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57"/>
    <a:srgbClr val="50B1D1"/>
    <a:srgbClr val="A6C339"/>
    <a:srgbClr val="F02230"/>
    <a:srgbClr val="EBFF8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0F8C1A-6F99-49D3-9F1D-A6EAE2706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0D97131-BC6C-493B-BD56-0BA9EAA7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178DAB9-51CF-477B-8ABF-68A72ED8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F7A6E73-DDA1-4519-97C3-486B896D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53A03F1-4DE9-4AF8-B5C2-8A947D7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5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E2DCC0-5D10-49B8-AC36-D7B6F7E3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42A048B-F0DB-45B9-AFEB-8B48587D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E9DF764-930B-40FF-843F-227F4ED3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C02EDE0-1182-4FE7-B1FC-32EF94E2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5FA9DD4-BD2B-4603-80F8-41203F6F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011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529253B-DC2A-4E99-99B1-5B79947C1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78907B4-66C1-4320-AD42-447F564FA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DE6D90B-C38E-4DC0-B751-E439CB1A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8E0F694-8D34-4112-B172-2B36BAB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73B2DA4-46C8-47D8-BAB0-EB14741D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14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B0945C-9CD9-4F95-8EEB-2ACAEF72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2A4AB05-4314-4030-9EA6-9AD6564D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3389AE-A6B6-4C2A-84D1-0D5CDE01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7B1811F-D68B-4B46-8149-18BC2DAD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9C90D77-442C-49BC-BE5C-B6021C4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99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EACA1C1-EFAF-4C23-8FAD-7BFF11F8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C0D3F81-2CD1-4D57-978C-DDB33914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CB56CB4-BBB3-4EEF-B281-E0E8FE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C0EDD69-D18E-4213-BC57-68819629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05710BF-BA57-4920-ABCD-A210F1DC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51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BFC84B-110C-48BF-8AEF-345D605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B818D58-173C-40AD-AA38-C58EBA5D6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E9404E3-89E7-4C85-86C2-08339758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E789E7F-6201-4569-B369-795A345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FF450A-C631-4102-A55C-28C63A70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415CF23-463F-48F8-BA2E-1C8F9DB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808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835FC2-D60F-4CED-96C0-BA13E033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CA2F23A-B450-4012-A2F8-CA9A381A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FE25C1B-FA10-4C79-A4A6-B779399B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08AED84-622F-4EFF-A9BE-831126BD9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D34175B-AF57-42EE-BDA3-536F65615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111123F9-933A-4A38-AE60-0B51BB12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89CF2106-EE46-46EC-A277-8BA8E376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1F2525E-107A-476C-9A25-C2887398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744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24CB45-4182-4505-A1C5-3C66656E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F6F24AF-B874-4B6D-A2EB-D813929C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F0C0281-82E2-468A-888B-CDF87683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6431230-DAA5-449D-8EDE-99548120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769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8DA514B-B5FF-4821-ACB5-A9157B61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70A50E8-8C35-40BE-A0C9-2B76FF74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F34FC20-65C5-444A-8399-986446A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20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D6191B1-04A4-466D-AEDA-CF6A628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B31FCE0-AE24-4CB6-A381-97505BD4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6CC08B2-5F30-4E5D-9731-2FAE4D86A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1534B69-CA31-4AD4-8422-0051357F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C01BCD5-36F1-440B-A14B-E8CAC685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974DB17-C2D1-409B-8731-A0AAEE3C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97AD2AF-3EB2-4F0D-9D94-363EA7AC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49894DA-0DF2-46C4-9106-784708305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552C37C-08D4-4A74-9783-96F203FFA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EC316B6-6DC2-452F-A83D-CD6008D5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DF1748B-CA90-498F-880B-CEEB905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0ABC5FA-DB00-4CE5-A870-E7D6E80D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20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B71DC09-6240-4D38-9EBE-5DE4689D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DA914EB-4B96-4F2C-A5F1-B8B396B3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4E07977-41C6-4379-8F88-88E692AB1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C4C9-7036-41FF-A148-350051C2DF9D}" type="datetimeFigureOut">
              <a:rPr lang="fi-FI" smtClean="0"/>
              <a:t>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320599F-92E4-4D03-A523-55400C1E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6AD5068-ED2A-4DCF-B490-A1F0CC764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94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34AE7655-D3FF-4014-9E7E-8B0CBB58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311201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2"/>
            <a:ext cx="2832044" cy="1123983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88778" y="2479603"/>
            <a:ext cx="2832044" cy="577516"/>
            <a:chOff x="4688778" y="2313906"/>
            <a:chExt cx="2832044" cy="577516"/>
          </a:xfrm>
          <a:solidFill>
            <a:schemeClr val="bg1"/>
          </a:solidFill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88778" y="2313906"/>
              <a:ext cx="2832044" cy="577516"/>
            </a:xfrm>
            <a:prstGeom prst="roundRect">
              <a:avLst/>
            </a:prstGeom>
            <a:grpFill/>
            <a:ln w="38100">
              <a:solidFill>
                <a:srgbClr val="FFF1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73777" y="2458432"/>
              <a:ext cx="261441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Gill Sans Ultra Bold" panose="020B0A02020104020203" pitchFamily="34" charset="0"/>
                </a:rPr>
                <a:t>Sähköposti</a:t>
              </a:r>
            </a:p>
          </p:txBody>
        </p:sp>
      </p:grpSp>
      <p:grpSp>
        <p:nvGrpSpPr>
          <p:cNvPr id="26" name="Ryhmä 25">
            <a:extLst>
              <a:ext uri="{FF2B5EF4-FFF2-40B4-BE49-F238E27FC236}">
                <a16:creationId xmlns:a16="http://schemas.microsoft.com/office/drawing/2014/main" id="{CC4B3443-60DA-4C15-8432-9D3C1E584C48}"/>
              </a:ext>
            </a:extLst>
          </p:cNvPr>
          <p:cNvGrpSpPr/>
          <p:nvPr/>
        </p:nvGrpSpPr>
        <p:grpSpPr>
          <a:xfrm>
            <a:off x="4688778" y="3264922"/>
            <a:ext cx="2832044" cy="577516"/>
            <a:chOff x="4688778" y="3080450"/>
            <a:chExt cx="2832044" cy="577516"/>
          </a:xfrm>
        </p:grpSpPr>
        <p:sp>
          <p:nvSpPr>
            <p:cNvPr id="10" name="Suorakulmio: Pyöristetyt kulmat 9">
              <a:extLst>
                <a:ext uri="{FF2B5EF4-FFF2-40B4-BE49-F238E27FC236}">
                  <a16:creationId xmlns:a16="http://schemas.microsoft.com/office/drawing/2014/main" id="{F84D81B8-08F9-4F38-B9D3-64DAEC51984A}"/>
                </a:ext>
              </a:extLst>
            </p:cNvPr>
            <p:cNvSpPr/>
            <p:nvPr/>
          </p:nvSpPr>
          <p:spPr>
            <a:xfrm>
              <a:off x="4688778" y="308045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F1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Tekstiruutu 10">
              <a:extLst>
                <a:ext uri="{FF2B5EF4-FFF2-40B4-BE49-F238E27FC236}">
                  <a16:creationId xmlns:a16="http://schemas.microsoft.com/office/drawing/2014/main" id="{37EDE678-0BCB-400F-8E12-0AE129E3B4AB}"/>
                </a:ext>
              </a:extLst>
            </p:cNvPr>
            <p:cNvSpPr txBox="1"/>
            <p:nvPr/>
          </p:nvSpPr>
          <p:spPr>
            <a:xfrm>
              <a:off x="4790940" y="3230708"/>
              <a:ext cx="261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Gill Sans Ultra Bold" panose="020B0A02020104020203" pitchFamily="34" charset="0"/>
                </a:rPr>
                <a:t>Salasana</a:t>
              </a: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64961" y="2133645"/>
            <a:ext cx="2832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>
                <a:latin typeface="Gill Sans Ultra Bold" panose="020B0A02020104020203" pitchFamily="34" charset="0"/>
              </a:rPr>
              <a:t>Rekisteröi </a:t>
            </a:r>
            <a:r>
              <a:rPr lang="fi-FI" sz="1100" dirty="0">
                <a:solidFill>
                  <a:srgbClr val="50B1D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käyttäjä</a:t>
            </a:r>
            <a:r>
              <a:rPr lang="fi-FI" sz="1100" dirty="0">
                <a:latin typeface="Gill Sans Ultra Bold" panose="020B0A02020104020203" pitchFamily="34" charset="0"/>
              </a:rPr>
              <a:t> tai </a:t>
            </a:r>
            <a:r>
              <a:rPr lang="fi-FI" sz="1100" dirty="0">
                <a:solidFill>
                  <a:srgbClr val="50B1D1"/>
                </a:solidFill>
                <a:latin typeface="Gill Sans Ultra Bold" panose="020B0A020201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yritys</a:t>
            </a:r>
            <a:endParaRPr lang="fi-FI" sz="1100" dirty="0">
              <a:solidFill>
                <a:srgbClr val="50B1D1"/>
              </a:solidFill>
              <a:latin typeface="Gill Sans Ultra Bold" panose="020B0A02020104020203" pitchFamily="34" charset="0"/>
            </a:endParaRPr>
          </a:p>
        </p:txBody>
      </p:sp>
      <p:grpSp>
        <p:nvGrpSpPr>
          <p:cNvPr id="21" name="Ryhmä 20">
            <a:extLst>
              <a:ext uri="{FF2B5EF4-FFF2-40B4-BE49-F238E27FC236}">
                <a16:creationId xmlns:a16="http://schemas.microsoft.com/office/drawing/2014/main" id="{94C87C96-ABED-4BF5-8121-7D5C9951ED12}"/>
              </a:ext>
            </a:extLst>
          </p:cNvPr>
          <p:cNvGrpSpPr/>
          <p:nvPr/>
        </p:nvGrpSpPr>
        <p:grpSpPr>
          <a:xfrm>
            <a:off x="4688778" y="5024839"/>
            <a:ext cx="2832044" cy="803453"/>
            <a:chOff x="4688778" y="4498471"/>
            <a:chExt cx="2832044" cy="803453"/>
          </a:xfrm>
          <a:solidFill>
            <a:srgbClr val="50B1D1"/>
          </a:solidFill>
        </p:grpSpPr>
        <p:sp>
          <p:nvSpPr>
            <p:cNvPr id="19" name="Suorakulmio: Pyöristetyt kulmat 18">
              <a:extLst>
                <a:ext uri="{FF2B5EF4-FFF2-40B4-BE49-F238E27FC236}">
                  <a16:creationId xmlns:a16="http://schemas.microsoft.com/office/drawing/2014/main" id="{F0B27290-FE15-4C2E-8847-D266068C46ED}"/>
                </a:ext>
              </a:extLst>
            </p:cNvPr>
            <p:cNvSpPr/>
            <p:nvPr/>
          </p:nvSpPr>
          <p:spPr>
            <a:xfrm>
              <a:off x="4688778" y="4498471"/>
              <a:ext cx="2832044" cy="803453"/>
            </a:xfrm>
            <a:prstGeom prst="roundRect">
              <a:avLst/>
            </a:prstGeom>
            <a:grpFill/>
            <a:ln w="38100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0" name="Tekstiruutu 19">
              <a:extLst>
                <a:ext uri="{FF2B5EF4-FFF2-40B4-BE49-F238E27FC236}">
                  <a16:creationId xmlns:a16="http://schemas.microsoft.com/office/drawing/2014/main" id="{D64F4E0D-99D9-4BE6-AD4F-00866FF92499}"/>
                </a:ext>
              </a:extLst>
            </p:cNvPr>
            <p:cNvSpPr txBox="1"/>
            <p:nvPr/>
          </p:nvSpPr>
          <p:spPr>
            <a:xfrm>
              <a:off x="4790940" y="4592914"/>
              <a:ext cx="261441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solidFill>
                    <a:schemeClr val="bg1"/>
                  </a:solidFill>
                  <a:latin typeface="Gill Sans Ultra Bold" panose="020B0A02020104020203" pitchFamily="34" charset="0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Kirjaudu Yrityksenä</a:t>
              </a:r>
              <a:endParaRPr lang="fi-FI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41093EC7-9E02-445A-AC6A-F20BA4282E66}"/>
              </a:ext>
            </a:extLst>
          </p:cNvPr>
          <p:cNvSpPr/>
          <p:nvPr/>
        </p:nvSpPr>
        <p:spPr>
          <a:xfrm>
            <a:off x="4664961" y="4019080"/>
            <a:ext cx="2832044" cy="803453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DE08BD4-3809-4B98-9733-B24E2FFB654D}"/>
              </a:ext>
            </a:extLst>
          </p:cNvPr>
          <p:cNvSpPr txBox="1"/>
          <p:nvPr/>
        </p:nvSpPr>
        <p:spPr>
          <a:xfrm>
            <a:off x="4788794" y="4243312"/>
            <a:ext cx="26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chemeClr val="bg1"/>
                </a:solidFill>
                <a:latin typeface="Gill Sans Ultra Bold" panose="020B0A02020104020203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Kirjaudu Sisään</a:t>
            </a:r>
            <a:endParaRPr lang="fi-FI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0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uva 18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0272BC35-EDA8-4605-8E40-789B6ACB2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92957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179E0D43-8664-4E6E-A78F-446BBD304E4D}"/>
              </a:ext>
            </a:extLst>
          </p:cNvPr>
          <p:cNvSpPr/>
          <p:nvPr/>
        </p:nvSpPr>
        <p:spPr>
          <a:xfrm>
            <a:off x="4698134" y="1212015"/>
            <a:ext cx="2832044" cy="401889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49F16680-BCEB-43CA-B3CD-82BB55F6FC3E}"/>
              </a:ext>
            </a:extLst>
          </p:cNvPr>
          <p:cNvSpPr txBox="1"/>
          <p:nvPr/>
        </p:nvSpPr>
        <p:spPr>
          <a:xfrm>
            <a:off x="4776521" y="2511928"/>
            <a:ext cx="25699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i-FI" sz="1000" dirty="0">
                <a:latin typeface="Gill Sans Ultra Bold" panose="020B0A02020104020203" pitchFamily="34" charset="0"/>
              </a:rPr>
              <a:t>Kari </a:t>
            </a:r>
            <a:r>
              <a:rPr lang="fi-FI" sz="1000" dirty="0" err="1">
                <a:latin typeface="Gill Sans Ultra Bold" panose="020B0A02020104020203" pitchFamily="34" charset="0"/>
              </a:rPr>
              <a:t>Nöttönen</a:t>
            </a:r>
            <a:r>
              <a:rPr lang="fi-FI" sz="1000" dirty="0">
                <a:latin typeface="Gill Sans Ultra Bold" panose="020B0A02020104020203" pitchFamily="34" charset="0"/>
              </a:rPr>
              <a:t> 	30p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2. Vilja Virtanen 	29p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3. Laura </a:t>
            </a:r>
            <a:r>
              <a:rPr lang="fi-FI" sz="1000" dirty="0" err="1">
                <a:latin typeface="Gill Sans Ultra Bold" panose="020B0A02020104020203" pitchFamily="34" charset="0"/>
              </a:rPr>
              <a:t>Tajanen</a:t>
            </a:r>
            <a:r>
              <a:rPr lang="fi-FI" sz="1000" dirty="0">
                <a:latin typeface="Gill Sans Ultra Bold" panose="020B0A02020104020203" pitchFamily="34" charset="0"/>
              </a:rPr>
              <a:t> 	26p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4. Aapo Aatos 	25p 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5. Jaana Kivi 	23p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6. Kia Rantanen 	20p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…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20. Jouni Mato 	9p</a:t>
            </a:r>
          </a:p>
          <a:p>
            <a:endParaRPr lang="fi-FI" sz="1000" dirty="0">
              <a:latin typeface="Gill Sans Ultra Bold" panose="020B0A02020104020203" pitchFamily="34" charset="0"/>
            </a:endParaRPr>
          </a:p>
          <a:p>
            <a:endParaRPr lang="fi-FI" sz="1000" dirty="0">
              <a:latin typeface="Gill Sans Ultra Bold" panose="020B0A02020104020203" pitchFamily="34" charset="0"/>
            </a:endParaRPr>
          </a:p>
          <a:p>
            <a:pPr marL="228600" indent="-228600">
              <a:buAutoNum type="arabicPeriod"/>
            </a:pPr>
            <a:endParaRPr lang="fi-FI" sz="1000" dirty="0">
              <a:latin typeface="Gill Sans Ultra Bold" panose="020B0A02020104020203" pitchFamily="34" charset="0"/>
            </a:endParaRP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776521" y="1272896"/>
            <a:ext cx="275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Tulostaulukko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AB9BCD9E-5C55-4204-93F6-428B7158BBBD}"/>
              </a:ext>
            </a:extLst>
          </p:cNvPr>
          <p:cNvSpPr/>
          <p:nvPr/>
        </p:nvSpPr>
        <p:spPr>
          <a:xfrm>
            <a:off x="4698134" y="5361613"/>
            <a:ext cx="1296802" cy="577516"/>
          </a:xfrm>
          <a:prstGeom prst="roundRect">
            <a:avLst/>
          </a:prstGeom>
          <a:solidFill>
            <a:srgbClr val="F02230"/>
          </a:solidFill>
          <a:ln w="38100">
            <a:solidFill>
              <a:srgbClr val="F0223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Takaisin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54E1BED5-F997-4B52-956B-6B06C949F635}"/>
              </a:ext>
            </a:extLst>
          </p:cNvPr>
          <p:cNvSpPr txBox="1"/>
          <p:nvPr/>
        </p:nvSpPr>
        <p:spPr>
          <a:xfrm>
            <a:off x="4776520" y="1739758"/>
            <a:ext cx="2569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dirty="0">
                <a:solidFill>
                  <a:srgbClr val="50B1D1"/>
                </a:solidFill>
                <a:latin typeface="Gill Sans Ultra Bold" panose="020B0A02020104020203" pitchFamily="34" charset="0"/>
              </a:rPr>
              <a:t>Päivä     </a:t>
            </a:r>
            <a:r>
              <a:rPr lang="fi-FI" sz="1000" u="sng" dirty="0">
                <a:solidFill>
                  <a:srgbClr val="50B1D1"/>
                </a:solidFill>
                <a:latin typeface="Gill Sans Ultra Bold" panose="020B0A02020104020203" pitchFamily="34" charset="0"/>
              </a:rPr>
              <a:t>Viikko </a:t>
            </a:r>
            <a:r>
              <a:rPr lang="fi-FI" sz="1000" dirty="0">
                <a:solidFill>
                  <a:srgbClr val="50B1D1"/>
                </a:solidFill>
                <a:latin typeface="Gill Sans Ultra Bold" panose="020B0A02020104020203" pitchFamily="34" charset="0"/>
              </a:rPr>
              <a:t>    Kuukausi</a:t>
            </a:r>
          </a:p>
        </p:txBody>
      </p:sp>
      <p:pic>
        <p:nvPicPr>
          <p:cNvPr id="13" name="Kuva 12" descr="Kuva, joka sisältää kohteen piirtäminen, merkki&#10;&#10;Kuvaus luotu automaattisesti">
            <a:extLst>
              <a:ext uri="{FF2B5EF4-FFF2-40B4-BE49-F238E27FC236}">
                <a16:creationId xmlns:a16="http://schemas.microsoft.com/office/drawing/2014/main" id="{52F8C24A-F3A1-45B5-B54E-A2EE6B61F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351">
            <a:off x="6672197" y="777570"/>
            <a:ext cx="1013933" cy="915810"/>
          </a:xfrm>
          <a:prstGeom prst="rect">
            <a:avLst/>
          </a:prstGeom>
        </p:spPr>
      </p:pic>
      <p:sp>
        <p:nvSpPr>
          <p:cNvPr id="18" name="Tekstiruutu 17">
            <a:extLst>
              <a:ext uri="{FF2B5EF4-FFF2-40B4-BE49-F238E27FC236}">
                <a16:creationId xmlns:a16="http://schemas.microsoft.com/office/drawing/2014/main" id="{187B29EE-403A-4612-B0A6-C48EEDE567CF}"/>
              </a:ext>
            </a:extLst>
          </p:cNvPr>
          <p:cNvSpPr txBox="1"/>
          <p:nvPr/>
        </p:nvSpPr>
        <p:spPr>
          <a:xfrm>
            <a:off x="4776520" y="2174054"/>
            <a:ext cx="2569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>
                <a:solidFill>
                  <a:srgbClr val="50B1D1"/>
                </a:solidFill>
                <a:latin typeface="Gill Sans Ultra Bold" panose="020B0A02020104020203" pitchFamily="34" charset="0"/>
              </a:rPr>
              <a:t>Sija     Nimi 	Pisteet</a:t>
            </a:r>
          </a:p>
        </p:txBody>
      </p:sp>
    </p:spTree>
    <p:extLst>
      <p:ext uri="{BB962C8B-B14F-4D97-AF65-F5344CB8AC3E}">
        <p14:creationId xmlns:p14="http://schemas.microsoft.com/office/powerpoint/2010/main" val="17017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uva 20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03B0F6A3-A0A1-44AE-B200-04D82383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72557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66232" y="1649177"/>
            <a:ext cx="1283807" cy="577516"/>
            <a:chOff x="4666232" y="1483480"/>
            <a:chExt cx="2832044" cy="577516"/>
          </a:xfrm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66232" y="148348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F1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68394" y="1577922"/>
              <a:ext cx="261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Gill Sans Ultra Bold" panose="020B0A02020104020203" pitchFamily="34" charset="0"/>
                </a:rPr>
                <a:t>1.3.2020</a:t>
              </a: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Raportti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713CDC62-7B9D-46F0-A5FB-E63250AF7EEE}"/>
              </a:ext>
            </a:extLst>
          </p:cNvPr>
          <p:cNvSpPr/>
          <p:nvPr/>
        </p:nvSpPr>
        <p:spPr>
          <a:xfrm>
            <a:off x="4688778" y="2517065"/>
            <a:ext cx="2832044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AB727DE-597D-43EF-892E-6AD9E84F92D4}"/>
              </a:ext>
            </a:extLst>
          </p:cNvPr>
          <p:cNvSpPr txBox="1"/>
          <p:nvPr/>
        </p:nvSpPr>
        <p:spPr>
          <a:xfrm>
            <a:off x="4790940" y="2611507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Sähköposti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AB9BCD9E-5C55-4204-93F6-428B7158BBBD}"/>
              </a:ext>
            </a:extLst>
          </p:cNvPr>
          <p:cNvSpPr/>
          <p:nvPr/>
        </p:nvSpPr>
        <p:spPr>
          <a:xfrm>
            <a:off x="4698134" y="5361613"/>
            <a:ext cx="1296802" cy="577516"/>
          </a:xfrm>
          <a:prstGeom prst="roundRect">
            <a:avLst/>
          </a:prstGeom>
          <a:solidFill>
            <a:srgbClr val="F02230"/>
          </a:solidFill>
          <a:ln w="38100"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Takaisin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DBE4DC93-D8AB-442B-8503-4B37425BDE59}"/>
              </a:ext>
            </a:extLst>
          </p:cNvPr>
          <p:cNvSpPr/>
          <p:nvPr/>
        </p:nvSpPr>
        <p:spPr>
          <a:xfrm>
            <a:off x="4666232" y="3506653"/>
            <a:ext cx="2832044" cy="577516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DE4C291F-DFB9-42D0-9D0C-0BA9E7A51889}"/>
              </a:ext>
            </a:extLst>
          </p:cNvPr>
          <p:cNvSpPr txBox="1"/>
          <p:nvPr/>
        </p:nvSpPr>
        <p:spPr>
          <a:xfrm>
            <a:off x="4743146" y="3564578"/>
            <a:ext cx="261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Luo raportti ja</a:t>
            </a:r>
          </a:p>
          <a:p>
            <a:pPr algn="ctr"/>
            <a:r>
              <a:rPr lang="fi-FI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 lähetä sähköpostiin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A792CB7A-A22E-4C87-AA3F-ACD158C1A212}"/>
              </a:ext>
            </a:extLst>
          </p:cNvPr>
          <p:cNvSpPr/>
          <p:nvPr/>
        </p:nvSpPr>
        <p:spPr>
          <a:xfrm>
            <a:off x="6246371" y="1621563"/>
            <a:ext cx="1283807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A7D79AD2-80CC-4E3C-88C1-96D02FE8C842}"/>
              </a:ext>
            </a:extLst>
          </p:cNvPr>
          <p:cNvSpPr txBox="1"/>
          <p:nvPr/>
        </p:nvSpPr>
        <p:spPr>
          <a:xfrm>
            <a:off x="6292683" y="1716005"/>
            <a:ext cx="123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31.3.2020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2B5A0B73-6D9F-410A-90D4-2EEAA84FB3C5}"/>
              </a:ext>
            </a:extLst>
          </p:cNvPr>
          <p:cNvSpPr txBox="1"/>
          <p:nvPr/>
        </p:nvSpPr>
        <p:spPr>
          <a:xfrm>
            <a:off x="5962750" y="1771806"/>
            <a:ext cx="1237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7647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uva 20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03B0F6A3-A0A1-44AE-B200-04D82383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72557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5125792" y="1649177"/>
            <a:ext cx="1963345" cy="402991"/>
            <a:chOff x="4666232" y="1483480"/>
            <a:chExt cx="2832044" cy="577516"/>
          </a:xfrm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66232" y="148348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F1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68394" y="1577922"/>
              <a:ext cx="2614412" cy="396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>
                  <a:latin typeface="Gill Sans Ultra Bold" panose="020B0A02020104020203" pitchFamily="34" charset="0"/>
                </a:rPr>
                <a:t>5.4.2020</a:t>
              </a: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Tehtävien hallinta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713CDC62-7B9D-46F0-A5FB-E63250AF7EEE}"/>
              </a:ext>
            </a:extLst>
          </p:cNvPr>
          <p:cNvSpPr/>
          <p:nvPr/>
        </p:nvSpPr>
        <p:spPr>
          <a:xfrm>
            <a:off x="4659577" y="3455993"/>
            <a:ext cx="2832044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AB727DE-597D-43EF-892E-6AD9E84F92D4}"/>
              </a:ext>
            </a:extLst>
          </p:cNvPr>
          <p:cNvSpPr txBox="1"/>
          <p:nvPr/>
        </p:nvSpPr>
        <p:spPr>
          <a:xfrm>
            <a:off x="4761739" y="3550435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Tehtävä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AB9BCD9E-5C55-4204-93F6-428B7158BBBD}"/>
              </a:ext>
            </a:extLst>
          </p:cNvPr>
          <p:cNvSpPr/>
          <p:nvPr/>
        </p:nvSpPr>
        <p:spPr>
          <a:xfrm>
            <a:off x="4698134" y="5361613"/>
            <a:ext cx="1296802" cy="577516"/>
          </a:xfrm>
          <a:prstGeom prst="roundRect">
            <a:avLst/>
          </a:prstGeom>
          <a:solidFill>
            <a:srgbClr val="F02230"/>
          </a:solidFill>
          <a:ln w="38100"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Takaisin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DBE4DC93-D8AB-442B-8503-4B37425BDE59}"/>
              </a:ext>
            </a:extLst>
          </p:cNvPr>
          <p:cNvSpPr/>
          <p:nvPr/>
        </p:nvSpPr>
        <p:spPr>
          <a:xfrm>
            <a:off x="6186009" y="5364013"/>
            <a:ext cx="1334400" cy="575116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DE4C291F-DFB9-42D0-9D0C-0BA9E7A51889}"/>
              </a:ext>
            </a:extLst>
          </p:cNvPr>
          <p:cNvSpPr txBox="1"/>
          <p:nvPr/>
        </p:nvSpPr>
        <p:spPr>
          <a:xfrm>
            <a:off x="6262923" y="5421938"/>
            <a:ext cx="123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Luo tehtävä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B59DAC9E-44CD-4DEC-BD87-420FD86A4B3F}"/>
              </a:ext>
            </a:extLst>
          </p:cNvPr>
          <p:cNvSpPr/>
          <p:nvPr/>
        </p:nvSpPr>
        <p:spPr>
          <a:xfrm>
            <a:off x="4666232" y="2244669"/>
            <a:ext cx="2832044" cy="105448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A0ACF18C-7697-4E3A-9933-A7D5CA95D8FD}"/>
              </a:ext>
            </a:extLst>
          </p:cNvPr>
          <p:cNvSpPr txBox="1"/>
          <p:nvPr/>
        </p:nvSpPr>
        <p:spPr>
          <a:xfrm>
            <a:off x="4797303" y="2309384"/>
            <a:ext cx="2569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dirty="0">
                <a:solidFill>
                  <a:srgbClr val="50B1D1"/>
                </a:solidFill>
                <a:latin typeface="Gill Sans Ultra Bold" panose="020B0A02020104020203" pitchFamily="34" charset="0"/>
              </a:rPr>
              <a:t>Tehtävä	Tavoite	Pisteet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E1B5E046-7AE0-4B54-A86A-29D5C98F8754}"/>
              </a:ext>
            </a:extLst>
          </p:cNvPr>
          <p:cNvSpPr/>
          <p:nvPr/>
        </p:nvSpPr>
        <p:spPr>
          <a:xfrm>
            <a:off x="4797303" y="2567226"/>
            <a:ext cx="224933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000" dirty="0">
                <a:latin typeface="Gill Sans Ultra Bold" panose="020B0A02020104020203" pitchFamily="34" charset="0"/>
              </a:rPr>
              <a:t>Soita puheluita 10 	10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Työskentele seisten 3	3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Tee raportit 5	6</a:t>
            </a:r>
          </a:p>
          <a:p>
            <a:endParaRPr lang="fi-FI" sz="1000" dirty="0">
              <a:latin typeface="Gill Sans Ultra Bold" panose="020B0A02020104020203" pitchFamily="34" charset="0"/>
            </a:endParaRPr>
          </a:p>
          <a:p>
            <a:endParaRPr lang="fi-FI" sz="1000" dirty="0">
              <a:latin typeface="Gill Sans Ultra Bold" panose="020B0A02020104020203" pitchFamily="34" charset="0"/>
            </a:endParaRPr>
          </a:p>
        </p:txBody>
      </p:sp>
      <p:sp>
        <p:nvSpPr>
          <p:cNvPr id="3" name="Nuoli: Vasen 2">
            <a:extLst>
              <a:ext uri="{FF2B5EF4-FFF2-40B4-BE49-F238E27FC236}">
                <a16:creationId xmlns:a16="http://schemas.microsoft.com/office/drawing/2014/main" id="{80E80364-2A15-4708-9CFB-913F94B9A596}"/>
              </a:ext>
            </a:extLst>
          </p:cNvPr>
          <p:cNvSpPr/>
          <p:nvPr/>
        </p:nvSpPr>
        <p:spPr>
          <a:xfrm>
            <a:off x="4666232" y="1715079"/>
            <a:ext cx="330771" cy="283412"/>
          </a:xfrm>
          <a:prstGeom prst="leftArrow">
            <a:avLst/>
          </a:prstGeom>
          <a:solidFill>
            <a:srgbClr val="FFF157"/>
          </a:solidFill>
          <a:ln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Nuoli: Vasen 27">
            <a:extLst>
              <a:ext uri="{FF2B5EF4-FFF2-40B4-BE49-F238E27FC236}">
                <a16:creationId xmlns:a16="http://schemas.microsoft.com/office/drawing/2014/main" id="{6498BD77-9F05-4A2D-B419-2FF797654F49}"/>
              </a:ext>
            </a:extLst>
          </p:cNvPr>
          <p:cNvSpPr/>
          <p:nvPr/>
        </p:nvSpPr>
        <p:spPr>
          <a:xfrm rot="10800000">
            <a:off x="7201819" y="1684089"/>
            <a:ext cx="330771" cy="283412"/>
          </a:xfrm>
          <a:prstGeom prst="leftArrow">
            <a:avLst/>
          </a:prstGeom>
          <a:solidFill>
            <a:srgbClr val="FFF157"/>
          </a:solidFill>
          <a:ln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37F81194-F254-46B3-BB46-F08F4644D5D4}"/>
              </a:ext>
            </a:extLst>
          </p:cNvPr>
          <p:cNvSpPr/>
          <p:nvPr/>
        </p:nvSpPr>
        <p:spPr>
          <a:xfrm>
            <a:off x="4688778" y="4171438"/>
            <a:ext cx="1334813" cy="4414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FB6295EE-F3B5-43F8-B263-800A09FD78CC}"/>
              </a:ext>
            </a:extLst>
          </p:cNvPr>
          <p:cNvSpPr txBox="1"/>
          <p:nvPr/>
        </p:nvSpPr>
        <p:spPr>
          <a:xfrm>
            <a:off x="4790940" y="4265880"/>
            <a:ext cx="1232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Tavoite</a:t>
            </a:r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9F4410A6-5D32-47BC-8B45-CE57AF485473}"/>
              </a:ext>
            </a:extLst>
          </p:cNvPr>
          <p:cNvSpPr/>
          <p:nvPr/>
        </p:nvSpPr>
        <p:spPr>
          <a:xfrm>
            <a:off x="6186009" y="4171438"/>
            <a:ext cx="1334813" cy="4414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B2E3C4C8-C0F7-4598-8302-461846A4BCDD}"/>
              </a:ext>
            </a:extLst>
          </p:cNvPr>
          <p:cNvSpPr txBox="1"/>
          <p:nvPr/>
        </p:nvSpPr>
        <p:spPr>
          <a:xfrm>
            <a:off x="6288171" y="4265880"/>
            <a:ext cx="1232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Pisteet</a:t>
            </a:r>
          </a:p>
        </p:txBody>
      </p:sp>
      <p:sp>
        <p:nvSpPr>
          <p:cNvPr id="35" name="Kehys 34">
            <a:extLst>
              <a:ext uri="{FF2B5EF4-FFF2-40B4-BE49-F238E27FC236}">
                <a16:creationId xmlns:a16="http://schemas.microsoft.com/office/drawing/2014/main" id="{160EB611-201F-45A0-987D-E93CEC40C79A}"/>
              </a:ext>
            </a:extLst>
          </p:cNvPr>
          <p:cNvSpPr/>
          <p:nvPr/>
        </p:nvSpPr>
        <p:spPr>
          <a:xfrm>
            <a:off x="4688778" y="4750334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022BD28E-C99D-479F-9F5E-02AD79241381}"/>
              </a:ext>
            </a:extLst>
          </p:cNvPr>
          <p:cNvSpPr txBox="1"/>
          <p:nvPr/>
        </p:nvSpPr>
        <p:spPr>
          <a:xfrm>
            <a:off x="4946998" y="4748002"/>
            <a:ext cx="1232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Pakollinen</a:t>
            </a:r>
          </a:p>
        </p:txBody>
      </p:sp>
    </p:spTree>
    <p:extLst>
      <p:ext uri="{BB962C8B-B14F-4D97-AF65-F5344CB8AC3E}">
        <p14:creationId xmlns:p14="http://schemas.microsoft.com/office/powerpoint/2010/main" val="179123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34AE7655-D3FF-4014-9E7E-8B0CBB58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311201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42" y="1226991"/>
            <a:ext cx="2832044" cy="1123983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88778" y="2772319"/>
            <a:ext cx="2832044" cy="811820"/>
            <a:chOff x="4688778" y="2522140"/>
            <a:chExt cx="2832044" cy="577516"/>
          </a:xfrm>
          <a:solidFill>
            <a:schemeClr val="bg1"/>
          </a:solidFill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88778" y="2522140"/>
              <a:ext cx="2832044" cy="577516"/>
            </a:xfrm>
            <a:prstGeom prst="roundRect">
              <a:avLst/>
            </a:prstGeom>
            <a:grpFill/>
            <a:ln w="38100">
              <a:solidFill>
                <a:srgbClr val="FFF1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73777" y="2580066"/>
              <a:ext cx="2614412" cy="33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latin typeface="Gill Sans Ultra Bold" panose="020B0A02020104020203" pitchFamily="34" charset="0"/>
                </a:rPr>
                <a:t>Kirjauduttu ulos onnistuneesti</a:t>
              </a:r>
            </a:p>
          </p:txBody>
        </p:sp>
      </p:grpSp>
      <p:grpSp>
        <p:nvGrpSpPr>
          <p:cNvPr id="21" name="Ryhmä 20">
            <a:extLst>
              <a:ext uri="{FF2B5EF4-FFF2-40B4-BE49-F238E27FC236}">
                <a16:creationId xmlns:a16="http://schemas.microsoft.com/office/drawing/2014/main" id="{94C87C96-ABED-4BF5-8121-7D5C9951ED12}"/>
              </a:ext>
            </a:extLst>
          </p:cNvPr>
          <p:cNvGrpSpPr/>
          <p:nvPr/>
        </p:nvGrpSpPr>
        <p:grpSpPr>
          <a:xfrm>
            <a:off x="4674942" y="4783060"/>
            <a:ext cx="2832044" cy="803453"/>
            <a:chOff x="4674942" y="4256692"/>
            <a:chExt cx="2832044" cy="803453"/>
          </a:xfrm>
          <a:solidFill>
            <a:srgbClr val="50B1D1"/>
          </a:solidFill>
        </p:grpSpPr>
        <p:sp>
          <p:nvSpPr>
            <p:cNvPr id="19" name="Suorakulmio: Pyöristetyt kulmat 18">
              <a:extLst>
                <a:ext uri="{FF2B5EF4-FFF2-40B4-BE49-F238E27FC236}">
                  <a16:creationId xmlns:a16="http://schemas.microsoft.com/office/drawing/2014/main" id="{F0B27290-FE15-4C2E-8847-D266068C46ED}"/>
                </a:ext>
              </a:extLst>
            </p:cNvPr>
            <p:cNvSpPr/>
            <p:nvPr/>
          </p:nvSpPr>
          <p:spPr>
            <a:xfrm>
              <a:off x="4674942" y="4256692"/>
              <a:ext cx="2832044" cy="803453"/>
            </a:xfrm>
            <a:prstGeom prst="roundRect">
              <a:avLst/>
            </a:prstGeom>
            <a:grpFill/>
            <a:ln w="38100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0" name="Tekstiruutu 19">
              <a:extLst>
                <a:ext uri="{FF2B5EF4-FFF2-40B4-BE49-F238E27FC236}">
                  <a16:creationId xmlns:a16="http://schemas.microsoft.com/office/drawing/2014/main" id="{D64F4E0D-99D9-4BE6-AD4F-00866FF92499}"/>
                </a:ext>
              </a:extLst>
            </p:cNvPr>
            <p:cNvSpPr txBox="1"/>
            <p:nvPr/>
          </p:nvSpPr>
          <p:spPr>
            <a:xfrm>
              <a:off x="4777104" y="4351135"/>
              <a:ext cx="261441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solidFill>
                    <a:schemeClr val="bg1"/>
                  </a:solidFill>
                  <a:latin typeface="Gill Sans Ultra Bold" panose="020B0A02020104020203" pitchFamily="34" charset="0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Kirjaudu Yrityksenä</a:t>
              </a:r>
              <a:endParaRPr lang="fi-FI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41093EC7-9E02-445A-AC6A-F20BA4282E66}"/>
              </a:ext>
            </a:extLst>
          </p:cNvPr>
          <p:cNvSpPr/>
          <p:nvPr/>
        </p:nvSpPr>
        <p:spPr>
          <a:xfrm>
            <a:off x="4674942" y="3781873"/>
            <a:ext cx="2832044" cy="803453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DE08BD4-3809-4B98-9733-B24E2FFB654D}"/>
              </a:ext>
            </a:extLst>
          </p:cNvPr>
          <p:cNvSpPr txBox="1"/>
          <p:nvPr/>
        </p:nvSpPr>
        <p:spPr>
          <a:xfrm>
            <a:off x="4798775" y="4006105"/>
            <a:ext cx="26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chemeClr val="bg1"/>
                </a:solidFill>
                <a:latin typeface="Gill Sans Ultra Bold" panose="020B0A020201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Kirjaudu Sisään</a:t>
            </a:r>
            <a:endParaRPr lang="fi-FI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9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uva 20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03B0F6A3-A0A1-44AE-B200-04D82383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72557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66232" y="1649177"/>
            <a:ext cx="2832044" cy="577516"/>
            <a:chOff x="4666232" y="1483480"/>
            <a:chExt cx="2832044" cy="577516"/>
          </a:xfrm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66232" y="148348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F1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68394" y="1577922"/>
              <a:ext cx="261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Gill Sans Ultra Bold" panose="020B0A02020104020203" pitchFamily="34" charset="0"/>
                </a:rPr>
                <a:t>Etunimi</a:t>
              </a: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Luo käyttäjätunnus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713CDC62-7B9D-46F0-A5FB-E63250AF7EEE}"/>
              </a:ext>
            </a:extLst>
          </p:cNvPr>
          <p:cNvSpPr/>
          <p:nvPr/>
        </p:nvSpPr>
        <p:spPr>
          <a:xfrm>
            <a:off x="4688778" y="2375804"/>
            <a:ext cx="2832044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AB727DE-597D-43EF-892E-6AD9E84F92D4}"/>
              </a:ext>
            </a:extLst>
          </p:cNvPr>
          <p:cNvSpPr txBox="1"/>
          <p:nvPr/>
        </p:nvSpPr>
        <p:spPr>
          <a:xfrm>
            <a:off x="4790940" y="2470246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Sukunimi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8CCA272E-38D8-4E3F-B63A-8A4F31D20C8F}"/>
              </a:ext>
            </a:extLst>
          </p:cNvPr>
          <p:cNvSpPr/>
          <p:nvPr/>
        </p:nvSpPr>
        <p:spPr>
          <a:xfrm>
            <a:off x="4688778" y="3096923"/>
            <a:ext cx="2832044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5CA003AA-14F1-4E9A-9C85-A6ADFDE07828}"/>
              </a:ext>
            </a:extLst>
          </p:cNvPr>
          <p:cNvSpPr txBox="1"/>
          <p:nvPr/>
        </p:nvSpPr>
        <p:spPr>
          <a:xfrm>
            <a:off x="4790940" y="3191365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Sähköposti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B5BBF5ED-BA13-4166-A6CE-78F76CA336BC}"/>
              </a:ext>
            </a:extLst>
          </p:cNvPr>
          <p:cNvSpPr/>
          <p:nvPr/>
        </p:nvSpPr>
        <p:spPr>
          <a:xfrm>
            <a:off x="4688778" y="3823550"/>
            <a:ext cx="2832044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5355F49C-7547-4EBC-ACD4-1FA86A204AD9}"/>
              </a:ext>
            </a:extLst>
          </p:cNvPr>
          <p:cNvSpPr txBox="1"/>
          <p:nvPr/>
        </p:nvSpPr>
        <p:spPr>
          <a:xfrm>
            <a:off x="4790940" y="3917992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Salasana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09B8C96D-D0C9-4445-87DB-4D12CB5ED250}"/>
              </a:ext>
            </a:extLst>
          </p:cNvPr>
          <p:cNvSpPr/>
          <p:nvPr/>
        </p:nvSpPr>
        <p:spPr>
          <a:xfrm>
            <a:off x="4698134" y="4547212"/>
            <a:ext cx="2832044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B8C6296B-932E-46B1-8904-179ED6544D1A}"/>
              </a:ext>
            </a:extLst>
          </p:cNvPr>
          <p:cNvSpPr txBox="1"/>
          <p:nvPr/>
        </p:nvSpPr>
        <p:spPr>
          <a:xfrm>
            <a:off x="4800296" y="4641654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Liitä kirjautumiskoodi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FD60E752-4517-460B-8B86-DC5F03365CF9}"/>
              </a:ext>
            </a:extLst>
          </p:cNvPr>
          <p:cNvSpPr/>
          <p:nvPr/>
        </p:nvSpPr>
        <p:spPr>
          <a:xfrm>
            <a:off x="6204294" y="5352427"/>
            <a:ext cx="1314381" cy="577516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5C6E7C08-F2D7-4E7D-AA0F-6844F65EAF46}"/>
              </a:ext>
            </a:extLst>
          </p:cNvPr>
          <p:cNvSpPr txBox="1"/>
          <p:nvPr/>
        </p:nvSpPr>
        <p:spPr>
          <a:xfrm>
            <a:off x="6197066" y="5446869"/>
            <a:ext cx="13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Jatka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AB9BCD9E-5C55-4204-93F6-428B7158BBBD}"/>
              </a:ext>
            </a:extLst>
          </p:cNvPr>
          <p:cNvSpPr/>
          <p:nvPr/>
        </p:nvSpPr>
        <p:spPr>
          <a:xfrm>
            <a:off x="4698134" y="5361613"/>
            <a:ext cx="1296802" cy="577516"/>
          </a:xfrm>
          <a:prstGeom prst="roundRect">
            <a:avLst/>
          </a:prstGeom>
          <a:solidFill>
            <a:srgbClr val="F02230"/>
          </a:solidFill>
          <a:ln w="38100"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Peruuta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0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uva 17" descr="Kuva, joka sisältää kohteen lelu&#10;&#10;Kuvaus luotu automaattisesti">
            <a:extLst>
              <a:ext uri="{FF2B5EF4-FFF2-40B4-BE49-F238E27FC236}">
                <a16:creationId xmlns:a16="http://schemas.microsoft.com/office/drawing/2014/main" id="{3128CAE1-D75E-4F94-968E-C2C64BB06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5" r="3294"/>
          <a:stretch/>
        </p:blipFill>
        <p:spPr>
          <a:xfrm>
            <a:off x="4288665" y="643944"/>
            <a:ext cx="3606084" cy="5449333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88664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Pelihahmon valinta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FD60E752-4517-460B-8B86-DC5F03365CF9}"/>
              </a:ext>
            </a:extLst>
          </p:cNvPr>
          <p:cNvSpPr/>
          <p:nvPr/>
        </p:nvSpPr>
        <p:spPr>
          <a:xfrm>
            <a:off x="6204294" y="5352427"/>
            <a:ext cx="1314381" cy="577516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5C6E7C08-F2D7-4E7D-AA0F-6844F65EAF46}"/>
              </a:ext>
            </a:extLst>
          </p:cNvPr>
          <p:cNvSpPr txBox="1"/>
          <p:nvPr/>
        </p:nvSpPr>
        <p:spPr>
          <a:xfrm>
            <a:off x="6197066" y="5446869"/>
            <a:ext cx="13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Jatka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AB9BCD9E-5C55-4204-93F6-428B7158BBBD}"/>
              </a:ext>
            </a:extLst>
          </p:cNvPr>
          <p:cNvSpPr/>
          <p:nvPr/>
        </p:nvSpPr>
        <p:spPr>
          <a:xfrm>
            <a:off x="4698134" y="5361613"/>
            <a:ext cx="1296802" cy="577516"/>
          </a:xfrm>
          <a:prstGeom prst="roundRect">
            <a:avLst/>
          </a:prstGeom>
          <a:solidFill>
            <a:srgbClr val="F02230"/>
          </a:solidFill>
          <a:ln w="38100"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Peruuta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1A7FC729-9615-46AE-903C-BBE120D6E4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93" y="1854558"/>
            <a:ext cx="2033529" cy="3208387"/>
          </a:xfrm>
          <a:prstGeom prst="rect">
            <a:avLst/>
          </a:prstGeom>
        </p:spPr>
      </p:pic>
      <p:sp>
        <p:nvSpPr>
          <p:cNvPr id="4" name="Nuoli: Vasen 3">
            <a:extLst>
              <a:ext uri="{FF2B5EF4-FFF2-40B4-BE49-F238E27FC236}">
                <a16:creationId xmlns:a16="http://schemas.microsoft.com/office/drawing/2014/main" id="{A3C3E147-1774-4F52-9DBE-A8E452BFC2F2}"/>
              </a:ext>
            </a:extLst>
          </p:cNvPr>
          <p:cNvSpPr/>
          <p:nvPr/>
        </p:nvSpPr>
        <p:spPr>
          <a:xfrm>
            <a:off x="4620366" y="3734873"/>
            <a:ext cx="677330" cy="444944"/>
          </a:xfrm>
          <a:prstGeom prst="leftArrow">
            <a:avLst/>
          </a:prstGeom>
          <a:solidFill>
            <a:srgbClr val="FFF157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Nuoli: Vasen 23">
            <a:extLst>
              <a:ext uri="{FF2B5EF4-FFF2-40B4-BE49-F238E27FC236}">
                <a16:creationId xmlns:a16="http://schemas.microsoft.com/office/drawing/2014/main" id="{46F3F2F0-4660-4F2A-9D04-E9C1B0155FE6}"/>
              </a:ext>
            </a:extLst>
          </p:cNvPr>
          <p:cNvSpPr/>
          <p:nvPr/>
        </p:nvSpPr>
        <p:spPr>
          <a:xfrm rot="10800000">
            <a:off x="6878755" y="3734873"/>
            <a:ext cx="677330" cy="444944"/>
          </a:xfrm>
          <a:prstGeom prst="leftArrow">
            <a:avLst/>
          </a:prstGeom>
          <a:solidFill>
            <a:srgbClr val="FFF157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1421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uva 17" descr="Kuva, joka sisältää kohteen lelu&#10;&#10;Kuvaus luotu automaattisesti">
            <a:extLst>
              <a:ext uri="{FF2B5EF4-FFF2-40B4-BE49-F238E27FC236}">
                <a16:creationId xmlns:a16="http://schemas.microsoft.com/office/drawing/2014/main" id="{3128CAE1-D75E-4F94-968E-C2C64BB06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5" r="3294"/>
          <a:stretch/>
        </p:blipFill>
        <p:spPr>
          <a:xfrm>
            <a:off x="4288665" y="643944"/>
            <a:ext cx="3606084" cy="5449333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88664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1A7FC729-9615-46AE-903C-BBE120D6E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68" y="4102435"/>
            <a:ext cx="512193" cy="808109"/>
          </a:xfrm>
          <a:prstGeom prst="rect">
            <a:avLst/>
          </a:prstGeom>
        </p:spPr>
      </p:pic>
      <p:pic>
        <p:nvPicPr>
          <p:cNvPr id="6" name="Kuva 5" descr="Kuva, joka sisältää kohteen piirtäminen, merkki&#10;&#10;Kuvaus luotu automaattisesti">
            <a:hlinkClick r:id="rId6" action="ppaction://hlinksldjump"/>
            <a:extLst>
              <a:ext uri="{FF2B5EF4-FFF2-40B4-BE49-F238E27FC236}">
                <a16:creationId xmlns:a16="http://schemas.microsoft.com/office/drawing/2014/main" id="{C8546716-FED6-4860-A1C1-671B54983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54" y="725612"/>
            <a:ext cx="894692" cy="808109"/>
          </a:xfrm>
          <a:prstGeom prst="rect">
            <a:avLst/>
          </a:prstGeom>
        </p:spPr>
      </p:pic>
      <p:pic>
        <p:nvPicPr>
          <p:cNvPr id="17" name="Kuva 16">
            <a:extLst>
              <a:ext uri="{FF2B5EF4-FFF2-40B4-BE49-F238E27FC236}">
                <a16:creationId xmlns:a16="http://schemas.microsoft.com/office/drawing/2014/main" id="{5D58A823-9601-42DE-BCFA-BCA93820C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35" y="3842221"/>
            <a:ext cx="989645" cy="1561406"/>
          </a:xfrm>
          <a:prstGeom prst="rect">
            <a:avLst/>
          </a:prstGeom>
        </p:spPr>
      </p:pic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427989A9-9AF6-43EA-8C57-BFCA5BE20CC1}"/>
              </a:ext>
            </a:extLst>
          </p:cNvPr>
          <p:cNvSpPr/>
          <p:nvPr/>
        </p:nvSpPr>
        <p:spPr>
          <a:xfrm>
            <a:off x="4666232" y="1649176"/>
            <a:ext cx="1325494" cy="7902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BA296305-8B19-4684-AD51-6DD60CCFD618}"/>
              </a:ext>
            </a:extLst>
          </p:cNvPr>
          <p:cNvSpPr txBox="1"/>
          <p:nvPr/>
        </p:nvSpPr>
        <p:spPr>
          <a:xfrm>
            <a:off x="4768090" y="1798273"/>
            <a:ext cx="122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Soita 10 puhelua</a:t>
            </a:r>
          </a:p>
        </p:txBody>
      </p:sp>
      <p:sp>
        <p:nvSpPr>
          <p:cNvPr id="21" name="Suorakulmio: Pyöristetyt kulmat 20">
            <a:extLst>
              <a:ext uri="{FF2B5EF4-FFF2-40B4-BE49-F238E27FC236}">
                <a16:creationId xmlns:a16="http://schemas.microsoft.com/office/drawing/2014/main" id="{24686683-FB38-4FE8-91C8-DAAFB04A8BFC}"/>
              </a:ext>
            </a:extLst>
          </p:cNvPr>
          <p:cNvSpPr/>
          <p:nvPr/>
        </p:nvSpPr>
        <p:spPr>
          <a:xfrm>
            <a:off x="6200276" y="1649176"/>
            <a:ext cx="1325494" cy="79023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AE01301F-0062-42FA-80A3-C7E2EBD4152C}"/>
              </a:ext>
            </a:extLst>
          </p:cNvPr>
          <p:cNvSpPr txBox="1"/>
          <p:nvPr/>
        </p:nvSpPr>
        <p:spPr>
          <a:xfrm>
            <a:off x="6300717" y="1798273"/>
            <a:ext cx="122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Myy 5 sopimusta</a:t>
            </a:r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CFC89B7D-CD68-42F1-923E-1C1E79D121A9}"/>
              </a:ext>
            </a:extLst>
          </p:cNvPr>
          <p:cNvSpPr/>
          <p:nvPr/>
        </p:nvSpPr>
        <p:spPr>
          <a:xfrm>
            <a:off x="4680580" y="2557569"/>
            <a:ext cx="1325494" cy="7209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00A7D0B2-17D6-439E-AE2F-9C9202BB7596}"/>
              </a:ext>
            </a:extLst>
          </p:cNvPr>
          <p:cNvSpPr txBox="1"/>
          <p:nvPr/>
        </p:nvSpPr>
        <p:spPr>
          <a:xfrm>
            <a:off x="4768090" y="2708392"/>
            <a:ext cx="122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Tee töitä seisten 1h</a:t>
            </a:r>
          </a:p>
        </p:txBody>
      </p:sp>
      <p:sp>
        <p:nvSpPr>
          <p:cNvPr id="26" name="Suorakulmio: Pyöristetyt kulmat 25">
            <a:extLst>
              <a:ext uri="{FF2B5EF4-FFF2-40B4-BE49-F238E27FC236}">
                <a16:creationId xmlns:a16="http://schemas.microsoft.com/office/drawing/2014/main" id="{B3465536-0FD3-41FD-AFDB-733D490BC834}"/>
              </a:ext>
            </a:extLst>
          </p:cNvPr>
          <p:cNvSpPr/>
          <p:nvPr/>
        </p:nvSpPr>
        <p:spPr>
          <a:xfrm>
            <a:off x="6206105" y="2582934"/>
            <a:ext cx="1325494" cy="6955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E1D59178-C3BC-4625-9932-117B968B4B01}"/>
              </a:ext>
            </a:extLst>
          </p:cNvPr>
          <p:cNvSpPr txBox="1"/>
          <p:nvPr/>
        </p:nvSpPr>
        <p:spPr>
          <a:xfrm>
            <a:off x="6300717" y="2640595"/>
            <a:ext cx="122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Tervehdi tiimin jäseniä</a:t>
            </a:r>
          </a:p>
        </p:txBody>
      </p:sp>
      <p:pic>
        <p:nvPicPr>
          <p:cNvPr id="9" name="Kuva 8" descr="Kuva, joka sisältää kohteen piirtäminen&#10;&#10;Kuvaus luotu automaattisesti">
            <a:hlinkClick r:id="rId8" action="ppaction://hlinksldjump"/>
            <a:extLst>
              <a:ext uri="{FF2B5EF4-FFF2-40B4-BE49-F238E27FC236}">
                <a16:creationId xmlns:a16="http://schemas.microsoft.com/office/drawing/2014/main" id="{A5F65446-5069-484B-AB6B-9C5DACE2E4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26460" y="5374804"/>
            <a:ext cx="512193" cy="513978"/>
          </a:xfrm>
          <a:prstGeom prst="rect">
            <a:avLst/>
          </a:prstGeom>
        </p:spPr>
      </p:pic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CADB6C32-A0D3-47E4-8059-BB05A495E022}"/>
              </a:ext>
            </a:extLst>
          </p:cNvPr>
          <p:cNvSpPr/>
          <p:nvPr/>
        </p:nvSpPr>
        <p:spPr>
          <a:xfrm>
            <a:off x="4668940" y="3418524"/>
            <a:ext cx="1543101" cy="4074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3E5218F3-F431-4F23-8578-6D18891E9FB0}"/>
              </a:ext>
            </a:extLst>
          </p:cNvPr>
          <p:cNvSpPr txBox="1"/>
          <p:nvPr/>
        </p:nvSpPr>
        <p:spPr>
          <a:xfrm>
            <a:off x="4739397" y="3483590"/>
            <a:ext cx="142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Minä 29p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CA2A204E-84CA-4ED9-A4FE-B67E7D55C77F}"/>
              </a:ext>
            </a:extLst>
          </p:cNvPr>
          <p:cNvSpPr/>
          <p:nvPr/>
        </p:nvSpPr>
        <p:spPr>
          <a:xfrm>
            <a:off x="6344880" y="3824242"/>
            <a:ext cx="1186719" cy="22938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04139513-8705-4579-93FC-A2E9312493C6}"/>
              </a:ext>
            </a:extLst>
          </p:cNvPr>
          <p:cNvSpPr txBox="1"/>
          <p:nvPr/>
        </p:nvSpPr>
        <p:spPr>
          <a:xfrm>
            <a:off x="6387950" y="3842221"/>
            <a:ext cx="1095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dirty="0">
                <a:latin typeface="Gill Sans Ultra Bold" panose="020B0A02020104020203" pitchFamily="34" charset="0"/>
              </a:rPr>
              <a:t>Kari N. 30p</a:t>
            </a:r>
          </a:p>
        </p:txBody>
      </p:sp>
      <p:sp>
        <p:nvSpPr>
          <p:cNvPr id="38" name="Suorakulmio: Pyöristetyt kulmat 37">
            <a:extLst>
              <a:ext uri="{FF2B5EF4-FFF2-40B4-BE49-F238E27FC236}">
                <a16:creationId xmlns:a16="http://schemas.microsoft.com/office/drawing/2014/main" id="{0CFB5D9C-41E1-434A-ADFB-582AAB0CD355}"/>
              </a:ext>
            </a:extLst>
          </p:cNvPr>
          <p:cNvSpPr/>
          <p:nvPr/>
        </p:nvSpPr>
        <p:spPr>
          <a:xfrm>
            <a:off x="4665088" y="5497944"/>
            <a:ext cx="983566" cy="407460"/>
          </a:xfrm>
          <a:prstGeom prst="roundRect">
            <a:avLst/>
          </a:prstGeom>
          <a:solidFill>
            <a:srgbClr val="F02230"/>
          </a:solidFill>
          <a:ln w="38100">
            <a:solidFill>
              <a:srgbClr val="F0223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6D61F250-6EE6-4C31-8C4C-BB76B57132A2}"/>
              </a:ext>
            </a:extLst>
          </p:cNvPr>
          <p:cNvSpPr txBox="1"/>
          <p:nvPr/>
        </p:nvSpPr>
        <p:spPr>
          <a:xfrm>
            <a:off x="4649283" y="5594684"/>
            <a:ext cx="999371" cy="23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900" dirty="0">
                <a:solidFill>
                  <a:schemeClr val="bg1"/>
                </a:solidFill>
                <a:latin typeface="Gill Sans Ultra Bold" panose="020B0A02020104020203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Tehtävät</a:t>
            </a:r>
            <a:endParaRPr lang="fi-FI" sz="9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9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uva 18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0272BC35-EDA8-4605-8E40-789B6ACB2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92957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179E0D43-8664-4E6E-A78F-446BBD304E4D}"/>
              </a:ext>
            </a:extLst>
          </p:cNvPr>
          <p:cNvSpPr/>
          <p:nvPr/>
        </p:nvSpPr>
        <p:spPr>
          <a:xfrm>
            <a:off x="4698134" y="1212015"/>
            <a:ext cx="2832044" cy="401889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49F16680-BCEB-43CA-B3CD-82BB55F6FC3E}"/>
              </a:ext>
            </a:extLst>
          </p:cNvPr>
          <p:cNvSpPr txBox="1"/>
          <p:nvPr/>
        </p:nvSpPr>
        <p:spPr>
          <a:xfrm>
            <a:off x="5295303" y="2133853"/>
            <a:ext cx="2012529" cy="58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Kari </a:t>
            </a:r>
            <a:r>
              <a:rPr lang="fi-FI" sz="1600" dirty="0" err="1">
                <a:latin typeface="Gill Sans Ultra Bold" panose="020B0A02020104020203" pitchFamily="34" charset="0"/>
              </a:rPr>
              <a:t>Nöttönen</a:t>
            </a:r>
            <a:r>
              <a:rPr lang="fi-FI" sz="1600" dirty="0">
                <a:latin typeface="Gill Sans Ultra Bold" panose="020B0A02020104020203" pitchFamily="34" charset="0"/>
              </a:rPr>
              <a:t> 30p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776521" y="1272896"/>
            <a:ext cx="275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Tulostaulukko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AB9BCD9E-5C55-4204-93F6-428B7158BBBD}"/>
              </a:ext>
            </a:extLst>
          </p:cNvPr>
          <p:cNvSpPr/>
          <p:nvPr/>
        </p:nvSpPr>
        <p:spPr>
          <a:xfrm>
            <a:off x="4698134" y="5361613"/>
            <a:ext cx="1296802" cy="577516"/>
          </a:xfrm>
          <a:prstGeom prst="roundRect">
            <a:avLst/>
          </a:prstGeom>
          <a:solidFill>
            <a:srgbClr val="F02230"/>
          </a:solidFill>
          <a:ln w="38100">
            <a:solidFill>
              <a:srgbClr val="F0223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Takaisin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3" name="Kuva 2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21DF3748-7801-46E5-BD32-2E5FE1529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11" y="2038426"/>
            <a:ext cx="515392" cy="639263"/>
          </a:xfrm>
          <a:prstGeom prst="rect">
            <a:avLst/>
          </a:prstGeom>
        </p:spPr>
      </p:pic>
      <p:pic>
        <p:nvPicPr>
          <p:cNvPr id="6" name="Kuva 5" descr="Kuva, joka sisältää kohteen pyörä&#10;&#10;Kuvaus luotu automaattisesti">
            <a:extLst>
              <a:ext uri="{FF2B5EF4-FFF2-40B4-BE49-F238E27FC236}">
                <a16:creationId xmlns:a16="http://schemas.microsoft.com/office/drawing/2014/main" id="{E7F15B34-8765-4ABD-B649-C3361C8A82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11" y="2772131"/>
            <a:ext cx="520673" cy="645813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89BDF6FD-4146-40B1-A933-CF40A8D18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11" y="3512386"/>
            <a:ext cx="520673" cy="645813"/>
          </a:xfrm>
          <a:prstGeom prst="rect">
            <a:avLst/>
          </a:prstGeom>
        </p:spPr>
      </p:pic>
      <p:sp>
        <p:nvSpPr>
          <p:cNvPr id="38" name="Tekstiruutu 37">
            <a:extLst>
              <a:ext uri="{FF2B5EF4-FFF2-40B4-BE49-F238E27FC236}">
                <a16:creationId xmlns:a16="http://schemas.microsoft.com/office/drawing/2014/main" id="{2F909400-666E-4D06-8355-5720A074342D}"/>
              </a:ext>
            </a:extLst>
          </p:cNvPr>
          <p:cNvSpPr txBox="1"/>
          <p:nvPr/>
        </p:nvSpPr>
        <p:spPr>
          <a:xfrm>
            <a:off x="5333893" y="2840088"/>
            <a:ext cx="201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Minä</a:t>
            </a:r>
          </a:p>
          <a:p>
            <a:r>
              <a:rPr lang="fi-FI" sz="1600" dirty="0">
                <a:latin typeface="Gill Sans Ultra Bold" panose="020B0A02020104020203" pitchFamily="34" charset="0"/>
              </a:rPr>
              <a:t>29p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6CF33643-36D6-4699-9635-D2AD7D82CF68}"/>
              </a:ext>
            </a:extLst>
          </p:cNvPr>
          <p:cNvSpPr txBox="1"/>
          <p:nvPr/>
        </p:nvSpPr>
        <p:spPr>
          <a:xfrm>
            <a:off x="5333893" y="3546323"/>
            <a:ext cx="201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Laura </a:t>
            </a:r>
            <a:r>
              <a:rPr lang="fi-FI" sz="1600" dirty="0" err="1">
                <a:latin typeface="Gill Sans Ultra Bold" panose="020B0A02020104020203" pitchFamily="34" charset="0"/>
              </a:rPr>
              <a:t>Tajanen</a:t>
            </a:r>
            <a:r>
              <a:rPr lang="fi-FI" sz="1600" dirty="0">
                <a:latin typeface="Gill Sans Ultra Bold" panose="020B0A02020104020203" pitchFamily="34" charset="0"/>
              </a:rPr>
              <a:t> 26p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E9D90265-8042-4CAF-BEB6-F59DD16EA536}"/>
              </a:ext>
            </a:extLst>
          </p:cNvPr>
          <p:cNvSpPr txBox="1"/>
          <p:nvPr/>
        </p:nvSpPr>
        <p:spPr>
          <a:xfrm>
            <a:off x="4779911" y="4248174"/>
            <a:ext cx="2750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>
                <a:latin typeface="Gill Sans Ultra Bold" panose="020B0A02020104020203" pitchFamily="34" charset="0"/>
              </a:rPr>
              <a:t>4. Aapo Aatos 25p 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5. Jaana Kivi 23p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6. Kia Rantanen 20p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…</a:t>
            </a:r>
          </a:p>
          <a:p>
            <a:r>
              <a:rPr lang="fi-FI" sz="1000" dirty="0">
                <a:latin typeface="Gill Sans Ultra Bold" panose="020B0A02020104020203" pitchFamily="34" charset="0"/>
              </a:rPr>
              <a:t>20. Jouni Mato 9p</a:t>
            </a:r>
          </a:p>
          <a:p>
            <a:endParaRPr lang="fi-FI" sz="1000" dirty="0">
              <a:latin typeface="Gill Sans Ultra Bold" panose="020B0A02020104020203" pitchFamily="34" charset="0"/>
            </a:endParaRP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54E1BED5-F997-4B52-956B-6B06C949F635}"/>
              </a:ext>
            </a:extLst>
          </p:cNvPr>
          <p:cNvSpPr txBox="1"/>
          <p:nvPr/>
        </p:nvSpPr>
        <p:spPr>
          <a:xfrm>
            <a:off x="4776520" y="1739758"/>
            <a:ext cx="2569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000" dirty="0">
                <a:solidFill>
                  <a:srgbClr val="50B1D1"/>
                </a:solidFill>
                <a:latin typeface="Gill Sans Ultra Bold" panose="020B0A02020104020203" pitchFamily="34" charset="0"/>
              </a:rPr>
              <a:t>Päivä     </a:t>
            </a:r>
            <a:r>
              <a:rPr lang="fi-FI" sz="1000" u="sng" dirty="0">
                <a:solidFill>
                  <a:srgbClr val="50B1D1"/>
                </a:solidFill>
                <a:latin typeface="Gill Sans Ultra Bold" panose="020B0A02020104020203" pitchFamily="34" charset="0"/>
              </a:rPr>
              <a:t>Viikko</a:t>
            </a:r>
            <a:r>
              <a:rPr lang="fi-FI" sz="1000" dirty="0">
                <a:solidFill>
                  <a:srgbClr val="50B1D1"/>
                </a:solidFill>
                <a:latin typeface="Gill Sans Ultra Bold" panose="020B0A02020104020203" pitchFamily="34" charset="0"/>
              </a:rPr>
              <a:t>     Kuukausi</a:t>
            </a:r>
          </a:p>
        </p:txBody>
      </p:sp>
      <p:pic>
        <p:nvPicPr>
          <p:cNvPr id="13" name="Kuva 12" descr="Kuva, joka sisältää kohteen piirtäminen, merkki&#10;&#10;Kuvaus luotu automaattisesti">
            <a:extLst>
              <a:ext uri="{FF2B5EF4-FFF2-40B4-BE49-F238E27FC236}">
                <a16:creationId xmlns:a16="http://schemas.microsoft.com/office/drawing/2014/main" id="{52F8C24A-F3A1-45B5-B54E-A2EE6B61F6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351">
            <a:off x="6672197" y="777570"/>
            <a:ext cx="1013933" cy="9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Kuva 44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0D1DD474-38D8-47E7-AD92-10215F005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92957" y="-16717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179E0D43-8664-4E6E-A78F-446BBD304E4D}"/>
              </a:ext>
            </a:extLst>
          </p:cNvPr>
          <p:cNvSpPr/>
          <p:nvPr/>
        </p:nvSpPr>
        <p:spPr>
          <a:xfrm>
            <a:off x="4698134" y="1212015"/>
            <a:ext cx="2832044" cy="401889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49F16680-BCEB-43CA-B3CD-82BB55F6FC3E}"/>
              </a:ext>
            </a:extLst>
          </p:cNvPr>
          <p:cNvSpPr txBox="1"/>
          <p:nvPr/>
        </p:nvSpPr>
        <p:spPr>
          <a:xfrm>
            <a:off x="5081075" y="1673924"/>
            <a:ext cx="201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Soita 10 puhelua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776521" y="1272896"/>
            <a:ext cx="275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Gill Sans Ultra Bold" panose="020B0A02020104020203" pitchFamily="34" charset="0"/>
              </a:rPr>
              <a:t>Tehtävälista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AB9BCD9E-5C55-4204-93F6-428B7158BBBD}"/>
              </a:ext>
            </a:extLst>
          </p:cNvPr>
          <p:cNvSpPr/>
          <p:nvPr/>
        </p:nvSpPr>
        <p:spPr>
          <a:xfrm>
            <a:off x="4698134" y="5361613"/>
            <a:ext cx="1296802" cy="577516"/>
          </a:xfrm>
          <a:prstGeom prst="roundRect">
            <a:avLst/>
          </a:prstGeom>
          <a:solidFill>
            <a:srgbClr val="F02230"/>
          </a:solidFill>
          <a:ln w="38100">
            <a:solidFill>
              <a:srgbClr val="F0223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Takaisin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2F909400-666E-4D06-8355-5720A074342D}"/>
              </a:ext>
            </a:extLst>
          </p:cNvPr>
          <p:cNvSpPr txBox="1"/>
          <p:nvPr/>
        </p:nvSpPr>
        <p:spPr>
          <a:xfrm>
            <a:off x="5082958" y="1975931"/>
            <a:ext cx="23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Tee töitä seisten 3h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6CF33643-36D6-4699-9635-D2AD7D82CF68}"/>
              </a:ext>
            </a:extLst>
          </p:cNvPr>
          <p:cNvSpPr txBox="1"/>
          <p:nvPr/>
        </p:nvSpPr>
        <p:spPr>
          <a:xfrm>
            <a:off x="5082957" y="2296587"/>
            <a:ext cx="201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Soita 20 puhelua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E9D90265-8042-4CAF-BEB6-F59DD16EA536}"/>
              </a:ext>
            </a:extLst>
          </p:cNvPr>
          <p:cNvSpPr txBox="1"/>
          <p:nvPr/>
        </p:nvSpPr>
        <p:spPr>
          <a:xfrm>
            <a:off x="5082957" y="2612014"/>
            <a:ext cx="275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Myy 10 sopimusta</a:t>
            </a:r>
          </a:p>
        </p:txBody>
      </p:sp>
      <p:sp>
        <p:nvSpPr>
          <p:cNvPr id="2" name="Kehys 1">
            <a:extLst>
              <a:ext uri="{FF2B5EF4-FFF2-40B4-BE49-F238E27FC236}">
                <a16:creationId xmlns:a16="http://schemas.microsoft.com/office/drawing/2014/main" id="{E2C1EC4A-797C-460A-BD72-52EB498D4480}"/>
              </a:ext>
            </a:extLst>
          </p:cNvPr>
          <p:cNvSpPr/>
          <p:nvPr/>
        </p:nvSpPr>
        <p:spPr>
          <a:xfrm>
            <a:off x="4776517" y="1703779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9" name="Kehys 18">
            <a:extLst>
              <a:ext uri="{FF2B5EF4-FFF2-40B4-BE49-F238E27FC236}">
                <a16:creationId xmlns:a16="http://schemas.microsoft.com/office/drawing/2014/main" id="{293FB93B-6C16-4496-B717-D930E67304CF}"/>
              </a:ext>
            </a:extLst>
          </p:cNvPr>
          <p:cNvSpPr/>
          <p:nvPr/>
        </p:nvSpPr>
        <p:spPr>
          <a:xfrm>
            <a:off x="4776521" y="1999553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0" name="Kehys 19">
            <a:extLst>
              <a:ext uri="{FF2B5EF4-FFF2-40B4-BE49-F238E27FC236}">
                <a16:creationId xmlns:a16="http://schemas.microsoft.com/office/drawing/2014/main" id="{96646181-6034-411C-90BE-B38A3864DFA3}"/>
              </a:ext>
            </a:extLst>
          </p:cNvPr>
          <p:cNvSpPr/>
          <p:nvPr/>
        </p:nvSpPr>
        <p:spPr>
          <a:xfrm>
            <a:off x="4776517" y="3514458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1" name="Kehys 20">
            <a:extLst>
              <a:ext uri="{FF2B5EF4-FFF2-40B4-BE49-F238E27FC236}">
                <a16:creationId xmlns:a16="http://schemas.microsoft.com/office/drawing/2014/main" id="{9C18F704-E1C2-426D-AF51-AC1D047D546D}"/>
              </a:ext>
            </a:extLst>
          </p:cNvPr>
          <p:cNvSpPr/>
          <p:nvPr/>
        </p:nvSpPr>
        <p:spPr>
          <a:xfrm>
            <a:off x="4776518" y="3191222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2" name="Kehys 21">
            <a:extLst>
              <a:ext uri="{FF2B5EF4-FFF2-40B4-BE49-F238E27FC236}">
                <a16:creationId xmlns:a16="http://schemas.microsoft.com/office/drawing/2014/main" id="{1557733F-BEEF-4E47-B08F-F10DAD48BC1A}"/>
              </a:ext>
            </a:extLst>
          </p:cNvPr>
          <p:cNvSpPr/>
          <p:nvPr/>
        </p:nvSpPr>
        <p:spPr>
          <a:xfrm>
            <a:off x="4776519" y="2893994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3" name="Kehys 22">
            <a:extLst>
              <a:ext uri="{FF2B5EF4-FFF2-40B4-BE49-F238E27FC236}">
                <a16:creationId xmlns:a16="http://schemas.microsoft.com/office/drawing/2014/main" id="{D3313123-8A43-4F22-BFC0-635ECB4D3AC6}"/>
              </a:ext>
            </a:extLst>
          </p:cNvPr>
          <p:cNvSpPr/>
          <p:nvPr/>
        </p:nvSpPr>
        <p:spPr>
          <a:xfrm>
            <a:off x="4776520" y="2598220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4" name="Kehys 23">
            <a:extLst>
              <a:ext uri="{FF2B5EF4-FFF2-40B4-BE49-F238E27FC236}">
                <a16:creationId xmlns:a16="http://schemas.microsoft.com/office/drawing/2014/main" id="{BE93CD3A-191A-4639-B15F-2340EBA23C01}"/>
              </a:ext>
            </a:extLst>
          </p:cNvPr>
          <p:cNvSpPr/>
          <p:nvPr/>
        </p:nvSpPr>
        <p:spPr>
          <a:xfrm>
            <a:off x="4777091" y="2300321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4C34B4CF-AD67-4C9F-A5FC-B3DB87486F35}"/>
              </a:ext>
            </a:extLst>
          </p:cNvPr>
          <p:cNvSpPr txBox="1"/>
          <p:nvPr/>
        </p:nvSpPr>
        <p:spPr>
          <a:xfrm>
            <a:off x="5081078" y="2940531"/>
            <a:ext cx="201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Tee raportit</a:t>
            </a: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EA7DE0F4-1C2B-4503-9DD8-323F5D75C260}"/>
              </a:ext>
            </a:extLst>
          </p:cNvPr>
          <p:cNvSpPr txBox="1"/>
          <p:nvPr/>
        </p:nvSpPr>
        <p:spPr>
          <a:xfrm>
            <a:off x="5081077" y="3255079"/>
            <a:ext cx="201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Myy 5 sopimusta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E2E59894-7DB3-42A7-B31F-A6528180758C}"/>
              </a:ext>
            </a:extLst>
          </p:cNvPr>
          <p:cNvSpPr txBox="1"/>
          <p:nvPr/>
        </p:nvSpPr>
        <p:spPr>
          <a:xfrm>
            <a:off x="5081075" y="3550104"/>
            <a:ext cx="23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Tee töitä seisten 1h</a:t>
            </a: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3943C9D8-B521-4B11-A4EE-58D3EF2973D2}"/>
              </a:ext>
            </a:extLst>
          </p:cNvPr>
          <p:cNvSpPr txBox="1"/>
          <p:nvPr/>
        </p:nvSpPr>
        <p:spPr>
          <a:xfrm>
            <a:off x="5081075" y="3840769"/>
            <a:ext cx="275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Kehu toisen työtä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20E912DD-7BAE-4896-869A-A78318A8BF16}"/>
              </a:ext>
            </a:extLst>
          </p:cNvPr>
          <p:cNvSpPr txBox="1"/>
          <p:nvPr/>
        </p:nvSpPr>
        <p:spPr>
          <a:xfrm>
            <a:off x="5081075" y="4128707"/>
            <a:ext cx="201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Kävele 2km</a:t>
            </a:r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5D34771C-754E-4BD6-9019-636D2B35B54C}"/>
              </a:ext>
            </a:extLst>
          </p:cNvPr>
          <p:cNvSpPr txBox="1"/>
          <p:nvPr/>
        </p:nvSpPr>
        <p:spPr>
          <a:xfrm>
            <a:off x="5081075" y="4416645"/>
            <a:ext cx="233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Tervehdi tiimin jäseniä</a:t>
            </a:r>
          </a:p>
        </p:txBody>
      </p:sp>
      <p:sp>
        <p:nvSpPr>
          <p:cNvPr id="33" name="Kehys 32">
            <a:extLst>
              <a:ext uri="{FF2B5EF4-FFF2-40B4-BE49-F238E27FC236}">
                <a16:creationId xmlns:a16="http://schemas.microsoft.com/office/drawing/2014/main" id="{C0C5F872-9C6C-40D4-B2E8-D242C95B836C}"/>
              </a:ext>
            </a:extLst>
          </p:cNvPr>
          <p:cNvSpPr/>
          <p:nvPr/>
        </p:nvSpPr>
        <p:spPr>
          <a:xfrm>
            <a:off x="4789608" y="4438123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34" name="Kehys 33">
            <a:extLst>
              <a:ext uri="{FF2B5EF4-FFF2-40B4-BE49-F238E27FC236}">
                <a16:creationId xmlns:a16="http://schemas.microsoft.com/office/drawing/2014/main" id="{0D98D6C4-97DD-466E-B3EB-2E79E8F0BD9E}"/>
              </a:ext>
            </a:extLst>
          </p:cNvPr>
          <p:cNvSpPr/>
          <p:nvPr/>
        </p:nvSpPr>
        <p:spPr>
          <a:xfrm>
            <a:off x="4776516" y="4114887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35" name="Kehys 34">
            <a:extLst>
              <a:ext uri="{FF2B5EF4-FFF2-40B4-BE49-F238E27FC236}">
                <a16:creationId xmlns:a16="http://schemas.microsoft.com/office/drawing/2014/main" id="{E2C9956E-238C-4619-9C73-9900C378639F}"/>
              </a:ext>
            </a:extLst>
          </p:cNvPr>
          <p:cNvSpPr/>
          <p:nvPr/>
        </p:nvSpPr>
        <p:spPr>
          <a:xfrm>
            <a:off x="4776517" y="3817659"/>
            <a:ext cx="228059" cy="221061"/>
          </a:xfrm>
          <a:prstGeom prst="frame">
            <a:avLst/>
          </a:prstGeom>
          <a:solidFill>
            <a:srgbClr val="50B1D1"/>
          </a:solidFill>
          <a:ln>
            <a:solidFill>
              <a:srgbClr val="50B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04D79BE-13CB-402E-A569-108CB341483F}"/>
              </a:ext>
            </a:extLst>
          </p:cNvPr>
          <p:cNvSpPr txBox="1"/>
          <p:nvPr/>
        </p:nvSpPr>
        <p:spPr>
          <a:xfrm>
            <a:off x="4703801" y="1626084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A6C339"/>
                </a:solidFill>
                <a:latin typeface="Gill Sans Ultra Bold" panose="020B0A02020104020203" pitchFamily="34" charset="0"/>
              </a:rPr>
              <a:t>V</a:t>
            </a:r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C1BEE9AA-2268-4D8A-A475-E694EAF4A182}"/>
              </a:ext>
            </a:extLst>
          </p:cNvPr>
          <p:cNvSpPr txBox="1"/>
          <p:nvPr/>
        </p:nvSpPr>
        <p:spPr>
          <a:xfrm>
            <a:off x="4702092" y="3117624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A6C339"/>
                </a:solidFill>
                <a:latin typeface="Gill Sans Ultra Bold" panose="020B0A02020104020203" pitchFamily="34" charset="0"/>
              </a:rPr>
              <a:t>V</a:t>
            </a:r>
          </a:p>
        </p:txBody>
      </p:sp>
      <p:sp>
        <p:nvSpPr>
          <p:cNvPr id="42" name="Tekstiruutu 41">
            <a:extLst>
              <a:ext uri="{FF2B5EF4-FFF2-40B4-BE49-F238E27FC236}">
                <a16:creationId xmlns:a16="http://schemas.microsoft.com/office/drawing/2014/main" id="{13F96F71-DA8E-45E9-9D3D-905CD40DBE9B}"/>
              </a:ext>
            </a:extLst>
          </p:cNvPr>
          <p:cNvSpPr txBox="1"/>
          <p:nvPr/>
        </p:nvSpPr>
        <p:spPr>
          <a:xfrm>
            <a:off x="4700113" y="3454640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A6C339"/>
                </a:solidFill>
                <a:latin typeface="Gill Sans Ultra Bold" panose="020B0A02020104020203" pitchFamily="34" charset="0"/>
              </a:rPr>
              <a:t>V</a:t>
            </a: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10B57DF8-F34D-47D8-83A9-83AA0018608F}"/>
              </a:ext>
            </a:extLst>
          </p:cNvPr>
          <p:cNvSpPr txBox="1"/>
          <p:nvPr/>
        </p:nvSpPr>
        <p:spPr>
          <a:xfrm>
            <a:off x="4716893" y="4379463"/>
            <a:ext cx="3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A6C339"/>
                </a:solidFill>
                <a:latin typeface="Gill Sans Ultra Bold" panose="020B0A02020104020203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86864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uva 20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03B0F6A3-A0A1-44AE-B200-04D82383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72557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66232" y="1649177"/>
            <a:ext cx="2832044" cy="577516"/>
            <a:chOff x="4666232" y="1483480"/>
            <a:chExt cx="2832044" cy="577516"/>
          </a:xfrm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66232" y="148348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F1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68394" y="1577922"/>
              <a:ext cx="261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Gill Sans Ultra Bold" panose="020B0A02020104020203" pitchFamily="34" charset="0"/>
                </a:rPr>
                <a:t>Yritys</a:t>
              </a: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Gill Sans Ultra Bold" panose="020B0A02020104020203" pitchFamily="34" charset="0"/>
              </a:rPr>
              <a:t>Luo yritystunnus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713CDC62-7B9D-46F0-A5FB-E63250AF7EEE}"/>
              </a:ext>
            </a:extLst>
          </p:cNvPr>
          <p:cNvSpPr/>
          <p:nvPr/>
        </p:nvSpPr>
        <p:spPr>
          <a:xfrm>
            <a:off x="4688778" y="2375804"/>
            <a:ext cx="2832044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AB727DE-597D-43EF-892E-6AD9E84F92D4}"/>
              </a:ext>
            </a:extLst>
          </p:cNvPr>
          <p:cNvSpPr txBox="1"/>
          <p:nvPr/>
        </p:nvSpPr>
        <p:spPr>
          <a:xfrm>
            <a:off x="4790940" y="2470246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Sähköposti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8CCA272E-38D8-4E3F-B63A-8A4F31D20C8F}"/>
              </a:ext>
            </a:extLst>
          </p:cNvPr>
          <p:cNvSpPr/>
          <p:nvPr/>
        </p:nvSpPr>
        <p:spPr>
          <a:xfrm>
            <a:off x="4688778" y="3096923"/>
            <a:ext cx="2832044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5CA003AA-14F1-4E9A-9C85-A6ADFDE07828}"/>
              </a:ext>
            </a:extLst>
          </p:cNvPr>
          <p:cNvSpPr txBox="1"/>
          <p:nvPr/>
        </p:nvSpPr>
        <p:spPr>
          <a:xfrm>
            <a:off x="4790940" y="3191365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Salasana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09B8C96D-D0C9-4445-87DB-4D12CB5ED250}"/>
              </a:ext>
            </a:extLst>
          </p:cNvPr>
          <p:cNvSpPr/>
          <p:nvPr/>
        </p:nvSpPr>
        <p:spPr>
          <a:xfrm>
            <a:off x="4698134" y="4547212"/>
            <a:ext cx="2832044" cy="57751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B8C6296B-932E-46B1-8904-179ED6544D1A}"/>
              </a:ext>
            </a:extLst>
          </p:cNvPr>
          <p:cNvSpPr txBox="1"/>
          <p:nvPr/>
        </p:nvSpPr>
        <p:spPr>
          <a:xfrm>
            <a:off x="4800296" y="4641654"/>
            <a:ext cx="261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Gill Sans Ultra Bold" panose="020B0A02020104020203" pitchFamily="34" charset="0"/>
              </a:rPr>
              <a:t>Kirjautumiskoodi</a:t>
            </a:r>
          </a:p>
          <a:p>
            <a:r>
              <a:rPr lang="fi-FI" sz="1200" dirty="0">
                <a:latin typeface="Gill Sans Ultra Bold" panose="020B0A02020104020203" pitchFamily="34" charset="0"/>
              </a:rPr>
              <a:t>24680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FD60E752-4517-460B-8B86-DC5F03365CF9}"/>
              </a:ext>
            </a:extLst>
          </p:cNvPr>
          <p:cNvSpPr/>
          <p:nvPr/>
        </p:nvSpPr>
        <p:spPr>
          <a:xfrm>
            <a:off x="6204294" y="5352427"/>
            <a:ext cx="1314381" cy="577516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5C6E7C08-F2D7-4E7D-AA0F-6844F65EAF46}"/>
              </a:ext>
            </a:extLst>
          </p:cNvPr>
          <p:cNvSpPr txBox="1"/>
          <p:nvPr/>
        </p:nvSpPr>
        <p:spPr>
          <a:xfrm>
            <a:off x="6197066" y="5446869"/>
            <a:ext cx="13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Jatka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AB9BCD9E-5C55-4204-93F6-428B7158BBBD}"/>
              </a:ext>
            </a:extLst>
          </p:cNvPr>
          <p:cNvSpPr/>
          <p:nvPr/>
        </p:nvSpPr>
        <p:spPr>
          <a:xfrm>
            <a:off x="4698134" y="5361613"/>
            <a:ext cx="1296802" cy="577516"/>
          </a:xfrm>
          <a:prstGeom prst="roundRect">
            <a:avLst/>
          </a:prstGeom>
          <a:solidFill>
            <a:srgbClr val="F02230"/>
          </a:solidFill>
          <a:ln w="38100"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Peruuta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DBE4DC93-D8AB-442B-8503-4B37425BDE59}"/>
              </a:ext>
            </a:extLst>
          </p:cNvPr>
          <p:cNvSpPr/>
          <p:nvPr/>
        </p:nvSpPr>
        <p:spPr>
          <a:xfrm>
            <a:off x="4698134" y="3826093"/>
            <a:ext cx="2832044" cy="577516"/>
          </a:xfrm>
          <a:prstGeom prst="roundRect">
            <a:avLst/>
          </a:prstGeom>
          <a:solidFill>
            <a:srgbClr val="FFF157"/>
          </a:solidFill>
          <a:ln w="38100">
            <a:solidFill>
              <a:srgbClr val="FFF15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DE4C291F-DFB9-42D0-9D0C-0BA9E7A51889}"/>
              </a:ext>
            </a:extLst>
          </p:cNvPr>
          <p:cNvSpPr txBox="1"/>
          <p:nvPr/>
        </p:nvSpPr>
        <p:spPr>
          <a:xfrm>
            <a:off x="4775048" y="3884018"/>
            <a:ext cx="261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Generoi kirjautumiskoodi</a:t>
            </a:r>
          </a:p>
        </p:txBody>
      </p:sp>
    </p:spTree>
    <p:extLst>
      <p:ext uri="{BB962C8B-B14F-4D97-AF65-F5344CB8AC3E}">
        <p14:creationId xmlns:p14="http://schemas.microsoft.com/office/powerpoint/2010/main" val="207440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34AE7655-D3FF-4014-9E7E-8B0CBB58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311201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2"/>
            <a:ext cx="2832044" cy="1123983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98221" y="2082521"/>
            <a:ext cx="2832044" cy="577516"/>
            <a:chOff x="4688778" y="2313906"/>
            <a:chExt cx="2832044" cy="577516"/>
          </a:xfrm>
          <a:solidFill>
            <a:schemeClr val="bg1"/>
          </a:solidFill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88778" y="2313906"/>
              <a:ext cx="2832044" cy="577516"/>
            </a:xfrm>
            <a:prstGeom prst="roundRect">
              <a:avLst/>
            </a:prstGeom>
            <a:grpFill/>
            <a:ln w="38100">
              <a:solidFill>
                <a:srgbClr val="FFF1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73777" y="2458432"/>
              <a:ext cx="261441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Gill Sans Ultra Bold" panose="020B0A02020104020203" pitchFamily="34" charset="0"/>
                </a:rPr>
                <a:t>Sähköposti</a:t>
              </a:r>
            </a:p>
          </p:txBody>
        </p:sp>
      </p:grpSp>
      <p:grpSp>
        <p:nvGrpSpPr>
          <p:cNvPr id="26" name="Ryhmä 25">
            <a:extLst>
              <a:ext uri="{FF2B5EF4-FFF2-40B4-BE49-F238E27FC236}">
                <a16:creationId xmlns:a16="http://schemas.microsoft.com/office/drawing/2014/main" id="{CC4B3443-60DA-4C15-8432-9D3C1E584C48}"/>
              </a:ext>
            </a:extLst>
          </p:cNvPr>
          <p:cNvGrpSpPr/>
          <p:nvPr/>
        </p:nvGrpSpPr>
        <p:grpSpPr>
          <a:xfrm>
            <a:off x="4688778" y="2922905"/>
            <a:ext cx="2832044" cy="577516"/>
            <a:chOff x="4688778" y="3080450"/>
            <a:chExt cx="2832044" cy="577516"/>
          </a:xfrm>
        </p:grpSpPr>
        <p:sp>
          <p:nvSpPr>
            <p:cNvPr id="10" name="Suorakulmio: Pyöristetyt kulmat 9">
              <a:extLst>
                <a:ext uri="{FF2B5EF4-FFF2-40B4-BE49-F238E27FC236}">
                  <a16:creationId xmlns:a16="http://schemas.microsoft.com/office/drawing/2014/main" id="{F84D81B8-08F9-4F38-B9D3-64DAEC51984A}"/>
                </a:ext>
              </a:extLst>
            </p:cNvPr>
            <p:cNvSpPr/>
            <p:nvPr/>
          </p:nvSpPr>
          <p:spPr>
            <a:xfrm>
              <a:off x="4688778" y="308045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F157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Tekstiruutu 10">
              <a:extLst>
                <a:ext uri="{FF2B5EF4-FFF2-40B4-BE49-F238E27FC236}">
                  <a16:creationId xmlns:a16="http://schemas.microsoft.com/office/drawing/2014/main" id="{37EDE678-0BCB-400F-8E12-0AE129E3B4AB}"/>
                </a:ext>
              </a:extLst>
            </p:cNvPr>
            <p:cNvSpPr txBox="1"/>
            <p:nvPr/>
          </p:nvSpPr>
          <p:spPr>
            <a:xfrm>
              <a:off x="4790940" y="3230708"/>
              <a:ext cx="261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Gill Sans Ultra Bold" panose="020B0A02020104020203" pitchFamily="34" charset="0"/>
                </a:rPr>
                <a:t>Salasana</a:t>
              </a:r>
            </a:p>
          </p:txBody>
        </p:sp>
      </p:grp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41093EC7-9E02-445A-AC6A-F20BA4282E66}"/>
              </a:ext>
            </a:extLst>
          </p:cNvPr>
          <p:cNvSpPr/>
          <p:nvPr/>
        </p:nvSpPr>
        <p:spPr>
          <a:xfrm>
            <a:off x="4698221" y="4841250"/>
            <a:ext cx="2832044" cy="803453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DE08BD4-3809-4B98-9733-B24E2FFB654D}"/>
              </a:ext>
            </a:extLst>
          </p:cNvPr>
          <p:cNvSpPr txBox="1"/>
          <p:nvPr/>
        </p:nvSpPr>
        <p:spPr>
          <a:xfrm>
            <a:off x="4822054" y="5065482"/>
            <a:ext cx="26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solidFill>
                  <a:schemeClr val="bg1"/>
                </a:solidFill>
                <a:latin typeface="Gill Sans Ultra Bold" panose="020B0A02020104020203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Kirjaudu Sisään</a:t>
            </a:r>
            <a:endParaRPr lang="fi-FI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1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uva 20" descr="Kuva, joka sisältää kohteen ulko, ruoho, vihreä, etu&#10;&#10;Kuvaus luotu automaattisesti">
            <a:extLst>
              <a:ext uri="{FF2B5EF4-FFF2-40B4-BE49-F238E27FC236}">
                <a16:creationId xmlns:a16="http://schemas.microsoft.com/office/drawing/2014/main" id="{03B0F6A3-A0A1-44AE-B200-04D82383A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29" y="257577"/>
            <a:ext cx="3303431" cy="5872766"/>
          </a:xfrm>
          <a:prstGeom prst="rect">
            <a:avLst/>
          </a:prstGeom>
        </p:spPr>
      </p:pic>
      <p:pic>
        <p:nvPicPr>
          <p:cNvPr id="5" name="Kuva 4" descr="Kuva, joka sisältää kohteen rakennus&#10;&#10;Kuvaus luotu automaattisesti">
            <a:extLst>
              <a:ext uri="{FF2B5EF4-FFF2-40B4-BE49-F238E27FC236}">
                <a16:creationId xmlns:a16="http://schemas.microsoft.com/office/drawing/2014/main" id="{FD590906-3D28-439F-AC02-A4D3BDF2E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r="23772"/>
          <a:stretch/>
        </p:blipFill>
        <p:spPr>
          <a:xfrm>
            <a:off x="4272557" y="0"/>
            <a:ext cx="3606085" cy="6858000"/>
          </a:xfrm>
          <a:prstGeom prst="rect">
            <a:avLst/>
          </a:prstGeom>
        </p:spPr>
      </p:pic>
      <p:pic>
        <p:nvPicPr>
          <p:cNvPr id="7" name="Kuva 6" descr="Kuva, joka sisältää kohteen objekti, kello, merkki&#10;&#10;Kuvaus luotu automaattisesti">
            <a:extLst>
              <a:ext uri="{FF2B5EF4-FFF2-40B4-BE49-F238E27FC236}">
                <a16:creationId xmlns:a16="http://schemas.microsoft.com/office/drawing/2014/main" id="{9F61E358-407B-4534-AA25-5275F865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8" y="743623"/>
            <a:ext cx="1121104" cy="444944"/>
          </a:xfrm>
          <a:prstGeom prst="rect">
            <a:avLst/>
          </a:prstGeom>
        </p:spPr>
      </p:pic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88778" y="1883758"/>
            <a:ext cx="2832044" cy="577516"/>
            <a:chOff x="4688778" y="1718061"/>
            <a:chExt cx="2832044" cy="577516"/>
          </a:xfrm>
          <a:solidFill>
            <a:srgbClr val="50B1D1"/>
          </a:solidFill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88778" y="1718061"/>
              <a:ext cx="2832044" cy="577516"/>
            </a:xfrm>
            <a:prstGeom prst="roundRect">
              <a:avLst/>
            </a:prstGeom>
            <a:grpFill/>
            <a:ln w="38100">
              <a:solidFill>
                <a:srgbClr val="50B1D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90940" y="1812503"/>
              <a:ext cx="2614412" cy="338554"/>
            </a:xfrm>
            <a:prstGeom prst="rect">
              <a:avLst/>
            </a:prstGeom>
            <a:grpFill/>
            <a:ln>
              <a:solidFill>
                <a:srgbClr val="50B1D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600" dirty="0">
                  <a:solidFill>
                    <a:schemeClr val="bg1"/>
                  </a:solidFill>
                  <a:latin typeface="Gill Sans Ultra Bold" panose="020B0A02020104020203" pitchFamily="34" charset="0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Raportti</a:t>
              </a:r>
              <a:endParaRPr lang="fi-FI" sz="1600" dirty="0">
                <a:solidFill>
                  <a:schemeClr val="bg1"/>
                </a:solidFill>
                <a:latin typeface="Gill Sans Ultra Bold" panose="020B0A02020104020203" pitchFamily="34" charset="0"/>
              </a:endParaRP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Gill Sans Ultra Bold" panose="020B0A02020104020203" pitchFamily="34" charset="0"/>
              </a:rPr>
              <a:t>Tervetuloa yritys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713CDC62-7B9D-46F0-A5FB-E63250AF7EEE}"/>
              </a:ext>
            </a:extLst>
          </p:cNvPr>
          <p:cNvSpPr/>
          <p:nvPr/>
        </p:nvSpPr>
        <p:spPr>
          <a:xfrm>
            <a:off x="4698222" y="2894219"/>
            <a:ext cx="2832044" cy="577516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AB727DE-597D-43EF-892E-6AD9E84F92D4}"/>
              </a:ext>
            </a:extLst>
          </p:cNvPr>
          <p:cNvSpPr txBox="1"/>
          <p:nvPr/>
        </p:nvSpPr>
        <p:spPr>
          <a:xfrm>
            <a:off x="4800384" y="2988661"/>
            <a:ext cx="261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Tehtävien hallinta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8CCA272E-38D8-4E3F-B63A-8A4F31D20C8F}"/>
              </a:ext>
            </a:extLst>
          </p:cNvPr>
          <p:cNvSpPr/>
          <p:nvPr/>
        </p:nvSpPr>
        <p:spPr>
          <a:xfrm>
            <a:off x="4698222" y="3904681"/>
            <a:ext cx="2832044" cy="577516"/>
          </a:xfrm>
          <a:prstGeom prst="roundRect">
            <a:avLst/>
          </a:prstGeom>
          <a:solidFill>
            <a:srgbClr val="50B1D1"/>
          </a:solidFill>
          <a:ln w="38100">
            <a:solidFill>
              <a:srgbClr val="50B1D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5CA003AA-14F1-4E9A-9C85-A6ADFDE07828}"/>
              </a:ext>
            </a:extLst>
          </p:cNvPr>
          <p:cNvSpPr txBox="1"/>
          <p:nvPr/>
        </p:nvSpPr>
        <p:spPr>
          <a:xfrm>
            <a:off x="4800384" y="3999123"/>
            <a:ext cx="261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Tulostaulukko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25" name="Kuva 24" descr="Kuva, joka sisältää kohteen piirtäminen&#10;&#10;Kuvaus luotu automaattisesti">
            <a:hlinkClick r:id="rId8" action="ppaction://hlinksldjump"/>
            <a:extLst>
              <a:ext uri="{FF2B5EF4-FFF2-40B4-BE49-F238E27FC236}">
                <a16:creationId xmlns:a16="http://schemas.microsoft.com/office/drawing/2014/main" id="{C708B899-40C8-4034-BC20-F0ADBBB89E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54012" y="5375368"/>
            <a:ext cx="512193" cy="51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3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177</Words>
  <Application>Microsoft Office PowerPoint</Application>
  <PresentationFormat>Laajakuva</PresentationFormat>
  <Paragraphs>103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Gill Sans Ultra Bold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Quortith Smash It Up</dc:creator>
  <cp:lastModifiedBy>Quortith Smash It Up</cp:lastModifiedBy>
  <cp:revision>33</cp:revision>
  <dcterms:created xsi:type="dcterms:W3CDTF">2020-04-04T11:37:44Z</dcterms:created>
  <dcterms:modified xsi:type="dcterms:W3CDTF">2020-04-05T09:00:52Z</dcterms:modified>
</cp:coreProperties>
</file>