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80" r:id="rId3"/>
    <p:sldMasterId id="2147483668" r:id="rId4"/>
  </p:sldMasterIdLst>
  <p:notesMasterIdLst>
    <p:notesMasterId r:id="rId6"/>
  </p:notesMasterIdLst>
  <p:handoutMasterIdLst>
    <p:handoutMasterId r:id="rId7"/>
  </p:handoutMasterIdLst>
  <p:sldIdLst>
    <p:sldId id="265" r:id="rId5"/>
  </p:sldIdLst>
  <p:sldSz cx="42808525" cy="30279975"/>
  <p:notesSz cx="6858000" cy="9144000"/>
  <p:defaultText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8">
          <p15:clr>
            <a:srgbClr val="A4A3A4"/>
          </p15:clr>
        </p15:guide>
        <p15:guide id="2" pos="1348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8542"/>
    <a:srgbClr val="98C6EA"/>
    <a:srgbClr val="0065BD"/>
    <a:srgbClr val="FFFFFF"/>
    <a:srgbClr val="E4EFF4"/>
    <a:srgbClr val="D8D8D8"/>
    <a:srgbClr val="003157"/>
    <a:srgbClr val="D06D22"/>
    <a:srgbClr val="EDB78F"/>
    <a:srgbClr val="984F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904" autoAdjust="0"/>
    <p:restoredTop sz="96357" autoAdjust="0"/>
  </p:normalViewPr>
  <p:slideViewPr>
    <p:cSldViewPr>
      <p:cViewPr>
        <p:scale>
          <a:sx n="50" d="100"/>
          <a:sy n="50" d="100"/>
        </p:scale>
        <p:origin x="282" y="-3348"/>
      </p:cViewPr>
      <p:guideLst>
        <p:guide orient="horz" pos="2098"/>
        <p:guide pos="13483"/>
      </p:guideLst>
    </p:cSldViewPr>
  </p:slideViewPr>
  <p:notesTextViewPr>
    <p:cViewPr>
      <p:scale>
        <a:sx n="125" d="100"/>
        <a:sy n="125" d="100"/>
      </p:scale>
      <p:origin x="0" y="0"/>
    </p:cViewPr>
  </p:notesTextViewPr>
  <p:sorterViewPr>
    <p:cViewPr>
      <p:scale>
        <a:sx n="66" d="100"/>
        <a:sy n="66" d="100"/>
      </p:scale>
      <p:origin x="0" y="9294"/>
    </p:cViewPr>
  </p:sorterViewPr>
  <p:notesViewPr>
    <p:cSldViewPr>
      <p:cViewPr varScale="1">
        <p:scale>
          <a:sx n="67" d="100"/>
          <a:sy n="67" d="100"/>
        </p:scale>
        <p:origin x="-274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CAD782-B485-49B5-A3BD-4E6E393EC598}" type="datetimeFigureOut">
              <a:rPr lang="de-DE" smtClean="0"/>
              <a:pPr/>
              <a:t>29.06.2021</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03FE17-E0DE-4727-8D0D-916DAE0CA91D}" type="slidenum">
              <a:rPr lang="de-DE" smtClean="0"/>
              <a:pPr/>
              <a:t>‹Nr.›</a:t>
            </a:fld>
            <a:endParaRPr lang="de-DE"/>
          </a:p>
        </p:txBody>
      </p:sp>
    </p:spTree>
    <p:extLst>
      <p:ext uri="{BB962C8B-B14F-4D97-AF65-F5344CB8AC3E}">
        <p14:creationId xmlns:p14="http://schemas.microsoft.com/office/powerpoint/2010/main" val="3249821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9F83A-785F-4360-A784-5014DB85EF80}" type="datetimeFigureOut">
              <a:rPr lang="de-DE" smtClean="0"/>
              <a:pPr/>
              <a:t>29.06.2021</a:t>
            </a:fld>
            <a:endParaRPr lang="de-DE"/>
          </a:p>
        </p:txBody>
      </p:sp>
      <p:sp>
        <p:nvSpPr>
          <p:cNvPr id="4" name="Folienbildplatzhalt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00A50D-30E1-41BB-BFC2-D3D818AB8EF9}" type="slidenum">
              <a:rPr lang="de-DE" smtClean="0"/>
              <a:pPr/>
              <a:t>‹Nr.›</a:t>
            </a:fld>
            <a:endParaRPr lang="de-DE"/>
          </a:p>
        </p:txBody>
      </p:sp>
    </p:spTree>
    <p:extLst>
      <p:ext uri="{BB962C8B-B14F-4D97-AF65-F5344CB8AC3E}">
        <p14:creationId xmlns:p14="http://schemas.microsoft.com/office/powerpoint/2010/main" val="1294748725"/>
      </p:ext>
    </p:extLst>
  </p:cSld>
  <p:clrMap bg1="lt1" tx1="dk1" bg2="lt2" tx2="dk2" accent1="accent1" accent2="accent2" accent3="accent3" accent4="accent4" accent5="accent5" accent6="accent6" hlink="hlink" folHlink="folHlink"/>
  <p:notesStyle>
    <a:lvl1pPr marL="0" algn="l" defTabSz="4176431" rtl="0" eaLnBrk="1" latinLnBrk="0" hangingPunct="1">
      <a:defRPr sz="5500" kern="1200">
        <a:solidFill>
          <a:schemeClr val="tx1"/>
        </a:solidFill>
        <a:latin typeface="+mn-lt"/>
        <a:ea typeface="+mn-ea"/>
        <a:cs typeface="+mn-cs"/>
      </a:defRPr>
    </a:lvl1pPr>
    <a:lvl2pPr marL="2088215" algn="l" defTabSz="4176431" rtl="0" eaLnBrk="1" latinLnBrk="0" hangingPunct="1">
      <a:defRPr sz="5500" kern="1200">
        <a:solidFill>
          <a:schemeClr val="tx1"/>
        </a:solidFill>
        <a:latin typeface="+mn-lt"/>
        <a:ea typeface="+mn-ea"/>
        <a:cs typeface="+mn-cs"/>
      </a:defRPr>
    </a:lvl2pPr>
    <a:lvl3pPr marL="4176431" algn="l" defTabSz="4176431" rtl="0" eaLnBrk="1" latinLnBrk="0" hangingPunct="1">
      <a:defRPr sz="5500" kern="1200">
        <a:solidFill>
          <a:schemeClr val="tx1"/>
        </a:solidFill>
        <a:latin typeface="+mn-lt"/>
        <a:ea typeface="+mn-ea"/>
        <a:cs typeface="+mn-cs"/>
      </a:defRPr>
    </a:lvl3pPr>
    <a:lvl4pPr marL="6264646" algn="l" defTabSz="4176431" rtl="0" eaLnBrk="1" latinLnBrk="0" hangingPunct="1">
      <a:defRPr sz="5500" kern="1200">
        <a:solidFill>
          <a:schemeClr val="tx1"/>
        </a:solidFill>
        <a:latin typeface="+mn-lt"/>
        <a:ea typeface="+mn-ea"/>
        <a:cs typeface="+mn-cs"/>
      </a:defRPr>
    </a:lvl4pPr>
    <a:lvl5pPr marL="8352861" algn="l" defTabSz="4176431" rtl="0" eaLnBrk="1" latinLnBrk="0" hangingPunct="1">
      <a:defRPr sz="5500" kern="1200">
        <a:solidFill>
          <a:schemeClr val="tx1"/>
        </a:solidFill>
        <a:latin typeface="+mn-lt"/>
        <a:ea typeface="+mn-ea"/>
        <a:cs typeface="+mn-cs"/>
      </a:defRPr>
    </a:lvl5pPr>
    <a:lvl6pPr marL="10441076" algn="l" defTabSz="4176431" rtl="0" eaLnBrk="1" latinLnBrk="0" hangingPunct="1">
      <a:defRPr sz="5500" kern="1200">
        <a:solidFill>
          <a:schemeClr val="tx1"/>
        </a:solidFill>
        <a:latin typeface="+mn-lt"/>
        <a:ea typeface="+mn-ea"/>
        <a:cs typeface="+mn-cs"/>
      </a:defRPr>
    </a:lvl6pPr>
    <a:lvl7pPr marL="12529292" algn="l" defTabSz="4176431" rtl="0" eaLnBrk="1" latinLnBrk="0" hangingPunct="1">
      <a:defRPr sz="5500" kern="1200">
        <a:solidFill>
          <a:schemeClr val="tx1"/>
        </a:solidFill>
        <a:latin typeface="+mn-lt"/>
        <a:ea typeface="+mn-ea"/>
        <a:cs typeface="+mn-cs"/>
      </a:defRPr>
    </a:lvl7pPr>
    <a:lvl8pPr marL="14617507" algn="l" defTabSz="4176431" rtl="0" eaLnBrk="1" latinLnBrk="0" hangingPunct="1">
      <a:defRPr sz="5500" kern="1200">
        <a:solidFill>
          <a:schemeClr val="tx1"/>
        </a:solidFill>
        <a:latin typeface="+mn-lt"/>
        <a:ea typeface="+mn-ea"/>
        <a:cs typeface="+mn-cs"/>
      </a:defRPr>
    </a:lvl8pPr>
    <a:lvl9pPr marL="16705722" algn="l" defTabSz="4176431"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0800A50D-30E1-41BB-BFC2-D3D818AB8EF9}" type="slidenum">
              <a:rPr lang="de-DE" smtClean="0"/>
              <a:pPr/>
              <a:t>1</a:t>
            </a:fld>
            <a:endParaRPr lang="de-DE"/>
          </a:p>
        </p:txBody>
      </p:sp>
    </p:spTree>
    <p:extLst>
      <p:ext uri="{BB962C8B-B14F-4D97-AF65-F5344CB8AC3E}">
        <p14:creationId xmlns:p14="http://schemas.microsoft.com/office/powerpoint/2010/main" val="701718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1656000" y="8784000"/>
            <a:ext cx="39492000" cy="18432000"/>
          </a:xfrm>
          <a:prstGeom prst="rect">
            <a:avLst/>
          </a:prstGeom>
        </p:spPr>
        <p:txBody>
          <a:bodyPr lIns="0" tIns="504000" rIns="0" bIns="0" numCol="3" spcCol="648000"/>
          <a:lstStyle>
            <a:lvl1pPr marL="0" indent="0" algn="l" rtl="0">
              <a:lnSpc>
                <a:spcPts val="3200"/>
              </a:lnSpc>
              <a:spcBef>
                <a:spcPts val="0"/>
              </a:spcBef>
              <a:spcAft>
                <a:spcPts val="3200"/>
              </a:spcAft>
              <a:buFont typeface="Arial" pitchFamily="34" charset="0"/>
              <a:buNone/>
              <a:defRPr b="0">
                <a:solidFill>
                  <a:schemeClr val="tx1"/>
                </a:solidFill>
              </a:defRPr>
            </a:lvl1pPr>
            <a:lvl2pPr marL="0" indent="0" algn="l">
              <a:lnSpc>
                <a:spcPts val="3200"/>
              </a:lnSpc>
              <a:spcBef>
                <a:spcPts val="0"/>
              </a:spcBef>
              <a:buNone/>
              <a:defRPr b="1">
                <a:solidFill>
                  <a:schemeClr val="tx1"/>
                </a:solidFill>
              </a:defRPr>
            </a:lvl2pPr>
            <a:lvl3pPr marL="144000" indent="-144000" algn="l" defTabSz="4176431" rtl="0" eaLnBrk="1" latinLnBrk="0" hangingPunct="1">
              <a:lnSpc>
                <a:spcPts val="3200"/>
              </a:lnSpc>
              <a:spcBef>
                <a:spcPts val="0"/>
              </a:spcBef>
              <a:spcAft>
                <a:spcPts val="3200"/>
              </a:spcAft>
              <a:buFont typeface="Arial" pitchFamily="34" charset="0"/>
              <a:buChar char="•"/>
              <a:defRPr>
                <a:solidFill>
                  <a:schemeClr val="tx1"/>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pPr lvl="1"/>
            <a:r>
              <a:rPr lang="de-DE" sz="2500" kern="1200" baseline="0" dirty="0">
                <a:solidFill>
                  <a:srgbClr val="000000"/>
                </a:solidFill>
                <a:latin typeface="Arial"/>
              </a:rPr>
              <a:t>Fließtext 25 </a:t>
            </a:r>
            <a:r>
              <a:rPr lang="de-DE" sz="2500" kern="1200" baseline="0" dirty="0" err="1">
                <a:solidFill>
                  <a:srgbClr val="000000"/>
                </a:solidFill>
                <a:latin typeface="Arial"/>
              </a:rPr>
              <a:t>pt</a:t>
            </a:r>
            <a:r>
              <a:rPr lang="de-DE" sz="2500" kern="1200" baseline="0" dirty="0">
                <a:solidFill>
                  <a:srgbClr val="000000"/>
                </a:solidFill>
                <a:latin typeface="Arial"/>
              </a:rPr>
              <a:t> </a:t>
            </a:r>
            <a:endParaRPr lang="de-DE" dirty="0"/>
          </a:p>
          <a:p>
            <a:pPr rtl="0"/>
            <a:r>
              <a:rPr lang="de-DE" sz="2500" kern="1200" baseline="0" dirty="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a:solidFill>
                  <a:srgbClr val="000000"/>
                </a:solidFill>
                <a:latin typeface="Arial"/>
              </a:rPr>
              <a:t>Bitte geben Sie Ihren individuellen Text an den vorgesehenen Stellen ein und nutzen Sie die installierten Formatvorlagen für den jeweiligen Textabschnitt. </a:t>
            </a:r>
          </a:p>
          <a:p>
            <a:pPr lvl="1"/>
            <a:r>
              <a:rPr lang="de-DE" dirty="0"/>
              <a:t>Kopfzeile und Absender</a:t>
            </a:r>
          </a:p>
          <a:p>
            <a:pPr rtl="0"/>
            <a:r>
              <a:rPr lang="de-DE" sz="2500" kern="1200" baseline="0" dirty="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und blauem Textzusatz (linker Rand) </a:t>
            </a:r>
          </a:p>
          <a:p>
            <a:pPr lvl="1"/>
            <a:r>
              <a:rPr lang="de-DE" dirty="0" err="1"/>
              <a:t>Textsatz</a:t>
            </a:r>
            <a:endParaRPr lang="de-DE" dirty="0"/>
          </a:p>
          <a:p>
            <a:pPr rtl="0"/>
            <a:r>
              <a:rPr lang="de-DE" sz="2500" kern="1200" baseline="0" dirty="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a:solidFill>
                  <a:srgbClr val="000000"/>
                </a:solidFill>
                <a:latin typeface="Arial"/>
              </a:rPr>
              <a:t>vierspaltiger</a:t>
            </a:r>
            <a:r>
              <a:rPr lang="de-DE" sz="2500" kern="1200" baseline="0" dirty="0">
                <a:solidFill>
                  <a:srgbClr val="000000"/>
                </a:solidFill>
                <a:latin typeface="Arial"/>
              </a:rPr>
              <a:t> Text empfohlen, linksbündig oder Blocksatz. Für Plakate mit wenig Text, können Sie auf die größeren Schriftgrößen zurückgreifen.</a:t>
            </a:r>
          </a:p>
          <a:p>
            <a:pPr lvl="1"/>
            <a:r>
              <a:rPr lang="de-DE" dirty="0"/>
              <a:t>Bilder</a:t>
            </a:r>
          </a:p>
          <a:p>
            <a:pPr rtl="0"/>
            <a:r>
              <a:rPr lang="de-DE" sz="2500" kern="1200" baseline="0" dirty="0">
                <a:solidFill>
                  <a:srgbClr val="000000"/>
                </a:solidFill>
                <a:latin typeface="Arial"/>
              </a:rPr>
              <a:t>Falls Sie Bilder in den Text integrieren möchten, sollte das Layout der Vorlage eingehalten werden. Die Positionierung der Bilder ist hierbei variabel.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geht über alle Textspalten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an mindestens 3 Seiten, bis zum Papierrand (sog. randabfallend)</a:t>
            </a:r>
          </a:p>
          <a:p>
            <a:pPr rtl="0"/>
            <a:r>
              <a:rPr lang="de-DE" sz="2500" kern="1200" baseline="0" dirty="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lvl="1"/>
            <a:r>
              <a:rPr lang="de-DE" dirty="0"/>
              <a:t>Druck</a:t>
            </a:r>
          </a:p>
          <a:p>
            <a:pPr rtl="0"/>
            <a:r>
              <a:rPr lang="de-DE" sz="2500" kern="1200" baseline="0" dirty="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a:solidFill>
                  <a:srgbClr val="000000"/>
                </a:solidFill>
                <a:latin typeface="Arial"/>
              </a:rPr>
              <a:t>Um den Charakter des Corporate Designs der TUM zu unterstützen sind weiße Papiere zu empfehlen. Naturpapiere mit starker Braun- oder Graufärbung sind ungeeignet. Des Weiteren sollte man auf die Papier-stärke (sog. Grammatur) und Haptik achten.</a:t>
            </a:r>
          </a:p>
          <a:p>
            <a:pPr rtl="0"/>
            <a:r>
              <a:rPr lang="de-DE" sz="2500" kern="1200" baseline="0" dirty="0">
                <a:solidFill>
                  <a:srgbClr val="000000"/>
                </a:solidFill>
                <a:latin typeface="Arial"/>
              </a:rPr>
              <a:t>Weitere Informationen zum Corporate Design der TUM finden Sie unter www.tum.de/cd</a:t>
            </a:r>
          </a:p>
          <a:p>
            <a:pPr lvl="1"/>
            <a:r>
              <a:rPr lang="de-DE" dirty="0"/>
              <a:t>Blindtext</a:t>
            </a:r>
          </a:p>
          <a:p>
            <a:pPr rtl="0"/>
            <a:r>
              <a:rPr lang="de-DE" sz="2500" kern="1200" baseline="0" dirty="0" err="1">
                <a:solidFill>
                  <a:srgbClr val="000000"/>
                </a:solidFill>
                <a:latin typeface="Arial"/>
              </a:rPr>
              <a:t>Pa</a:t>
            </a:r>
            <a:r>
              <a:rPr lang="de-DE" sz="2500" kern="1200" baseline="0" dirty="0">
                <a:solidFill>
                  <a:srgbClr val="000000"/>
                </a:solidFill>
                <a:latin typeface="Arial"/>
              </a:rPr>
              <a:t> </a:t>
            </a:r>
            <a:r>
              <a:rPr lang="de-DE" sz="2500" kern="1200" baseline="0" dirty="0" err="1">
                <a:solidFill>
                  <a:srgbClr val="000000"/>
                </a:solidFill>
                <a:latin typeface="Arial"/>
              </a:rPr>
              <a:t>dolumquatur</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officiist</a:t>
            </a:r>
            <a:r>
              <a:rPr lang="de-DE" sz="2500" kern="1200" baseline="0" dirty="0">
                <a:solidFill>
                  <a:srgbClr val="000000"/>
                </a:solidFill>
                <a:latin typeface="Arial"/>
              </a:rPr>
              <a:t>, </a:t>
            </a:r>
            <a:r>
              <a:rPr lang="de-DE" sz="2500" kern="1200" baseline="0" dirty="0" err="1">
                <a:solidFill>
                  <a:srgbClr val="000000"/>
                </a:solidFill>
                <a:latin typeface="Arial"/>
              </a:rPr>
              <a:t>cullacc</a:t>
            </a:r>
            <a:r>
              <a:rPr lang="de-DE" sz="2500" kern="1200" baseline="0" dirty="0">
                <a:solidFill>
                  <a:srgbClr val="000000"/>
                </a:solidFill>
                <a:latin typeface="Arial"/>
              </a:rPr>
              <a:t> </a:t>
            </a:r>
            <a:r>
              <a:rPr lang="de-DE" sz="2500" kern="1200" baseline="0" dirty="0" err="1">
                <a:solidFill>
                  <a:srgbClr val="000000"/>
                </a:solidFill>
                <a:latin typeface="Arial"/>
              </a:rPr>
              <a:t>umquod</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non </a:t>
            </a:r>
            <a:r>
              <a:rPr lang="de-DE" sz="2500" kern="1200" baseline="0" dirty="0" err="1">
                <a:solidFill>
                  <a:srgbClr val="000000"/>
                </a:solidFill>
                <a:latin typeface="Arial"/>
              </a:rPr>
              <a:t>res</a:t>
            </a:r>
            <a:r>
              <a:rPr lang="de-DE" sz="2500" kern="1200" baseline="0" dirty="0">
                <a:solidFill>
                  <a:srgbClr val="000000"/>
                </a:solidFill>
                <a:latin typeface="Arial"/>
              </a:rPr>
              <a:t> ex et </a:t>
            </a:r>
            <a:r>
              <a:rPr lang="de-DE" sz="2500" kern="1200" baseline="0" dirty="0" err="1">
                <a:solidFill>
                  <a:srgbClr val="000000"/>
                </a:solidFill>
                <a:latin typeface="Arial"/>
              </a:rPr>
              <a:t>odita</a:t>
            </a:r>
            <a:r>
              <a:rPr lang="de-DE" sz="2500" kern="1200" baseline="0" dirty="0">
                <a:solidFill>
                  <a:srgbClr val="000000"/>
                </a:solidFill>
                <a:latin typeface="Arial"/>
              </a:rPr>
              <a:t> </a:t>
            </a:r>
            <a:r>
              <a:rPr lang="de-DE" sz="2500" kern="1200" baseline="0" dirty="0" err="1">
                <a:solidFill>
                  <a:srgbClr val="000000"/>
                </a:solidFill>
                <a:latin typeface="Arial"/>
              </a:rPr>
              <a:t>volum</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estibus</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et </a:t>
            </a:r>
            <a:r>
              <a:rPr lang="de-DE" sz="2500" kern="1200" baseline="0" dirty="0" err="1">
                <a:solidFill>
                  <a:srgbClr val="000000"/>
                </a:solidFill>
                <a:latin typeface="Arial"/>
              </a:rPr>
              <a:t>lit</a:t>
            </a:r>
            <a:r>
              <a:rPr lang="de-DE" sz="2500" kern="1200" baseline="0" dirty="0">
                <a:solidFill>
                  <a:srgbClr val="000000"/>
                </a:solidFill>
                <a:latin typeface="Arial"/>
              </a:rPr>
              <a:t> quo </a:t>
            </a:r>
            <a:r>
              <a:rPr lang="de-DE" sz="2500" kern="1200" baseline="0" dirty="0" err="1">
                <a:solidFill>
                  <a:srgbClr val="000000"/>
                </a:solidFill>
                <a:latin typeface="Arial"/>
              </a:rPr>
              <a:t>quam</a:t>
            </a:r>
            <a:r>
              <a:rPr lang="de-DE" sz="2500" kern="1200" baseline="0" dirty="0">
                <a:solidFill>
                  <a:srgbClr val="000000"/>
                </a:solidFill>
                <a:latin typeface="Arial"/>
              </a:rPr>
              <a:t> quo </a:t>
            </a:r>
            <a:r>
              <a:rPr lang="de-DE" sz="2500" kern="1200" baseline="0" dirty="0" err="1">
                <a:solidFill>
                  <a:srgbClr val="000000"/>
                </a:solidFill>
                <a:latin typeface="Arial"/>
              </a:rPr>
              <a:t>ea</a:t>
            </a:r>
            <a:r>
              <a:rPr lang="de-DE" sz="2500" kern="1200" baseline="0" dirty="0">
                <a:solidFill>
                  <a:srgbClr val="000000"/>
                </a:solidFill>
                <a:latin typeface="Arial"/>
              </a:rPr>
              <a:t> </a:t>
            </a:r>
            <a:r>
              <a:rPr lang="de-DE" sz="2500" kern="1200" baseline="0" dirty="0" err="1">
                <a:solidFill>
                  <a:srgbClr val="000000"/>
                </a:solidFill>
                <a:latin typeface="Arial"/>
              </a:rPr>
              <a:t>voluptis</a:t>
            </a:r>
            <a:r>
              <a:rPr lang="de-DE" sz="2500" kern="1200" baseline="0" dirty="0">
                <a:solidFill>
                  <a:srgbClr val="000000"/>
                </a:solidFill>
                <a:latin typeface="Arial"/>
              </a:rPr>
              <a:t>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elitatur</a:t>
            </a:r>
            <a:r>
              <a:rPr lang="de-DE" sz="2500" kern="1200" baseline="0" dirty="0">
                <a:solidFill>
                  <a:srgbClr val="000000"/>
                </a:solidFill>
                <a:latin typeface="Arial"/>
              </a:rPr>
              <a:t>, ex </a:t>
            </a:r>
            <a:r>
              <a:rPr lang="de-DE" sz="2500" kern="1200" baseline="0" dirty="0" err="1">
                <a:solidFill>
                  <a:srgbClr val="000000"/>
                </a:solidFill>
                <a:latin typeface="Arial"/>
              </a:rPr>
              <a:t>experep</a:t>
            </a:r>
            <a:r>
              <a:rPr lang="de-DE" sz="2500" kern="1200" baseline="0" dirty="0">
                <a:solidFill>
                  <a:srgbClr val="000000"/>
                </a:solidFill>
                <a:latin typeface="Arial"/>
              </a:rPr>
              <a:t> </a:t>
            </a:r>
            <a:r>
              <a:rPr lang="de-DE" sz="2500" kern="1200" baseline="0" dirty="0" err="1">
                <a:solidFill>
                  <a:srgbClr val="000000"/>
                </a:solidFill>
                <a:latin typeface="Arial"/>
              </a:rPr>
              <a:t>elibus</a:t>
            </a:r>
            <a:r>
              <a:rPr lang="de-DE" sz="2500" kern="1200" baseline="0" dirty="0">
                <a:solidFill>
                  <a:srgbClr val="000000"/>
                </a:solidFill>
                <a:latin typeface="Arial"/>
              </a:rPr>
              <a:t>, </a:t>
            </a:r>
            <a:r>
              <a:rPr lang="de-DE" sz="2500" kern="1200" baseline="0" dirty="0" err="1">
                <a:solidFill>
                  <a:srgbClr val="000000"/>
                </a:solidFill>
                <a:latin typeface="Arial"/>
              </a:rPr>
              <a:t>officius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inciam</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tureictest</a:t>
            </a:r>
            <a:r>
              <a:rPr lang="de-DE" sz="2500" kern="1200" baseline="0" dirty="0">
                <a:solidFill>
                  <a:srgbClr val="000000"/>
                </a:solidFill>
                <a:latin typeface="Arial"/>
              </a:rPr>
              <a:t> </a:t>
            </a:r>
            <a:r>
              <a:rPr lang="de-DE" sz="2500" kern="1200" baseline="0" dirty="0" err="1">
                <a:solidFill>
                  <a:srgbClr val="000000"/>
                </a:solidFill>
                <a:latin typeface="Arial"/>
              </a:rPr>
              <a:t>vererenienda</a:t>
            </a:r>
            <a:r>
              <a:rPr lang="de-DE" sz="2500" kern="1200" baseline="0" dirty="0">
                <a:solidFill>
                  <a:srgbClr val="000000"/>
                </a:solidFill>
                <a:latin typeface="Arial"/>
              </a:rPr>
              <a:t> pro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ullande</a:t>
            </a:r>
            <a:r>
              <a:rPr lang="de-DE" sz="2500" kern="1200" baseline="0" dirty="0">
                <a:solidFill>
                  <a:srgbClr val="000000"/>
                </a:solidFill>
                <a:latin typeface="Arial"/>
              </a:rPr>
              <a:t> </a:t>
            </a:r>
            <a:r>
              <a:rPr lang="de-DE" sz="2500" kern="1200" baseline="0" dirty="0" err="1">
                <a:solidFill>
                  <a:srgbClr val="000000"/>
                </a:solidFill>
                <a:latin typeface="Arial"/>
              </a:rPr>
              <a:t>eaqui</a:t>
            </a:r>
            <a:r>
              <a:rPr lang="de-DE" sz="2500" kern="1200" baseline="0" dirty="0">
                <a:solidFill>
                  <a:srgbClr val="000000"/>
                </a:solidFill>
                <a:latin typeface="Arial"/>
              </a:rPr>
              <a:t> </a:t>
            </a:r>
            <a:r>
              <a:rPr lang="de-DE" sz="2500" kern="1200" baseline="0" dirty="0" err="1">
                <a:solidFill>
                  <a:srgbClr val="000000"/>
                </a:solidFill>
                <a:latin typeface="Arial"/>
              </a:rPr>
              <a:t>toritionsed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voloriorem</a:t>
            </a:r>
            <a:r>
              <a:rPr lang="de-DE" sz="2500" kern="1200" baseline="0" dirty="0">
                <a:solidFill>
                  <a:srgbClr val="000000"/>
                </a:solidFill>
                <a:latin typeface="Arial"/>
              </a:rPr>
              <a:t> </a:t>
            </a:r>
            <a:r>
              <a:rPr lang="de-DE" sz="2500" kern="1200" baseline="0" dirty="0" err="1">
                <a:solidFill>
                  <a:srgbClr val="000000"/>
                </a:solidFill>
                <a:latin typeface="Arial"/>
              </a:rPr>
              <a:t>harum</a:t>
            </a:r>
            <a:r>
              <a:rPr lang="de-DE" sz="2500" kern="1200" baseline="0" dirty="0">
                <a:solidFill>
                  <a:srgbClr val="000000"/>
                </a:solidFill>
                <a:latin typeface="Arial"/>
              </a:rPr>
              <a:t> am </a:t>
            </a:r>
            <a:r>
              <a:rPr lang="de-DE" sz="2500" kern="1200" baseline="0" dirty="0" err="1">
                <a:solidFill>
                  <a:srgbClr val="000000"/>
                </a:solidFill>
                <a:latin typeface="Arial"/>
              </a:rPr>
              <a:t>sitiossiti</a:t>
            </a:r>
            <a:r>
              <a:rPr lang="de-DE" sz="2500" kern="1200" baseline="0" dirty="0">
                <a:solidFill>
                  <a:srgbClr val="000000"/>
                </a:solidFill>
                <a:latin typeface="Arial"/>
              </a:rPr>
              <a:t> </a:t>
            </a:r>
            <a:r>
              <a:rPr lang="de-DE" sz="2500" kern="1200" baseline="0" dirty="0" err="1">
                <a:solidFill>
                  <a:srgbClr val="000000"/>
                </a:solidFill>
                <a:latin typeface="Arial"/>
              </a:rPr>
              <a:t>ilit</a:t>
            </a:r>
            <a:r>
              <a:rPr lang="de-DE" sz="2500" kern="1200" baseline="0" dirty="0">
                <a:solidFill>
                  <a:srgbClr val="000000"/>
                </a:solidFill>
                <a:latin typeface="Arial"/>
              </a:rPr>
              <a:t> </a:t>
            </a:r>
            <a:r>
              <a:rPr lang="de-DE" sz="2500" kern="1200" baseline="0" dirty="0" err="1">
                <a:solidFill>
                  <a:srgbClr val="000000"/>
                </a:solidFill>
                <a:latin typeface="Arial"/>
              </a:rPr>
              <a:t>mollorum</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eatias</a:t>
            </a:r>
            <a:r>
              <a:rPr lang="de-DE" sz="2500" kern="1200" baseline="0" dirty="0">
                <a:solidFill>
                  <a:srgbClr val="000000"/>
                </a:solidFill>
                <a:latin typeface="Arial"/>
              </a:rPr>
              <a:t> </a:t>
            </a:r>
            <a:r>
              <a:rPr lang="de-DE" sz="2500" kern="1200" baseline="0" dirty="0" err="1">
                <a:solidFill>
                  <a:srgbClr val="000000"/>
                </a:solidFill>
                <a:latin typeface="Arial"/>
              </a:rPr>
              <a:t>sim</a:t>
            </a:r>
            <a:r>
              <a:rPr lang="de-DE" sz="2500" kern="1200" baseline="0" dirty="0">
                <a:solidFill>
                  <a:srgbClr val="000000"/>
                </a:solidFill>
                <a:latin typeface="Arial"/>
              </a:rPr>
              <a: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mint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plitasped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volesti</a:t>
            </a:r>
            <a:r>
              <a:rPr lang="de-DE" sz="2500" kern="1200" baseline="0" dirty="0">
                <a:solidFill>
                  <a:srgbClr val="000000"/>
                </a:solidFill>
                <a:latin typeface="Arial"/>
              </a:rPr>
              <a:t> </a:t>
            </a:r>
            <a:r>
              <a:rPr lang="de-DE" sz="2500" kern="1200" baseline="0" dirty="0" err="1">
                <a:solidFill>
                  <a:srgbClr val="000000"/>
                </a:solidFill>
                <a:latin typeface="Arial"/>
              </a:rPr>
              <a:t>quamusa</a:t>
            </a:r>
            <a:r>
              <a:rPr lang="de-DE" sz="2500" kern="1200" baseline="0" dirty="0">
                <a:solidFill>
                  <a:srgbClr val="000000"/>
                </a:solidFill>
                <a:latin typeface="Arial"/>
              </a:rPr>
              <a:t> </a:t>
            </a:r>
            <a:r>
              <a:rPr lang="de-DE" sz="2500" kern="1200" baseline="0" dirty="0" err="1">
                <a:solidFill>
                  <a:srgbClr val="000000"/>
                </a:solidFill>
                <a:latin typeface="Arial"/>
              </a:rPr>
              <a:t>verionseque</a:t>
            </a:r>
            <a:r>
              <a:rPr lang="de-DE" sz="2500" kern="1200" baseline="0" dirty="0">
                <a:solidFill>
                  <a:srgbClr val="000000"/>
                </a:solidFill>
                <a:latin typeface="Arial"/>
              </a:rPr>
              <a:t> </a:t>
            </a:r>
            <a:r>
              <a:rPr lang="de-DE" sz="2500" kern="1200" baseline="0" dirty="0" err="1">
                <a:solidFill>
                  <a:srgbClr val="000000"/>
                </a:solidFill>
                <a:latin typeface="Arial"/>
              </a:rPr>
              <a:t>senim</a:t>
            </a:r>
            <a:r>
              <a:rPr lang="de-DE" sz="2500" kern="1200" baseline="0" dirty="0">
                <a:solidFill>
                  <a:srgbClr val="000000"/>
                </a:solidFill>
                <a:latin typeface="Arial"/>
              </a:rPr>
              <a:t> et </a:t>
            </a:r>
            <a:r>
              <a:rPr lang="de-DE" sz="2500" kern="1200" baseline="0" dirty="0" err="1">
                <a:solidFill>
                  <a:srgbClr val="000000"/>
                </a:solidFill>
                <a:latin typeface="Arial"/>
              </a:rPr>
              <a:t>excea</a:t>
            </a:r>
            <a:r>
              <a:rPr lang="de-DE" sz="2500" kern="1200" baseline="0" dirty="0">
                <a:solidFill>
                  <a:srgbClr val="000000"/>
                </a:solidFill>
                <a:latin typeface="Arial"/>
              </a:rPr>
              <a:t> </a:t>
            </a:r>
            <a:r>
              <a:rPr lang="de-DE" sz="2500" kern="1200" baseline="0" dirty="0" err="1">
                <a:solidFill>
                  <a:srgbClr val="000000"/>
                </a:solidFill>
                <a:latin typeface="Arial"/>
              </a:rPr>
              <a:t>verchil</a:t>
            </a:r>
            <a:r>
              <a:rPr lang="de-DE" sz="2500" kern="1200" baseline="0" dirty="0">
                <a:solidFill>
                  <a:srgbClr val="000000"/>
                </a:solidFill>
                <a:latin typeface="Arial"/>
              </a:rPr>
              <a:t> ex et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quunt</a:t>
            </a:r>
            <a:r>
              <a:rPr lang="de-DE" sz="2500" kern="1200" baseline="0" dirty="0">
                <a:solidFill>
                  <a:srgbClr val="000000"/>
                </a:solidFill>
                <a:latin typeface="Arial"/>
              </a:rPr>
              <a:t> ex </a:t>
            </a:r>
            <a:r>
              <a:rPr lang="de-DE" sz="2500" kern="1200" baseline="0" dirty="0" err="1">
                <a:solidFill>
                  <a:srgbClr val="000000"/>
                </a:solidFill>
                <a:latin typeface="Arial"/>
              </a:rPr>
              <a:t>exped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doloresed</a:t>
            </a:r>
            <a:r>
              <a:rPr lang="de-DE" sz="2500" kern="1200" baseline="0" dirty="0">
                <a:solidFill>
                  <a:srgbClr val="000000"/>
                </a:solidFill>
                <a:latin typeface="Arial"/>
              </a:rPr>
              <a:t> </a:t>
            </a:r>
            <a:r>
              <a:rPr lang="de-DE" sz="2500" kern="1200" baseline="0" dirty="0" err="1">
                <a:solidFill>
                  <a:srgbClr val="000000"/>
                </a:solidFill>
                <a:latin typeface="Arial"/>
              </a:rPr>
              <a:t>quam</a:t>
            </a:r>
            <a:r>
              <a:rPr lang="de-DE" sz="2500" kern="1200" baseline="0" dirty="0">
                <a:solidFill>
                  <a:srgbClr val="000000"/>
                </a:solidFill>
                <a:latin typeface="Arial"/>
              </a:rPr>
              <a:t> </a:t>
            </a:r>
            <a:r>
              <a:rPr lang="de-DE" sz="2500" kern="1200" baseline="0" dirty="0" err="1">
                <a:solidFill>
                  <a:srgbClr val="000000"/>
                </a:solidFill>
                <a:latin typeface="Arial"/>
              </a:rPr>
              <a:t>fugiamus</a:t>
            </a:r>
            <a:r>
              <a:rPr lang="de-DE" sz="2500" kern="1200" baseline="0" dirty="0">
                <a:solidFill>
                  <a:srgbClr val="000000"/>
                </a:solidFill>
                <a:latin typeface="Arial"/>
              </a:rPr>
              <a:t> </a:t>
            </a:r>
            <a:r>
              <a:rPr lang="de-DE" sz="2500" kern="1200" baseline="0" dirty="0" err="1">
                <a:solidFill>
                  <a:srgbClr val="000000"/>
                </a:solidFill>
                <a:latin typeface="Arial"/>
              </a:rPr>
              <a:t>reperem</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ipsam</a:t>
            </a:r>
            <a:r>
              <a:rPr lang="de-DE" sz="2500" kern="1200" baseline="0" dirty="0">
                <a:solidFill>
                  <a:srgbClr val="000000"/>
                </a:solidFill>
                <a:latin typeface="Arial"/>
              </a:rPr>
              <a:t> </a:t>
            </a:r>
            <a:r>
              <a:rPr lang="de-DE" sz="2500" kern="1200" baseline="0" dirty="0" err="1">
                <a:solidFill>
                  <a:srgbClr val="000000"/>
                </a:solidFill>
                <a:latin typeface="Arial"/>
              </a:rPr>
              <a:t>audi</a:t>
            </a:r>
            <a:r>
              <a:rPr lang="de-DE" sz="2500" kern="1200" baseline="0" dirty="0">
                <a:solidFill>
                  <a:srgbClr val="000000"/>
                </a:solidFill>
                <a:latin typeface="Arial"/>
              </a:rPr>
              <a:t> </a:t>
            </a:r>
            <a:r>
              <a:rPr lang="de-DE" sz="2500" kern="1200" baseline="0" dirty="0" err="1">
                <a:solidFill>
                  <a:srgbClr val="000000"/>
                </a:solidFill>
                <a:latin typeface="Arial"/>
              </a:rPr>
              <a:t>apicili</a:t>
            </a:r>
            <a:r>
              <a:rPr lang="de-DE" sz="2500" kern="1200" baseline="0" dirty="0">
                <a:solidFill>
                  <a:srgbClr val="000000"/>
                </a:solidFill>
                <a:latin typeface="Arial"/>
              </a:rPr>
              <a:t> </a:t>
            </a:r>
            <a:r>
              <a:rPr lang="de-DE" sz="2500" kern="1200" baseline="0" dirty="0" err="1">
                <a:solidFill>
                  <a:srgbClr val="000000"/>
                </a:solidFill>
                <a:latin typeface="Arial"/>
              </a:rPr>
              <a:t>busam</a:t>
            </a:r>
            <a:r>
              <a:rPr lang="de-DE" sz="2500" kern="1200" baseline="0" dirty="0">
                <a:solidFill>
                  <a:srgbClr val="000000"/>
                </a:solidFill>
                <a:latin typeface="Arial"/>
              </a:rPr>
              <a:t>, </a:t>
            </a:r>
            <a:r>
              <a:rPr lang="de-DE" sz="2500" kern="1200" baseline="0" dirty="0" err="1">
                <a:solidFill>
                  <a:srgbClr val="000000"/>
                </a:solidFill>
                <a:latin typeface="Arial"/>
              </a:rPr>
              <a:t>eostionsedi</a:t>
            </a:r>
            <a:r>
              <a:rPr lang="de-DE" sz="2500" kern="1200" baseline="0" dirty="0">
                <a:solidFill>
                  <a:srgbClr val="000000"/>
                </a:solidFill>
                <a:latin typeface="Arial"/>
              </a:rPr>
              <a:t> </a:t>
            </a:r>
            <a:r>
              <a:rPr lang="de-DE" sz="2500" kern="1200" baseline="0" dirty="0" err="1">
                <a:solidFill>
                  <a:srgbClr val="000000"/>
                </a:solidFill>
                <a:latin typeface="Arial"/>
              </a:rPr>
              <a:t>doluptiur</a:t>
            </a:r>
            <a:r>
              <a:rPr lang="de-DE" sz="2500" kern="1200" baseline="0" dirty="0">
                <a:solidFill>
                  <a:srgbClr val="000000"/>
                </a:solidFill>
                <a:latin typeface="Arial"/>
              </a:rPr>
              <a:t> </a:t>
            </a:r>
            <a:r>
              <a:rPr lang="de-DE" sz="2500" kern="1200" baseline="0" dirty="0" err="1">
                <a:solidFill>
                  <a:srgbClr val="000000"/>
                </a:solidFill>
                <a:latin typeface="Arial"/>
              </a:rPr>
              <a:t>restestia</a:t>
            </a:r>
            <a:r>
              <a:rPr lang="de-DE" sz="2500" kern="1200" baseline="0" dirty="0">
                <a:solidFill>
                  <a:srgbClr val="000000"/>
                </a:solidFill>
                <a:latin typeface="Arial"/>
              </a:rPr>
              <a:t> </a:t>
            </a:r>
            <a:r>
              <a:rPr lang="de-DE" sz="2500" kern="1200" baseline="0" dirty="0" err="1">
                <a:solidFill>
                  <a:srgbClr val="000000"/>
                </a:solidFill>
                <a:latin typeface="Arial"/>
              </a:rPr>
              <a:t>volent</a:t>
            </a:r>
            <a:r>
              <a:rPr lang="de-DE" sz="2500" kern="1200" baseline="0" dirty="0">
                <a:solidFill>
                  <a:srgbClr val="000000"/>
                </a:solidFill>
                <a:latin typeface="Arial"/>
              </a:rPr>
              <a:t> </a:t>
            </a:r>
            <a:r>
              <a:rPr lang="de-DE" sz="2500" kern="1200" baseline="0" dirty="0" err="1">
                <a:solidFill>
                  <a:srgbClr val="000000"/>
                </a:solidFill>
                <a:latin typeface="Arial"/>
              </a:rPr>
              <a:t>pra</a:t>
            </a:r>
            <a:r>
              <a:rPr lang="de-DE" sz="2500" kern="1200" baseline="0" dirty="0">
                <a:solidFill>
                  <a:srgbClr val="000000"/>
                </a:solidFill>
                <a:latin typeface="Arial"/>
              </a:rPr>
              <a:t> </a:t>
            </a:r>
            <a:r>
              <a:rPr lang="de-DE" sz="2500" kern="1200" baseline="0" dirty="0" err="1">
                <a:solidFill>
                  <a:srgbClr val="000000"/>
                </a:solidFill>
                <a:latin typeface="Arial"/>
              </a:rPr>
              <a:t>denda</a:t>
            </a:r>
            <a:r>
              <a:rPr lang="de-DE" sz="2500" kern="1200" baseline="0" dirty="0">
                <a:solidFill>
                  <a:srgbClr val="000000"/>
                </a:solidFill>
                <a:latin typeface="Arial"/>
              </a:rPr>
              <a:t> </a:t>
            </a:r>
            <a:r>
              <a:rPr lang="de-DE" sz="2500" kern="1200" baseline="0" dirty="0" err="1">
                <a:solidFill>
                  <a:srgbClr val="000000"/>
                </a:solidFill>
                <a:latin typeface="Arial"/>
              </a:rPr>
              <a:t>iur</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a:t>
            </a:r>
            <a:r>
              <a:rPr lang="de-DE" sz="2500" kern="1200" baseline="0" dirty="0" err="1">
                <a:solidFill>
                  <a:srgbClr val="000000"/>
                </a:solidFill>
                <a:latin typeface="Arial"/>
              </a:rPr>
              <a:t>verspel</a:t>
            </a:r>
            <a:r>
              <a:rPr lang="de-DE" sz="2500" kern="1200" baseline="0" dirty="0">
                <a:solidFill>
                  <a:srgbClr val="000000"/>
                </a:solidFill>
                <a:latin typeface="Arial"/>
              </a:rPr>
              <a:t> </a:t>
            </a:r>
            <a:r>
              <a:rPr lang="de-DE" sz="2500" kern="1200" baseline="0" dirty="0" err="1">
                <a:solidFill>
                  <a:srgbClr val="000000"/>
                </a:solidFill>
                <a:latin typeface="Arial"/>
              </a:rPr>
              <a:t>luptur</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utempor</a:t>
            </a:r>
            <a:r>
              <a:rPr lang="de-DE" sz="2500" kern="1200" baseline="0" dirty="0">
                <a:solidFill>
                  <a:srgbClr val="000000"/>
                </a:solidFill>
                <a:latin typeface="Arial"/>
              </a:rPr>
              <a:t> </a:t>
            </a:r>
            <a:r>
              <a:rPr lang="de-DE" sz="2500" kern="1200" baseline="0" dirty="0" err="1">
                <a:solidFill>
                  <a:srgbClr val="000000"/>
                </a:solidFill>
                <a:latin typeface="Arial"/>
              </a:rPr>
              <a:t>rovitat</a:t>
            </a:r>
            <a:r>
              <a:rPr lang="de-DE" sz="2500" kern="1200" baseline="0" dirty="0">
                <a:solidFill>
                  <a:srgbClr val="000000"/>
                </a:solidFill>
                <a:latin typeface="Arial"/>
              </a:rPr>
              <a:t> </a:t>
            </a:r>
            <a:r>
              <a:rPr lang="de-DE" sz="2500" kern="1200" baseline="0" dirty="0" err="1">
                <a:solidFill>
                  <a:srgbClr val="000000"/>
                </a:solidFill>
                <a:latin typeface="Arial"/>
              </a:rPr>
              <a:t>isquidi</a:t>
            </a:r>
            <a:r>
              <a:rPr lang="de-DE" sz="2500" kern="1200" baseline="0" dirty="0">
                <a:solidFill>
                  <a:srgbClr val="000000"/>
                </a:solidFill>
                <a:latin typeface="Arial"/>
              </a:rPr>
              <a:t> </a:t>
            </a:r>
            <a:r>
              <a:rPr lang="de-DE" sz="2500" kern="1200" baseline="0" dirty="0" err="1">
                <a:solidFill>
                  <a:srgbClr val="000000"/>
                </a:solidFill>
                <a:latin typeface="Arial"/>
              </a:rPr>
              <a:t>gendus</a:t>
            </a:r>
            <a:r>
              <a:rPr lang="de-DE" sz="2500" kern="1200" baseline="0" dirty="0">
                <a:solidFill>
                  <a:srgbClr val="000000"/>
                </a:solidFill>
                <a:latin typeface="Arial"/>
              </a:rPr>
              <a:t> </a:t>
            </a:r>
            <a:r>
              <a:rPr lang="de-DE" sz="2500" kern="1200" baseline="0" dirty="0" err="1">
                <a:solidFill>
                  <a:srgbClr val="000000"/>
                </a:solidFill>
                <a:latin typeface="Arial"/>
              </a:rPr>
              <a:t>voluptaecae</a:t>
            </a:r>
            <a:r>
              <a:rPr lang="de-DE" sz="2500" kern="1200" baseline="0" dirty="0">
                <a:solidFill>
                  <a:srgbClr val="000000"/>
                </a:solidFill>
                <a:latin typeface="Arial"/>
              </a:rPr>
              <a:t>. </a:t>
            </a:r>
            <a:r>
              <a:rPr lang="de-DE" sz="2500" kern="1200" baseline="0" dirty="0" err="1">
                <a:solidFill>
                  <a:srgbClr val="000000"/>
                </a:solidFill>
                <a:latin typeface="Arial"/>
              </a:rPr>
              <a:t>Itatem</a:t>
            </a:r>
            <a:r>
              <a:rPr lang="de-DE" sz="2500" kern="1200" baseline="0" dirty="0">
                <a:solidFill>
                  <a:srgbClr val="000000"/>
                </a:solidFill>
                <a:latin typeface="Arial"/>
              </a:rPr>
              <a:t> quo </a:t>
            </a:r>
            <a:r>
              <a:rPr lang="de-DE" sz="2500" kern="1200" baseline="0" dirty="0" err="1">
                <a:solidFill>
                  <a:srgbClr val="000000"/>
                </a:solidFill>
                <a:latin typeface="Arial"/>
              </a:rPr>
              <a:t>conectis</a:t>
            </a:r>
            <a:r>
              <a:rPr lang="de-DE" sz="2500" kern="1200" baseline="0" dirty="0">
                <a:solidFill>
                  <a:srgbClr val="000000"/>
                </a:solidFill>
                <a:latin typeface="Arial"/>
              </a:rPr>
              <a:t> </a:t>
            </a:r>
            <a:r>
              <a:rPr lang="de-DE" sz="2500" kern="1200" baseline="0" dirty="0" err="1">
                <a:solidFill>
                  <a:srgbClr val="000000"/>
                </a:solidFill>
                <a:latin typeface="Arial"/>
              </a:rPr>
              <a:t>molore</a:t>
            </a:r>
            <a:r>
              <a:rPr lang="de-DE" sz="2500" kern="1200" baseline="0" dirty="0">
                <a:solidFill>
                  <a:srgbClr val="000000"/>
                </a:solidFill>
                <a:latin typeface="Arial"/>
              </a:rPr>
              <a:t> </a:t>
            </a:r>
            <a:r>
              <a:rPr lang="de-DE" sz="2500" kern="1200" baseline="0" dirty="0" err="1">
                <a:solidFill>
                  <a:srgbClr val="000000"/>
                </a:solidFill>
                <a:latin typeface="Arial"/>
              </a:rPr>
              <a:t>cuptatur</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a:t>
            </a:r>
          </a:p>
          <a:p>
            <a:pPr rtl="0"/>
            <a:r>
              <a:rPr lang="de-DE" sz="2500" kern="1200" baseline="0" dirty="0" err="1">
                <a:solidFill>
                  <a:srgbClr val="000000"/>
                </a:solidFill>
                <a:latin typeface="Arial"/>
              </a:rPr>
              <a:t>Xerro</a:t>
            </a:r>
            <a:r>
              <a:rPr lang="de-DE" sz="2500" kern="1200" baseline="0" dirty="0">
                <a:solidFill>
                  <a:srgbClr val="000000"/>
                </a:solidFill>
                <a:latin typeface="Arial"/>
              </a:rPr>
              <a:t> et </a:t>
            </a:r>
            <a:r>
              <a:rPr lang="de-DE" sz="2500" kern="1200" baseline="0" dirty="0" err="1">
                <a:solidFill>
                  <a:srgbClr val="000000"/>
                </a:solidFill>
                <a:latin typeface="Arial"/>
              </a:rPr>
              <a:t>elesciam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am </a:t>
            </a:r>
            <a:r>
              <a:rPr lang="de-DE" sz="2500" kern="1200" baseline="0" dirty="0" err="1">
                <a:solidFill>
                  <a:srgbClr val="000000"/>
                </a:solidFill>
                <a:latin typeface="Arial"/>
              </a:rPr>
              <a:t>videlessi</a:t>
            </a:r>
            <a:r>
              <a:rPr lang="de-DE" sz="2500" kern="1200" baseline="0" dirty="0">
                <a:solidFill>
                  <a:srgbClr val="000000"/>
                </a:solidFill>
                <a:latin typeface="Arial"/>
              </a:rPr>
              <a:t> </a:t>
            </a:r>
            <a:r>
              <a:rPr lang="de-DE" sz="2500" kern="1200" baseline="0" dirty="0" err="1">
                <a:solidFill>
                  <a:srgbClr val="000000"/>
                </a:solidFill>
                <a:latin typeface="Arial"/>
              </a:rPr>
              <a:t>accus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omnient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laccum</a:t>
            </a:r>
            <a:r>
              <a:rPr lang="de-DE" sz="2500" kern="1200" baseline="0" dirty="0">
                <a:solidFill>
                  <a:srgbClr val="000000"/>
                </a:solidFill>
                <a:latin typeface="Arial"/>
              </a:rPr>
              <a:t> </a:t>
            </a:r>
            <a:r>
              <a:rPr lang="de-DE" sz="2500" kern="1200" baseline="0" dirty="0" err="1">
                <a:solidFill>
                  <a:srgbClr val="000000"/>
                </a:solidFill>
                <a:latin typeface="Arial"/>
              </a:rPr>
              <a:t>ernation</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a:t>
            </a:r>
            <a:r>
              <a:rPr lang="de-DE" sz="2500" kern="1200" baseline="0" dirty="0" err="1">
                <a:solidFill>
                  <a:srgbClr val="000000"/>
                </a:solidFill>
                <a:latin typeface="Arial"/>
              </a:rPr>
              <a:t>explictur</a:t>
            </a:r>
            <a:r>
              <a:rPr lang="de-DE" sz="2500" kern="1200" baseline="0" dirty="0">
                <a:solidFill>
                  <a:srgbClr val="000000"/>
                </a:solidFill>
                <a:latin typeface="Arial"/>
              </a:rPr>
              <a:t>? </a:t>
            </a:r>
            <a:r>
              <a:rPr lang="de-DE" sz="2500" kern="1200" baseline="0" dirty="0" err="1">
                <a:solidFill>
                  <a:srgbClr val="000000"/>
                </a:solidFill>
                <a:latin typeface="Arial"/>
              </a:rPr>
              <a:t>Abori</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molut</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eaquis</a:t>
            </a:r>
            <a:r>
              <a:rPr lang="de-DE" sz="2500" kern="1200" baseline="0" dirty="0">
                <a:solidFill>
                  <a:srgbClr val="000000"/>
                </a:solidFill>
                <a:latin typeface="Arial"/>
              </a:rPr>
              <a:t> </a:t>
            </a:r>
            <a:r>
              <a:rPr lang="de-DE" sz="2500" kern="1200" baseline="0" dirty="0" err="1">
                <a:solidFill>
                  <a:srgbClr val="000000"/>
                </a:solidFill>
                <a:latin typeface="Arial"/>
              </a:rPr>
              <a:t>venis</a:t>
            </a:r>
            <a:r>
              <a:rPr lang="de-DE" sz="2500" kern="1200" baseline="0" dirty="0">
                <a:solidFill>
                  <a:srgbClr val="000000"/>
                </a:solidFill>
                <a:latin typeface="Arial"/>
              </a:rPr>
              <a:t> </a:t>
            </a:r>
            <a:r>
              <a:rPr lang="de-DE" sz="2500" kern="1200" baseline="0" dirty="0" err="1">
                <a:solidFill>
                  <a:srgbClr val="000000"/>
                </a:solidFill>
                <a:latin typeface="Arial"/>
              </a:rPr>
              <a:t>quibus</a:t>
            </a:r>
            <a:r>
              <a:rPr lang="de-DE" sz="2500" kern="1200" baseline="0" dirty="0">
                <a:solidFill>
                  <a:srgbClr val="000000"/>
                </a:solidFill>
                <a:latin typeface="Arial"/>
              </a:rPr>
              <a:t> in es et </a:t>
            </a:r>
            <a:r>
              <a:rPr lang="de-DE" sz="2500" kern="1200" baseline="0" dirty="0" err="1">
                <a:solidFill>
                  <a:srgbClr val="000000"/>
                </a:solidFill>
                <a:latin typeface="Arial"/>
              </a:rPr>
              <a:t>aligent</a:t>
            </a:r>
            <a:r>
              <a:rPr lang="de-DE" sz="2500" kern="1200" baseline="0" dirty="0">
                <a:solidFill>
                  <a:srgbClr val="000000"/>
                </a:solidFill>
                <a:latin typeface="Arial"/>
              </a:rPr>
              <a:t>.</a:t>
            </a:r>
          </a:p>
          <a:p>
            <a:pPr rtl="0"/>
            <a:r>
              <a:rPr lang="de-DE" sz="2500" kern="1200" baseline="0" dirty="0" err="1">
                <a:solidFill>
                  <a:srgbClr val="000000"/>
                </a:solidFill>
                <a:latin typeface="Arial"/>
              </a:rPr>
              <a:t>Niat</a:t>
            </a:r>
            <a:r>
              <a:rPr lang="de-DE" sz="2500" kern="1200" baseline="0" dirty="0">
                <a:solidFill>
                  <a:srgbClr val="000000"/>
                </a:solidFill>
                <a:latin typeface="Arial"/>
              </a:rPr>
              <a:t> </a:t>
            </a:r>
            <a:r>
              <a:rPr lang="de-DE" sz="2500" kern="1200" baseline="0" dirty="0" err="1">
                <a:solidFill>
                  <a:srgbClr val="000000"/>
                </a:solidFill>
                <a:latin typeface="Arial"/>
              </a:rPr>
              <a:t>harchillis</a:t>
            </a:r>
            <a:r>
              <a:rPr lang="de-DE" sz="2500" kern="1200" baseline="0" dirty="0">
                <a:solidFill>
                  <a:srgbClr val="000000"/>
                </a:solidFill>
                <a:latin typeface="Arial"/>
              </a:rPr>
              <a:t> </a:t>
            </a:r>
            <a:r>
              <a:rPr lang="de-DE" sz="2500" kern="1200" baseline="0" dirty="0" err="1">
                <a:solidFill>
                  <a:srgbClr val="000000"/>
                </a:solidFill>
                <a:latin typeface="Arial"/>
              </a:rPr>
              <a:t>cullate</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aboreperia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doluptam</a:t>
            </a:r>
            <a:r>
              <a:rPr lang="de-DE" sz="2500" kern="1200" baseline="0" dirty="0">
                <a:solidFill>
                  <a:srgbClr val="000000"/>
                </a:solidFill>
                <a:latin typeface="Arial"/>
              </a:rPr>
              <a:t> </a:t>
            </a:r>
            <a:r>
              <a:rPr lang="de-DE" sz="2500" kern="1200" baseline="0" dirty="0" err="1">
                <a:solidFill>
                  <a:srgbClr val="000000"/>
                </a:solidFill>
                <a:latin typeface="Arial"/>
              </a:rPr>
              <a:t>faccabo</a:t>
            </a:r>
            <a:r>
              <a:rPr lang="de-DE" sz="2500" kern="1200" baseline="0" dirty="0">
                <a:solidFill>
                  <a:srgbClr val="000000"/>
                </a:solidFill>
                <a:latin typeface="Arial"/>
              </a:rPr>
              <a:t>. </a:t>
            </a:r>
            <a:r>
              <a:rPr lang="de-DE" sz="2500" kern="1200" baseline="0" dirty="0" err="1">
                <a:solidFill>
                  <a:srgbClr val="000000"/>
                </a:solidFill>
                <a:latin typeface="Arial"/>
              </a:rPr>
              <a:t>Otam</a:t>
            </a:r>
            <a:r>
              <a:rPr lang="de-DE" sz="2500" kern="1200" baseline="0" dirty="0">
                <a:solidFill>
                  <a:srgbClr val="000000"/>
                </a:solidFill>
                <a:latin typeface="Arial"/>
              </a:rPr>
              <a:t> </a:t>
            </a:r>
            <a:r>
              <a:rPr lang="de-DE" sz="2500" kern="1200" baseline="0" dirty="0" err="1">
                <a:solidFill>
                  <a:srgbClr val="000000"/>
                </a:solidFill>
                <a:latin typeface="Arial"/>
              </a:rPr>
              <a:t>iniminventur</a:t>
            </a:r>
            <a:r>
              <a:rPr lang="de-DE" sz="2500" kern="1200" baseline="0" dirty="0">
                <a:solidFill>
                  <a:srgbClr val="000000"/>
                </a:solidFill>
                <a:latin typeface="Arial"/>
              </a:rPr>
              <a:t>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none</a:t>
            </a:r>
            <a:r>
              <a:rPr lang="de-DE" sz="2500" kern="1200" baseline="0" dirty="0">
                <a:solidFill>
                  <a:srgbClr val="000000"/>
                </a:solidFill>
                <a:latin typeface="Arial"/>
              </a:rPr>
              <a:t> </a:t>
            </a:r>
            <a:r>
              <a:rPr lang="de-DE" sz="2500" kern="1200" baseline="0" dirty="0" err="1">
                <a:solidFill>
                  <a:srgbClr val="000000"/>
                </a:solidFill>
                <a:latin typeface="Arial"/>
              </a:rPr>
              <a:t>net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accum</a:t>
            </a:r>
            <a:r>
              <a:rPr lang="de-DE" sz="2500" kern="1200" baseline="0" dirty="0">
                <a:solidFill>
                  <a:srgbClr val="000000"/>
                </a:solidFill>
                <a:latin typeface="Arial"/>
              </a:rPr>
              <a:t>, </a:t>
            </a:r>
            <a:r>
              <a:rPr lang="de-DE" sz="2500" kern="1200" baseline="0" dirty="0" err="1">
                <a:solidFill>
                  <a:srgbClr val="000000"/>
                </a:solidFill>
                <a:latin typeface="Arial"/>
              </a:rPr>
              <a:t>nimet</a:t>
            </a:r>
            <a:r>
              <a:rPr lang="de-DE" sz="2500" kern="1200" baseline="0" dirty="0">
                <a:solidFill>
                  <a:srgbClr val="000000"/>
                </a:solidFill>
                <a:latin typeface="Arial"/>
              </a:rPr>
              <a:t> </a:t>
            </a:r>
            <a:r>
              <a:rPr lang="de-DE" sz="2500" kern="1200" baseline="0" dirty="0" err="1">
                <a:solidFill>
                  <a:srgbClr val="000000"/>
                </a:solidFill>
                <a:latin typeface="Arial"/>
              </a:rPr>
              <a:t>officimi</a:t>
            </a:r>
            <a:r>
              <a:rPr lang="de-DE" sz="2500" kern="1200" baseline="0" dirty="0">
                <a:solidFill>
                  <a:srgbClr val="000000"/>
                </a:solidFill>
                <a:latin typeface="Arial"/>
              </a:rPr>
              <a:t>, </a:t>
            </a:r>
            <a:r>
              <a:rPr lang="de-DE" sz="2500" kern="1200" baseline="0" dirty="0" err="1">
                <a:solidFill>
                  <a:srgbClr val="000000"/>
                </a:solidFill>
                <a:latin typeface="Arial"/>
              </a:rPr>
              <a:t>conseque</a:t>
            </a:r>
            <a:r>
              <a:rPr lang="de-DE" sz="2500" kern="1200" baseline="0" dirty="0">
                <a:solidFill>
                  <a:srgbClr val="000000"/>
                </a:solidFill>
                <a:latin typeface="Arial"/>
              </a:rPr>
              <a:t> </a:t>
            </a:r>
            <a:r>
              <a:rPr lang="de-DE" sz="2500" kern="1200" baseline="0" dirty="0" err="1">
                <a:solidFill>
                  <a:srgbClr val="000000"/>
                </a:solidFill>
                <a:latin typeface="Arial"/>
              </a:rPr>
              <a:t>dit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Nam, </a:t>
            </a:r>
            <a:r>
              <a:rPr lang="de-DE" sz="2500" kern="1200" baseline="0" dirty="0" err="1">
                <a:solidFill>
                  <a:srgbClr val="000000"/>
                </a:solidFill>
                <a:latin typeface="Arial"/>
              </a:rPr>
              <a:t>quibus</a:t>
            </a:r>
            <a:r>
              <a:rPr lang="de-DE" sz="2500" kern="1200" baseline="0" dirty="0">
                <a:solidFill>
                  <a:srgbClr val="000000"/>
                </a:solidFill>
                <a:latin typeface="Arial"/>
              </a:rPr>
              <a:t> </a:t>
            </a:r>
            <a:r>
              <a:rPr lang="de-DE" sz="2500" kern="1200" baseline="0" dirty="0" err="1">
                <a:solidFill>
                  <a:srgbClr val="000000"/>
                </a:solidFill>
                <a:latin typeface="Arial"/>
              </a:rPr>
              <a:t>moloraectius</a:t>
            </a:r>
            <a:r>
              <a:rPr lang="de-DE" sz="2500" kern="1200" baseline="0" dirty="0">
                <a:solidFill>
                  <a:srgbClr val="000000"/>
                </a:solidFill>
                <a:latin typeface="Arial"/>
              </a:rPr>
              <a:t> </a:t>
            </a:r>
            <a:r>
              <a:rPr lang="de-DE" sz="2500" kern="1200" baseline="0" dirty="0" err="1">
                <a:solidFill>
                  <a:srgbClr val="000000"/>
                </a:solidFill>
                <a:latin typeface="Arial"/>
              </a:rPr>
              <a:t>illabor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laborrum</a:t>
            </a:r>
            <a:r>
              <a:rPr lang="de-DE" sz="2500" kern="1200" baseline="0" dirty="0">
                <a:solidFill>
                  <a:srgbClr val="000000"/>
                </a:solidFill>
                <a:latin typeface="Arial"/>
              </a:rPr>
              <a:t> </a:t>
            </a:r>
            <a:r>
              <a:rPr lang="de-DE" sz="2500" kern="1200" baseline="0" dirty="0" err="1">
                <a:solidFill>
                  <a:srgbClr val="000000"/>
                </a:solidFill>
                <a:latin typeface="Arial"/>
              </a:rPr>
              <a:t>inveliquia</a:t>
            </a:r>
            <a:r>
              <a:rPr lang="de-DE" sz="2500" kern="1200" baseline="0" dirty="0">
                <a:solidFill>
                  <a:srgbClr val="000000"/>
                </a:solidFill>
                <a:latin typeface="Arial"/>
              </a:rPr>
              <a:t> </a:t>
            </a:r>
            <a:r>
              <a:rPr lang="de-DE" sz="2500" kern="1200" baseline="0" dirty="0" err="1">
                <a:solidFill>
                  <a:srgbClr val="000000"/>
                </a:solidFill>
                <a:latin typeface="Arial"/>
              </a:rPr>
              <a:t>sequias</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spedis</a:t>
            </a:r>
            <a:r>
              <a:rPr lang="de-DE" sz="2500" kern="1200" baseline="0" dirty="0">
                <a:solidFill>
                  <a:srgbClr val="000000"/>
                </a:solidFill>
                <a:latin typeface="Arial"/>
              </a:rPr>
              <a:t> </a:t>
            </a:r>
            <a:r>
              <a:rPr lang="de-DE" sz="2500" kern="1200" baseline="0" dirty="0" err="1">
                <a:solidFill>
                  <a:srgbClr val="000000"/>
                </a:solidFill>
                <a:latin typeface="Arial"/>
              </a:rPr>
              <a:t>moluptias</a:t>
            </a:r>
            <a:r>
              <a:rPr lang="de-DE" sz="2500" kern="1200" baseline="0" dirty="0">
                <a:solidFill>
                  <a:srgbClr val="000000"/>
                </a:solidFill>
                <a:latin typeface="Arial"/>
              </a:rPr>
              <a:t> </a:t>
            </a:r>
            <a:r>
              <a:rPr lang="de-DE" sz="2500" kern="1200" baseline="0" dirty="0" err="1">
                <a:solidFill>
                  <a:srgbClr val="000000"/>
                </a:solidFill>
                <a:latin typeface="Arial"/>
              </a:rPr>
              <a:t>adia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acest</a:t>
            </a:r>
            <a:r>
              <a:rPr lang="de-DE" sz="2500" kern="1200" baseline="0" dirty="0">
                <a:solidFill>
                  <a:srgbClr val="000000"/>
                </a:solidFill>
                <a:latin typeface="Arial"/>
              </a:rPr>
              <a:t> </a:t>
            </a:r>
            <a:r>
              <a:rPr lang="de-DE" sz="2500" kern="1200" baseline="0" dirty="0" err="1">
                <a:solidFill>
                  <a:srgbClr val="000000"/>
                </a:solidFill>
                <a:latin typeface="Arial"/>
              </a:rPr>
              <a:t>audae</a:t>
            </a:r>
            <a:r>
              <a:rPr lang="de-DE" sz="2500" kern="1200" baseline="0" dirty="0">
                <a:solidFill>
                  <a:srgbClr val="000000"/>
                </a:solidFill>
                <a:latin typeface="Arial"/>
              </a:rPr>
              <a:t> </a:t>
            </a:r>
            <a:r>
              <a:rPr lang="de-DE" sz="2500" kern="1200" baseline="0" dirty="0" err="1">
                <a:solidFill>
                  <a:srgbClr val="000000"/>
                </a:solidFill>
                <a:latin typeface="Arial"/>
              </a:rPr>
              <a:t>pernatum</a:t>
            </a:r>
            <a:r>
              <a:rPr lang="de-DE" sz="2500" kern="1200" baseline="0" dirty="0">
                <a:solidFill>
                  <a:srgbClr val="000000"/>
                </a:solidFill>
                <a:latin typeface="Arial"/>
              </a:rPr>
              <a:t> </a:t>
            </a:r>
            <a:r>
              <a:rPr lang="de-DE" sz="2500" kern="1200" baseline="0" dirty="0" err="1">
                <a:solidFill>
                  <a:srgbClr val="000000"/>
                </a:solidFill>
                <a:latin typeface="Arial"/>
              </a:rPr>
              <a:t>ius</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ad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et </a:t>
            </a:r>
            <a:r>
              <a:rPr lang="de-DE" sz="2500" kern="1200" baseline="0" dirty="0" err="1">
                <a:solidFill>
                  <a:srgbClr val="000000"/>
                </a:solidFill>
                <a:latin typeface="Arial"/>
              </a:rPr>
              <a:t>volo</a:t>
            </a:r>
            <a:r>
              <a:rPr lang="de-DE" sz="2500" kern="1200" baseline="0" dirty="0">
                <a:solidFill>
                  <a:srgbClr val="000000"/>
                </a:solidFill>
                <a:latin typeface="Arial"/>
              </a:rPr>
              <a:t> </a:t>
            </a:r>
            <a:r>
              <a:rPr lang="de-DE" sz="2500" kern="1200" baseline="0" dirty="0" err="1">
                <a:solidFill>
                  <a:srgbClr val="000000"/>
                </a:solidFill>
                <a:latin typeface="Arial"/>
              </a:rPr>
              <a:t>verovid</a:t>
            </a:r>
            <a:r>
              <a:rPr lang="de-DE" sz="2500" kern="1200" baseline="0" dirty="0">
                <a:solidFill>
                  <a:srgbClr val="000000"/>
                </a:solidFill>
                <a:latin typeface="Arial"/>
              </a:rPr>
              <a:t> </a:t>
            </a:r>
            <a:r>
              <a:rPr lang="de-DE" sz="2500" kern="1200" baseline="0" dirty="0" err="1">
                <a:solidFill>
                  <a:srgbClr val="000000"/>
                </a:solidFill>
                <a:latin typeface="Arial"/>
              </a:rPr>
              <a:t>unturitatet</a:t>
            </a:r>
            <a:r>
              <a:rPr lang="de-DE" sz="2500" kern="1200" baseline="0" dirty="0">
                <a:solidFill>
                  <a:srgbClr val="000000"/>
                </a:solidFill>
                <a:latin typeface="Arial"/>
              </a:rPr>
              <a:t> </a:t>
            </a:r>
            <a:r>
              <a:rPr lang="de-DE" sz="2500" kern="1200" baseline="0" dirty="0" err="1">
                <a:solidFill>
                  <a:srgbClr val="000000"/>
                </a:solidFill>
                <a:latin typeface="Arial"/>
              </a:rPr>
              <a:t>adiorehendi</a:t>
            </a:r>
            <a:r>
              <a:rPr lang="de-DE" sz="2500" kern="1200" baseline="0" dirty="0">
                <a:solidFill>
                  <a:srgbClr val="000000"/>
                </a:solidFill>
                <a:latin typeface="Arial"/>
              </a:rPr>
              <a:t> </a:t>
            </a:r>
            <a:r>
              <a:rPr lang="de-DE" sz="2500" kern="1200" baseline="0" dirty="0" err="1">
                <a:solidFill>
                  <a:srgbClr val="000000"/>
                </a:solidFill>
                <a:latin typeface="Arial"/>
              </a:rPr>
              <a:t>blabor</a:t>
            </a:r>
            <a:r>
              <a:rPr lang="de-DE" sz="2500" kern="1200" baseline="0" dirty="0">
                <a:solidFill>
                  <a:srgbClr val="000000"/>
                </a:solidFill>
                <a:latin typeface="Arial"/>
              </a:rPr>
              <a:t> </a:t>
            </a:r>
            <a:r>
              <a:rPr lang="de-DE" sz="2500" kern="1200" baseline="0" dirty="0" err="1">
                <a:solidFill>
                  <a:srgbClr val="000000"/>
                </a:solidFill>
                <a:latin typeface="Arial"/>
              </a:rPr>
              <a:t>aciur</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resciuntem</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imendendae</a:t>
            </a:r>
            <a:r>
              <a:rPr lang="de-DE" sz="2500" kern="1200" baseline="0" dirty="0">
                <a:solidFill>
                  <a:srgbClr val="000000"/>
                </a:solidFill>
                <a:latin typeface="Arial"/>
              </a:rPr>
              <a:t> </a:t>
            </a:r>
            <a:r>
              <a:rPr lang="de-DE" sz="2500" kern="1200" baseline="0" dirty="0" err="1">
                <a:solidFill>
                  <a:srgbClr val="000000"/>
                </a:solidFill>
                <a:latin typeface="Arial"/>
              </a:rPr>
              <a:t>verum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dem. </a:t>
            </a:r>
            <a:r>
              <a:rPr lang="de-DE" sz="2500" kern="1200" baseline="0" dirty="0" err="1">
                <a:solidFill>
                  <a:srgbClr val="000000"/>
                </a:solidFill>
                <a:latin typeface="Arial"/>
              </a:rPr>
              <a:t>Ro</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a:t>
            </a:r>
            <a:r>
              <a:rPr lang="de-DE" sz="2500" kern="1200" baseline="0" dirty="0">
                <a:solidFill>
                  <a:srgbClr val="000000"/>
                </a:solidFill>
                <a:latin typeface="Arial"/>
              </a:rPr>
              <a:t> </a:t>
            </a:r>
            <a:r>
              <a:rPr lang="de-DE" sz="2500" kern="1200" baseline="0" dirty="0" err="1">
                <a:solidFill>
                  <a:srgbClr val="000000"/>
                </a:solidFill>
                <a:latin typeface="Arial"/>
              </a:rPr>
              <a:t>atiorro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in </a:t>
            </a:r>
            <a:r>
              <a:rPr lang="de-DE" sz="2500" kern="1200" baseline="0" dirty="0" err="1">
                <a:solidFill>
                  <a:srgbClr val="000000"/>
                </a:solidFill>
                <a:latin typeface="Arial"/>
              </a:rPr>
              <a:t>nihiliquis</a:t>
            </a:r>
            <a:r>
              <a:rPr lang="de-DE" sz="2500" kern="1200" baseline="0" dirty="0">
                <a:solidFill>
                  <a:srgbClr val="000000"/>
                </a:solidFill>
                <a:latin typeface="Arial"/>
              </a:rPr>
              <a:t> </a:t>
            </a:r>
            <a:r>
              <a:rPr lang="de-DE" sz="2500" kern="1200" baseline="0" dirty="0" err="1">
                <a:solidFill>
                  <a:srgbClr val="000000"/>
                </a:solidFill>
                <a:latin typeface="Arial"/>
              </a:rPr>
              <a:t>volorporro</a:t>
            </a:r>
            <a:r>
              <a:rPr lang="de-DE" sz="2500" kern="1200" baseline="0" dirty="0">
                <a:solidFill>
                  <a:srgbClr val="000000"/>
                </a:solidFill>
                <a:latin typeface="Arial"/>
              </a:rPr>
              <a:t> </a:t>
            </a:r>
            <a:r>
              <a:rPr lang="de-DE" sz="2500" kern="1200" baseline="0" dirty="0" err="1">
                <a:solidFill>
                  <a:srgbClr val="000000"/>
                </a:solidFill>
                <a:latin typeface="Arial"/>
              </a:rPr>
              <a:t>is</a:t>
            </a:r>
            <a:r>
              <a:rPr lang="de-DE" sz="2500" kern="1200" baseline="0" dirty="0">
                <a:solidFill>
                  <a:srgbClr val="000000"/>
                </a:solidFill>
                <a:latin typeface="Arial"/>
              </a:rPr>
              <a:t> </a:t>
            </a:r>
            <a:r>
              <a:rPr lang="de-DE" sz="2500" kern="1200" baseline="0" dirty="0" err="1">
                <a:solidFill>
                  <a:srgbClr val="000000"/>
                </a:solidFill>
                <a:latin typeface="Arial"/>
              </a:rPr>
              <a:t>istiusdaecto</a:t>
            </a:r>
            <a:r>
              <a:rPr lang="de-DE" sz="2500" kern="1200" baseline="0" dirty="0">
                <a:solidFill>
                  <a:srgbClr val="000000"/>
                </a:solidFill>
                <a:latin typeface="Arial"/>
              </a:rPr>
              <a:t> </a:t>
            </a:r>
            <a:r>
              <a:rPr lang="de-DE" sz="2500" kern="1200" baseline="0" dirty="0" err="1">
                <a:solidFill>
                  <a:srgbClr val="000000"/>
                </a:solidFill>
                <a:latin typeface="Arial"/>
              </a:rPr>
              <a:t>tem</a:t>
            </a:r>
            <a:r>
              <a:rPr lang="de-DE" sz="2500" kern="1200" baseline="0" dirty="0">
                <a:solidFill>
                  <a:srgbClr val="000000"/>
                </a:solidFill>
                <a:latin typeface="Arial"/>
              </a:rPr>
              <a:t> </a:t>
            </a:r>
            <a:r>
              <a:rPr lang="de-DE" sz="2500" kern="1200" baseline="0" dirty="0" err="1">
                <a:solidFill>
                  <a:srgbClr val="000000"/>
                </a:solidFill>
                <a:latin typeface="Arial"/>
              </a:rPr>
              <a:t>recae</a:t>
            </a:r>
            <a:r>
              <a:rPr lang="de-DE" sz="2500" kern="1200" baseline="0" dirty="0">
                <a:solidFill>
                  <a:srgbClr val="000000"/>
                </a:solidFill>
                <a:latin typeface="Arial"/>
              </a:rPr>
              <a:t> mi, si </a:t>
            </a:r>
            <a:r>
              <a:rPr lang="de-DE" sz="2500" kern="1200" baseline="0" dirty="0" err="1">
                <a:solidFill>
                  <a:srgbClr val="000000"/>
                </a:solidFill>
                <a:latin typeface="Arial"/>
              </a:rPr>
              <a:t>voluptat</a:t>
            </a:r>
            <a:r>
              <a:rPr lang="de-DE" sz="2500" kern="1200" baseline="0" dirty="0">
                <a:solidFill>
                  <a:srgbClr val="000000"/>
                </a:solidFill>
                <a:latin typeface="Arial"/>
              </a:rPr>
              <a:t>.</a:t>
            </a:r>
          </a:p>
          <a:p>
            <a:pPr rtl="0"/>
            <a:r>
              <a:rPr lang="de-DE" sz="2500" kern="1200" baseline="0" dirty="0" err="1">
                <a:solidFill>
                  <a:srgbClr val="000000"/>
                </a:solidFill>
                <a:latin typeface="Arial"/>
              </a:rPr>
              <a:t>Cae</a:t>
            </a:r>
            <a:r>
              <a:rPr lang="de-DE" sz="2500" kern="1200" baseline="0" dirty="0">
                <a:solidFill>
                  <a:srgbClr val="000000"/>
                </a:solidFill>
                <a:latin typeface="Arial"/>
              </a:rPr>
              <a:t> et </a:t>
            </a:r>
            <a:r>
              <a:rPr lang="de-DE" sz="2500" kern="1200" baseline="0" dirty="0" err="1">
                <a:solidFill>
                  <a:srgbClr val="000000"/>
                </a:solidFill>
                <a:latin typeface="Arial"/>
              </a:rPr>
              <a:t>autem</a:t>
            </a:r>
            <a:r>
              <a:rPr lang="de-DE" sz="2500" kern="1200" baseline="0" dirty="0">
                <a:solidFill>
                  <a:srgbClr val="000000"/>
                </a:solidFill>
                <a:latin typeface="Arial"/>
              </a:rPr>
              <a:t> </a:t>
            </a:r>
            <a:r>
              <a:rPr lang="de-DE" sz="2500" kern="1200" baseline="0" dirty="0" err="1">
                <a:solidFill>
                  <a:srgbClr val="000000"/>
                </a:solidFill>
                <a:latin typeface="Arial"/>
              </a:rPr>
              <a:t>at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reped</a:t>
            </a:r>
            <a:r>
              <a:rPr lang="de-DE" sz="2500" kern="1200" baseline="0" dirty="0">
                <a:solidFill>
                  <a:srgbClr val="000000"/>
                </a:solidFill>
                <a:latin typeface="Arial"/>
              </a:rPr>
              <a:t> </a:t>
            </a:r>
            <a:r>
              <a:rPr lang="de-DE" sz="2500" kern="1200" baseline="0" dirty="0" err="1">
                <a:solidFill>
                  <a:srgbClr val="000000"/>
                </a:solidFill>
                <a:latin typeface="Arial"/>
              </a:rPr>
              <a:t>quasinc</a:t>
            </a:r>
            <a:r>
              <a:rPr lang="de-DE" sz="2500" kern="1200" baseline="0" dirty="0">
                <a:solidFill>
                  <a:srgbClr val="000000"/>
                </a:solidFill>
                <a:latin typeface="Arial"/>
              </a:rPr>
              <a:t> </a:t>
            </a:r>
            <a:r>
              <a:rPr lang="de-DE" sz="2500" kern="1200" baseline="0" dirty="0" err="1">
                <a:solidFill>
                  <a:srgbClr val="000000"/>
                </a:solidFill>
                <a:latin typeface="Arial"/>
              </a:rPr>
              <a:t>ipitio</a:t>
            </a:r>
            <a:r>
              <a:rPr lang="de-DE" sz="2500" kern="1200" baseline="0" dirty="0">
                <a:solidFill>
                  <a:srgbClr val="000000"/>
                </a:solidFill>
                <a:latin typeface="Arial"/>
              </a:rPr>
              <a:t>. </a:t>
            </a:r>
            <a:r>
              <a:rPr lang="de-DE" sz="2500" kern="1200" baseline="0" dirty="0" err="1">
                <a:solidFill>
                  <a:srgbClr val="000000"/>
                </a:solidFill>
                <a:latin typeface="Arial"/>
              </a:rPr>
              <a:t>Ariscipsamus</a:t>
            </a:r>
            <a:r>
              <a:rPr lang="de-DE" sz="2500" kern="1200" baseline="0" dirty="0">
                <a:solidFill>
                  <a:srgbClr val="000000"/>
                </a:solidFill>
                <a:latin typeface="Arial"/>
              </a:rPr>
              <a:t> </a:t>
            </a:r>
            <a:r>
              <a:rPr lang="de-DE" sz="2500" kern="1200" baseline="0" dirty="0" err="1">
                <a:solidFill>
                  <a:srgbClr val="000000"/>
                </a:solidFill>
                <a:latin typeface="Arial"/>
              </a:rPr>
              <a:t>volorec</a:t>
            </a:r>
            <a:r>
              <a:rPr lang="de-DE" sz="2500" kern="1200" baseline="0" dirty="0">
                <a:solidFill>
                  <a:srgbClr val="000000"/>
                </a:solidFill>
                <a:latin typeface="Arial"/>
              </a:rPr>
              <a:t> </a:t>
            </a:r>
            <a:r>
              <a:rPr lang="de-DE" sz="2500" kern="1200" baseline="0" dirty="0" err="1">
                <a:solidFill>
                  <a:srgbClr val="000000"/>
                </a:solidFill>
                <a:latin typeface="Arial"/>
              </a:rPr>
              <a:t>tionse</a:t>
            </a:r>
            <a:r>
              <a:rPr lang="de-DE" sz="2500" kern="1200" baseline="0" dirty="0">
                <a:solidFill>
                  <a:srgbClr val="000000"/>
                </a:solidFill>
                <a:latin typeface="Arial"/>
              </a:rPr>
              <a:t> </a:t>
            </a:r>
            <a:r>
              <a:rPr lang="de-DE" sz="2500" kern="1200" baseline="0" dirty="0" err="1">
                <a:solidFill>
                  <a:srgbClr val="000000"/>
                </a:solidFill>
                <a:latin typeface="Arial"/>
              </a:rPr>
              <a:t>perum</a:t>
            </a:r>
            <a:r>
              <a:rPr lang="de-DE" sz="2500" kern="1200" baseline="0" dirty="0">
                <a:solidFill>
                  <a:srgbClr val="000000"/>
                </a:solidFill>
                <a:latin typeface="Arial"/>
              </a:rPr>
              <a:t> </a:t>
            </a:r>
            <a:r>
              <a:rPr lang="de-DE" sz="2500" kern="1200" baseline="0" dirty="0" err="1">
                <a:solidFill>
                  <a:srgbClr val="000000"/>
                </a:solidFill>
                <a:latin typeface="Arial"/>
              </a:rPr>
              <a:t>volorunt</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a:t>
            </a:r>
            <a:r>
              <a:rPr lang="de-DE" sz="2500" kern="1200" baseline="0" dirty="0">
                <a:solidFill>
                  <a:srgbClr val="000000"/>
                </a:solidFill>
                <a:latin typeface="Arial"/>
              </a:rPr>
              <a:t>.</a:t>
            </a:r>
          </a:p>
          <a:p>
            <a:pPr rtl="0"/>
            <a:r>
              <a:rPr lang="de-DE" sz="2500" kern="1200" baseline="0" dirty="0" err="1">
                <a:solidFill>
                  <a:srgbClr val="000000"/>
                </a:solidFill>
                <a:latin typeface="Arial"/>
              </a:rPr>
              <a:t>Consequo</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et </a:t>
            </a:r>
            <a:r>
              <a:rPr lang="de-DE" sz="2500" kern="1200" baseline="0" dirty="0" err="1">
                <a:solidFill>
                  <a:srgbClr val="000000"/>
                </a:solidFill>
                <a:latin typeface="Arial"/>
              </a:rPr>
              <a:t>erioratur</a:t>
            </a:r>
            <a:r>
              <a:rPr lang="de-DE" sz="2500" kern="1200" baseline="0" dirty="0">
                <a:solidFill>
                  <a:srgbClr val="000000"/>
                </a:solidFill>
                <a:latin typeface="Arial"/>
              </a:rPr>
              <a:t>?</a:t>
            </a:r>
          </a:p>
          <a:p>
            <a:pPr rtl="0"/>
            <a:r>
              <a:rPr lang="de-DE" sz="2500" kern="1200" baseline="0" dirty="0">
                <a:solidFill>
                  <a:srgbClr val="000000"/>
                </a:solidFill>
                <a:latin typeface="Arial"/>
              </a:rPr>
              <a:t>As </a:t>
            </a:r>
            <a:r>
              <a:rPr lang="de-DE" sz="2500" kern="1200" baseline="0" dirty="0" err="1">
                <a:solidFill>
                  <a:srgbClr val="000000"/>
                </a:solidFill>
                <a:latin typeface="Arial"/>
              </a:rPr>
              <a:t>ipsunt</a:t>
            </a:r>
            <a:r>
              <a:rPr lang="de-DE" sz="2500" kern="1200" baseline="0" dirty="0">
                <a:solidFill>
                  <a:srgbClr val="000000"/>
                </a:solidFill>
                <a:latin typeface="Arial"/>
              </a:rPr>
              <a:t> </a:t>
            </a:r>
            <a:r>
              <a:rPr lang="de-DE" sz="2500" kern="1200" baseline="0" dirty="0" err="1">
                <a:solidFill>
                  <a:srgbClr val="000000"/>
                </a:solidFill>
                <a:latin typeface="Arial"/>
              </a:rPr>
              <a:t>etus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exerum</a:t>
            </a:r>
            <a:r>
              <a:rPr lang="de-DE" sz="2500" kern="1200" baseline="0" dirty="0">
                <a:solidFill>
                  <a:srgbClr val="000000"/>
                </a:solidFill>
                <a:latin typeface="Arial"/>
              </a:rPr>
              <a:t> </a:t>
            </a:r>
            <a:r>
              <a:rPr lang="de-DE" sz="2500" kern="1200" baseline="0" dirty="0" err="1">
                <a:solidFill>
                  <a:srgbClr val="000000"/>
                </a:solidFill>
                <a:latin typeface="Arial"/>
              </a:rPr>
              <a:t>il</a:t>
            </a:r>
            <a:r>
              <a:rPr lang="de-DE" sz="2500" kern="1200" baseline="0" dirty="0">
                <a:solidFill>
                  <a:srgbClr val="000000"/>
                </a:solidFill>
                <a:latin typeface="Arial"/>
              </a:rPr>
              <a:t> </a:t>
            </a:r>
            <a:r>
              <a:rPr lang="de-DE" sz="2500" kern="1200" baseline="0" dirty="0" err="1">
                <a:solidFill>
                  <a:srgbClr val="000000"/>
                </a:solidFill>
                <a:latin typeface="Arial"/>
              </a:rPr>
              <a:t>ipsandio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et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nime</a:t>
            </a:r>
            <a:r>
              <a:rPr lang="de-DE" sz="2500" kern="1200" baseline="0" dirty="0">
                <a:solidFill>
                  <a:srgbClr val="000000"/>
                </a:solidFill>
                <a:latin typeface="Arial"/>
              </a:rPr>
              <a:t> </a:t>
            </a:r>
            <a:r>
              <a:rPr lang="de-DE" sz="2500" kern="1200" baseline="0" dirty="0" err="1">
                <a:solidFill>
                  <a:srgbClr val="000000"/>
                </a:solidFill>
                <a:latin typeface="Arial"/>
              </a:rPr>
              <a:t>pratet</a:t>
            </a:r>
            <a:r>
              <a:rPr lang="de-DE" sz="2500" kern="1200" baseline="0" dirty="0">
                <a:solidFill>
                  <a:srgbClr val="000000"/>
                </a:solidFill>
                <a:latin typeface="Arial"/>
              </a:rPr>
              <a:t> </a:t>
            </a:r>
            <a:r>
              <a:rPr lang="de-DE" sz="2500" kern="1200" baseline="0" dirty="0" err="1">
                <a:solidFill>
                  <a:srgbClr val="000000"/>
                </a:solidFill>
                <a:latin typeface="Arial"/>
              </a:rPr>
              <a:t>officitis</a:t>
            </a:r>
            <a:r>
              <a:rPr lang="de-DE" sz="2500" kern="1200" baseline="0" dirty="0">
                <a:solidFill>
                  <a:srgbClr val="000000"/>
                </a:solidFill>
                <a:latin typeface="Arial"/>
              </a:rPr>
              <a:t> </a:t>
            </a:r>
            <a:r>
              <a:rPr lang="de-DE" sz="2500" kern="1200" baseline="0" dirty="0" err="1">
                <a:solidFill>
                  <a:srgbClr val="000000"/>
                </a:solidFill>
                <a:latin typeface="Arial"/>
              </a:rPr>
              <a:t>doles</a:t>
            </a:r>
            <a:r>
              <a:rPr lang="de-DE" sz="2500" kern="1200" baseline="0" dirty="0">
                <a:solidFill>
                  <a:srgbClr val="000000"/>
                </a:solidFill>
                <a:latin typeface="Arial"/>
              </a:rPr>
              <a:t> </a:t>
            </a:r>
            <a:r>
              <a:rPr lang="de-DE" sz="2500" kern="1200" baseline="0" dirty="0" err="1">
                <a:solidFill>
                  <a:srgbClr val="000000"/>
                </a:solidFill>
                <a:latin typeface="Arial"/>
              </a:rPr>
              <a:t>essi</a:t>
            </a:r>
            <a:r>
              <a:rPr lang="de-DE" sz="2500" kern="1200" baseline="0" dirty="0">
                <a:solidFill>
                  <a:srgbClr val="000000"/>
                </a:solidFill>
                <a:latin typeface="Arial"/>
              </a:rPr>
              <a:t> </a:t>
            </a:r>
            <a:r>
              <a:rPr lang="de-DE" sz="2500" kern="1200" baseline="0" dirty="0" err="1">
                <a:solidFill>
                  <a:srgbClr val="000000"/>
                </a:solidFill>
                <a:latin typeface="Arial"/>
              </a:rPr>
              <a:t>quuntur</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eosaeped</a:t>
            </a:r>
            <a:r>
              <a:rPr lang="de-DE" sz="2500" kern="1200" baseline="0" dirty="0">
                <a:solidFill>
                  <a:srgbClr val="000000"/>
                </a:solidFill>
                <a:latin typeface="Arial"/>
              </a:rPr>
              <a:t> </a:t>
            </a:r>
            <a:r>
              <a:rPr lang="de-DE" sz="2500" kern="1200" baseline="0" dirty="0" err="1">
                <a:solidFill>
                  <a:srgbClr val="000000"/>
                </a:solidFill>
                <a:latin typeface="Arial"/>
              </a:rPr>
              <a:t>eri</a:t>
            </a:r>
            <a:r>
              <a:rPr lang="de-DE" sz="2500" kern="1200" baseline="0" dirty="0">
                <a:solidFill>
                  <a:srgbClr val="000000"/>
                </a:solidFill>
                <a:latin typeface="Arial"/>
              </a:rPr>
              <a:t> </a:t>
            </a:r>
            <a:r>
              <a:rPr lang="de-DE" sz="2500" kern="1200" baseline="0" dirty="0" err="1">
                <a:solidFill>
                  <a:srgbClr val="000000"/>
                </a:solidFill>
                <a:latin typeface="Arial"/>
              </a:rPr>
              <a:t>aperat</a:t>
            </a:r>
            <a:r>
              <a:rPr lang="de-DE" sz="2500" kern="1200" baseline="0" dirty="0">
                <a:solidFill>
                  <a:srgbClr val="000000"/>
                </a:solidFill>
                <a:latin typeface="Arial"/>
              </a:rPr>
              <a:t> </a:t>
            </a:r>
            <a:r>
              <a:rPr lang="de-DE" sz="2500" kern="1200" baseline="0" dirty="0" err="1">
                <a:solidFill>
                  <a:srgbClr val="000000"/>
                </a:solidFill>
                <a:latin typeface="Arial"/>
              </a:rPr>
              <a:t>este</a:t>
            </a:r>
            <a:r>
              <a:rPr lang="de-DE" sz="2500" kern="1200" baseline="0" dirty="0">
                <a:solidFill>
                  <a:srgbClr val="000000"/>
                </a:solidFill>
                <a:latin typeface="Arial"/>
              </a:rPr>
              <a:t> nos </a:t>
            </a:r>
            <a:r>
              <a:rPr lang="de-DE" sz="2500" kern="1200" baseline="0" dirty="0" err="1">
                <a:solidFill>
                  <a:srgbClr val="000000"/>
                </a:solidFill>
                <a:latin typeface="Arial"/>
              </a:rPr>
              <a:t>mosandi</a:t>
            </a:r>
            <a:r>
              <a:rPr lang="de-DE" sz="2500" kern="1200" baseline="0" dirty="0">
                <a:solidFill>
                  <a:srgbClr val="000000"/>
                </a:solidFill>
                <a:latin typeface="Arial"/>
              </a:rPr>
              <a:t> </a:t>
            </a:r>
            <a:r>
              <a:rPr lang="de-DE" sz="2500" kern="1200" baseline="0" dirty="0" err="1">
                <a:solidFill>
                  <a:srgbClr val="000000"/>
                </a:solidFill>
                <a:latin typeface="Arial"/>
              </a:rPr>
              <a:t>tenit</a:t>
            </a:r>
            <a:r>
              <a:rPr lang="de-DE" sz="2500" kern="1200" baseline="0" dirty="0">
                <a:solidFill>
                  <a:srgbClr val="000000"/>
                </a:solidFill>
                <a:latin typeface="Arial"/>
              </a:rPr>
              <a:t>, </a:t>
            </a:r>
            <a:r>
              <a:rPr lang="de-DE" sz="2500" kern="1200" baseline="0" dirty="0" err="1">
                <a:solidFill>
                  <a:srgbClr val="000000"/>
                </a:solidFill>
                <a:latin typeface="Arial"/>
              </a:rPr>
              <a:t>sandanis</a:t>
            </a:r>
            <a:r>
              <a:rPr lang="de-DE" sz="2500" kern="1200" baseline="0" dirty="0">
                <a:solidFill>
                  <a:srgbClr val="000000"/>
                </a:solidFill>
                <a:latin typeface="Arial"/>
              </a:rPr>
              <a:t> </a:t>
            </a:r>
            <a:r>
              <a:rPr lang="de-DE" sz="2500" kern="1200" baseline="0" dirty="0" err="1">
                <a:solidFill>
                  <a:srgbClr val="000000"/>
                </a:solidFill>
                <a:latin typeface="Arial"/>
              </a:rPr>
              <a:t>idellam</a:t>
            </a:r>
            <a:r>
              <a:rPr lang="de-DE" sz="2500" kern="1200" baseline="0" dirty="0">
                <a:solidFill>
                  <a:srgbClr val="000000"/>
                </a:solidFill>
                <a:latin typeface="Arial"/>
              </a:rPr>
              <a:t> </a:t>
            </a:r>
            <a:r>
              <a:rPr lang="de-DE" sz="2500" kern="1200" baseline="0" dirty="0" err="1">
                <a:solidFill>
                  <a:srgbClr val="000000"/>
                </a:solidFill>
                <a:latin typeface="Arial"/>
              </a:rPr>
              <a:t>inctas</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et </a:t>
            </a:r>
            <a:r>
              <a:rPr lang="de-DE" sz="2500" kern="1200" baseline="0" dirty="0" err="1">
                <a:solidFill>
                  <a:srgbClr val="000000"/>
                </a:solidFill>
                <a:latin typeface="Arial"/>
              </a:rPr>
              <a:t>veliquidel</a:t>
            </a:r>
            <a:r>
              <a:rPr lang="de-DE" sz="2500" kern="1200" baseline="0" dirty="0">
                <a:solidFill>
                  <a:srgbClr val="000000"/>
                </a:solidFill>
                <a:latin typeface="Arial"/>
              </a:rPr>
              <a:t> </a:t>
            </a:r>
            <a:r>
              <a:rPr lang="de-DE" sz="2500" kern="1200" baseline="0" dirty="0" err="1">
                <a:solidFill>
                  <a:srgbClr val="000000"/>
                </a:solidFill>
                <a:latin typeface="Arial"/>
              </a:rPr>
              <a:t>event</a:t>
            </a:r>
            <a:r>
              <a:rPr lang="de-DE" sz="2500" kern="1200" baseline="0" dirty="0">
                <a:solidFill>
                  <a:srgbClr val="000000"/>
                </a:solidFill>
                <a:latin typeface="Arial"/>
              </a:rPr>
              <a:t> </a:t>
            </a:r>
            <a:r>
              <a:rPr lang="de-DE" sz="2500" kern="1200" baseline="0" dirty="0" err="1">
                <a:solidFill>
                  <a:srgbClr val="000000"/>
                </a:solidFill>
                <a:latin typeface="Arial"/>
              </a:rPr>
              <a:t>reperum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rerspelic</a:t>
            </a:r>
            <a:r>
              <a:rPr lang="de-DE" sz="2500" kern="1200" baseline="0" dirty="0">
                <a:solidFill>
                  <a:srgbClr val="000000"/>
                </a:solidFill>
                <a:latin typeface="Arial"/>
              </a:rPr>
              <a:t> </a:t>
            </a:r>
            <a:r>
              <a:rPr lang="de-DE" sz="2500" kern="1200" baseline="0" dirty="0" err="1">
                <a:solidFill>
                  <a:srgbClr val="000000"/>
                </a:solidFill>
                <a:latin typeface="Arial"/>
              </a:rPr>
              <a:t>te</a:t>
            </a:r>
            <a:r>
              <a:rPr lang="de-DE" sz="2500" kern="1200" baseline="0" dirty="0">
                <a:solidFill>
                  <a:srgbClr val="000000"/>
                </a:solidFill>
                <a:latin typeface="Arial"/>
              </a:rPr>
              <a:t> nos et </a:t>
            </a:r>
            <a:r>
              <a:rPr lang="de-DE" sz="2500" kern="1200" baseline="0" dirty="0" err="1">
                <a:solidFill>
                  <a:srgbClr val="000000"/>
                </a:solidFill>
                <a:latin typeface="Arial"/>
              </a:rPr>
              <a:t>faceratur</a:t>
            </a:r>
            <a:r>
              <a:rPr lang="de-DE" sz="2500" kern="1200" baseline="0" dirty="0">
                <a:solidFill>
                  <a:srgbClr val="000000"/>
                </a:solidFill>
                <a:latin typeface="Arial"/>
              </a:rPr>
              <a:t> </a:t>
            </a:r>
            <a:r>
              <a:rPr lang="de-DE" sz="2500" kern="1200" baseline="0" dirty="0" err="1">
                <a:solidFill>
                  <a:srgbClr val="000000"/>
                </a:solidFill>
                <a:latin typeface="Arial"/>
              </a:rPr>
              <a:t>aboremque</a:t>
            </a:r>
            <a:r>
              <a:rPr lang="de-DE" sz="2500" kern="1200" baseline="0" dirty="0">
                <a:solidFill>
                  <a:srgbClr val="000000"/>
                </a:solidFill>
                <a:latin typeface="Arial"/>
              </a:rPr>
              <a:t> </a:t>
            </a:r>
            <a:r>
              <a:rPr lang="de-DE" sz="2500" kern="1200" baseline="0" dirty="0" err="1">
                <a:solidFill>
                  <a:srgbClr val="000000"/>
                </a:solidFill>
                <a:latin typeface="Arial"/>
              </a:rPr>
              <a:t>liquis</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rest</a:t>
            </a:r>
            <a:r>
              <a:rPr lang="de-DE" sz="2500" kern="1200" baseline="0" dirty="0">
                <a:solidFill>
                  <a:srgbClr val="000000"/>
                </a:solidFill>
                <a:latin typeface="Arial"/>
              </a:rPr>
              <a:t>, </a:t>
            </a:r>
            <a:r>
              <a:rPr lang="de-DE" sz="2500" kern="1200" baseline="0" dirty="0" err="1">
                <a:solidFill>
                  <a:srgbClr val="000000"/>
                </a:solidFill>
                <a:latin typeface="Arial"/>
              </a:rPr>
              <a:t>omnietur</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a:t>
            </a:r>
            <a:r>
              <a:rPr lang="de-DE" sz="2500" kern="1200" baseline="0" dirty="0" err="1">
                <a:solidFill>
                  <a:srgbClr val="000000"/>
                </a:solidFill>
                <a:latin typeface="Arial"/>
              </a:rPr>
              <a:t>eruptas</a:t>
            </a:r>
            <a:r>
              <a:rPr lang="de-DE" sz="2500" kern="1200" baseline="0" dirty="0">
                <a:solidFill>
                  <a:srgbClr val="000000"/>
                </a:solidFill>
                <a:latin typeface="Arial"/>
              </a:rPr>
              <a:t> </a:t>
            </a:r>
            <a:r>
              <a:rPr lang="de-DE" sz="2500" kern="1200" baseline="0" dirty="0" err="1">
                <a:solidFill>
                  <a:srgbClr val="000000"/>
                </a:solidFill>
                <a:latin typeface="Arial"/>
              </a:rPr>
              <a:t>quiduci</a:t>
            </a:r>
            <a:r>
              <a:rPr lang="de-DE" sz="2500" kern="1200" baseline="0" dirty="0">
                <a:solidFill>
                  <a:srgbClr val="000000"/>
                </a:solidFill>
                <a:latin typeface="Arial"/>
              </a:rPr>
              <a:t> </a:t>
            </a:r>
            <a:r>
              <a:rPr lang="de-DE" sz="2500" kern="1200" baseline="0" dirty="0" err="1">
                <a:solidFill>
                  <a:srgbClr val="000000"/>
                </a:solidFill>
                <a:latin typeface="Arial"/>
              </a:rPr>
              <a:t>liquatur</a:t>
            </a:r>
            <a:r>
              <a:rPr lang="de-DE" sz="2500" kern="1200" baseline="0" dirty="0">
                <a:solidFill>
                  <a:srgbClr val="000000"/>
                </a:solidFill>
                <a:latin typeface="Arial"/>
              </a:rPr>
              <a:t> </a:t>
            </a:r>
            <a:r>
              <a:rPr lang="de-DE" sz="2500" kern="1200" baseline="0" dirty="0" err="1">
                <a:solidFill>
                  <a:srgbClr val="000000"/>
                </a:solidFill>
                <a:latin typeface="Arial"/>
              </a:rPr>
              <a:t>atia</a:t>
            </a:r>
            <a:r>
              <a:rPr lang="de-DE" sz="2500" kern="1200" baseline="0" dirty="0">
                <a:solidFill>
                  <a:srgbClr val="000000"/>
                </a:solidFill>
                <a:latin typeface="Arial"/>
              </a:rPr>
              <a:t> </a:t>
            </a:r>
            <a:r>
              <a:rPr lang="de-DE" sz="2500" kern="1200" baseline="0" dirty="0" err="1">
                <a:solidFill>
                  <a:srgbClr val="000000"/>
                </a:solidFill>
                <a:latin typeface="Arial"/>
              </a:rPr>
              <a:t>volorerro</a:t>
            </a:r>
            <a:r>
              <a:rPr lang="de-DE" sz="2500" kern="1200" baseline="0" dirty="0">
                <a:solidFill>
                  <a:srgbClr val="000000"/>
                </a:solidFill>
                <a:latin typeface="Arial"/>
              </a:rPr>
              <a:t> es </a:t>
            </a:r>
            <a:r>
              <a:rPr lang="de-DE" sz="2500" kern="1200" baseline="0" dirty="0" err="1">
                <a:solidFill>
                  <a:srgbClr val="000000"/>
                </a:solidFill>
                <a:latin typeface="Arial"/>
              </a:rPr>
              <a:t>magnimo</a:t>
            </a:r>
            <a:r>
              <a:rPr lang="de-DE" sz="2500" kern="1200" baseline="0" dirty="0">
                <a:solidFill>
                  <a:srgbClr val="000000"/>
                </a:solidFill>
                <a:latin typeface="Arial"/>
              </a:rPr>
              <a:t> </a:t>
            </a:r>
            <a:r>
              <a:rPr lang="de-DE" sz="2500" kern="1200" baseline="0" dirty="0" err="1">
                <a:solidFill>
                  <a:srgbClr val="000000"/>
                </a:solidFill>
                <a:latin typeface="Arial"/>
              </a:rPr>
              <a:t>luptaqu</a:t>
            </a:r>
            <a:r>
              <a:rPr lang="de-DE" sz="2500" kern="1200" baseline="0" dirty="0">
                <a:solidFill>
                  <a:srgbClr val="000000"/>
                </a:solidFill>
                <a:latin typeface="Arial"/>
              </a:rPr>
              <a:t> </a:t>
            </a:r>
            <a:r>
              <a:rPr lang="de-DE" sz="2500" kern="1200" baseline="0" dirty="0" err="1">
                <a:solidFill>
                  <a:srgbClr val="000000"/>
                </a:solidFill>
                <a:latin typeface="Arial"/>
              </a:rPr>
              <a:t>ibust</a:t>
            </a:r>
            <a:r>
              <a:rPr lang="de-DE" sz="2500" kern="1200" baseline="0" dirty="0">
                <a:solidFill>
                  <a:srgbClr val="000000"/>
                </a:solidFill>
                <a:latin typeface="Arial"/>
              </a:rPr>
              <a:t>, </a:t>
            </a:r>
            <a:r>
              <a:rPr lang="de-DE" sz="2500" kern="1200" baseline="0" dirty="0" err="1">
                <a:solidFill>
                  <a:srgbClr val="000000"/>
                </a:solidFill>
                <a:latin typeface="Arial"/>
              </a:rPr>
              <a:t>acero</a:t>
            </a:r>
            <a:r>
              <a:rPr lang="de-DE" sz="2500" kern="1200" baseline="0" dirty="0">
                <a:solidFill>
                  <a:srgbClr val="000000"/>
                </a:solidFill>
                <a:latin typeface="Arial"/>
              </a:rPr>
              <a:t> </a:t>
            </a:r>
            <a:r>
              <a:rPr lang="de-DE" sz="2500" kern="1200" baseline="0" dirty="0" err="1">
                <a:solidFill>
                  <a:srgbClr val="000000"/>
                </a:solidFill>
                <a:latin typeface="Arial"/>
              </a:rPr>
              <a:t>maximus</a:t>
            </a:r>
            <a:r>
              <a:rPr lang="de-DE" sz="2500" kern="1200" baseline="0" dirty="0">
                <a:solidFill>
                  <a:srgbClr val="000000"/>
                </a:solidFill>
                <a:latin typeface="Arial"/>
              </a:rPr>
              <a:t> </a:t>
            </a:r>
            <a:r>
              <a:rPr lang="de-DE" sz="2500" kern="1200" baseline="0" dirty="0" err="1">
                <a:solidFill>
                  <a:srgbClr val="000000"/>
                </a:solidFill>
                <a:latin typeface="Arial"/>
              </a:rPr>
              <a:t>expero</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cumque</a:t>
            </a:r>
            <a:r>
              <a:rPr lang="de-DE" sz="2500" kern="1200" baseline="0" dirty="0">
                <a:solidFill>
                  <a:srgbClr val="000000"/>
                </a:solidFill>
                <a:latin typeface="Arial"/>
              </a:rPr>
              <a:t> </a:t>
            </a:r>
            <a:r>
              <a:rPr lang="de-DE" sz="2500" kern="1200" baseline="0" dirty="0" err="1">
                <a:solidFill>
                  <a:srgbClr val="000000"/>
                </a:solidFill>
                <a:latin typeface="Arial"/>
              </a:rPr>
              <a:t>pori</a:t>
            </a:r>
            <a:r>
              <a:rPr lang="de-DE" sz="2500" kern="1200" baseline="0" dirty="0">
                <a:solidFill>
                  <a:srgbClr val="000000"/>
                </a:solidFill>
                <a:latin typeface="Arial"/>
              </a:rPr>
              <a:t> </a:t>
            </a:r>
            <a:r>
              <a:rPr lang="de-DE" sz="2500" kern="1200" baseline="0" dirty="0" err="1">
                <a:solidFill>
                  <a:srgbClr val="000000"/>
                </a:solidFill>
                <a:latin typeface="Arial"/>
              </a:rPr>
              <a:t>dolorro</a:t>
            </a:r>
            <a:r>
              <a:rPr lang="de-DE" sz="2500" kern="1200" baseline="0" dirty="0">
                <a:solidFill>
                  <a:srgbClr val="000000"/>
                </a:solidFill>
                <a:latin typeface="Arial"/>
              </a:rPr>
              <a:t> </a:t>
            </a:r>
            <a:r>
              <a:rPr lang="de-DE" sz="2500" kern="1200" baseline="0" dirty="0" err="1">
                <a:solidFill>
                  <a:srgbClr val="000000"/>
                </a:solidFill>
                <a:latin typeface="Arial"/>
              </a:rPr>
              <a:t>dolut</a:t>
            </a:r>
            <a:r>
              <a:rPr lang="de-DE" sz="2500" kern="1200" baseline="0" dirty="0">
                <a:solidFill>
                  <a:srgbClr val="000000"/>
                </a:solidFill>
                <a:latin typeface="Arial"/>
              </a:rPr>
              <a:t> </a:t>
            </a:r>
            <a:r>
              <a:rPr lang="de-DE" sz="2500" kern="1200" baseline="0" dirty="0" err="1">
                <a:solidFill>
                  <a:srgbClr val="000000"/>
                </a:solidFill>
                <a:latin typeface="Arial"/>
              </a:rPr>
              <a:t>preprae</a:t>
            </a:r>
            <a:r>
              <a:rPr lang="de-DE" sz="2500" kern="1200" baseline="0" dirty="0">
                <a:solidFill>
                  <a:srgbClr val="000000"/>
                </a:solidFill>
                <a:latin typeface="Arial"/>
              </a:rPr>
              <a:t>.</a:t>
            </a:r>
          </a:p>
          <a:p>
            <a:pPr rtl="0"/>
            <a:r>
              <a:rPr lang="de-DE" sz="2500" kern="1200" baseline="0" dirty="0" err="1">
                <a:solidFill>
                  <a:srgbClr val="000000"/>
                </a:solidFill>
                <a:latin typeface="Arial"/>
              </a:rPr>
              <a:t>Volupti</a:t>
            </a:r>
            <a:r>
              <a:rPr lang="de-DE" sz="2500" kern="1200" baseline="0" dirty="0">
                <a:solidFill>
                  <a:srgbClr val="000000"/>
                </a:solidFill>
                <a:latin typeface="Arial"/>
              </a:rPr>
              <a:t> </a:t>
            </a:r>
            <a:r>
              <a:rPr lang="de-DE" sz="2500" kern="1200" baseline="0" dirty="0" err="1">
                <a:solidFill>
                  <a:srgbClr val="000000"/>
                </a:solidFill>
                <a:latin typeface="Arial"/>
              </a:rPr>
              <a:t>reiuntia</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estinum</a:t>
            </a:r>
            <a:r>
              <a:rPr lang="de-DE" sz="2500" kern="1200" baseline="0" dirty="0">
                <a:solidFill>
                  <a:srgbClr val="000000"/>
                </a:solidFill>
                <a:latin typeface="Arial"/>
              </a:rPr>
              <a:t> </a:t>
            </a:r>
            <a:r>
              <a:rPr lang="de-DE" sz="2500" kern="1200" baseline="0" dirty="0" err="1">
                <a:solidFill>
                  <a:srgbClr val="000000"/>
                </a:solidFill>
                <a:latin typeface="Arial"/>
              </a:rPr>
              <a:t>dolorum</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omnisqui</a:t>
            </a:r>
            <a:r>
              <a:rPr lang="de-DE" sz="2500" kern="1200" baseline="0" dirty="0">
                <a:solidFill>
                  <a:srgbClr val="000000"/>
                </a:solidFill>
                <a:latin typeface="Arial"/>
              </a:rPr>
              <a:t> </a:t>
            </a:r>
            <a:r>
              <a:rPr lang="de-DE" sz="2500" kern="1200" baseline="0" dirty="0" err="1">
                <a:solidFill>
                  <a:srgbClr val="000000"/>
                </a:solidFill>
                <a:latin typeface="Arial"/>
              </a:rPr>
              <a:t>utas</a:t>
            </a:r>
            <a:r>
              <a:rPr lang="de-DE" sz="2500" kern="1200" baseline="0" dirty="0">
                <a:solidFill>
                  <a:srgbClr val="000000"/>
                </a:solidFill>
                <a:latin typeface="Arial"/>
              </a:rPr>
              <a:t> a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inveressus</a:t>
            </a:r>
            <a:r>
              <a:rPr lang="de-DE" sz="2500" kern="1200" baseline="0" dirty="0">
                <a:solidFill>
                  <a:srgbClr val="000000"/>
                </a:solidFill>
                <a:latin typeface="Arial"/>
              </a:rPr>
              <a:t> </a:t>
            </a:r>
            <a:r>
              <a:rPr lang="de-DE" sz="2500" kern="1200" baseline="0" dirty="0" err="1">
                <a:solidFill>
                  <a:srgbClr val="000000"/>
                </a:solidFill>
                <a:latin typeface="Arial"/>
              </a:rPr>
              <a:t>quaspelique</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nos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res</a:t>
            </a:r>
            <a:r>
              <a:rPr lang="de-DE" sz="2500" kern="1200" baseline="0" dirty="0">
                <a:solidFill>
                  <a:srgbClr val="000000"/>
                </a:solidFill>
                <a:latin typeface="Arial"/>
              </a:rPr>
              <a:t> </a:t>
            </a:r>
            <a:r>
              <a:rPr lang="de-DE" sz="2500" kern="1200" baseline="0" dirty="0" err="1">
                <a:solidFill>
                  <a:srgbClr val="000000"/>
                </a:solidFill>
                <a:latin typeface="Arial"/>
              </a:rPr>
              <a:t>essunt</a:t>
            </a:r>
            <a:r>
              <a:rPr lang="de-DE" sz="2500" kern="1200" baseline="0" dirty="0">
                <a:solidFill>
                  <a:srgbClr val="000000"/>
                </a:solidFill>
                <a:latin typeface="Arial"/>
              </a:rPr>
              <a:t> am </a:t>
            </a:r>
            <a:r>
              <a:rPr lang="de-DE" sz="2500" kern="1200" baseline="0" dirty="0" err="1">
                <a:solidFill>
                  <a:srgbClr val="000000"/>
                </a:solidFill>
                <a:latin typeface="Arial"/>
              </a:rPr>
              <a:t>venim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Quistotam</a:t>
            </a:r>
            <a:r>
              <a:rPr lang="de-DE" sz="2500" kern="1200" baseline="0" dirty="0">
                <a:solidFill>
                  <a:srgbClr val="000000"/>
                </a:solidFill>
                <a:latin typeface="Arial"/>
              </a:rPr>
              <a:t> </a:t>
            </a:r>
            <a:r>
              <a:rPr lang="de-DE" sz="2500" kern="1200" baseline="0" dirty="0" err="1">
                <a:solidFill>
                  <a:srgbClr val="000000"/>
                </a:solidFill>
                <a:latin typeface="Arial"/>
              </a:rPr>
              <a:t>repere</a:t>
            </a:r>
            <a:r>
              <a:rPr lang="de-DE" sz="2500" kern="1200" baseline="0" dirty="0">
                <a:solidFill>
                  <a:srgbClr val="000000"/>
                </a:solidFill>
                <a:latin typeface="Arial"/>
              </a:rPr>
              <a:t> cum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odi</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pore</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idis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opta</a:t>
            </a:r>
            <a:r>
              <a:rPr lang="de-DE" sz="2500" kern="1200" baseline="0" dirty="0">
                <a:solidFill>
                  <a:srgbClr val="000000"/>
                </a:solidFill>
                <a:latin typeface="Arial"/>
              </a:rPr>
              <a:t> </a:t>
            </a:r>
            <a:r>
              <a:rPr lang="de-DE" sz="2500" kern="1200" baseline="0" dirty="0" err="1">
                <a:solidFill>
                  <a:srgbClr val="000000"/>
                </a:solidFill>
                <a:latin typeface="Arial"/>
              </a:rPr>
              <a:t>volupietur</a:t>
            </a:r>
            <a:r>
              <a:rPr lang="de-DE" sz="2500" kern="1200" baseline="0" dirty="0">
                <a:solidFill>
                  <a:srgbClr val="000000"/>
                </a:solidFill>
                <a:latin typeface="Arial"/>
              </a:rPr>
              <a:t>, </a:t>
            </a:r>
            <a:r>
              <a:rPr lang="de-DE" sz="2500" kern="1200" baseline="0" dirty="0" err="1">
                <a:solidFill>
                  <a:srgbClr val="000000"/>
                </a:solidFill>
                <a:latin typeface="Arial"/>
              </a:rPr>
              <a:t>torit</a:t>
            </a:r>
            <a:r>
              <a:rPr lang="de-DE" sz="2500" kern="1200" baseline="0" dirty="0">
                <a:solidFill>
                  <a:srgbClr val="000000"/>
                </a:solidFill>
                <a:latin typeface="Arial"/>
              </a:rPr>
              <a:t> </a:t>
            </a:r>
            <a:r>
              <a:rPr lang="de-DE" sz="2500" kern="1200" baseline="0" dirty="0" err="1">
                <a:solidFill>
                  <a:srgbClr val="000000"/>
                </a:solidFill>
                <a:latin typeface="Arial"/>
              </a:rPr>
              <a:t>acculla</a:t>
            </a:r>
            <a:r>
              <a:rPr lang="de-DE" sz="2500" kern="1200" baseline="0" dirty="0">
                <a:solidFill>
                  <a:srgbClr val="000000"/>
                </a:solidFill>
                <a:latin typeface="Arial"/>
              </a:rPr>
              <a:t> </a:t>
            </a:r>
            <a:r>
              <a:rPr lang="de-DE" sz="2500" kern="1200" baseline="0" dirty="0" err="1">
                <a:solidFill>
                  <a:srgbClr val="000000"/>
                </a:solidFill>
                <a:latin typeface="Arial"/>
              </a:rPr>
              <a:t>boriost</a:t>
            </a:r>
            <a:r>
              <a:rPr lang="de-DE" sz="2500" kern="1200" baseline="0" dirty="0">
                <a:solidFill>
                  <a:srgbClr val="000000"/>
                </a:solidFill>
                <a:latin typeface="Arial"/>
              </a:rPr>
              <a:t> </a:t>
            </a:r>
            <a:r>
              <a:rPr lang="de-DE" sz="2500" kern="1200" baseline="0" dirty="0" err="1">
                <a:solidFill>
                  <a:srgbClr val="000000"/>
                </a:solidFill>
                <a:latin typeface="Arial"/>
              </a:rPr>
              <a:t>ibusto</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abo</a:t>
            </a:r>
            <a:r>
              <a:rPr lang="de-DE" sz="2500" kern="1200" baseline="0" dirty="0">
                <a:solidFill>
                  <a:srgbClr val="000000"/>
                </a:solidFill>
                <a:latin typeface="Arial"/>
              </a:rPr>
              <a:t>. </a:t>
            </a:r>
            <a:r>
              <a:rPr lang="de-DE" sz="2500" kern="1200" baseline="0" dirty="0" err="1">
                <a:solidFill>
                  <a:srgbClr val="000000"/>
                </a:solidFill>
                <a:latin typeface="Arial"/>
              </a:rPr>
              <a:t>Giam</a:t>
            </a:r>
            <a:r>
              <a:rPr lang="de-DE" sz="2500" kern="1200" baseline="0" dirty="0">
                <a:solidFill>
                  <a:srgbClr val="000000"/>
                </a:solidFill>
                <a:latin typeface="Arial"/>
              </a:rPr>
              <a:t>, </a:t>
            </a:r>
            <a:r>
              <a:rPr lang="de-DE" sz="2500" kern="1200" baseline="0" dirty="0" err="1">
                <a:solidFill>
                  <a:srgbClr val="000000"/>
                </a:solidFill>
                <a:latin typeface="Arial"/>
              </a:rPr>
              <a:t>tet</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quassimenia</a:t>
            </a:r>
            <a:r>
              <a:rPr lang="de-DE" sz="2500" kern="1200" baseline="0" dirty="0">
                <a:solidFill>
                  <a:srgbClr val="000000"/>
                </a:solidFill>
                <a:latin typeface="Arial"/>
              </a:rPr>
              <a:t> </a:t>
            </a:r>
            <a:r>
              <a:rPr lang="de-DE" sz="2500" kern="1200" baseline="0" dirty="0" err="1">
                <a:solidFill>
                  <a:srgbClr val="000000"/>
                </a:solidFill>
                <a:latin typeface="Arial"/>
              </a:rPr>
              <a:t>nest</a:t>
            </a:r>
            <a:r>
              <a:rPr lang="de-DE" sz="2500" kern="1200" baseline="0" dirty="0">
                <a:solidFill>
                  <a:srgbClr val="000000"/>
                </a:solidFill>
                <a:latin typeface="Arial"/>
              </a:rPr>
              <a:t>, </a:t>
            </a:r>
            <a:r>
              <a:rPr lang="de-DE" sz="2500" kern="1200" baseline="0" dirty="0" err="1">
                <a:solidFill>
                  <a:srgbClr val="000000"/>
                </a:solidFill>
                <a:latin typeface="Arial"/>
              </a:rPr>
              <a:t>explacipis</a:t>
            </a:r>
            <a:r>
              <a:rPr lang="de-DE" sz="2500" kern="1200" baseline="0" dirty="0">
                <a:solidFill>
                  <a:srgbClr val="000000"/>
                </a:solidFill>
                <a:latin typeface="Arial"/>
              </a:rPr>
              <a:t> si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platur</a:t>
            </a:r>
            <a:r>
              <a:rPr lang="de-DE" sz="2500" kern="1200" baseline="0" dirty="0">
                <a:solidFill>
                  <a:srgbClr val="000000"/>
                </a:solidFill>
                <a:latin typeface="Arial"/>
              </a:rPr>
              <a:t>? Mi,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paris</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vitate</a:t>
            </a:r>
            <a:r>
              <a:rPr lang="de-DE" sz="2500" kern="1200" baseline="0" dirty="0">
                <a:solidFill>
                  <a:srgbClr val="000000"/>
                </a:solidFill>
                <a:latin typeface="Arial"/>
              </a:rPr>
              <a:t> </a:t>
            </a:r>
            <a:r>
              <a:rPr lang="de-DE" sz="2500" kern="1200" baseline="0" dirty="0" err="1">
                <a:solidFill>
                  <a:srgbClr val="000000"/>
                </a:solidFill>
                <a:latin typeface="Arial"/>
              </a:rPr>
              <a:t>eatiis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nis</a:t>
            </a:r>
            <a:r>
              <a:rPr lang="de-DE" sz="2500" kern="1200" baseline="0" dirty="0">
                <a:solidFill>
                  <a:srgbClr val="000000"/>
                </a:solidFill>
                <a:latin typeface="Arial"/>
              </a:rPr>
              <a:t> </a:t>
            </a:r>
            <a:r>
              <a:rPr lang="de-DE" sz="2500" kern="1200" baseline="0" dirty="0" err="1">
                <a:solidFill>
                  <a:srgbClr val="000000"/>
                </a:solidFill>
                <a:latin typeface="Arial"/>
              </a:rPr>
              <a:t>quianih</a:t>
            </a:r>
            <a:r>
              <a:rPr lang="de-DE" sz="2500" kern="1200" baseline="0" dirty="0">
                <a:solidFill>
                  <a:srgbClr val="000000"/>
                </a:solidFill>
                <a:latin typeface="Arial"/>
              </a:rPr>
              <a:t> </a:t>
            </a:r>
            <a:r>
              <a:rPr lang="de-DE" sz="2500" kern="1200" baseline="0" dirty="0" err="1">
                <a:solidFill>
                  <a:srgbClr val="000000"/>
                </a:solidFill>
                <a:latin typeface="Arial"/>
              </a:rPr>
              <a:t>icabo</a:t>
            </a:r>
            <a:r>
              <a:rPr lang="de-DE" sz="2500" kern="1200" baseline="0" dirty="0">
                <a:solidFill>
                  <a:srgbClr val="000000"/>
                </a:solidFill>
                <a:latin typeface="Arial"/>
              </a:rPr>
              <a:t>. </a:t>
            </a:r>
            <a:r>
              <a:rPr lang="de-DE" sz="2500" kern="1200" baseline="0" dirty="0" err="1">
                <a:solidFill>
                  <a:srgbClr val="000000"/>
                </a:solidFill>
                <a:latin typeface="Arial"/>
              </a:rPr>
              <a:t>Nequos</a:t>
            </a:r>
            <a:r>
              <a:rPr lang="de-DE" sz="2500" kern="1200" baseline="0" dirty="0">
                <a:solidFill>
                  <a:srgbClr val="000000"/>
                </a:solidFill>
                <a:latin typeface="Arial"/>
              </a:rPr>
              <a:t> ex </a:t>
            </a:r>
            <a:r>
              <a:rPr lang="de-DE" sz="2500" kern="1200" baseline="0" dirty="0" err="1">
                <a:solidFill>
                  <a:srgbClr val="000000"/>
                </a:solidFill>
                <a:latin typeface="Arial"/>
              </a:rPr>
              <a:t>ex</a:t>
            </a:r>
            <a:r>
              <a:rPr lang="de-DE" sz="2500" kern="1200" baseline="0" dirty="0">
                <a:solidFill>
                  <a:srgbClr val="000000"/>
                </a:solidFill>
                <a:latin typeface="Arial"/>
              </a:rPr>
              <a:t> </a:t>
            </a:r>
            <a:r>
              <a:rPr lang="de-DE" sz="2500" kern="1200" baseline="0" dirty="0" err="1">
                <a:solidFill>
                  <a:srgbClr val="000000"/>
                </a:solidFill>
                <a:latin typeface="Arial"/>
              </a:rPr>
              <a:t>eoste</a:t>
            </a:r>
            <a:r>
              <a:rPr lang="de-DE" sz="2500" kern="1200" baseline="0" dirty="0">
                <a:solidFill>
                  <a:srgbClr val="000000"/>
                </a:solidFill>
                <a:latin typeface="Arial"/>
              </a:rPr>
              <a:t> </a:t>
            </a:r>
            <a:r>
              <a:rPr lang="de-DE" sz="2500" kern="1200" baseline="0" dirty="0" err="1">
                <a:solidFill>
                  <a:srgbClr val="000000"/>
                </a:solidFill>
                <a:latin typeface="Arial"/>
              </a:rPr>
              <a:t>nulparu</a:t>
            </a:r>
            <a:r>
              <a:rPr lang="de-DE" sz="2500" kern="1200" baseline="0" dirty="0">
                <a:solidFill>
                  <a:srgbClr val="000000"/>
                </a:solidFill>
                <a:latin typeface="Arial"/>
              </a:rPr>
              <a:t> </a:t>
            </a:r>
            <a:r>
              <a:rPr lang="de-DE" sz="2500" kern="1200" baseline="0" dirty="0" err="1">
                <a:solidFill>
                  <a:srgbClr val="000000"/>
                </a:solidFill>
                <a:latin typeface="Arial"/>
              </a:rPr>
              <a:t>ptatur</a:t>
            </a:r>
            <a:r>
              <a:rPr lang="de-DE" sz="2500" kern="1200" baseline="0" dirty="0">
                <a:solidFill>
                  <a:srgbClr val="000000"/>
                </a:solidFill>
                <a:latin typeface="Arial"/>
              </a:rPr>
              <a:t>? Qui </a:t>
            </a:r>
            <a:r>
              <a:rPr lang="de-DE" sz="2500" kern="1200" baseline="0" dirty="0" err="1">
                <a:solidFill>
                  <a:srgbClr val="000000"/>
                </a:solidFill>
                <a:latin typeface="Arial"/>
              </a:rPr>
              <a:t>optiur</a:t>
            </a:r>
            <a:r>
              <a:rPr lang="de-DE" sz="2500" kern="1200" baseline="0" dirty="0">
                <a:solidFill>
                  <a:srgbClr val="000000"/>
                </a:solidFill>
                <a:latin typeface="Arial"/>
              </a:rPr>
              <a:t> </a:t>
            </a:r>
            <a:r>
              <a:rPr lang="de-DE" sz="2500" kern="1200" baseline="0" dirty="0" err="1">
                <a:solidFill>
                  <a:srgbClr val="000000"/>
                </a:solidFill>
                <a:latin typeface="Arial"/>
              </a:rPr>
              <a:t>soluptiume</a:t>
            </a:r>
            <a:r>
              <a:rPr lang="de-DE" sz="2500" kern="1200" baseline="0" dirty="0">
                <a:solidFill>
                  <a:srgbClr val="000000"/>
                </a:solidFill>
                <a:latin typeface="Arial"/>
              </a:rPr>
              <a:t> </a:t>
            </a:r>
            <a:r>
              <a:rPr lang="de-DE" sz="2500" kern="1200" baseline="0" dirty="0" err="1">
                <a:solidFill>
                  <a:srgbClr val="000000"/>
                </a:solidFill>
                <a:latin typeface="Arial"/>
              </a:rPr>
              <a:t>estiorepuda</a:t>
            </a:r>
            <a:r>
              <a:rPr lang="de-DE" sz="2500" kern="1200" baseline="0" dirty="0">
                <a:solidFill>
                  <a:srgbClr val="000000"/>
                </a:solidFill>
                <a:latin typeface="Arial"/>
              </a:rPr>
              <a:t> </a:t>
            </a:r>
            <a:r>
              <a:rPr lang="de-DE" sz="2500" kern="1200" baseline="0" dirty="0" err="1">
                <a:solidFill>
                  <a:srgbClr val="000000"/>
                </a:solidFill>
                <a:latin typeface="Arial"/>
              </a:rPr>
              <a:t>voles</a:t>
            </a:r>
            <a:r>
              <a:rPr lang="de-DE" sz="2500" kern="1200" baseline="0" dirty="0">
                <a:solidFill>
                  <a:srgbClr val="000000"/>
                </a:solidFill>
                <a:latin typeface="Arial"/>
              </a:rPr>
              <a:t> se </a:t>
            </a:r>
            <a:r>
              <a:rPr lang="de-DE" sz="2500" kern="1200" baseline="0" dirty="0" err="1">
                <a:solidFill>
                  <a:srgbClr val="000000"/>
                </a:solidFill>
                <a:latin typeface="Arial"/>
              </a:rPr>
              <a:t>voles</a:t>
            </a:r>
            <a:r>
              <a:rPr lang="de-DE" sz="2500" kern="1200" baseline="0" dirty="0">
                <a:solidFill>
                  <a:srgbClr val="000000"/>
                </a:solidFill>
                <a:latin typeface="Arial"/>
              </a:rPr>
              <a:t> </a:t>
            </a:r>
            <a:r>
              <a:rPr lang="de-DE" sz="2500" kern="1200" baseline="0" dirty="0" err="1">
                <a:solidFill>
                  <a:srgbClr val="000000"/>
                </a:solidFill>
                <a:latin typeface="Arial"/>
              </a:rPr>
              <a:t>quiaspe</a:t>
            </a:r>
            <a:r>
              <a:rPr lang="de-DE" sz="2500" kern="1200" baseline="0" dirty="0">
                <a:solidFill>
                  <a:srgbClr val="000000"/>
                </a:solidFill>
                <a:latin typeface="Arial"/>
              </a:rPr>
              <a:t> </a:t>
            </a:r>
            <a:r>
              <a:rPr lang="de-DE" sz="2500" kern="1200" baseline="0" dirty="0" err="1">
                <a:solidFill>
                  <a:srgbClr val="000000"/>
                </a:solidFill>
                <a:latin typeface="Arial"/>
              </a:rPr>
              <a:t>provid</a:t>
            </a:r>
            <a:r>
              <a:rPr lang="de-DE" sz="2500" kern="1200" baseline="0" dirty="0">
                <a:solidFill>
                  <a:srgbClr val="000000"/>
                </a:solidFill>
                <a:latin typeface="Arial"/>
              </a:rPr>
              <a:t> </a:t>
            </a:r>
            <a:r>
              <a:rPr lang="de-DE" sz="2500" kern="1200" baseline="0" dirty="0" err="1">
                <a:solidFill>
                  <a:srgbClr val="000000"/>
                </a:solidFill>
                <a:latin typeface="Arial"/>
              </a:rPr>
              <a:t>ullenda</a:t>
            </a:r>
            <a:r>
              <a:rPr lang="de-DE" sz="2500" kern="1200" baseline="0" dirty="0">
                <a:solidFill>
                  <a:srgbClr val="000000"/>
                </a:solidFill>
                <a:latin typeface="Arial"/>
              </a:rPr>
              <a:t> si </a:t>
            </a:r>
            <a:r>
              <a:rPr lang="de-DE" sz="2500" kern="1200" baseline="0" dirty="0" err="1">
                <a:solidFill>
                  <a:srgbClr val="000000"/>
                </a:solidFill>
                <a:latin typeface="Arial"/>
              </a:rPr>
              <a:t>neceate</a:t>
            </a:r>
            <a:r>
              <a:rPr lang="de-DE" sz="2500" kern="1200" baseline="0" dirty="0">
                <a:solidFill>
                  <a:srgbClr val="000000"/>
                </a:solidFill>
                <a:latin typeface="Arial"/>
              </a:rPr>
              <a:t> </a:t>
            </a:r>
            <a:r>
              <a:rPr lang="de-DE" sz="2500" kern="1200" baseline="0" dirty="0" err="1">
                <a:solidFill>
                  <a:srgbClr val="000000"/>
                </a:solidFill>
                <a:latin typeface="Arial"/>
              </a:rPr>
              <a:t>pedit</a:t>
            </a:r>
            <a:r>
              <a:rPr lang="de-DE" sz="2500" kern="1200" baseline="0" dirty="0">
                <a:solidFill>
                  <a:srgbClr val="000000"/>
                </a:solidFill>
                <a:latin typeface="Arial"/>
              </a:rPr>
              <a:t> </a:t>
            </a:r>
            <a:r>
              <a:rPr lang="de-DE" sz="2500" kern="1200" baseline="0" dirty="0" err="1">
                <a:solidFill>
                  <a:srgbClr val="000000"/>
                </a:solidFill>
                <a:latin typeface="Arial"/>
              </a:rPr>
              <a:t>eicient</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a:t>
            </a:r>
            <a:r>
              <a:rPr lang="de-DE" sz="2500" kern="1200" baseline="0" dirty="0" err="1">
                <a:solidFill>
                  <a:srgbClr val="000000"/>
                </a:solidFill>
                <a:latin typeface="Arial"/>
              </a:rPr>
              <a:t>adi</a:t>
            </a:r>
            <a:r>
              <a:rPr lang="de-DE" sz="2500" kern="1200" baseline="0" dirty="0">
                <a:solidFill>
                  <a:srgbClr val="000000"/>
                </a:solidFill>
                <a:latin typeface="Arial"/>
              </a:rPr>
              <a:t> </a:t>
            </a:r>
            <a:r>
              <a:rPr lang="de-DE" sz="2500" kern="1200" baseline="0" dirty="0" err="1">
                <a:solidFill>
                  <a:srgbClr val="000000"/>
                </a:solidFill>
                <a:latin typeface="Arial"/>
              </a:rPr>
              <a:t>sectem</a:t>
            </a:r>
            <a:r>
              <a:rPr lang="de-DE" sz="2500" kern="1200" baseline="0" dirty="0">
                <a:solidFill>
                  <a:srgbClr val="000000"/>
                </a:solidFill>
                <a:latin typeface="Arial"/>
              </a:rPr>
              <a:t> </a:t>
            </a:r>
            <a:r>
              <a:rPr lang="de-DE" sz="2500" kern="1200" baseline="0" dirty="0" err="1">
                <a:solidFill>
                  <a:srgbClr val="000000"/>
                </a:solidFill>
                <a:latin typeface="Arial"/>
              </a:rPr>
              <a:t>doluptate</a:t>
            </a:r>
            <a:r>
              <a:rPr lang="de-DE" sz="2500" kern="1200" baseline="0" dirty="0">
                <a:solidFill>
                  <a:srgbClr val="000000"/>
                </a:solidFill>
                <a:latin typeface="Arial"/>
              </a:rPr>
              <a:t> </a:t>
            </a:r>
            <a:r>
              <a:rPr lang="de-DE" sz="2500" kern="1200" baseline="0" dirty="0" err="1">
                <a:solidFill>
                  <a:srgbClr val="000000"/>
                </a:solidFill>
                <a:latin typeface="Arial"/>
              </a:rPr>
              <a:t>volest</a:t>
            </a:r>
            <a:r>
              <a:rPr lang="de-DE" sz="2500" kern="1200" baseline="0" dirty="0">
                <a:solidFill>
                  <a:srgbClr val="000000"/>
                </a:solidFill>
                <a:latin typeface="Arial"/>
              </a:rPr>
              <a:t>, </a:t>
            </a:r>
            <a:r>
              <a:rPr lang="de-DE" sz="2500" kern="1200" baseline="0" dirty="0" err="1">
                <a:solidFill>
                  <a:srgbClr val="000000"/>
                </a:solidFill>
                <a:latin typeface="Arial"/>
              </a:rPr>
              <a:t>volora</a:t>
            </a:r>
            <a:r>
              <a:rPr lang="de-DE" sz="2500" kern="1200" baseline="0" dirty="0">
                <a:solidFill>
                  <a:srgbClr val="000000"/>
                </a:solidFill>
                <a:latin typeface="Arial"/>
              </a:rPr>
              <a:t> </a:t>
            </a:r>
            <a:r>
              <a:rPr lang="de-DE" sz="2500" kern="1200" baseline="0" dirty="0" err="1">
                <a:solidFill>
                  <a:srgbClr val="000000"/>
                </a:solidFill>
                <a:latin typeface="Arial"/>
              </a:rPr>
              <a:t>eatam</a:t>
            </a:r>
            <a:r>
              <a:rPr lang="de-DE" sz="2500" kern="1200" baseline="0" dirty="0">
                <a:solidFill>
                  <a:srgbClr val="000000"/>
                </a:solidFill>
                <a:latin typeface="Arial"/>
              </a:rPr>
              <a:t> in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atet</a:t>
            </a:r>
            <a:r>
              <a:rPr lang="de-DE" sz="2500" kern="1200" baseline="0" dirty="0">
                <a:solidFill>
                  <a:srgbClr val="000000"/>
                </a:solidFill>
                <a:latin typeface="Arial"/>
              </a:rPr>
              <a:t> </a:t>
            </a:r>
            <a:r>
              <a:rPr lang="de-DE" sz="2500" kern="1200" baseline="0" dirty="0" err="1">
                <a:solidFill>
                  <a:srgbClr val="000000"/>
                </a:solidFill>
                <a:latin typeface="Arial"/>
              </a:rPr>
              <a:t>viducidis</a:t>
            </a:r>
            <a:r>
              <a:rPr lang="de-DE" sz="2500" kern="1200" baseline="0" dirty="0">
                <a:solidFill>
                  <a:srgbClr val="000000"/>
                </a:solidFill>
                <a:latin typeface="Arial"/>
              </a:rPr>
              <a:t> </a:t>
            </a:r>
            <a:r>
              <a:rPr lang="de-DE" sz="2500" kern="1200" baseline="0" dirty="0" err="1">
                <a:solidFill>
                  <a:srgbClr val="000000"/>
                </a:solidFill>
                <a:latin typeface="Arial"/>
              </a:rPr>
              <a:t>eaquae</a:t>
            </a:r>
            <a:r>
              <a:rPr lang="de-DE" sz="2500" kern="1200" baseline="0" dirty="0">
                <a:solidFill>
                  <a:srgbClr val="000000"/>
                </a:solidFill>
                <a:latin typeface="Arial"/>
              </a:rPr>
              <a:t>. </a:t>
            </a:r>
            <a:r>
              <a:rPr lang="de-DE" sz="2500" kern="1200" baseline="0" dirty="0" err="1">
                <a:solidFill>
                  <a:srgbClr val="000000"/>
                </a:solidFill>
                <a:latin typeface="Arial"/>
              </a:rPr>
              <a:t>Em</a:t>
            </a:r>
            <a:r>
              <a:rPr lang="de-DE" sz="2500" kern="1200" baseline="0" dirty="0">
                <a:solidFill>
                  <a:srgbClr val="000000"/>
                </a:solidFill>
                <a:latin typeface="Arial"/>
              </a:rPr>
              <a:t> </a:t>
            </a:r>
            <a:r>
              <a:rPr lang="de-DE" sz="2500" kern="1200" baseline="0" dirty="0" err="1">
                <a:solidFill>
                  <a:srgbClr val="000000"/>
                </a:solidFill>
                <a:latin typeface="Arial"/>
              </a:rPr>
              <a:t>deles</a:t>
            </a:r>
            <a:r>
              <a:rPr lang="de-DE" sz="2500" kern="1200" baseline="0" dirty="0">
                <a:solidFill>
                  <a:srgbClr val="000000"/>
                </a:solidFill>
                <a:latin typeface="Arial"/>
              </a:rPr>
              <a:t> </a:t>
            </a:r>
            <a:r>
              <a:rPr lang="de-DE" sz="2500" kern="1200" baseline="0" dirty="0" err="1">
                <a:solidFill>
                  <a:srgbClr val="000000"/>
                </a:solidFill>
                <a:latin typeface="Arial"/>
              </a:rPr>
              <a:t>doluptus</a:t>
            </a:r>
            <a:r>
              <a:rPr lang="de-DE" sz="2500" kern="1200" baseline="0" dirty="0">
                <a:solidFill>
                  <a:srgbClr val="000000"/>
                </a:solidFill>
                <a:latin typeface="Arial"/>
              </a:rPr>
              <a:t> </a:t>
            </a:r>
            <a:r>
              <a:rPr lang="de-DE" sz="2500" kern="1200" baseline="0" dirty="0" err="1">
                <a:solidFill>
                  <a:srgbClr val="000000"/>
                </a:solidFill>
                <a:latin typeface="Arial"/>
              </a:rPr>
              <a:t>estotatur</a:t>
            </a:r>
            <a:r>
              <a:rPr lang="de-DE" sz="2500" kern="1200" baseline="0" dirty="0">
                <a:solidFill>
                  <a:srgbClr val="000000"/>
                </a:solidFill>
                <a:latin typeface="Arial"/>
              </a:rPr>
              <a:t>? </a:t>
            </a:r>
            <a:r>
              <a:rPr lang="de-DE" sz="2500" kern="1200" baseline="0" dirty="0" err="1">
                <a:solidFill>
                  <a:srgbClr val="000000"/>
                </a:solidFill>
                <a:latin typeface="Arial"/>
              </a:rPr>
              <a:t>Igendella</a:t>
            </a:r>
            <a:r>
              <a:rPr lang="de-DE" sz="2500" kern="1200" baseline="0" dirty="0">
                <a:solidFill>
                  <a:srgbClr val="000000"/>
                </a:solidFill>
                <a:latin typeface="Arial"/>
              </a:rPr>
              <a:t> </a:t>
            </a:r>
            <a:r>
              <a:rPr lang="de-DE" sz="2500" kern="1200" baseline="0" dirty="0" err="1">
                <a:solidFill>
                  <a:srgbClr val="000000"/>
                </a:solidFill>
                <a:latin typeface="Arial"/>
              </a:rPr>
              <a:t>preped</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fugiasp</a:t>
            </a:r>
            <a:r>
              <a:rPr lang="de-DE" sz="2500" kern="1200" baseline="0" dirty="0">
                <a:solidFill>
                  <a:srgbClr val="000000"/>
                </a:solidFill>
                <a:latin typeface="Arial"/>
              </a:rPr>
              <a:t> </a:t>
            </a:r>
            <a:r>
              <a:rPr lang="de-DE" sz="2500" kern="1200" baseline="0" dirty="0" err="1">
                <a:solidFill>
                  <a:srgbClr val="000000"/>
                </a:solidFill>
                <a:latin typeface="Arial"/>
              </a:rPr>
              <a:t>eraerum</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autaspe</a:t>
            </a:r>
            <a:r>
              <a:rPr lang="de-DE" sz="2500" kern="1200" baseline="0" dirty="0">
                <a:solidFill>
                  <a:srgbClr val="000000"/>
                </a:solidFill>
                <a:latin typeface="Arial"/>
              </a:rPr>
              <a:t> </a:t>
            </a:r>
            <a:r>
              <a:rPr lang="de-DE" sz="2500" kern="1200" baseline="0" dirty="0" err="1">
                <a:solidFill>
                  <a:srgbClr val="000000"/>
                </a:solidFill>
                <a:latin typeface="Arial"/>
              </a:rPr>
              <a:t>molupta</a:t>
            </a:r>
            <a:r>
              <a:rPr lang="de-DE" sz="2500" kern="1200" baseline="0" dirty="0">
                <a:solidFill>
                  <a:srgbClr val="000000"/>
                </a:solidFill>
                <a:latin typeface="Arial"/>
              </a:rPr>
              <a:t> </a:t>
            </a:r>
            <a:r>
              <a:rPr lang="de-DE" sz="2500" kern="1200" baseline="0" dirty="0" err="1">
                <a:solidFill>
                  <a:srgbClr val="000000"/>
                </a:solidFill>
                <a:latin typeface="Arial"/>
              </a:rPr>
              <a:t>tiatiate</a:t>
            </a:r>
            <a:r>
              <a:rPr lang="de-DE" sz="2500" kern="1200" baseline="0" dirty="0">
                <a:solidFill>
                  <a:srgbClr val="000000"/>
                </a:solidFill>
                <a:latin typeface="Arial"/>
              </a:rPr>
              <a:t> </a:t>
            </a:r>
            <a:r>
              <a:rPr lang="de-DE" sz="2500" kern="1200" baseline="0" dirty="0" err="1">
                <a:solidFill>
                  <a:srgbClr val="000000"/>
                </a:solidFill>
                <a:latin typeface="Arial"/>
              </a:rPr>
              <a:t>voluptur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Nequia</a:t>
            </a:r>
            <a:r>
              <a:rPr lang="de-DE" sz="2500" kern="1200" baseline="0" dirty="0">
                <a:solidFill>
                  <a:srgbClr val="000000"/>
                </a:solidFill>
                <a:latin typeface="Arial"/>
              </a:rPr>
              <a:t> </a:t>
            </a:r>
            <a:r>
              <a:rPr lang="de-DE" sz="2500" kern="1200" baseline="0" dirty="0" err="1">
                <a:solidFill>
                  <a:srgbClr val="000000"/>
                </a:solidFill>
                <a:latin typeface="Arial"/>
              </a:rPr>
              <a:t>voloratusci</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mos</a:t>
            </a:r>
            <a:r>
              <a:rPr lang="de-DE" sz="2500" kern="1200" baseline="0" dirty="0">
                <a:solidFill>
                  <a:srgbClr val="000000"/>
                </a:solidFill>
                <a:latin typeface="Arial"/>
              </a:rPr>
              <a:t> </a:t>
            </a:r>
            <a:r>
              <a:rPr lang="de-DE" sz="2500" kern="1200" baseline="0" dirty="0" err="1">
                <a:solidFill>
                  <a:srgbClr val="000000"/>
                </a:solidFill>
                <a:latin typeface="Arial"/>
              </a:rPr>
              <a:t>ipidella</a:t>
            </a:r>
            <a:r>
              <a:rPr lang="de-DE" sz="2500" kern="1200" baseline="0" dirty="0">
                <a:solidFill>
                  <a:srgbClr val="000000"/>
                </a:solidFill>
                <a:latin typeface="Arial"/>
              </a:rPr>
              <a:t> </a:t>
            </a:r>
            <a:r>
              <a:rPr lang="de-DE" sz="2500" kern="1200" baseline="0" dirty="0" err="1">
                <a:solidFill>
                  <a:srgbClr val="000000"/>
                </a:solidFill>
                <a:latin typeface="Arial"/>
              </a:rPr>
              <a:t>simust</a:t>
            </a:r>
            <a:r>
              <a:rPr lang="de-DE" sz="2500" kern="1200" baseline="0" dirty="0">
                <a:solidFill>
                  <a:srgbClr val="000000"/>
                </a:solidFill>
                <a:latin typeface="Arial"/>
              </a:rPr>
              <a:t>, </a:t>
            </a:r>
            <a:r>
              <a:rPr lang="de-DE" sz="2500" kern="1200" baseline="0" dirty="0" err="1">
                <a:solidFill>
                  <a:srgbClr val="000000"/>
                </a:solidFill>
                <a:latin typeface="Arial"/>
              </a:rPr>
              <a:t>erferumquam</a:t>
            </a:r>
            <a:r>
              <a:rPr lang="de-DE" sz="2500" kern="1200" baseline="0" dirty="0">
                <a:solidFill>
                  <a:srgbClr val="000000"/>
                </a:solidFill>
                <a:latin typeface="Arial"/>
              </a:rPr>
              <a:t> et </a:t>
            </a:r>
            <a:r>
              <a:rPr lang="de-DE" sz="2500" kern="1200" baseline="0" dirty="0" err="1">
                <a:solidFill>
                  <a:srgbClr val="000000"/>
                </a:solidFill>
                <a:latin typeface="Arial"/>
              </a:rPr>
              <a:t>dolum</a:t>
            </a:r>
            <a:r>
              <a:rPr lang="de-DE" sz="2500" kern="1200" baseline="0" dirty="0">
                <a:solidFill>
                  <a:srgbClr val="000000"/>
                </a:solidFill>
                <a:latin typeface="Arial"/>
              </a:rPr>
              <a:t> in </a:t>
            </a:r>
            <a:r>
              <a:rPr lang="de-DE" sz="2500" kern="1200" baseline="0" dirty="0" err="1">
                <a:solidFill>
                  <a:srgbClr val="000000"/>
                </a:solidFill>
                <a:latin typeface="Arial"/>
              </a:rPr>
              <a:t>eseque</a:t>
            </a:r>
            <a:r>
              <a:rPr lang="de-DE" sz="2500" kern="1200" baseline="0" dirty="0">
                <a:solidFill>
                  <a:srgbClr val="000000"/>
                </a:solidFill>
                <a:latin typeface="Arial"/>
              </a:rPr>
              <a:t> </a:t>
            </a:r>
            <a:r>
              <a:rPr lang="de-DE" sz="2500" kern="1200" baseline="0" dirty="0" err="1">
                <a:solidFill>
                  <a:srgbClr val="000000"/>
                </a:solidFill>
                <a:latin typeface="Arial"/>
              </a:rPr>
              <a:t>pe</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quas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nimusda</a:t>
            </a:r>
            <a:r>
              <a:rPr lang="de-DE" sz="2500" kern="1200" baseline="0" dirty="0">
                <a:solidFill>
                  <a:srgbClr val="000000"/>
                </a:solidFill>
                <a:latin typeface="Arial"/>
              </a:rPr>
              <a:t> </a:t>
            </a:r>
            <a:r>
              <a:rPr lang="de-DE" sz="2500" kern="1200" baseline="0" dirty="0" err="1">
                <a:solidFill>
                  <a:srgbClr val="000000"/>
                </a:solidFill>
                <a:latin typeface="Arial"/>
              </a:rPr>
              <a:t>ndebitas</a:t>
            </a:r>
            <a:r>
              <a:rPr lang="de-DE" sz="2500" kern="1200" baseline="0" dirty="0">
                <a:solidFill>
                  <a:srgbClr val="000000"/>
                </a:solidFill>
                <a:latin typeface="Arial"/>
              </a:rPr>
              <a:t> </a:t>
            </a:r>
            <a:r>
              <a:rPr lang="de-DE" sz="2500" kern="1200" baseline="0" dirty="0" err="1">
                <a:solidFill>
                  <a:srgbClr val="000000"/>
                </a:solidFill>
                <a:latin typeface="Arial"/>
              </a:rPr>
              <a:t>rehentio</a:t>
            </a:r>
            <a:r>
              <a:rPr lang="de-DE" sz="2500" kern="1200" baseline="0" dirty="0">
                <a:solidFill>
                  <a:srgbClr val="000000"/>
                </a:solidFill>
                <a:latin typeface="Arial"/>
              </a:rPr>
              <a:t> </a:t>
            </a:r>
            <a:r>
              <a:rPr lang="de-DE" sz="2500" kern="1200" baseline="0" dirty="0" err="1">
                <a:solidFill>
                  <a:srgbClr val="000000"/>
                </a:solidFill>
                <a:latin typeface="Arial"/>
              </a:rPr>
              <a:t>quiaspero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a:t>
            </a:r>
            <a:r>
              <a:rPr lang="de-DE" sz="2500" kern="1200" baseline="0" dirty="0" err="1">
                <a:solidFill>
                  <a:srgbClr val="000000"/>
                </a:solidFill>
                <a:latin typeface="Arial"/>
              </a:rPr>
              <a:t>magnimp</a:t>
            </a:r>
            <a:r>
              <a:rPr lang="de-DE" sz="2500" kern="1200" baseline="0" dirty="0">
                <a:solidFill>
                  <a:srgbClr val="000000"/>
                </a:solidFill>
                <a:latin typeface="Arial"/>
              </a:rPr>
              <a:t> </a:t>
            </a:r>
            <a:r>
              <a:rPr lang="de-DE" sz="2500" kern="1200" baseline="0" dirty="0" err="1">
                <a:solidFill>
                  <a:srgbClr val="000000"/>
                </a:solidFill>
                <a:latin typeface="Arial"/>
              </a:rPr>
              <a:t>orrorum</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voloratur</a:t>
            </a:r>
            <a:r>
              <a:rPr lang="de-DE" sz="2500" kern="1200" baseline="0" dirty="0">
                <a:solidFill>
                  <a:srgbClr val="000000"/>
                </a:solidFill>
                <a:latin typeface="Arial"/>
              </a:rPr>
              <a:t>, </a:t>
            </a:r>
            <a:r>
              <a:rPr lang="de-DE" sz="2500" kern="1200" baseline="0" dirty="0" err="1">
                <a:solidFill>
                  <a:srgbClr val="000000"/>
                </a:solidFill>
                <a:latin typeface="Arial"/>
              </a:rPr>
              <a:t>sundam</a:t>
            </a:r>
            <a:r>
              <a:rPr lang="de-DE" sz="2500" kern="1200" baseline="0" dirty="0">
                <a:solidFill>
                  <a:srgbClr val="000000"/>
                </a:solidFill>
                <a:latin typeface="Arial"/>
              </a:rPr>
              <a:t> </a:t>
            </a:r>
            <a:r>
              <a:rPr lang="de-DE" sz="2500" kern="1200" baseline="0" dirty="0" err="1">
                <a:solidFill>
                  <a:srgbClr val="000000"/>
                </a:solidFill>
                <a:latin typeface="Arial"/>
              </a:rPr>
              <a:t>eat</a:t>
            </a:r>
            <a:r>
              <a:rPr lang="de-DE" sz="2500" kern="1200" baseline="0" dirty="0">
                <a:solidFill>
                  <a:srgbClr val="000000"/>
                </a:solidFill>
                <a:latin typeface="Arial"/>
              </a:rPr>
              <a:t> </a:t>
            </a:r>
            <a:r>
              <a:rPr lang="de-DE" sz="2500" kern="1200" baseline="0" dirty="0" err="1">
                <a:solidFill>
                  <a:srgbClr val="000000"/>
                </a:solidFill>
                <a:latin typeface="Arial"/>
              </a:rPr>
              <a:t>litatin</a:t>
            </a:r>
            <a:r>
              <a:rPr lang="de-DE" sz="2500" kern="1200" baseline="0" dirty="0">
                <a:solidFill>
                  <a:srgbClr val="000000"/>
                </a:solidFill>
                <a:latin typeface="Arial"/>
              </a:rPr>
              <a:t> </a:t>
            </a:r>
            <a:r>
              <a:rPr lang="de-DE" sz="2500" kern="1200" baseline="0" dirty="0" err="1">
                <a:solidFill>
                  <a:srgbClr val="000000"/>
                </a:solidFill>
                <a:latin typeface="Arial"/>
              </a:rPr>
              <a:t>experia</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offici</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laccabo</a:t>
            </a:r>
            <a:r>
              <a:rPr lang="de-DE" sz="2500" kern="1200" baseline="0" dirty="0">
                <a:solidFill>
                  <a:srgbClr val="000000"/>
                </a:solidFill>
                <a:latin typeface="Arial"/>
              </a:rPr>
              <a:t>. Min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oditatistem</a:t>
            </a:r>
            <a:r>
              <a:rPr lang="de-DE" sz="2500" kern="1200" baseline="0" dirty="0">
                <a:solidFill>
                  <a:srgbClr val="000000"/>
                </a:solidFill>
                <a:latin typeface="Arial"/>
              </a:rPr>
              <a:t> </a:t>
            </a:r>
            <a:r>
              <a:rPr lang="de-DE" sz="2500" kern="1200" baseline="0" dirty="0" err="1">
                <a:solidFill>
                  <a:srgbClr val="000000"/>
                </a:solidFill>
                <a:latin typeface="Arial"/>
              </a:rPr>
              <a:t>volorem</a:t>
            </a:r>
            <a:r>
              <a:rPr lang="de-DE" sz="2500" kern="1200" baseline="0" dirty="0">
                <a:solidFill>
                  <a:srgbClr val="000000"/>
                </a:solidFill>
                <a:latin typeface="Arial"/>
              </a:rPr>
              <a:t> </a:t>
            </a:r>
            <a:r>
              <a:rPr lang="de-DE" sz="2500" kern="1200" baseline="0" dirty="0" err="1">
                <a:solidFill>
                  <a:srgbClr val="000000"/>
                </a:solidFill>
                <a:latin typeface="Arial"/>
              </a:rPr>
              <a:t>ratemporesti</a:t>
            </a:r>
            <a:r>
              <a:rPr lang="de-DE" sz="2500" kern="1200" baseline="0" dirty="0">
                <a:solidFill>
                  <a:srgbClr val="000000"/>
                </a:solidFill>
                <a:latin typeface="Arial"/>
              </a:rPr>
              <a:t> </a:t>
            </a:r>
            <a:r>
              <a:rPr lang="de-DE" sz="2500" kern="1200" baseline="0" dirty="0" err="1">
                <a:solidFill>
                  <a:srgbClr val="000000"/>
                </a:solidFill>
                <a:latin typeface="Arial"/>
              </a:rPr>
              <a:t>volesciur</a:t>
            </a:r>
            <a:r>
              <a:rPr lang="de-DE" sz="2500" kern="1200" baseline="0" dirty="0">
                <a:solidFill>
                  <a:srgbClr val="000000"/>
                </a:solidFill>
                <a:latin typeface="Arial"/>
              </a:rPr>
              <a:t>?</a:t>
            </a:r>
          </a:p>
        </p:txBody>
      </p:sp>
      <p:sp>
        <p:nvSpPr>
          <p:cNvPr id="5" name="Fußzeilenplatzhalter 4"/>
          <p:cNvSpPr>
            <a:spLocks noGrp="1"/>
          </p:cNvSpPr>
          <p:nvPr>
            <p:ph type="ftr" sz="quarter" idx="11"/>
          </p:nvPr>
        </p:nvSpPr>
        <p:spPr/>
        <p:txBody>
          <a:bodyPr/>
          <a:lstStyle/>
          <a:p>
            <a:r>
              <a:rPr lang="de-DE" b="1" dirty="0"/>
              <a:t>Technische Universität München </a:t>
            </a:r>
          </a:p>
          <a:p>
            <a:r>
              <a:rPr lang="de-DE" dirty="0"/>
              <a:t>Fakultät für Mustertechnik </a:t>
            </a:r>
          </a:p>
          <a:p>
            <a:r>
              <a:rPr lang="de-DE" dirty="0"/>
              <a:t>Lehrstuhl für Musterverfahren</a:t>
            </a:r>
          </a:p>
        </p:txBody>
      </p:sp>
      <p:sp>
        <p:nvSpPr>
          <p:cNvPr id="11" name="Titel 10"/>
          <p:cNvSpPr>
            <a:spLocks noGrp="1"/>
          </p:cNvSpPr>
          <p:nvPr>
            <p:ph type="title" hasCustomPrompt="1"/>
          </p:nvPr>
        </p:nvSpPr>
        <p:spPr>
          <a:xfrm>
            <a:off x="1656000" y="4950000"/>
            <a:ext cx="39492000" cy="810948"/>
          </a:xfrm>
          <a:prstGeom prst="rect">
            <a:avLst/>
          </a:prstGeom>
        </p:spPr>
        <p:txBody>
          <a:bodyPr lIns="0" tIns="0" rIns="0" bIns="0" anchor="ctr" anchorCtr="0"/>
          <a:lstStyle>
            <a:lvl1pPr>
              <a:defRPr/>
            </a:lvl1pPr>
          </a:lstStyle>
          <a:p>
            <a:r>
              <a:rPr lang="de-DE" dirty="0"/>
              <a:t>Überschrift 1</a:t>
            </a:r>
          </a:p>
        </p:txBody>
      </p:sp>
      <p:sp>
        <p:nvSpPr>
          <p:cNvPr id="18" name="Textplatzhalter 16"/>
          <p:cNvSpPr>
            <a:spLocks noGrp="1"/>
          </p:cNvSpPr>
          <p:nvPr>
            <p:ph type="body" sz="quarter" idx="14" hasCustomPrompt="1"/>
          </p:nvPr>
        </p:nvSpPr>
        <p:spPr>
          <a:xfrm>
            <a:off x="1656000" y="8172000"/>
            <a:ext cx="39492000" cy="508672"/>
          </a:xfrm>
          <a:prstGeom prst="rect">
            <a:avLst/>
          </a:prstGeom>
        </p:spPr>
        <p:txBody>
          <a:bodyPr lIns="0" tIns="0" rIns="0" bIns="0" anchor="ctr" anchorCtr="0"/>
          <a:lstStyle>
            <a:lvl1pPr>
              <a:buNone/>
              <a:defRPr sz="4400" baseline="0"/>
            </a:lvl1pPr>
          </a:lstStyle>
          <a:p>
            <a:r>
              <a:rPr lang="de-DE" sz="4400" baseline="0" dirty="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10" name="Textplatzhalter 9"/>
          <p:cNvSpPr>
            <a:spLocks noGrp="1"/>
          </p:cNvSpPr>
          <p:nvPr>
            <p:ph type="body" sz="quarter" idx="15" hasCustomPrompt="1"/>
          </p:nvPr>
        </p:nvSpPr>
        <p:spPr>
          <a:xfrm>
            <a:off x="1655999" y="6804000"/>
            <a:ext cx="39492000" cy="595131"/>
          </a:xfrm>
          <a:prstGeom prst="rect">
            <a:avLst/>
          </a:prstGeom>
        </p:spPr>
        <p:txBody>
          <a:bodyPr lIns="0" tIns="0" rIns="0" bIns="0" anchor="ctr" anchorCtr="0"/>
          <a:lstStyle>
            <a:lvl1pPr>
              <a:buNone/>
              <a:defRPr sz="6700" baseline="0"/>
            </a:lvl1pPr>
          </a:lstStyle>
          <a:p>
            <a:pPr lvl="0"/>
            <a:r>
              <a:rPr lang="de-DE" dirty="0"/>
              <a:t>Überschrift 2</a:t>
            </a:r>
          </a:p>
        </p:txBody>
      </p:sp>
      <p:sp>
        <p:nvSpPr>
          <p:cNvPr id="13" name="Bildplatzhalter 12"/>
          <p:cNvSpPr>
            <a:spLocks noGrp="1"/>
          </p:cNvSpPr>
          <p:nvPr>
            <p:ph type="pic" sz="quarter" idx="16"/>
          </p:nvPr>
        </p:nvSpPr>
        <p:spPr>
          <a:xfrm>
            <a:off x="14995550" y="9091315"/>
            <a:ext cx="12733200" cy="6120000"/>
          </a:xfrm>
          <a:prstGeom prst="rect">
            <a:avLst/>
          </a:prstGeom>
        </p:spPr>
        <p:txBody>
          <a:bodyPr bIns="46800" anchor="t" anchorCtr="0"/>
          <a:lstStyle/>
          <a:p>
            <a:r>
              <a:rPr lang="de-DE"/>
              <a:t>Bild durch Klicken auf Symbol hinzufügen</a:t>
            </a:r>
            <a:endParaRPr lang="de-DE" dirty="0"/>
          </a:p>
        </p:txBody>
      </p:sp>
      <p:sp>
        <p:nvSpPr>
          <p:cNvPr id="19" name="Textplatzhalter 18"/>
          <p:cNvSpPr>
            <a:spLocks noGrp="1"/>
          </p:cNvSpPr>
          <p:nvPr>
            <p:ph type="body" sz="quarter" idx="17" hasCustomPrompt="1"/>
          </p:nvPr>
        </p:nvSpPr>
        <p:spPr>
          <a:xfrm>
            <a:off x="14995550" y="15211995"/>
            <a:ext cx="127332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wenig Text">
    <p:spTree>
      <p:nvGrpSpPr>
        <p:cNvPr id="1" name=""/>
        <p:cNvGrpSpPr/>
        <p:nvPr/>
      </p:nvGrpSpPr>
      <p:grpSpPr>
        <a:xfrm>
          <a:off x="0" y="0"/>
          <a:ext cx="0" cy="0"/>
          <a:chOff x="0" y="0"/>
          <a:chExt cx="0" cy="0"/>
        </a:xfrm>
      </p:grpSpPr>
      <p:sp>
        <p:nvSpPr>
          <p:cNvPr id="15" name="Titel 10"/>
          <p:cNvSpPr>
            <a:spLocks noGrp="1"/>
          </p:cNvSpPr>
          <p:nvPr>
            <p:ph type="title" hasCustomPrompt="1"/>
          </p:nvPr>
        </p:nvSpPr>
        <p:spPr>
          <a:xfrm>
            <a:off x="1656000" y="4680000"/>
            <a:ext cx="39492000" cy="22102134"/>
          </a:xfrm>
          <a:prstGeom prst="rect">
            <a:avLst/>
          </a:prstGeom>
        </p:spPr>
        <p:txBody>
          <a:bodyPr lIns="0" tIns="0" rIns="0" bIns="0" anchor="t" anchorCtr="0"/>
          <a:lstStyle>
            <a:lvl1pPr>
              <a:defRPr lang="de-DE" sz="9400" baseline="0" smtClean="0"/>
            </a:lvl1pPr>
          </a:lstStyle>
          <a:p>
            <a:r>
              <a:rPr lang="de-DE" sz="9400" kern="1200" baseline="0" dirty="0">
                <a:solidFill>
                  <a:srgbClr val="000000"/>
                </a:solidFill>
                <a:latin typeface="Arial"/>
              </a:rPr>
              <a:t>Für Plakate mit wenig Text kann auch größere Schrift (wie in den Überschriften) eingesetzt werden. Je nach Zweck und Gebrauch des Plakats sollte die Schriftgröße angemessen sein.</a:t>
            </a:r>
            <a:endParaRPr lang="de-DE" dirty="0"/>
          </a:p>
        </p:txBody>
      </p:sp>
      <p:sp>
        <p:nvSpPr>
          <p:cNvPr id="14" name="Fußzeilenplatzhalter 13"/>
          <p:cNvSpPr>
            <a:spLocks noGrp="1"/>
          </p:cNvSpPr>
          <p:nvPr>
            <p:ph type="ftr" sz="quarter" idx="21"/>
          </p:nvPr>
        </p:nvSpPr>
        <p:spPr>
          <a:xfrm>
            <a:off x="1656000" y="27936000"/>
            <a:ext cx="39492000" cy="741491"/>
          </a:xfrm>
          <a:prstGeom prst="rect">
            <a:avLst/>
          </a:prstGeom>
        </p:spPr>
        <p:txBody>
          <a:bodyPr/>
          <a:lstStyle/>
          <a:p>
            <a:r>
              <a:rPr lang="de-DE" b="1"/>
              <a:t>Technische Universität München </a:t>
            </a:r>
          </a:p>
          <a:p>
            <a:r>
              <a:rPr lang="de-DE"/>
              <a:t>Fakultät für Mustertechnik </a:t>
            </a:r>
          </a:p>
          <a:p>
            <a:r>
              <a:rPr lang="de-DE"/>
              <a:t>Lehrstuhl für Musterverfahren</a:t>
            </a:r>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1656000" y="8784000"/>
            <a:ext cx="39492000" cy="18432000"/>
          </a:xfrm>
          <a:prstGeom prst="rect">
            <a:avLst/>
          </a:prstGeom>
        </p:spPr>
        <p:txBody>
          <a:bodyPr lIns="0" tIns="504000" rIns="0" bIns="0" numCol="3" spcCol="648000"/>
          <a:lstStyle>
            <a:lvl1pPr marL="0" indent="0" algn="l" rtl="0">
              <a:lnSpc>
                <a:spcPts val="3200"/>
              </a:lnSpc>
              <a:spcBef>
                <a:spcPts val="0"/>
              </a:spcBef>
              <a:spcAft>
                <a:spcPts val="3200"/>
              </a:spcAft>
              <a:buFont typeface="Arial" pitchFamily="34" charset="0"/>
              <a:buNone/>
              <a:defRPr b="0">
                <a:solidFill>
                  <a:schemeClr val="tx1"/>
                </a:solidFill>
              </a:defRPr>
            </a:lvl1pPr>
            <a:lvl2pPr marL="0" indent="0" algn="l">
              <a:lnSpc>
                <a:spcPts val="3200"/>
              </a:lnSpc>
              <a:spcBef>
                <a:spcPts val="0"/>
              </a:spcBef>
              <a:buNone/>
              <a:defRPr b="1">
                <a:solidFill>
                  <a:schemeClr val="tx1"/>
                </a:solidFill>
              </a:defRPr>
            </a:lvl2pPr>
            <a:lvl3pPr marL="144000" indent="-144000" algn="l" defTabSz="4176431" rtl="0" eaLnBrk="1" latinLnBrk="0" hangingPunct="1">
              <a:lnSpc>
                <a:spcPts val="3200"/>
              </a:lnSpc>
              <a:spcBef>
                <a:spcPts val="0"/>
              </a:spcBef>
              <a:spcAft>
                <a:spcPts val="3200"/>
              </a:spcAft>
              <a:buFont typeface="Arial" pitchFamily="34" charset="0"/>
              <a:buChar char="•"/>
              <a:defRPr>
                <a:solidFill>
                  <a:schemeClr val="tx1"/>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pPr lvl="1"/>
            <a:r>
              <a:rPr lang="de-DE" sz="2500" kern="1200" baseline="0" dirty="0">
                <a:solidFill>
                  <a:srgbClr val="000000"/>
                </a:solidFill>
                <a:latin typeface="Arial"/>
              </a:rPr>
              <a:t>Fließtext 25 </a:t>
            </a:r>
            <a:r>
              <a:rPr lang="de-DE" sz="2500" kern="1200" baseline="0" dirty="0" err="1">
                <a:solidFill>
                  <a:srgbClr val="000000"/>
                </a:solidFill>
                <a:latin typeface="Arial"/>
              </a:rPr>
              <a:t>pt</a:t>
            </a:r>
            <a:r>
              <a:rPr lang="de-DE" sz="2500" kern="1200" baseline="0" dirty="0">
                <a:solidFill>
                  <a:srgbClr val="000000"/>
                </a:solidFill>
                <a:latin typeface="Arial"/>
              </a:rPr>
              <a:t> </a:t>
            </a:r>
            <a:endParaRPr lang="de-DE" dirty="0"/>
          </a:p>
          <a:p>
            <a:pPr rtl="0"/>
            <a:r>
              <a:rPr lang="de-DE" sz="2500" kern="1200" baseline="0" dirty="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a:solidFill>
                  <a:srgbClr val="000000"/>
                </a:solidFill>
                <a:latin typeface="Arial"/>
              </a:rPr>
              <a:t>Bitte geben Sie Ihren individuellen Text an den vorgesehenen Stellen ein und nutzen Sie die installierten Formatvorlagen für den jeweiligen Textabschnitt. </a:t>
            </a:r>
          </a:p>
          <a:p>
            <a:pPr lvl="1"/>
            <a:r>
              <a:rPr lang="de-DE" dirty="0"/>
              <a:t>Kopfzeile und Absender</a:t>
            </a:r>
          </a:p>
          <a:p>
            <a:pPr rtl="0"/>
            <a:r>
              <a:rPr lang="de-DE" sz="2500" kern="1200" baseline="0" dirty="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und blauem Textzusatz (linker Rand) </a:t>
            </a:r>
          </a:p>
          <a:p>
            <a:pPr lvl="1"/>
            <a:r>
              <a:rPr lang="de-DE" dirty="0" err="1"/>
              <a:t>Textsatz</a:t>
            </a:r>
            <a:endParaRPr lang="de-DE" dirty="0"/>
          </a:p>
          <a:p>
            <a:pPr rtl="0"/>
            <a:r>
              <a:rPr lang="de-DE" sz="2500" kern="1200" baseline="0" dirty="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a:solidFill>
                  <a:srgbClr val="000000"/>
                </a:solidFill>
                <a:latin typeface="Arial"/>
              </a:rPr>
              <a:t>vierspaltiger</a:t>
            </a:r>
            <a:r>
              <a:rPr lang="de-DE" sz="2500" kern="1200" baseline="0" dirty="0">
                <a:solidFill>
                  <a:srgbClr val="000000"/>
                </a:solidFill>
                <a:latin typeface="Arial"/>
              </a:rPr>
              <a:t> Text empfohlen, linksbündig oder Blocksatz. Für Plakate mit wenig Text, können Sie auf die größeren Schriftgrößen zurückgreifen.</a:t>
            </a:r>
          </a:p>
          <a:p>
            <a:pPr lvl="1"/>
            <a:r>
              <a:rPr lang="de-DE" dirty="0"/>
              <a:t>Bilder</a:t>
            </a:r>
          </a:p>
          <a:p>
            <a:pPr rtl="0"/>
            <a:r>
              <a:rPr lang="de-DE" sz="2500" kern="1200" baseline="0" dirty="0">
                <a:solidFill>
                  <a:srgbClr val="000000"/>
                </a:solidFill>
                <a:latin typeface="Arial"/>
              </a:rPr>
              <a:t>Falls Sie Bilder in den Text integrieren möchten, sollte das Layout der Vorlage eingehalten werden. Die Positionierung der Bilder ist hierbei variabel.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geht über alle Textspalten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an mindestens 3 Seiten, bis zum Papierrand (sog. randabfallend)</a:t>
            </a:r>
          </a:p>
          <a:p>
            <a:pPr rtl="0"/>
            <a:r>
              <a:rPr lang="de-DE" sz="2500" kern="1200" baseline="0" dirty="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lvl="1"/>
            <a:r>
              <a:rPr lang="de-DE" dirty="0"/>
              <a:t>Druck</a:t>
            </a:r>
          </a:p>
          <a:p>
            <a:pPr rtl="0"/>
            <a:r>
              <a:rPr lang="de-DE" sz="2500" kern="1200" baseline="0" dirty="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a:solidFill>
                  <a:srgbClr val="000000"/>
                </a:solidFill>
                <a:latin typeface="Arial"/>
              </a:rPr>
              <a:t>Um den Charakter des Corporate Designs der TUM zu unterstützen sind weiße Papiere zu empfehlen. Naturpapiere mit starker Braun- oder Graufärbung sind ungeeignet. Des Weiteren sollte man auf die Papier-stärke (sog. Grammatur) und Haptik achten.</a:t>
            </a:r>
          </a:p>
          <a:p>
            <a:pPr rtl="0"/>
            <a:r>
              <a:rPr lang="de-DE" sz="2500" kern="1200" baseline="0" dirty="0">
                <a:solidFill>
                  <a:srgbClr val="000000"/>
                </a:solidFill>
                <a:latin typeface="Arial"/>
              </a:rPr>
              <a:t>Weitere Informationen zum Corporate Design der TUM finden Sie unter www.tum.de/cd</a:t>
            </a:r>
          </a:p>
          <a:p>
            <a:pPr lvl="1"/>
            <a:r>
              <a:rPr lang="de-DE" dirty="0"/>
              <a:t>Blindtext</a:t>
            </a:r>
          </a:p>
          <a:p>
            <a:pPr rtl="0"/>
            <a:r>
              <a:rPr lang="de-DE" sz="2500" kern="1200" baseline="0" dirty="0" err="1">
                <a:solidFill>
                  <a:srgbClr val="000000"/>
                </a:solidFill>
                <a:latin typeface="Arial"/>
              </a:rPr>
              <a:t>Pa</a:t>
            </a:r>
            <a:r>
              <a:rPr lang="de-DE" sz="2500" kern="1200" baseline="0" dirty="0">
                <a:solidFill>
                  <a:srgbClr val="000000"/>
                </a:solidFill>
                <a:latin typeface="Arial"/>
              </a:rPr>
              <a:t> </a:t>
            </a:r>
            <a:r>
              <a:rPr lang="de-DE" sz="2500" kern="1200" baseline="0" dirty="0" err="1">
                <a:solidFill>
                  <a:srgbClr val="000000"/>
                </a:solidFill>
                <a:latin typeface="Arial"/>
              </a:rPr>
              <a:t>dolumquatur</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officiist</a:t>
            </a:r>
            <a:r>
              <a:rPr lang="de-DE" sz="2500" kern="1200" baseline="0" dirty="0">
                <a:solidFill>
                  <a:srgbClr val="000000"/>
                </a:solidFill>
                <a:latin typeface="Arial"/>
              </a:rPr>
              <a:t>, </a:t>
            </a:r>
            <a:r>
              <a:rPr lang="de-DE" sz="2500" kern="1200" baseline="0" dirty="0" err="1">
                <a:solidFill>
                  <a:srgbClr val="000000"/>
                </a:solidFill>
                <a:latin typeface="Arial"/>
              </a:rPr>
              <a:t>cullacc</a:t>
            </a:r>
            <a:r>
              <a:rPr lang="de-DE" sz="2500" kern="1200" baseline="0" dirty="0">
                <a:solidFill>
                  <a:srgbClr val="000000"/>
                </a:solidFill>
                <a:latin typeface="Arial"/>
              </a:rPr>
              <a:t> </a:t>
            </a:r>
            <a:r>
              <a:rPr lang="de-DE" sz="2500" kern="1200" baseline="0" dirty="0" err="1">
                <a:solidFill>
                  <a:srgbClr val="000000"/>
                </a:solidFill>
                <a:latin typeface="Arial"/>
              </a:rPr>
              <a:t>umquod</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non </a:t>
            </a:r>
            <a:r>
              <a:rPr lang="de-DE" sz="2500" kern="1200" baseline="0" dirty="0" err="1">
                <a:solidFill>
                  <a:srgbClr val="000000"/>
                </a:solidFill>
                <a:latin typeface="Arial"/>
              </a:rPr>
              <a:t>res</a:t>
            </a:r>
            <a:r>
              <a:rPr lang="de-DE" sz="2500" kern="1200" baseline="0" dirty="0">
                <a:solidFill>
                  <a:srgbClr val="000000"/>
                </a:solidFill>
                <a:latin typeface="Arial"/>
              </a:rPr>
              <a:t> ex et </a:t>
            </a:r>
            <a:r>
              <a:rPr lang="de-DE" sz="2500" kern="1200" baseline="0" dirty="0" err="1">
                <a:solidFill>
                  <a:srgbClr val="000000"/>
                </a:solidFill>
                <a:latin typeface="Arial"/>
              </a:rPr>
              <a:t>odita</a:t>
            </a:r>
            <a:r>
              <a:rPr lang="de-DE" sz="2500" kern="1200" baseline="0" dirty="0">
                <a:solidFill>
                  <a:srgbClr val="000000"/>
                </a:solidFill>
                <a:latin typeface="Arial"/>
              </a:rPr>
              <a:t> </a:t>
            </a:r>
            <a:r>
              <a:rPr lang="de-DE" sz="2500" kern="1200" baseline="0" dirty="0" err="1">
                <a:solidFill>
                  <a:srgbClr val="000000"/>
                </a:solidFill>
                <a:latin typeface="Arial"/>
              </a:rPr>
              <a:t>volum</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estibus</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et </a:t>
            </a:r>
            <a:r>
              <a:rPr lang="de-DE" sz="2500" kern="1200" baseline="0" dirty="0" err="1">
                <a:solidFill>
                  <a:srgbClr val="000000"/>
                </a:solidFill>
                <a:latin typeface="Arial"/>
              </a:rPr>
              <a:t>lit</a:t>
            </a:r>
            <a:r>
              <a:rPr lang="de-DE" sz="2500" kern="1200" baseline="0" dirty="0">
                <a:solidFill>
                  <a:srgbClr val="000000"/>
                </a:solidFill>
                <a:latin typeface="Arial"/>
              </a:rPr>
              <a:t> quo </a:t>
            </a:r>
            <a:r>
              <a:rPr lang="de-DE" sz="2500" kern="1200" baseline="0" dirty="0" err="1">
                <a:solidFill>
                  <a:srgbClr val="000000"/>
                </a:solidFill>
                <a:latin typeface="Arial"/>
              </a:rPr>
              <a:t>quam</a:t>
            </a:r>
            <a:r>
              <a:rPr lang="de-DE" sz="2500" kern="1200" baseline="0" dirty="0">
                <a:solidFill>
                  <a:srgbClr val="000000"/>
                </a:solidFill>
                <a:latin typeface="Arial"/>
              </a:rPr>
              <a:t> quo </a:t>
            </a:r>
            <a:r>
              <a:rPr lang="de-DE" sz="2500" kern="1200" baseline="0" dirty="0" err="1">
                <a:solidFill>
                  <a:srgbClr val="000000"/>
                </a:solidFill>
                <a:latin typeface="Arial"/>
              </a:rPr>
              <a:t>ea</a:t>
            </a:r>
            <a:r>
              <a:rPr lang="de-DE" sz="2500" kern="1200" baseline="0" dirty="0">
                <a:solidFill>
                  <a:srgbClr val="000000"/>
                </a:solidFill>
                <a:latin typeface="Arial"/>
              </a:rPr>
              <a:t> </a:t>
            </a:r>
            <a:r>
              <a:rPr lang="de-DE" sz="2500" kern="1200" baseline="0" dirty="0" err="1">
                <a:solidFill>
                  <a:srgbClr val="000000"/>
                </a:solidFill>
                <a:latin typeface="Arial"/>
              </a:rPr>
              <a:t>voluptis</a:t>
            </a:r>
            <a:r>
              <a:rPr lang="de-DE" sz="2500" kern="1200" baseline="0" dirty="0">
                <a:solidFill>
                  <a:srgbClr val="000000"/>
                </a:solidFill>
                <a:latin typeface="Arial"/>
              </a:rPr>
              <a:t>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elitatur</a:t>
            </a:r>
            <a:r>
              <a:rPr lang="de-DE" sz="2500" kern="1200" baseline="0" dirty="0">
                <a:solidFill>
                  <a:srgbClr val="000000"/>
                </a:solidFill>
                <a:latin typeface="Arial"/>
              </a:rPr>
              <a:t>, ex </a:t>
            </a:r>
            <a:r>
              <a:rPr lang="de-DE" sz="2500" kern="1200" baseline="0" dirty="0" err="1">
                <a:solidFill>
                  <a:srgbClr val="000000"/>
                </a:solidFill>
                <a:latin typeface="Arial"/>
              </a:rPr>
              <a:t>experep</a:t>
            </a:r>
            <a:r>
              <a:rPr lang="de-DE" sz="2500" kern="1200" baseline="0" dirty="0">
                <a:solidFill>
                  <a:srgbClr val="000000"/>
                </a:solidFill>
                <a:latin typeface="Arial"/>
              </a:rPr>
              <a:t> </a:t>
            </a:r>
            <a:r>
              <a:rPr lang="de-DE" sz="2500" kern="1200" baseline="0" dirty="0" err="1">
                <a:solidFill>
                  <a:srgbClr val="000000"/>
                </a:solidFill>
                <a:latin typeface="Arial"/>
              </a:rPr>
              <a:t>elibus</a:t>
            </a:r>
            <a:r>
              <a:rPr lang="de-DE" sz="2500" kern="1200" baseline="0" dirty="0">
                <a:solidFill>
                  <a:srgbClr val="000000"/>
                </a:solidFill>
                <a:latin typeface="Arial"/>
              </a:rPr>
              <a:t>, </a:t>
            </a:r>
            <a:r>
              <a:rPr lang="de-DE" sz="2500" kern="1200" baseline="0" dirty="0" err="1">
                <a:solidFill>
                  <a:srgbClr val="000000"/>
                </a:solidFill>
                <a:latin typeface="Arial"/>
              </a:rPr>
              <a:t>officius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inciam</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tureictest</a:t>
            </a:r>
            <a:r>
              <a:rPr lang="de-DE" sz="2500" kern="1200" baseline="0" dirty="0">
                <a:solidFill>
                  <a:srgbClr val="000000"/>
                </a:solidFill>
                <a:latin typeface="Arial"/>
              </a:rPr>
              <a:t> </a:t>
            </a:r>
            <a:r>
              <a:rPr lang="de-DE" sz="2500" kern="1200" baseline="0" dirty="0" err="1">
                <a:solidFill>
                  <a:srgbClr val="000000"/>
                </a:solidFill>
                <a:latin typeface="Arial"/>
              </a:rPr>
              <a:t>vererenienda</a:t>
            </a:r>
            <a:r>
              <a:rPr lang="de-DE" sz="2500" kern="1200" baseline="0" dirty="0">
                <a:solidFill>
                  <a:srgbClr val="000000"/>
                </a:solidFill>
                <a:latin typeface="Arial"/>
              </a:rPr>
              <a:t> pro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ullande</a:t>
            </a:r>
            <a:r>
              <a:rPr lang="de-DE" sz="2500" kern="1200" baseline="0" dirty="0">
                <a:solidFill>
                  <a:srgbClr val="000000"/>
                </a:solidFill>
                <a:latin typeface="Arial"/>
              </a:rPr>
              <a:t> </a:t>
            </a:r>
            <a:r>
              <a:rPr lang="de-DE" sz="2500" kern="1200" baseline="0" dirty="0" err="1">
                <a:solidFill>
                  <a:srgbClr val="000000"/>
                </a:solidFill>
                <a:latin typeface="Arial"/>
              </a:rPr>
              <a:t>eaqui</a:t>
            </a:r>
            <a:r>
              <a:rPr lang="de-DE" sz="2500" kern="1200" baseline="0" dirty="0">
                <a:solidFill>
                  <a:srgbClr val="000000"/>
                </a:solidFill>
                <a:latin typeface="Arial"/>
              </a:rPr>
              <a:t> </a:t>
            </a:r>
            <a:r>
              <a:rPr lang="de-DE" sz="2500" kern="1200" baseline="0" dirty="0" err="1">
                <a:solidFill>
                  <a:srgbClr val="000000"/>
                </a:solidFill>
                <a:latin typeface="Arial"/>
              </a:rPr>
              <a:t>toritionsed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voloriorem</a:t>
            </a:r>
            <a:r>
              <a:rPr lang="de-DE" sz="2500" kern="1200" baseline="0" dirty="0">
                <a:solidFill>
                  <a:srgbClr val="000000"/>
                </a:solidFill>
                <a:latin typeface="Arial"/>
              </a:rPr>
              <a:t> </a:t>
            </a:r>
            <a:r>
              <a:rPr lang="de-DE" sz="2500" kern="1200" baseline="0" dirty="0" err="1">
                <a:solidFill>
                  <a:srgbClr val="000000"/>
                </a:solidFill>
                <a:latin typeface="Arial"/>
              </a:rPr>
              <a:t>harum</a:t>
            </a:r>
            <a:r>
              <a:rPr lang="de-DE" sz="2500" kern="1200" baseline="0" dirty="0">
                <a:solidFill>
                  <a:srgbClr val="000000"/>
                </a:solidFill>
                <a:latin typeface="Arial"/>
              </a:rPr>
              <a:t> am </a:t>
            </a:r>
            <a:r>
              <a:rPr lang="de-DE" sz="2500" kern="1200" baseline="0" dirty="0" err="1">
                <a:solidFill>
                  <a:srgbClr val="000000"/>
                </a:solidFill>
                <a:latin typeface="Arial"/>
              </a:rPr>
              <a:t>sitiossiti</a:t>
            </a:r>
            <a:r>
              <a:rPr lang="de-DE" sz="2500" kern="1200" baseline="0" dirty="0">
                <a:solidFill>
                  <a:srgbClr val="000000"/>
                </a:solidFill>
                <a:latin typeface="Arial"/>
              </a:rPr>
              <a:t> </a:t>
            </a:r>
            <a:r>
              <a:rPr lang="de-DE" sz="2500" kern="1200" baseline="0" dirty="0" err="1">
                <a:solidFill>
                  <a:srgbClr val="000000"/>
                </a:solidFill>
                <a:latin typeface="Arial"/>
              </a:rPr>
              <a:t>ilit</a:t>
            </a:r>
            <a:r>
              <a:rPr lang="de-DE" sz="2500" kern="1200" baseline="0" dirty="0">
                <a:solidFill>
                  <a:srgbClr val="000000"/>
                </a:solidFill>
                <a:latin typeface="Arial"/>
              </a:rPr>
              <a:t> </a:t>
            </a:r>
            <a:r>
              <a:rPr lang="de-DE" sz="2500" kern="1200" baseline="0" dirty="0" err="1">
                <a:solidFill>
                  <a:srgbClr val="000000"/>
                </a:solidFill>
                <a:latin typeface="Arial"/>
              </a:rPr>
              <a:t>mollorum</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eatias</a:t>
            </a:r>
            <a:r>
              <a:rPr lang="de-DE" sz="2500" kern="1200" baseline="0" dirty="0">
                <a:solidFill>
                  <a:srgbClr val="000000"/>
                </a:solidFill>
                <a:latin typeface="Arial"/>
              </a:rPr>
              <a:t> </a:t>
            </a:r>
            <a:r>
              <a:rPr lang="de-DE" sz="2500" kern="1200" baseline="0" dirty="0" err="1">
                <a:solidFill>
                  <a:srgbClr val="000000"/>
                </a:solidFill>
                <a:latin typeface="Arial"/>
              </a:rPr>
              <a:t>sim</a:t>
            </a:r>
            <a:r>
              <a:rPr lang="de-DE" sz="2500" kern="1200" baseline="0" dirty="0">
                <a:solidFill>
                  <a:srgbClr val="000000"/>
                </a:solidFill>
                <a:latin typeface="Arial"/>
              </a:rPr>
              <a: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mint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plitasped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volesti</a:t>
            </a:r>
            <a:r>
              <a:rPr lang="de-DE" sz="2500" kern="1200" baseline="0" dirty="0">
                <a:solidFill>
                  <a:srgbClr val="000000"/>
                </a:solidFill>
                <a:latin typeface="Arial"/>
              </a:rPr>
              <a:t> </a:t>
            </a:r>
            <a:r>
              <a:rPr lang="de-DE" sz="2500" kern="1200" baseline="0" dirty="0" err="1">
                <a:solidFill>
                  <a:srgbClr val="000000"/>
                </a:solidFill>
                <a:latin typeface="Arial"/>
              </a:rPr>
              <a:t>quamusa</a:t>
            </a:r>
            <a:r>
              <a:rPr lang="de-DE" sz="2500" kern="1200" baseline="0" dirty="0">
                <a:solidFill>
                  <a:srgbClr val="000000"/>
                </a:solidFill>
                <a:latin typeface="Arial"/>
              </a:rPr>
              <a:t> </a:t>
            </a:r>
            <a:r>
              <a:rPr lang="de-DE" sz="2500" kern="1200" baseline="0" dirty="0" err="1">
                <a:solidFill>
                  <a:srgbClr val="000000"/>
                </a:solidFill>
                <a:latin typeface="Arial"/>
              </a:rPr>
              <a:t>verionseque</a:t>
            </a:r>
            <a:r>
              <a:rPr lang="de-DE" sz="2500" kern="1200" baseline="0" dirty="0">
                <a:solidFill>
                  <a:srgbClr val="000000"/>
                </a:solidFill>
                <a:latin typeface="Arial"/>
              </a:rPr>
              <a:t> </a:t>
            </a:r>
            <a:r>
              <a:rPr lang="de-DE" sz="2500" kern="1200" baseline="0" dirty="0" err="1">
                <a:solidFill>
                  <a:srgbClr val="000000"/>
                </a:solidFill>
                <a:latin typeface="Arial"/>
              </a:rPr>
              <a:t>senim</a:t>
            </a:r>
            <a:r>
              <a:rPr lang="de-DE" sz="2500" kern="1200" baseline="0" dirty="0">
                <a:solidFill>
                  <a:srgbClr val="000000"/>
                </a:solidFill>
                <a:latin typeface="Arial"/>
              </a:rPr>
              <a:t> et </a:t>
            </a:r>
            <a:r>
              <a:rPr lang="de-DE" sz="2500" kern="1200" baseline="0" dirty="0" err="1">
                <a:solidFill>
                  <a:srgbClr val="000000"/>
                </a:solidFill>
                <a:latin typeface="Arial"/>
              </a:rPr>
              <a:t>excea</a:t>
            </a:r>
            <a:r>
              <a:rPr lang="de-DE" sz="2500" kern="1200" baseline="0" dirty="0">
                <a:solidFill>
                  <a:srgbClr val="000000"/>
                </a:solidFill>
                <a:latin typeface="Arial"/>
              </a:rPr>
              <a:t> </a:t>
            </a:r>
            <a:r>
              <a:rPr lang="de-DE" sz="2500" kern="1200" baseline="0" dirty="0" err="1">
                <a:solidFill>
                  <a:srgbClr val="000000"/>
                </a:solidFill>
                <a:latin typeface="Arial"/>
              </a:rPr>
              <a:t>verchil</a:t>
            </a:r>
            <a:r>
              <a:rPr lang="de-DE" sz="2500" kern="1200" baseline="0" dirty="0">
                <a:solidFill>
                  <a:srgbClr val="000000"/>
                </a:solidFill>
                <a:latin typeface="Arial"/>
              </a:rPr>
              <a:t> ex et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quunt</a:t>
            </a:r>
            <a:r>
              <a:rPr lang="de-DE" sz="2500" kern="1200" baseline="0" dirty="0">
                <a:solidFill>
                  <a:srgbClr val="000000"/>
                </a:solidFill>
                <a:latin typeface="Arial"/>
              </a:rPr>
              <a:t> ex </a:t>
            </a:r>
            <a:r>
              <a:rPr lang="de-DE" sz="2500" kern="1200" baseline="0" dirty="0" err="1">
                <a:solidFill>
                  <a:srgbClr val="000000"/>
                </a:solidFill>
                <a:latin typeface="Arial"/>
              </a:rPr>
              <a:t>exped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doloresed</a:t>
            </a:r>
            <a:r>
              <a:rPr lang="de-DE" sz="2500" kern="1200" baseline="0" dirty="0">
                <a:solidFill>
                  <a:srgbClr val="000000"/>
                </a:solidFill>
                <a:latin typeface="Arial"/>
              </a:rPr>
              <a:t> </a:t>
            </a:r>
            <a:r>
              <a:rPr lang="de-DE" sz="2500" kern="1200" baseline="0" dirty="0" err="1">
                <a:solidFill>
                  <a:srgbClr val="000000"/>
                </a:solidFill>
                <a:latin typeface="Arial"/>
              </a:rPr>
              <a:t>quam</a:t>
            </a:r>
            <a:r>
              <a:rPr lang="de-DE" sz="2500" kern="1200" baseline="0" dirty="0">
                <a:solidFill>
                  <a:srgbClr val="000000"/>
                </a:solidFill>
                <a:latin typeface="Arial"/>
              </a:rPr>
              <a:t> </a:t>
            </a:r>
            <a:r>
              <a:rPr lang="de-DE" sz="2500" kern="1200" baseline="0" dirty="0" err="1">
                <a:solidFill>
                  <a:srgbClr val="000000"/>
                </a:solidFill>
                <a:latin typeface="Arial"/>
              </a:rPr>
              <a:t>fugiamus</a:t>
            </a:r>
            <a:r>
              <a:rPr lang="de-DE" sz="2500" kern="1200" baseline="0" dirty="0">
                <a:solidFill>
                  <a:srgbClr val="000000"/>
                </a:solidFill>
                <a:latin typeface="Arial"/>
              </a:rPr>
              <a:t> </a:t>
            </a:r>
            <a:r>
              <a:rPr lang="de-DE" sz="2500" kern="1200" baseline="0" dirty="0" err="1">
                <a:solidFill>
                  <a:srgbClr val="000000"/>
                </a:solidFill>
                <a:latin typeface="Arial"/>
              </a:rPr>
              <a:t>reperem</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ipsam</a:t>
            </a:r>
            <a:r>
              <a:rPr lang="de-DE" sz="2500" kern="1200" baseline="0" dirty="0">
                <a:solidFill>
                  <a:srgbClr val="000000"/>
                </a:solidFill>
                <a:latin typeface="Arial"/>
              </a:rPr>
              <a:t> </a:t>
            </a:r>
            <a:r>
              <a:rPr lang="de-DE" sz="2500" kern="1200" baseline="0" dirty="0" err="1">
                <a:solidFill>
                  <a:srgbClr val="000000"/>
                </a:solidFill>
                <a:latin typeface="Arial"/>
              </a:rPr>
              <a:t>audi</a:t>
            </a:r>
            <a:r>
              <a:rPr lang="de-DE" sz="2500" kern="1200" baseline="0" dirty="0">
                <a:solidFill>
                  <a:srgbClr val="000000"/>
                </a:solidFill>
                <a:latin typeface="Arial"/>
              </a:rPr>
              <a:t> </a:t>
            </a:r>
            <a:r>
              <a:rPr lang="de-DE" sz="2500" kern="1200" baseline="0" dirty="0" err="1">
                <a:solidFill>
                  <a:srgbClr val="000000"/>
                </a:solidFill>
                <a:latin typeface="Arial"/>
              </a:rPr>
              <a:t>apicili</a:t>
            </a:r>
            <a:r>
              <a:rPr lang="de-DE" sz="2500" kern="1200" baseline="0" dirty="0">
                <a:solidFill>
                  <a:srgbClr val="000000"/>
                </a:solidFill>
                <a:latin typeface="Arial"/>
              </a:rPr>
              <a:t> </a:t>
            </a:r>
            <a:r>
              <a:rPr lang="de-DE" sz="2500" kern="1200" baseline="0" dirty="0" err="1">
                <a:solidFill>
                  <a:srgbClr val="000000"/>
                </a:solidFill>
                <a:latin typeface="Arial"/>
              </a:rPr>
              <a:t>busam</a:t>
            </a:r>
            <a:r>
              <a:rPr lang="de-DE" sz="2500" kern="1200" baseline="0" dirty="0">
                <a:solidFill>
                  <a:srgbClr val="000000"/>
                </a:solidFill>
                <a:latin typeface="Arial"/>
              </a:rPr>
              <a:t>, </a:t>
            </a:r>
            <a:r>
              <a:rPr lang="de-DE" sz="2500" kern="1200" baseline="0" dirty="0" err="1">
                <a:solidFill>
                  <a:srgbClr val="000000"/>
                </a:solidFill>
                <a:latin typeface="Arial"/>
              </a:rPr>
              <a:t>eostionsedi</a:t>
            </a:r>
            <a:r>
              <a:rPr lang="de-DE" sz="2500" kern="1200" baseline="0" dirty="0">
                <a:solidFill>
                  <a:srgbClr val="000000"/>
                </a:solidFill>
                <a:latin typeface="Arial"/>
              </a:rPr>
              <a:t> </a:t>
            </a:r>
            <a:r>
              <a:rPr lang="de-DE" sz="2500" kern="1200" baseline="0" dirty="0" err="1">
                <a:solidFill>
                  <a:srgbClr val="000000"/>
                </a:solidFill>
                <a:latin typeface="Arial"/>
              </a:rPr>
              <a:t>doluptiur</a:t>
            </a:r>
            <a:r>
              <a:rPr lang="de-DE" sz="2500" kern="1200" baseline="0" dirty="0">
                <a:solidFill>
                  <a:srgbClr val="000000"/>
                </a:solidFill>
                <a:latin typeface="Arial"/>
              </a:rPr>
              <a:t> </a:t>
            </a:r>
            <a:r>
              <a:rPr lang="de-DE" sz="2500" kern="1200" baseline="0" dirty="0" err="1">
                <a:solidFill>
                  <a:srgbClr val="000000"/>
                </a:solidFill>
                <a:latin typeface="Arial"/>
              </a:rPr>
              <a:t>restestia</a:t>
            </a:r>
            <a:r>
              <a:rPr lang="de-DE" sz="2500" kern="1200" baseline="0" dirty="0">
                <a:solidFill>
                  <a:srgbClr val="000000"/>
                </a:solidFill>
                <a:latin typeface="Arial"/>
              </a:rPr>
              <a:t> </a:t>
            </a:r>
            <a:r>
              <a:rPr lang="de-DE" sz="2500" kern="1200" baseline="0" dirty="0" err="1">
                <a:solidFill>
                  <a:srgbClr val="000000"/>
                </a:solidFill>
                <a:latin typeface="Arial"/>
              </a:rPr>
              <a:t>volent</a:t>
            </a:r>
            <a:r>
              <a:rPr lang="de-DE" sz="2500" kern="1200" baseline="0" dirty="0">
                <a:solidFill>
                  <a:srgbClr val="000000"/>
                </a:solidFill>
                <a:latin typeface="Arial"/>
              </a:rPr>
              <a:t> </a:t>
            </a:r>
            <a:r>
              <a:rPr lang="de-DE" sz="2500" kern="1200" baseline="0" dirty="0" err="1">
                <a:solidFill>
                  <a:srgbClr val="000000"/>
                </a:solidFill>
                <a:latin typeface="Arial"/>
              </a:rPr>
              <a:t>pra</a:t>
            </a:r>
            <a:r>
              <a:rPr lang="de-DE" sz="2500" kern="1200" baseline="0" dirty="0">
                <a:solidFill>
                  <a:srgbClr val="000000"/>
                </a:solidFill>
                <a:latin typeface="Arial"/>
              </a:rPr>
              <a:t> </a:t>
            </a:r>
            <a:r>
              <a:rPr lang="de-DE" sz="2500" kern="1200" baseline="0" dirty="0" err="1">
                <a:solidFill>
                  <a:srgbClr val="000000"/>
                </a:solidFill>
                <a:latin typeface="Arial"/>
              </a:rPr>
              <a:t>denda</a:t>
            </a:r>
            <a:r>
              <a:rPr lang="de-DE" sz="2500" kern="1200" baseline="0" dirty="0">
                <a:solidFill>
                  <a:srgbClr val="000000"/>
                </a:solidFill>
                <a:latin typeface="Arial"/>
              </a:rPr>
              <a:t> </a:t>
            </a:r>
            <a:r>
              <a:rPr lang="de-DE" sz="2500" kern="1200" baseline="0" dirty="0" err="1">
                <a:solidFill>
                  <a:srgbClr val="000000"/>
                </a:solidFill>
                <a:latin typeface="Arial"/>
              </a:rPr>
              <a:t>iur</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a:t>
            </a:r>
            <a:r>
              <a:rPr lang="de-DE" sz="2500" kern="1200" baseline="0" dirty="0" err="1">
                <a:solidFill>
                  <a:srgbClr val="000000"/>
                </a:solidFill>
                <a:latin typeface="Arial"/>
              </a:rPr>
              <a:t>verspel</a:t>
            </a:r>
            <a:r>
              <a:rPr lang="de-DE" sz="2500" kern="1200" baseline="0" dirty="0">
                <a:solidFill>
                  <a:srgbClr val="000000"/>
                </a:solidFill>
                <a:latin typeface="Arial"/>
              </a:rPr>
              <a:t> </a:t>
            </a:r>
            <a:r>
              <a:rPr lang="de-DE" sz="2500" kern="1200" baseline="0" dirty="0" err="1">
                <a:solidFill>
                  <a:srgbClr val="000000"/>
                </a:solidFill>
                <a:latin typeface="Arial"/>
              </a:rPr>
              <a:t>luptur</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utempor</a:t>
            </a:r>
            <a:r>
              <a:rPr lang="de-DE" sz="2500" kern="1200" baseline="0" dirty="0">
                <a:solidFill>
                  <a:srgbClr val="000000"/>
                </a:solidFill>
                <a:latin typeface="Arial"/>
              </a:rPr>
              <a:t> </a:t>
            </a:r>
            <a:r>
              <a:rPr lang="de-DE" sz="2500" kern="1200" baseline="0" dirty="0" err="1">
                <a:solidFill>
                  <a:srgbClr val="000000"/>
                </a:solidFill>
                <a:latin typeface="Arial"/>
              </a:rPr>
              <a:t>rovitat</a:t>
            </a:r>
            <a:r>
              <a:rPr lang="de-DE" sz="2500" kern="1200" baseline="0" dirty="0">
                <a:solidFill>
                  <a:srgbClr val="000000"/>
                </a:solidFill>
                <a:latin typeface="Arial"/>
              </a:rPr>
              <a:t> </a:t>
            </a:r>
            <a:r>
              <a:rPr lang="de-DE" sz="2500" kern="1200" baseline="0" dirty="0" err="1">
                <a:solidFill>
                  <a:srgbClr val="000000"/>
                </a:solidFill>
                <a:latin typeface="Arial"/>
              </a:rPr>
              <a:t>isquidi</a:t>
            </a:r>
            <a:r>
              <a:rPr lang="de-DE" sz="2500" kern="1200" baseline="0" dirty="0">
                <a:solidFill>
                  <a:srgbClr val="000000"/>
                </a:solidFill>
                <a:latin typeface="Arial"/>
              </a:rPr>
              <a:t> </a:t>
            </a:r>
            <a:r>
              <a:rPr lang="de-DE" sz="2500" kern="1200" baseline="0" dirty="0" err="1">
                <a:solidFill>
                  <a:srgbClr val="000000"/>
                </a:solidFill>
                <a:latin typeface="Arial"/>
              </a:rPr>
              <a:t>gendus</a:t>
            </a:r>
            <a:r>
              <a:rPr lang="de-DE" sz="2500" kern="1200" baseline="0" dirty="0">
                <a:solidFill>
                  <a:srgbClr val="000000"/>
                </a:solidFill>
                <a:latin typeface="Arial"/>
              </a:rPr>
              <a:t> </a:t>
            </a:r>
            <a:r>
              <a:rPr lang="de-DE" sz="2500" kern="1200" baseline="0" dirty="0" err="1">
                <a:solidFill>
                  <a:srgbClr val="000000"/>
                </a:solidFill>
                <a:latin typeface="Arial"/>
              </a:rPr>
              <a:t>voluptaecae</a:t>
            </a:r>
            <a:r>
              <a:rPr lang="de-DE" sz="2500" kern="1200" baseline="0" dirty="0">
                <a:solidFill>
                  <a:srgbClr val="000000"/>
                </a:solidFill>
                <a:latin typeface="Arial"/>
              </a:rPr>
              <a:t>. </a:t>
            </a:r>
            <a:r>
              <a:rPr lang="de-DE" sz="2500" kern="1200" baseline="0" dirty="0" err="1">
                <a:solidFill>
                  <a:srgbClr val="000000"/>
                </a:solidFill>
                <a:latin typeface="Arial"/>
              </a:rPr>
              <a:t>Itatem</a:t>
            </a:r>
            <a:r>
              <a:rPr lang="de-DE" sz="2500" kern="1200" baseline="0" dirty="0">
                <a:solidFill>
                  <a:srgbClr val="000000"/>
                </a:solidFill>
                <a:latin typeface="Arial"/>
              </a:rPr>
              <a:t> quo </a:t>
            </a:r>
            <a:r>
              <a:rPr lang="de-DE" sz="2500" kern="1200" baseline="0" dirty="0" err="1">
                <a:solidFill>
                  <a:srgbClr val="000000"/>
                </a:solidFill>
                <a:latin typeface="Arial"/>
              </a:rPr>
              <a:t>conectis</a:t>
            </a:r>
            <a:r>
              <a:rPr lang="de-DE" sz="2500" kern="1200" baseline="0" dirty="0">
                <a:solidFill>
                  <a:srgbClr val="000000"/>
                </a:solidFill>
                <a:latin typeface="Arial"/>
              </a:rPr>
              <a:t> </a:t>
            </a:r>
            <a:r>
              <a:rPr lang="de-DE" sz="2500" kern="1200" baseline="0" dirty="0" err="1">
                <a:solidFill>
                  <a:srgbClr val="000000"/>
                </a:solidFill>
                <a:latin typeface="Arial"/>
              </a:rPr>
              <a:t>molore</a:t>
            </a:r>
            <a:r>
              <a:rPr lang="de-DE" sz="2500" kern="1200" baseline="0" dirty="0">
                <a:solidFill>
                  <a:srgbClr val="000000"/>
                </a:solidFill>
                <a:latin typeface="Arial"/>
              </a:rPr>
              <a:t> </a:t>
            </a:r>
            <a:r>
              <a:rPr lang="de-DE" sz="2500" kern="1200" baseline="0" dirty="0" err="1">
                <a:solidFill>
                  <a:srgbClr val="000000"/>
                </a:solidFill>
                <a:latin typeface="Arial"/>
              </a:rPr>
              <a:t>cuptatur</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a:t>
            </a:r>
          </a:p>
          <a:p>
            <a:pPr rtl="0"/>
            <a:r>
              <a:rPr lang="de-DE" sz="2500" kern="1200" baseline="0" dirty="0" err="1">
                <a:solidFill>
                  <a:srgbClr val="000000"/>
                </a:solidFill>
                <a:latin typeface="Arial"/>
              </a:rPr>
              <a:t>Xerro</a:t>
            </a:r>
            <a:r>
              <a:rPr lang="de-DE" sz="2500" kern="1200" baseline="0" dirty="0">
                <a:solidFill>
                  <a:srgbClr val="000000"/>
                </a:solidFill>
                <a:latin typeface="Arial"/>
              </a:rPr>
              <a:t> et </a:t>
            </a:r>
            <a:r>
              <a:rPr lang="de-DE" sz="2500" kern="1200" baseline="0" dirty="0" err="1">
                <a:solidFill>
                  <a:srgbClr val="000000"/>
                </a:solidFill>
                <a:latin typeface="Arial"/>
              </a:rPr>
              <a:t>elesciam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am </a:t>
            </a:r>
            <a:r>
              <a:rPr lang="de-DE" sz="2500" kern="1200" baseline="0" dirty="0" err="1">
                <a:solidFill>
                  <a:srgbClr val="000000"/>
                </a:solidFill>
                <a:latin typeface="Arial"/>
              </a:rPr>
              <a:t>videlessi</a:t>
            </a:r>
            <a:r>
              <a:rPr lang="de-DE" sz="2500" kern="1200" baseline="0" dirty="0">
                <a:solidFill>
                  <a:srgbClr val="000000"/>
                </a:solidFill>
                <a:latin typeface="Arial"/>
              </a:rPr>
              <a:t> </a:t>
            </a:r>
            <a:r>
              <a:rPr lang="de-DE" sz="2500" kern="1200" baseline="0" dirty="0" err="1">
                <a:solidFill>
                  <a:srgbClr val="000000"/>
                </a:solidFill>
                <a:latin typeface="Arial"/>
              </a:rPr>
              <a:t>accus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omnient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laccum</a:t>
            </a:r>
            <a:r>
              <a:rPr lang="de-DE" sz="2500" kern="1200" baseline="0" dirty="0">
                <a:solidFill>
                  <a:srgbClr val="000000"/>
                </a:solidFill>
                <a:latin typeface="Arial"/>
              </a:rPr>
              <a:t> </a:t>
            </a:r>
            <a:r>
              <a:rPr lang="de-DE" sz="2500" kern="1200" baseline="0" dirty="0" err="1">
                <a:solidFill>
                  <a:srgbClr val="000000"/>
                </a:solidFill>
                <a:latin typeface="Arial"/>
              </a:rPr>
              <a:t>ernation</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a:t>
            </a:r>
            <a:r>
              <a:rPr lang="de-DE" sz="2500" kern="1200" baseline="0" dirty="0" err="1">
                <a:solidFill>
                  <a:srgbClr val="000000"/>
                </a:solidFill>
                <a:latin typeface="Arial"/>
              </a:rPr>
              <a:t>explictur</a:t>
            </a:r>
            <a:r>
              <a:rPr lang="de-DE" sz="2500" kern="1200" baseline="0" dirty="0">
                <a:solidFill>
                  <a:srgbClr val="000000"/>
                </a:solidFill>
                <a:latin typeface="Arial"/>
              </a:rPr>
              <a:t>? </a:t>
            </a:r>
            <a:r>
              <a:rPr lang="de-DE" sz="2500" kern="1200" baseline="0" dirty="0" err="1">
                <a:solidFill>
                  <a:srgbClr val="000000"/>
                </a:solidFill>
                <a:latin typeface="Arial"/>
              </a:rPr>
              <a:t>Abori</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molut</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eaquis</a:t>
            </a:r>
            <a:r>
              <a:rPr lang="de-DE" sz="2500" kern="1200" baseline="0" dirty="0">
                <a:solidFill>
                  <a:srgbClr val="000000"/>
                </a:solidFill>
                <a:latin typeface="Arial"/>
              </a:rPr>
              <a:t> </a:t>
            </a:r>
            <a:r>
              <a:rPr lang="de-DE" sz="2500" kern="1200" baseline="0" dirty="0" err="1">
                <a:solidFill>
                  <a:srgbClr val="000000"/>
                </a:solidFill>
                <a:latin typeface="Arial"/>
              </a:rPr>
              <a:t>venis</a:t>
            </a:r>
            <a:r>
              <a:rPr lang="de-DE" sz="2500" kern="1200" baseline="0" dirty="0">
                <a:solidFill>
                  <a:srgbClr val="000000"/>
                </a:solidFill>
                <a:latin typeface="Arial"/>
              </a:rPr>
              <a:t> </a:t>
            </a:r>
            <a:r>
              <a:rPr lang="de-DE" sz="2500" kern="1200" baseline="0" dirty="0" err="1">
                <a:solidFill>
                  <a:srgbClr val="000000"/>
                </a:solidFill>
                <a:latin typeface="Arial"/>
              </a:rPr>
              <a:t>quibus</a:t>
            </a:r>
            <a:r>
              <a:rPr lang="de-DE" sz="2500" kern="1200" baseline="0" dirty="0">
                <a:solidFill>
                  <a:srgbClr val="000000"/>
                </a:solidFill>
                <a:latin typeface="Arial"/>
              </a:rPr>
              <a:t> in es et </a:t>
            </a:r>
            <a:r>
              <a:rPr lang="de-DE" sz="2500" kern="1200" baseline="0" dirty="0" err="1">
                <a:solidFill>
                  <a:srgbClr val="000000"/>
                </a:solidFill>
                <a:latin typeface="Arial"/>
              </a:rPr>
              <a:t>aligent</a:t>
            </a:r>
            <a:r>
              <a:rPr lang="de-DE" sz="2500" kern="1200" baseline="0" dirty="0">
                <a:solidFill>
                  <a:srgbClr val="000000"/>
                </a:solidFill>
                <a:latin typeface="Arial"/>
              </a:rPr>
              <a:t>.</a:t>
            </a:r>
          </a:p>
          <a:p>
            <a:pPr rtl="0"/>
            <a:r>
              <a:rPr lang="de-DE" sz="2500" kern="1200" baseline="0" dirty="0" err="1">
                <a:solidFill>
                  <a:srgbClr val="000000"/>
                </a:solidFill>
                <a:latin typeface="Arial"/>
              </a:rPr>
              <a:t>Niat</a:t>
            </a:r>
            <a:r>
              <a:rPr lang="de-DE" sz="2500" kern="1200" baseline="0" dirty="0">
                <a:solidFill>
                  <a:srgbClr val="000000"/>
                </a:solidFill>
                <a:latin typeface="Arial"/>
              </a:rPr>
              <a:t> </a:t>
            </a:r>
            <a:r>
              <a:rPr lang="de-DE" sz="2500" kern="1200" baseline="0" dirty="0" err="1">
                <a:solidFill>
                  <a:srgbClr val="000000"/>
                </a:solidFill>
                <a:latin typeface="Arial"/>
              </a:rPr>
              <a:t>harchillis</a:t>
            </a:r>
            <a:r>
              <a:rPr lang="de-DE" sz="2500" kern="1200" baseline="0" dirty="0">
                <a:solidFill>
                  <a:srgbClr val="000000"/>
                </a:solidFill>
                <a:latin typeface="Arial"/>
              </a:rPr>
              <a:t> </a:t>
            </a:r>
            <a:r>
              <a:rPr lang="de-DE" sz="2500" kern="1200" baseline="0" dirty="0" err="1">
                <a:solidFill>
                  <a:srgbClr val="000000"/>
                </a:solidFill>
                <a:latin typeface="Arial"/>
              </a:rPr>
              <a:t>cullate</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aboreperia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doluptam</a:t>
            </a:r>
            <a:r>
              <a:rPr lang="de-DE" sz="2500" kern="1200" baseline="0" dirty="0">
                <a:solidFill>
                  <a:srgbClr val="000000"/>
                </a:solidFill>
                <a:latin typeface="Arial"/>
              </a:rPr>
              <a:t> </a:t>
            </a:r>
            <a:r>
              <a:rPr lang="de-DE" sz="2500" kern="1200" baseline="0" dirty="0" err="1">
                <a:solidFill>
                  <a:srgbClr val="000000"/>
                </a:solidFill>
                <a:latin typeface="Arial"/>
              </a:rPr>
              <a:t>faccabo</a:t>
            </a:r>
            <a:r>
              <a:rPr lang="de-DE" sz="2500" kern="1200" baseline="0" dirty="0">
                <a:solidFill>
                  <a:srgbClr val="000000"/>
                </a:solidFill>
                <a:latin typeface="Arial"/>
              </a:rPr>
              <a:t>. </a:t>
            </a:r>
            <a:r>
              <a:rPr lang="de-DE" sz="2500" kern="1200" baseline="0" dirty="0" err="1">
                <a:solidFill>
                  <a:srgbClr val="000000"/>
                </a:solidFill>
                <a:latin typeface="Arial"/>
              </a:rPr>
              <a:t>Otam</a:t>
            </a:r>
            <a:r>
              <a:rPr lang="de-DE" sz="2500" kern="1200" baseline="0" dirty="0">
                <a:solidFill>
                  <a:srgbClr val="000000"/>
                </a:solidFill>
                <a:latin typeface="Arial"/>
              </a:rPr>
              <a:t> </a:t>
            </a:r>
            <a:r>
              <a:rPr lang="de-DE" sz="2500" kern="1200" baseline="0" dirty="0" err="1">
                <a:solidFill>
                  <a:srgbClr val="000000"/>
                </a:solidFill>
                <a:latin typeface="Arial"/>
              </a:rPr>
              <a:t>iniminventur</a:t>
            </a:r>
            <a:r>
              <a:rPr lang="de-DE" sz="2500" kern="1200" baseline="0" dirty="0">
                <a:solidFill>
                  <a:srgbClr val="000000"/>
                </a:solidFill>
                <a:latin typeface="Arial"/>
              </a:rPr>
              <a:t>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none</a:t>
            </a:r>
            <a:r>
              <a:rPr lang="de-DE" sz="2500" kern="1200" baseline="0" dirty="0">
                <a:solidFill>
                  <a:srgbClr val="000000"/>
                </a:solidFill>
                <a:latin typeface="Arial"/>
              </a:rPr>
              <a:t> </a:t>
            </a:r>
            <a:r>
              <a:rPr lang="de-DE" sz="2500" kern="1200" baseline="0" dirty="0" err="1">
                <a:solidFill>
                  <a:srgbClr val="000000"/>
                </a:solidFill>
                <a:latin typeface="Arial"/>
              </a:rPr>
              <a:t>net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accum</a:t>
            </a:r>
            <a:r>
              <a:rPr lang="de-DE" sz="2500" kern="1200" baseline="0" dirty="0">
                <a:solidFill>
                  <a:srgbClr val="000000"/>
                </a:solidFill>
                <a:latin typeface="Arial"/>
              </a:rPr>
              <a:t>, </a:t>
            </a:r>
            <a:r>
              <a:rPr lang="de-DE" sz="2500" kern="1200" baseline="0" dirty="0" err="1">
                <a:solidFill>
                  <a:srgbClr val="000000"/>
                </a:solidFill>
                <a:latin typeface="Arial"/>
              </a:rPr>
              <a:t>nimet</a:t>
            </a:r>
            <a:r>
              <a:rPr lang="de-DE" sz="2500" kern="1200" baseline="0" dirty="0">
                <a:solidFill>
                  <a:srgbClr val="000000"/>
                </a:solidFill>
                <a:latin typeface="Arial"/>
              </a:rPr>
              <a:t> </a:t>
            </a:r>
            <a:r>
              <a:rPr lang="de-DE" sz="2500" kern="1200" baseline="0" dirty="0" err="1">
                <a:solidFill>
                  <a:srgbClr val="000000"/>
                </a:solidFill>
                <a:latin typeface="Arial"/>
              </a:rPr>
              <a:t>officimi</a:t>
            </a:r>
            <a:r>
              <a:rPr lang="de-DE" sz="2500" kern="1200" baseline="0" dirty="0">
                <a:solidFill>
                  <a:srgbClr val="000000"/>
                </a:solidFill>
                <a:latin typeface="Arial"/>
              </a:rPr>
              <a:t>, </a:t>
            </a:r>
            <a:r>
              <a:rPr lang="de-DE" sz="2500" kern="1200" baseline="0" dirty="0" err="1">
                <a:solidFill>
                  <a:srgbClr val="000000"/>
                </a:solidFill>
                <a:latin typeface="Arial"/>
              </a:rPr>
              <a:t>conseque</a:t>
            </a:r>
            <a:r>
              <a:rPr lang="de-DE" sz="2500" kern="1200" baseline="0" dirty="0">
                <a:solidFill>
                  <a:srgbClr val="000000"/>
                </a:solidFill>
                <a:latin typeface="Arial"/>
              </a:rPr>
              <a:t> </a:t>
            </a:r>
            <a:r>
              <a:rPr lang="de-DE" sz="2500" kern="1200" baseline="0" dirty="0" err="1">
                <a:solidFill>
                  <a:srgbClr val="000000"/>
                </a:solidFill>
                <a:latin typeface="Arial"/>
              </a:rPr>
              <a:t>dit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Nam, </a:t>
            </a:r>
            <a:r>
              <a:rPr lang="de-DE" sz="2500" kern="1200" baseline="0" dirty="0" err="1">
                <a:solidFill>
                  <a:srgbClr val="000000"/>
                </a:solidFill>
                <a:latin typeface="Arial"/>
              </a:rPr>
              <a:t>quibus</a:t>
            </a:r>
            <a:r>
              <a:rPr lang="de-DE" sz="2500" kern="1200" baseline="0" dirty="0">
                <a:solidFill>
                  <a:srgbClr val="000000"/>
                </a:solidFill>
                <a:latin typeface="Arial"/>
              </a:rPr>
              <a:t> </a:t>
            </a:r>
            <a:r>
              <a:rPr lang="de-DE" sz="2500" kern="1200" baseline="0" dirty="0" err="1">
                <a:solidFill>
                  <a:srgbClr val="000000"/>
                </a:solidFill>
                <a:latin typeface="Arial"/>
              </a:rPr>
              <a:t>moloraectius</a:t>
            </a:r>
            <a:r>
              <a:rPr lang="de-DE" sz="2500" kern="1200" baseline="0" dirty="0">
                <a:solidFill>
                  <a:srgbClr val="000000"/>
                </a:solidFill>
                <a:latin typeface="Arial"/>
              </a:rPr>
              <a:t> </a:t>
            </a:r>
            <a:r>
              <a:rPr lang="de-DE" sz="2500" kern="1200" baseline="0" dirty="0" err="1">
                <a:solidFill>
                  <a:srgbClr val="000000"/>
                </a:solidFill>
                <a:latin typeface="Arial"/>
              </a:rPr>
              <a:t>illabor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laborrum</a:t>
            </a:r>
            <a:r>
              <a:rPr lang="de-DE" sz="2500" kern="1200" baseline="0" dirty="0">
                <a:solidFill>
                  <a:srgbClr val="000000"/>
                </a:solidFill>
                <a:latin typeface="Arial"/>
              </a:rPr>
              <a:t> </a:t>
            </a:r>
            <a:r>
              <a:rPr lang="de-DE" sz="2500" kern="1200" baseline="0" dirty="0" err="1">
                <a:solidFill>
                  <a:srgbClr val="000000"/>
                </a:solidFill>
                <a:latin typeface="Arial"/>
              </a:rPr>
              <a:t>inveliquia</a:t>
            </a:r>
            <a:r>
              <a:rPr lang="de-DE" sz="2500" kern="1200" baseline="0" dirty="0">
                <a:solidFill>
                  <a:srgbClr val="000000"/>
                </a:solidFill>
                <a:latin typeface="Arial"/>
              </a:rPr>
              <a:t> </a:t>
            </a:r>
            <a:r>
              <a:rPr lang="de-DE" sz="2500" kern="1200" baseline="0" dirty="0" err="1">
                <a:solidFill>
                  <a:srgbClr val="000000"/>
                </a:solidFill>
                <a:latin typeface="Arial"/>
              </a:rPr>
              <a:t>sequias</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spedis</a:t>
            </a:r>
            <a:r>
              <a:rPr lang="de-DE" sz="2500" kern="1200" baseline="0" dirty="0">
                <a:solidFill>
                  <a:srgbClr val="000000"/>
                </a:solidFill>
                <a:latin typeface="Arial"/>
              </a:rPr>
              <a:t> </a:t>
            </a:r>
            <a:r>
              <a:rPr lang="de-DE" sz="2500" kern="1200" baseline="0" dirty="0" err="1">
                <a:solidFill>
                  <a:srgbClr val="000000"/>
                </a:solidFill>
                <a:latin typeface="Arial"/>
              </a:rPr>
              <a:t>moluptias</a:t>
            </a:r>
            <a:r>
              <a:rPr lang="de-DE" sz="2500" kern="1200" baseline="0" dirty="0">
                <a:solidFill>
                  <a:srgbClr val="000000"/>
                </a:solidFill>
                <a:latin typeface="Arial"/>
              </a:rPr>
              <a:t> </a:t>
            </a:r>
            <a:r>
              <a:rPr lang="de-DE" sz="2500" kern="1200" baseline="0" dirty="0" err="1">
                <a:solidFill>
                  <a:srgbClr val="000000"/>
                </a:solidFill>
                <a:latin typeface="Arial"/>
              </a:rPr>
              <a:t>adia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acest</a:t>
            </a:r>
            <a:r>
              <a:rPr lang="de-DE" sz="2500" kern="1200" baseline="0" dirty="0">
                <a:solidFill>
                  <a:srgbClr val="000000"/>
                </a:solidFill>
                <a:latin typeface="Arial"/>
              </a:rPr>
              <a:t> </a:t>
            </a:r>
            <a:r>
              <a:rPr lang="de-DE" sz="2500" kern="1200" baseline="0" dirty="0" err="1">
                <a:solidFill>
                  <a:srgbClr val="000000"/>
                </a:solidFill>
                <a:latin typeface="Arial"/>
              </a:rPr>
              <a:t>audae</a:t>
            </a:r>
            <a:r>
              <a:rPr lang="de-DE" sz="2500" kern="1200" baseline="0" dirty="0">
                <a:solidFill>
                  <a:srgbClr val="000000"/>
                </a:solidFill>
                <a:latin typeface="Arial"/>
              </a:rPr>
              <a:t> </a:t>
            </a:r>
            <a:r>
              <a:rPr lang="de-DE" sz="2500" kern="1200" baseline="0" dirty="0" err="1">
                <a:solidFill>
                  <a:srgbClr val="000000"/>
                </a:solidFill>
                <a:latin typeface="Arial"/>
              </a:rPr>
              <a:t>pernatum</a:t>
            </a:r>
            <a:r>
              <a:rPr lang="de-DE" sz="2500" kern="1200" baseline="0" dirty="0">
                <a:solidFill>
                  <a:srgbClr val="000000"/>
                </a:solidFill>
                <a:latin typeface="Arial"/>
              </a:rPr>
              <a:t> </a:t>
            </a:r>
            <a:r>
              <a:rPr lang="de-DE" sz="2500" kern="1200" baseline="0" dirty="0" err="1">
                <a:solidFill>
                  <a:srgbClr val="000000"/>
                </a:solidFill>
                <a:latin typeface="Arial"/>
              </a:rPr>
              <a:t>ius</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ad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et </a:t>
            </a:r>
            <a:r>
              <a:rPr lang="de-DE" sz="2500" kern="1200" baseline="0" dirty="0" err="1">
                <a:solidFill>
                  <a:srgbClr val="000000"/>
                </a:solidFill>
                <a:latin typeface="Arial"/>
              </a:rPr>
              <a:t>volo</a:t>
            </a:r>
            <a:r>
              <a:rPr lang="de-DE" sz="2500" kern="1200" baseline="0" dirty="0">
                <a:solidFill>
                  <a:srgbClr val="000000"/>
                </a:solidFill>
                <a:latin typeface="Arial"/>
              </a:rPr>
              <a:t> </a:t>
            </a:r>
            <a:r>
              <a:rPr lang="de-DE" sz="2500" kern="1200" baseline="0" dirty="0" err="1">
                <a:solidFill>
                  <a:srgbClr val="000000"/>
                </a:solidFill>
                <a:latin typeface="Arial"/>
              </a:rPr>
              <a:t>verovid</a:t>
            </a:r>
            <a:r>
              <a:rPr lang="de-DE" sz="2500" kern="1200" baseline="0" dirty="0">
                <a:solidFill>
                  <a:srgbClr val="000000"/>
                </a:solidFill>
                <a:latin typeface="Arial"/>
              </a:rPr>
              <a:t> </a:t>
            </a:r>
            <a:r>
              <a:rPr lang="de-DE" sz="2500" kern="1200" baseline="0" dirty="0" err="1">
                <a:solidFill>
                  <a:srgbClr val="000000"/>
                </a:solidFill>
                <a:latin typeface="Arial"/>
              </a:rPr>
              <a:t>unturitatet</a:t>
            </a:r>
            <a:r>
              <a:rPr lang="de-DE" sz="2500" kern="1200" baseline="0" dirty="0">
                <a:solidFill>
                  <a:srgbClr val="000000"/>
                </a:solidFill>
                <a:latin typeface="Arial"/>
              </a:rPr>
              <a:t> </a:t>
            </a:r>
            <a:r>
              <a:rPr lang="de-DE" sz="2500" kern="1200" baseline="0" dirty="0" err="1">
                <a:solidFill>
                  <a:srgbClr val="000000"/>
                </a:solidFill>
                <a:latin typeface="Arial"/>
              </a:rPr>
              <a:t>adiorehendi</a:t>
            </a:r>
            <a:r>
              <a:rPr lang="de-DE" sz="2500" kern="1200" baseline="0" dirty="0">
                <a:solidFill>
                  <a:srgbClr val="000000"/>
                </a:solidFill>
                <a:latin typeface="Arial"/>
              </a:rPr>
              <a:t> </a:t>
            </a:r>
            <a:r>
              <a:rPr lang="de-DE" sz="2500" kern="1200" baseline="0" dirty="0" err="1">
                <a:solidFill>
                  <a:srgbClr val="000000"/>
                </a:solidFill>
                <a:latin typeface="Arial"/>
              </a:rPr>
              <a:t>blabor</a:t>
            </a:r>
            <a:r>
              <a:rPr lang="de-DE" sz="2500" kern="1200" baseline="0" dirty="0">
                <a:solidFill>
                  <a:srgbClr val="000000"/>
                </a:solidFill>
                <a:latin typeface="Arial"/>
              </a:rPr>
              <a:t> </a:t>
            </a:r>
            <a:r>
              <a:rPr lang="de-DE" sz="2500" kern="1200" baseline="0" dirty="0" err="1">
                <a:solidFill>
                  <a:srgbClr val="000000"/>
                </a:solidFill>
                <a:latin typeface="Arial"/>
              </a:rPr>
              <a:t>aciur</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resciuntem</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imendendae</a:t>
            </a:r>
            <a:r>
              <a:rPr lang="de-DE" sz="2500" kern="1200" baseline="0" dirty="0">
                <a:solidFill>
                  <a:srgbClr val="000000"/>
                </a:solidFill>
                <a:latin typeface="Arial"/>
              </a:rPr>
              <a:t> </a:t>
            </a:r>
            <a:r>
              <a:rPr lang="de-DE" sz="2500" kern="1200" baseline="0" dirty="0" err="1">
                <a:solidFill>
                  <a:srgbClr val="000000"/>
                </a:solidFill>
                <a:latin typeface="Arial"/>
              </a:rPr>
              <a:t>verum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dem. </a:t>
            </a:r>
            <a:r>
              <a:rPr lang="de-DE" sz="2500" kern="1200" baseline="0" dirty="0" err="1">
                <a:solidFill>
                  <a:srgbClr val="000000"/>
                </a:solidFill>
                <a:latin typeface="Arial"/>
              </a:rPr>
              <a:t>Ro</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a:t>
            </a:r>
            <a:r>
              <a:rPr lang="de-DE" sz="2500" kern="1200" baseline="0" dirty="0">
                <a:solidFill>
                  <a:srgbClr val="000000"/>
                </a:solidFill>
                <a:latin typeface="Arial"/>
              </a:rPr>
              <a:t> </a:t>
            </a:r>
            <a:r>
              <a:rPr lang="de-DE" sz="2500" kern="1200" baseline="0" dirty="0" err="1">
                <a:solidFill>
                  <a:srgbClr val="000000"/>
                </a:solidFill>
                <a:latin typeface="Arial"/>
              </a:rPr>
              <a:t>atiorro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in </a:t>
            </a:r>
            <a:r>
              <a:rPr lang="de-DE" sz="2500" kern="1200" baseline="0" dirty="0" err="1">
                <a:solidFill>
                  <a:srgbClr val="000000"/>
                </a:solidFill>
                <a:latin typeface="Arial"/>
              </a:rPr>
              <a:t>nihiliquis</a:t>
            </a:r>
            <a:r>
              <a:rPr lang="de-DE" sz="2500" kern="1200" baseline="0" dirty="0">
                <a:solidFill>
                  <a:srgbClr val="000000"/>
                </a:solidFill>
                <a:latin typeface="Arial"/>
              </a:rPr>
              <a:t> </a:t>
            </a:r>
            <a:r>
              <a:rPr lang="de-DE" sz="2500" kern="1200" baseline="0" dirty="0" err="1">
                <a:solidFill>
                  <a:srgbClr val="000000"/>
                </a:solidFill>
                <a:latin typeface="Arial"/>
              </a:rPr>
              <a:t>volorporro</a:t>
            </a:r>
            <a:r>
              <a:rPr lang="de-DE" sz="2500" kern="1200" baseline="0" dirty="0">
                <a:solidFill>
                  <a:srgbClr val="000000"/>
                </a:solidFill>
                <a:latin typeface="Arial"/>
              </a:rPr>
              <a:t> </a:t>
            </a:r>
            <a:r>
              <a:rPr lang="de-DE" sz="2500" kern="1200" baseline="0" dirty="0" err="1">
                <a:solidFill>
                  <a:srgbClr val="000000"/>
                </a:solidFill>
                <a:latin typeface="Arial"/>
              </a:rPr>
              <a:t>is</a:t>
            </a:r>
            <a:r>
              <a:rPr lang="de-DE" sz="2500" kern="1200" baseline="0" dirty="0">
                <a:solidFill>
                  <a:srgbClr val="000000"/>
                </a:solidFill>
                <a:latin typeface="Arial"/>
              </a:rPr>
              <a:t> </a:t>
            </a:r>
            <a:r>
              <a:rPr lang="de-DE" sz="2500" kern="1200" baseline="0" dirty="0" err="1">
                <a:solidFill>
                  <a:srgbClr val="000000"/>
                </a:solidFill>
                <a:latin typeface="Arial"/>
              </a:rPr>
              <a:t>istiusdaecto</a:t>
            </a:r>
            <a:r>
              <a:rPr lang="de-DE" sz="2500" kern="1200" baseline="0" dirty="0">
                <a:solidFill>
                  <a:srgbClr val="000000"/>
                </a:solidFill>
                <a:latin typeface="Arial"/>
              </a:rPr>
              <a:t> </a:t>
            </a:r>
            <a:r>
              <a:rPr lang="de-DE" sz="2500" kern="1200" baseline="0" dirty="0" err="1">
                <a:solidFill>
                  <a:srgbClr val="000000"/>
                </a:solidFill>
                <a:latin typeface="Arial"/>
              </a:rPr>
              <a:t>tem</a:t>
            </a:r>
            <a:r>
              <a:rPr lang="de-DE" sz="2500" kern="1200" baseline="0" dirty="0">
                <a:solidFill>
                  <a:srgbClr val="000000"/>
                </a:solidFill>
                <a:latin typeface="Arial"/>
              </a:rPr>
              <a:t> </a:t>
            </a:r>
            <a:r>
              <a:rPr lang="de-DE" sz="2500" kern="1200" baseline="0" dirty="0" err="1">
                <a:solidFill>
                  <a:srgbClr val="000000"/>
                </a:solidFill>
                <a:latin typeface="Arial"/>
              </a:rPr>
              <a:t>recae</a:t>
            </a:r>
            <a:r>
              <a:rPr lang="de-DE" sz="2500" kern="1200" baseline="0" dirty="0">
                <a:solidFill>
                  <a:srgbClr val="000000"/>
                </a:solidFill>
                <a:latin typeface="Arial"/>
              </a:rPr>
              <a:t> mi, si </a:t>
            </a:r>
            <a:r>
              <a:rPr lang="de-DE" sz="2500" kern="1200" baseline="0" dirty="0" err="1">
                <a:solidFill>
                  <a:srgbClr val="000000"/>
                </a:solidFill>
                <a:latin typeface="Arial"/>
              </a:rPr>
              <a:t>voluptat</a:t>
            </a:r>
            <a:r>
              <a:rPr lang="de-DE" sz="2500" kern="1200" baseline="0" dirty="0">
                <a:solidFill>
                  <a:srgbClr val="000000"/>
                </a:solidFill>
                <a:latin typeface="Arial"/>
              </a:rPr>
              <a:t>.</a:t>
            </a:r>
          </a:p>
          <a:p>
            <a:pPr rtl="0"/>
            <a:r>
              <a:rPr lang="de-DE" sz="2500" kern="1200" baseline="0" dirty="0" err="1">
                <a:solidFill>
                  <a:srgbClr val="000000"/>
                </a:solidFill>
                <a:latin typeface="Arial"/>
              </a:rPr>
              <a:t>Cae</a:t>
            </a:r>
            <a:r>
              <a:rPr lang="de-DE" sz="2500" kern="1200" baseline="0" dirty="0">
                <a:solidFill>
                  <a:srgbClr val="000000"/>
                </a:solidFill>
                <a:latin typeface="Arial"/>
              </a:rPr>
              <a:t> et </a:t>
            </a:r>
            <a:r>
              <a:rPr lang="de-DE" sz="2500" kern="1200" baseline="0" dirty="0" err="1">
                <a:solidFill>
                  <a:srgbClr val="000000"/>
                </a:solidFill>
                <a:latin typeface="Arial"/>
              </a:rPr>
              <a:t>autem</a:t>
            </a:r>
            <a:r>
              <a:rPr lang="de-DE" sz="2500" kern="1200" baseline="0" dirty="0">
                <a:solidFill>
                  <a:srgbClr val="000000"/>
                </a:solidFill>
                <a:latin typeface="Arial"/>
              </a:rPr>
              <a:t> </a:t>
            </a:r>
            <a:r>
              <a:rPr lang="de-DE" sz="2500" kern="1200" baseline="0" dirty="0" err="1">
                <a:solidFill>
                  <a:srgbClr val="000000"/>
                </a:solidFill>
                <a:latin typeface="Arial"/>
              </a:rPr>
              <a:t>at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reped</a:t>
            </a:r>
            <a:r>
              <a:rPr lang="de-DE" sz="2500" kern="1200" baseline="0" dirty="0">
                <a:solidFill>
                  <a:srgbClr val="000000"/>
                </a:solidFill>
                <a:latin typeface="Arial"/>
              </a:rPr>
              <a:t> </a:t>
            </a:r>
            <a:r>
              <a:rPr lang="de-DE" sz="2500" kern="1200" baseline="0" dirty="0" err="1">
                <a:solidFill>
                  <a:srgbClr val="000000"/>
                </a:solidFill>
                <a:latin typeface="Arial"/>
              </a:rPr>
              <a:t>quasinc</a:t>
            </a:r>
            <a:r>
              <a:rPr lang="de-DE" sz="2500" kern="1200" baseline="0" dirty="0">
                <a:solidFill>
                  <a:srgbClr val="000000"/>
                </a:solidFill>
                <a:latin typeface="Arial"/>
              </a:rPr>
              <a:t> </a:t>
            </a:r>
            <a:r>
              <a:rPr lang="de-DE" sz="2500" kern="1200" baseline="0" dirty="0" err="1">
                <a:solidFill>
                  <a:srgbClr val="000000"/>
                </a:solidFill>
                <a:latin typeface="Arial"/>
              </a:rPr>
              <a:t>ipitio</a:t>
            </a:r>
            <a:r>
              <a:rPr lang="de-DE" sz="2500" kern="1200" baseline="0" dirty="0">
                <a:solidFill>
                  <a:srgbClr val="000000"/>
                </a:solidFill>
                <a:latin typeface="Arial"/>
              </a:rPr>
              <a:t>. </a:t>
            </a:r>
            <a:r>
              <a:rPr lang="de-DE" sz="2500" kern="1200" baseline="0" dirty="0" err="1">
                <a:solidFill>
                  <a:srgbClr val="000000"/>
                </a:solidFill>
                <a:latin typeface="Arial"/>
              </a:rPr>
              <a:t>Ariscipsamus</a:t>
            </a:r>
            <a:r>
              <a:rPr lang="de-DE" sz="2500" kern="1200" baseline="0" dirty="0">
                <a:solidFill>
                  <a:srgbClr val="000000"/>
                </a:solidFill>
                <a:latin typeface="Arial"/>
              </a:rPr>
              <a:t> </a:t>
            </a:r>
            <a:r>
              <a:rPr lang="de-DE" sz="2500" kern="1200" baseline="0" dirty="0" err="1">
                <a:solidFill>
                  <a:srgbClr val="000000"/>
                </a:solidFill>
                <a:latin typeface="Arial"/>
              </a:rPr>
              <a:t>volorec</a:t>
            </a:r>
            <a:r>
              <a:rPr lang="de-DE" sz="2500" kern="1200" baseline="0" dirty="0">
                <a:solidFill>
                  <a:srgbClr val="000000"/>
                </a:solidFill>
                <a:latin typeface="Arial"/>
              </a:rPr>
              <a:t> </a:t>
            </a:r>
            <a:r>
              <a:rPr lang="de-DE" sz="2500" kern="1200" baseline="0" dirty="0" err="1">
                <a:solidFill>
                  <a:srgbClr val="000000"/>
                </a:solidFill>
                <a:latin typeface="Arial"/>
              </a:rPr>
              <a:t>tionse</a:t>
            </a:r>
            <a:r>
              <a:rPr lang="de-DE" sz="2500" kern="1200" baseline="0" dirty="0">
                <a:solidFill>
                  <a:srgbClr val="000000"/>
                </a:solidFill>
                <a:latin typeface="Arial"/>
              </a:rPr>
              <a:t> </a:t>
            </a:r>
            <a:r>
              <a:rPr lang="de-DE" sz="2500" kern="1200" baseline="0" dirty="0" err="1">
                <a:solidFill>
                  <a:srgbClr val="000000"/>
                </a:solidFill>
                <a:latin typeface="Arial"/>
              </a:rPr>
              <a:t>perum</a:t>
            </a:r>
            <a:r>
              <a:rPr lang="de-DE" sz="2500" kern="1200" baseline="0" dirty="0">
                <a:solidFill>
                  <a:srgbClr val="000000"/>
                </a:solidFill>
                <a:latin typeface="Arial"/>
              </a:rPr>
              <a:t> </a:t>
            </a:r>
            <a:r>
              <a:rPr lang="de-DE" sz="2500" kern="1200" baseline="0" dirty="0" err="1">
                <a:solidFill>
                  <a:srgbClr val="000000"/>
                </a:solidFill>
                <a:latin typeface="Arial"/>
              </a:rPr>
              <a:t>volorunt</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a:t>
            </a:r>
            <a:r>
              <a:rPr lang="de-DE" sz="2500" kern="1200" baseline="0" dirty="0">
                <a:solidFill>
                  <a:srgbClr val="000000"/>
                </a:solidFill>
                <a:latin typeface="Arial"/>
              </a:rPr>
              <a:t>.</a:t>
            </a:r>
          </a:p>
          <a:p>
            <a:pPr rtl="0"/>
            <a:r>
              <a:rPr lang="de-DE" sz="2500" kern="1200" baseline="0" dirty="0" err="1">
                <a:solidFill>
                  <a:srgbClr val="000000"/>
                </a:solidFill>
                <a:latin typeface="Arial"/>
              </a:rPr>
              <a:t>Consequo</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et </a:t>
            </a:r>
            <a:r>
              <a:rPr lang="de-DE" sz="2500" kern="1200" baseline="0" dirty="0" err="1">
                <a:solidFill>
                  <a:srgbClr val="000000"/>
                </a:solidFill>
                <a:latin typeface="Arial"/>
              </a:rPr>
              <a:t>erioratur</a:t>
            </a:r>
            <a:r>
              <a:rPr lang="de-DE" sz="2500" kern="1200" baseline="0" dirty="0">
                <a:solidFill>
                  <a:srgbClr val="000000"/>
                </a:solidFill>
                <a:latin typeface="Arial"/>
              </a:rPr>
              <a:t>?</a:t>
            </a:r>
          </a:p>
          <a:p>
            <a:pPr rtl="0"/>
            <a:r>
              <a:rPr lang="de-DE" sz="2500" kern="1200" baseline="0" dirty="0">
                <a:solidFill>
                  <a:srgbClr val="000000"/>
                </a:solidFill>
                <a:latin typeface="Arial"/>
              </a:rPr>
              <a:t>As </a:t>
            </a:r>
            <a:r>
              <a:rPr lang="de-DE" sz="2500" kern="1200" baseline="0" dirty="0" err="1">
                <a:solidFill>
                  <a:srgbClr val="000000"/>
                </a:solidFill>
                <a:latin typeface="Arial"/>
              </a:rPr>
              <a:t>ipsunt</a:t>
            </a:r>
            <a:r>
              <a:rPr lang="de-DE" sz="2500" kern="1200" baseline="0" dirty="0">
                <a:solidFill>
                  <a:srgbClr val="000000"/>
                </a:solidFill>
                <a:latin typeface="Arial"/>
              </a:rPr>
              <a:t> </a:t>
            </a:r>
            <a:r>
              <a:rPr lang="de-DE" sz="2500" kern="1200" baseline="0" dirty="0" err="1">
                <a:solidFill>
                  <a:srgbClr val="000000"/>
                </a:solidFill>
                <a:latin typeface="Arial"/>
              </a:rPr>
              <a:t>etus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exerum</a:t>
            </a:r>
            <a:r>
              <a:rPr lang="de-DE" sz="2500" kern="1200" baseline="0" dirty="0">
                <a:solidFill>
                  <a:srgbClr val="000000"/>
                </a:solidFill>
                <a:latin typeface="Arial"/>
              </a:rPr>
              <a:t> </a:t>
            </a:r>
            <a:r>
              <a:rPr lang="de-DE" sz="2500" kern="1200" baseline="0" dirty="0" err="1">
                <a:solidFill>
                  <a:srgbClr val="000000"/>
                </a:solidFill>
                <a:latin typeface="Arial"/>
              </a:rPr>
              <a:t>il</a:t>
            </a:r>
            <a:r>
              <a:rPr lang="de-DE" sz="2500" kern="1200" baseline="0" dirty="0">
                <a:solidFill>
                  <a:srgbClr val="000000"/>
                </a:solidFill>
                <a:latin typeface="Arial"/>
              </a:rPr>
              <a:t> </a:t>
            </a:r>
            <a:r>
              <a:rPr lang="de-DE" sz="2500" kern="1200" baseline="0" dirty="0" err="1">
                <a:solidFill>
                  <a:srgbClr val="000000"/>
                </a:solidFill>
                <a:latin typeface="Arial"/>
              </a:rPr>
              <a:t>ipsandio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et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nime</a:t>
            </a:r>
            <a:r>
              <a:rPr lang="de-DE" sz="2500" kern="1200" baseline="0" dirty="0">
                <a:solidFill>
                  <a:srgbClr val="000000"/>
                </a:solidFill>
                <a:latin typeface="Arial"/>
              </a:rPr>
              <a:t> </a:t>
            </a:r>
            <a:r>
              <a:rPr lang="de-DE" sz="2500" kern="1200" baseline="0" dirty="0" err="1">
                <a:solidFill>
                  <a:srgbClr val="000000"/>
                </a:solidFill>
                <a:latin typeface="Arial"/>
              </a:rPr>
              <a:t>pratet</a:t>
            </a:r>
            <a:r>
              <a:rPr lang="de-DE" sz="2500" kern="1200" baseline="0" dirty="0">
                <a:solidFill>
                  <a:srgbClr val="000000"/>
                </a:solidFill>
                <a:latin typeface="Arial"/>
              </a:rPr>
              <a:t> </a:t>
            </a:r>
            <a:r>
              <a:rPr lang="de-DE" sz="2500" kern="1200" baseline="0" dirty="0" err="1">
                <a:solidFill>
                  <a:srgbClr val="000000"/>
                </a:solidFill>
                <a:latin typeface="Arial"/>
              </a:rPr>
              <a:t>officitis</a:t>
            </a:r>
            <a:r>
              <a:rPr lang="de-DE" sz="2500" kern="1200" baseline="0" dirty="0">
                <a:solidFill>
                  <a:srgbClr val="000000"/>
                </a:solidFill>
                <a:latin typeface="Arial"/>
              </a:rPr>
              <a:t> </a:t>
            </a:r>
            <a:r>
              <a:rPr lang="de-DE" sz="2500" kern="1200" baseline="0" dirty="0" err="1">
                <a:solidFill>
                  <a:srgbClr val="000000"/>
                </a:solidFill>
                <a:latin typeface="Arial"/>
              </a:rPr>
              <a:t>doles</a:t>
            </a:r>
            <a:r>
              <a:rPr lang="de-DE" sz="2500" kern="1200" baseline="0" dirty="0">
                <a:solidFill>
                  <a:srgbClr val="000000"/>
                </a:solidFill>
                <a:latin typeface="Arial"/>
              </a:rPr>
              <a:t> </a:t>
            </a:r>
            <a:r>
              <a:rPr lang="de-DE" sz="2500" kern="1200" baseline="0" dirty="0" err="1">
                <a:solidFill>
                  <a:srgbClr val="000000"/>
                </a:solidFill>
                <a:latin typeface="Arial"/>
              </a:rPr>
              <a:t>essi</a:t>
            </a:r>
            <a:r>
              <a:rPr lang="de-DE" sz="2500" kern="1200" baseline="0" dirty="0">
                <a:solidFill>
                  <a:srgbClr val="000000"/>
                </a:solidFill>
                <a:latin typeface="Arial"/>
              </a:rPr>
              <a:t> </a:t>
            </a:r>
            <a:r>
              <a:rPr lang="de-DE" sz="2500" kern="1200" baseline="0" dirty="0" err="1">
                <a:solidFill>
                  <a:srgbClr val="000000"/>
                </a:solidFill>
                <a:latin typeface="Arial"/>
              </a:rPr>
              <a:t>quuntur</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eosaeped</a:t>
            </a:r>
            <a:r>
              <a:rPr lang="de-DE" sz="2500" kern="1200" baseline="0" dirty="0">
                <a:solidFill>
                  <a:srgbClr val="000000"/>
                </a:solidFill>
                <a:latin typeface="Arial"/>
              </a:rPr>
              <a:t> </a:t>
            </a:r>
            <a:r>
              <a:rPr lang="de-DE" sz="2500" kern="1200" baseline="0" dirty="0" err="1">
                <a:solidFill>
                  <a:srgbClr val="000000"/>
                </a:solidFill>
                <a:latin typeface="Arial"/>
              </a:rPr>
              <a:t>eri</a:t>
            </a:r>
            <a:r>
              <a:rPr lang="de-DE" sz="2500" kern="1200" baseline="0" dirty="0">
                <a:solidFill>
                  <a:srgbClr val="000000"/>
                </a:solidFill>
                <a:latin typeface="Arial"/>
              </a:rPr>
              <a:t> </a:t>
            </a:r>
            <a:r>
              <a:rPr lang="de-DE" sz="2500" kern="1200" baseline="0" dirty="0" err="1">
                <a:solidFill>
                  <a:srgbClr val="000000"/>
                </a:solidFill>
                <a:latin typeface="Arial"/>
              </a:rPr>
              <a:t>aperat</a:t>
            </a:r>
            <a:r>
              <a:rPr lang="de-DE" sz="2500" kern="1200" baseline="0" dirty="0">
                <a:solidFill>
                  <a:srgbClr val="000000"/>
                </a:solidFill>
                <a:latin typeface="Arial"/>
              </a:rPr>
              <a:t> </a:t>
            </a:r>
            <a:r>
              <a:rPr lang="de-DE" sz="2500" kern="1200" baseline="0" dirty="0" err="1">
                <a:solidFill>
                  <a:srgbClr val="000000"/>
                </a:solidFill>
                <a:latin typeface="Arial"/>
              </a:rPr>
              <a:t>este</a:t>
            </a:r>
            <a:r>
              <a:rPr lang="de-DE" sz="2500" kern="1200" baseline="0" dirty="0">
                <a:solidFill>
                  <a:srgbClr val="000000"/>
                </a:solidFill>
                <a:latin typeface="Arial"/>
              </a:rPr>
              <a:t> nos </a:t>
            </a:r>
            <a:r>
              <a:rPr lang="de-DE" sz="2500" kern="1200" baseline="0" dirty="0" err="1">
                <a:solidFill>
                  <a:srgbClr val="000000"/>
                </a:solidFill>
                <a:latin typeface="Arial"/>
              </a:rPr>
              <a:t>mosandi</a:t>
            </a:r>
            <a:r>
              <a:rPr lang="de-DE" sz="2500" kern="1200" baseline="0" dirty="0">
                <a:solidFill>
                  <a:srgbClr val="000000"/>
                </a:solidFill>
                <a:latin typeface="Arial"/>
              </a:rPr>
              <a:t> </a:t>
            </a:r>
            <a:r>
              <a:rPr lang="de-DE" sz="2500" kern="1200" baseline="0" dirty="0" err="1">
                <a:solidFill>
                  <a:srgbClr val="000000"/>
                </a:solidFill>
                <a:latin typeface="Arial"/>
              </a:rPr>
              <a:t>tenit</a:t>
            </a:r>
            <a:r>
              <a:rPr lang="de-DE" sz="2500" kern="1200" baseline="0" dirty="0">
                <a:solidFill>
                  <a:srgbClr val="000000"/>
                </a:solidFill>
                <a:latin typeface="Arial"/>
              </a:rPr>
              <a:t>, </a:t>
            </a:r>
            <a:r>
              <a:rPr lang="de-DE" sz="2500" kern="1200" baseline="0" dirty="0" err="1">
                <a:solidFill>
                  <a:srgbClr val="000000"/>
                </a:solidFill>
                <a:latin typeface="Arial"/>
              </a:rPr>
              <a:t>sandanis</a:t>
            </a:r>
            <a:r>
              <a:rPr lang="de-DE" sz="2500" kern="1200" baseline="0" dirty="0">
                <a:solidFill>
                  <a:srgbClr val="000000"/>
                </a:solidFill>
                <a:latin typeface="Arial"/>
              </a:rPr>
              <a:t> </a:t>
            </a:r>
            <a:r>
              <a:rPr lang="de-DE" sz="2500" kern="1200" baseline="0" dirty="0" err="1">
                <a:solidFill>
                  <a:srgbClr val="000000"/>
                </a:solidFill>
                <a:latin typeface="Arial"/>
              </a:rPr>
              <a:t>idellam</a:t>
            </a:r>
            <a:r>
              <a:rPr lang="de-DE" sz="2500" kern="1200" baseline="0" dirty="0">
                <a:solidFill>
                  <a:srgbClr val="000000"/>
                </a:solidFill>
                <a:latin typeface="Arial"/>
              </a:rPr>
              <a:t> </a:t>
            </a:r>
            <a:r>
              <a:rPr lang="de-DE" sz="2500" kern="1200" baseline="0" dirty="0" err="1">
                <a:solidFill>
                  <a:srgbClr val="000000"/>
                </a:solidFill>
                <a:latin typeface="Arial"/>
              </a:rPr>
              <a:t>inctas</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et </a:t>
            </a:r>
            <a:r>
              <a:rPr lang="de-DE" sz="2500" kern="1200" baseline="0" dirty="0" err="1">
                <a:solidFill>
                  <a:srgbClr val="000000"/>
                </a:solidFill>
                <a:latin typeface="Arial"/>
              </a:rPr>
              <a:t>veliquidel</a:t>
            </a:r>
            <a:r>
              <a:rPr lang="de-DE" sz="2500" kern="1200" baseline="0" dirty="0">
                <a:solidFill>
                  <a:srgbClr val="000000"/>
                </a:solidFill>
                <a:latin typeface="Arial"/>
              </a:rPr>
              <a:t> </a:t>
            </a:r>
            <a:r>
              <a:rPr lang="de-DE" sz="2500" kern="1200" baseline="0" dirty="0" err="1">
                <a:solidFill>
                  <a:srgbClr val="000000"/>
                </a:solidFill>
                <a:latin typeface="Arial"/>
              </a:rPr>
              <a:t>event</a:t>
            </a:r>
            <a:r>
              <a:rPr lang="de-DE" sz="2500" kern="1200" baseline="0" dirty="0">
                <a:solidFill>
                  <a:srgbClr val="000000"/>
                </a:solidFill>
                <a:latin typeface="Arial"/>
              </a:rPr>
              <a:t> </a:t>
            </a:r>
            <a:r>
              <a:rPr lang="de-DE" sz="2500" kern="1200" baseline="0" dirty="0" err="1">
                <a:solidFill>
                  <a:srgbClr val="000000"/>
                </a:solidFill>
                <a:latin typeface="Arial"/>
              </a:rPr>
              <a:t>reperum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rerspelic</a:t>
            </a:r>
            <a:r>
              <a:rPr lang="de-DE" sz="2500" kern="1200" baseline="0" dirty="0">
                <a:solidFill>
                  <a:srgbClr val="000000"/>
                </a:solidFill>
                <a:latin typeface="Arial"/>
              </a:rPr>
              <a:t> </a:t>
            </a:r>
            <a:r>
              <a:rPr lang="de-DE" sz="2500" kern="1200" baseline="0" dirty="0" err="1">
                <a:solidFill>
                  <a:srgbClr val="000000"/>
                </a:solidFill>
                <a:latin typeface="Arial"/>
              </a:rPr>
              <a:t>te</a:t>
            </a:r>
            <a:r>
              <a:rPr lang="de-DE" sz="2500" kern="1200" baseline="0" dirty="0">
                <a:solidFill>
                  <a:srgbClr val="000000"/>
                </a:solidFill>
                <a:latin typeface="Arial"/>
              </a:rPr>
              <a:t> nos et </a:t>
            </a:r>
            <a:r>
              <a:rPr lang="de-DE" sz="2500" kern="1200" baseline="0" dirty="0" err="1">
                <a:solidFill>
                  <a:srgbClr val="000000"/>
                </a:solidFill>
                <a:latin typeface="Arial"/>
              </a:rPr>
              <a:t>faceratur</a:t>
            </a:r>
            <a:r>
              <a:rPr lang="de-DE" sz="2500" kern="1200" baseline="0" dirty="0">
                <a:solidFill>
                  <a:srgbClr val="000000"/>
                </a:solidFill>
                <a:latin typeface="Arial"/>
              </a:rPr>
              <a:t> </a:t>
            </a:r>
            <a:r>
              <a:rPr lang="de-DE" sz="2500" kern="1200" baseline="0" dirty="0" err="1">
                <a:solidFill>
                  <a:srgbClr val="000000"/>
                </a:solidFill>
                <a:latin typeface="Arial"/>
              </a:rPr>
              <a:t>aboremque</a:t>
            </a:r>
            <a:r>
              <a:rPr lang="de-DE" sz="2500" kern="1200" baseline="0" dirty="0">
                <a:solidFill>
                  <a:srgbClr val="000000"/>
                </a:solidFill>
                <a:latin typeface="Arial"/>
              </a:rPr>
              <a:t> </a:t>
            </a:r>
            <a:r>
              <a:rPr lang="de-DE" sz="2500" kern="1200" baseline="0" dirty="0" err="1">
                <a:solidFill>
                  <a:srgbClr val="000000"/>
                </a:solidFill>
                <a:latin typeface="Arial"/>
              </a:rPr>
              <a:t>liquis</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rest</a:t>
            </a:r>
            <a:r>
              <a:rPr lang="de-DE" sz="2500" kern="1200" baseline="0" dirty="0">
                <a:solidFill>
                  <a:srgbClr val="000000"/>
                </a:solidFill>
                <a:latin typeface="Arial"/>
              </a:rPr>
              <a:t>, </a:t>
            </a:r>
            <a:r>
              <a:rPr lang="de-DE" sz="2500" kern="1200" baseline="0" dirty="0" err="1">
                <a:solidFill>
                  <a:srgbClr val="000000"/>
                </a:solidFill>
                <a:latin typeface="Arial"/>
              </a:rPr>
              <a:t>omnietur</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a:t>
            </a:r>
            <a:r>
              <a:rPr lang="de-DE" sz="2500" kern="1200" baseline="0" dirty="0" err="1">
                <a:solidFill>
                  <a:srgbClr val="000000"/>
                </a:solidFill>
                <a:latin typeface="Arial"/>
              </a:rPr>
              <a:t>eruptas</a:t>
            </a:r>
            <a:r>
              <a:rPr lang="de-DE" sz="2500" kern="1200" baseline="0" dirty="0">
                <a:solidFill>
                  <a:srgbClr val="000000"/>
                </a:solidFill>
                <a:latin typeface="Arial"/>
              </a:rPr>
              <a:t> </a:t>
            </a:r>
            <a:r>
              <a:rPr lang="de-DE" sz="2500" kern="1200" baseline="0" dirty="0" err="1">
                <a:solidFill>
                  <a:srgbClr val="000000"/>
                </a:solidFill>
                <a:latin typeface="Arial"/>
              </a:rPr>
              <a:t>quiduci</a:t>
            </a:r>
            <a:r>
              <a:rPr lang="de-DE" sz="2500" kern="1200" baseline="0" dirty="0">
                <a:solidFill>
                  <a:srgbClr val="000000"/>
                </a:solidFill>
                <a:latin typeface="Arial"/>
              </a:rPr>
              <a:t> </a:t>
            </a:r>
            <a:r>
              <a:rPr lang="de-DE" sz="2500" kern="1200" baseline="0" dirty="0" err="1">
                <a:solidFill>
                  <a:srgbClr val="000000"/>
                </a:solidFill>
                <a:latin typeface="Arial"/>
              </a:rPr>
              <a:t>liquatur</a:t>
            </a:r>
            <a:r>
              <a:rPr lang="de-DE" sz="2500" kern="1200" baseline="0" dirty="0">
                <a:solidFill>
                  <a:srgbClr val="000000"/>
                </a:solidFill>
                <a:latin typeface="Arial"/>
              </a:rPr>
              <a:t> </a:t>
            </a:r>
            <a:r>
              <a:rPr lang="de-DE" sz="2500" kern="1200" baseline="0" dirty="0" err="1">
                <a:solidFill>
                  <a:srgbClr val="000000"/>
                </a:solidFill>
                <a:latin typeface="Arial"/>
              </a:rPr>
              <a:t>atia</a:t>
            </a:r>
            <a:r>
              <a:rPr lang="de-DE" sz="2500" kern="1200" baseline="0" dirty="0">
                <a:solidFill>
                  <a:srgbClr val="000000"/>
                </a:solidFill>
                <a:latin typeface="Arial"/>
              </a:rPr>
              <a:t> </a:t>
            </a:r>
            <a:r>
              <a:rPr lang="de-DE" sz="2500" kern="1200" baseline="0" dirty="0" err="1">
                <a:solidFill>
                  <a:srgbClr val="000000"/>
                </a:solidFill>
                <a:latin typeface="Arial"/>
              </a:rPr>
              <a:t>volorerro</a:t>
            </a:r>
            <a:r>
              <a:rPr lang="de-DE" sz="2500" kern="1200" baseline="0" dirty="0">
                <a:solidFill>
                  <a:srgbClr val="000000"/>
                </a:solidFill>
                <a:latin typeface="Arial"/>
              </a:rPr>
              <a:t> es </a:t>
            </a:r>
            <a:r>
              <a:rPr lang="de-DE" sz="2500" kern="1200" baseline="0" dirty="0" err="1">
                <a:solidFill>
                  <a:srgbClr val="000000"/>
                </a:solidFill>
                <a:latin typeface="Arial"/>
              </a:rPr>
              <a:t>magnimo</a:t>
            </a:r>
            <a:r>
              <a:rPr lang="de-DE" sz="2500" kern="1200" baseline="0" dirty="0">
                <a:solidFill>
                  <a:srgbClr val="000000"/>
                </a:solidFill>
                <a:latin typeface="Arial"/>
              </a:rPr>
              <a:t> </a:t>
            </a:r>
            <a:r>
              <a:rPr lang="de-DE" sz="2500" kern="1200" baseline="0" dirty="0" err="1">
                <a:solidFill>
                  <a:srgbClr val="000000"/>
                </a:solidFill>
                <a:latin typeface="Arial"/>
              </a:rPr>
              <a:t>luptaqu</a:t>
            </a:r>
            <a:r>
              <a:rPr lang="de-DE" sz="2500" kern="1200" baseline="0" dirty="0">
                <a:solidFill>
                  <a:srgbClr val="000000"/>
                </a:solidFill>
                <a:latin typeface="Arial"/>
              </a:rPr>
              <a:t> </a:t>
            </a:r>
            <a:r>
              <a:rPr lang="de-DE" sz="2500" kern="1200" baseline="0" dirty="0" err="1">
                <a:solidFill>
                  <a:srgbClr val="000000"/>
                </a:solidFill>
                <a:latin typeface="Arial"/>
              </a:rPr>
              <a:t>ibust</a:t>
            </a:r>
            <a:r>
              <a:rPr lang="de-DE" sz="2500" kern="1200" baseline="0" dirty="0">
                <a:solidFill>
                  <a:srgbClr val="000000"/>
                </a:solidFill>
                <a:latin typeface="Arial"/>
              </a:rPr>
              <a:t>, </a:t>
            </a:r>
            <a:r>
              <a:rPr lang="de-DE" sz="2500" kern="1200" baseline="0" dirty="0" err="1">
                <a:solidFill>
                  <a:srgbClr val="000000"/>
                </a:solidFill>
                <a:latin typeface="Arial"/>
              </a:rPr>
              <a:t>acero</a:t>
            </a:r>
            <a:r>
              <a:rPr lang="de-DE" sz="2500" kern="1200" baseline="0" dirty="0">
                <a:solidFill>
                  <a:srgbClr val="000000"/>
                </a:solidFill>
                <a:latin typeface="Arial"/>
              </a:rPr>
              <a:t> </a:t>
            </a:r>
            <a:r>
              <a:rPr lang="de-DE" sz="2500" kern="1200" baseline="0" dirty="0" err="1">
                <a:solidFill>
                  <a:srgbClr val="000000"/>
                </a:solidFill>
                <a:latin typeface="Arial"/>
              </a:rPr>
              <a:t>maximus</a:t>
            </a:r>
            <a:r>
              <a:rPr lang="de-DE" sz="2500" kern="1200" baseline="0" dirty="0">
                <a:solidFill>
                  <a:srgbClr val="000000"/>
                </a:solidFill>
                <a:latin typeface="Arial"/>
              </a:rPr>
              <a:t> </a:t>
            </a:r>
            <a:r>
              <a:rPr lang="de-DE" sz="2500" kern="1200" baseline="0" dirty="0" err="1">
                <a:solidFill>
                  <a:srgbClr val="000000"/>
                </a:solidFill>
                <a:latin typeface="Arial"/>
              </a:rPr>
              <a:t>expero</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cumque</a:t>
            </a:r>
            <a:r>
              <a:rPr lang="de-DE" sz="2500" kern="1200" baseline="0" dirty="0">
                <a:solidFill>
                  <a:srgbClr val="000000"/>
                </a:solidFill>
                <a:latin typeface="Arial"/>
              </a:rPr>
              <a:t> </a:t>
            </a:r>
            <a:r>
              <a:rPr lang="de-DE" sz="2500" kern="1200" baseline="0" dirty="0" err="1">
                <a:solidFill>
                  <a:srgbClr val="000000"/>
                </a:solidFill>
                <a:latin typeface="Arial"/>
              </a:rPr>
              <a:t>pori</a:t>
            </a:r>
            <a:r>
              <a:rPr lang="de-DE" sz="2500" kern="1200" baseline="0" dirty="0">
                <a:solidFill>
                  <a:srgbClr val="000000"/>
                </a:solidFill>
                <a:latin typeface="Arial"/>
              </a:rPr>
              <a:t> </a:t>
            </a:r>
            <a:r>
              <a:rPr lang="de-DE" sz="2500" kern="1200" baseline="0" dirty="0" err="1">
                <a:solidFill>
                  <a:srgbClr val="000000"/>
                </a:solidFill>
                <a:latin typeface="Arial"/>
              </a:rPr>
              <a:t>dolorro</a:t>
            </a:r>
            <a:r>
              <a:rPr lang="de-DE" sz="2500" kern="1200" baseline="0" dirty="0">
                <a:solidFill>
                  <a:srgbClr val="000000"/>
                </a:solidFill>
                <a:latin typeface="Arial"/>
              </a:rPr>
              <a:t> </a:t>
            </a:r>
            <a:r>
              <a:rPr lang="de-DE" sz="2500" kern="1200" baseline="0" dirty="0" err="1">
                <a:solidFill>
                  <a:srgbClr val="000000"/>
                </a:solidFill>
                <a:latin typeface="Arial"/>
              </a:rPr>
              <a:t>dolut</a:t>
            </a:r>
            <a:r>
              <a:rPr lang="de-DE" sz="2500" kern="1200" baseline="0" dirty="0">
                <a:solidFill>
                  <a:srgbClr val="000000"/>
                </a:solidFill>
                <a:latin typeface="Arial"/>
              </a:rPr>
              <a:t> </a:t>
            </a:r>
            <a:r>
              <a:rPr lang="de-DE" sz="2500" kern="1200" baseline="0" dirty="0" err="1">
                <a:solidFill>
                  <a:srgbClr val="000000"/>
                </a:solidFill>
                <a:latin typeface="Arial"/>
              </a:rPr>
              <a:t>preprae</a:t>
            </a:r>
            <a:r>
              <a:rPr lang="de-DE" sz="2500" kern="1200" baseline="0" dirty="0">
                <a:solidFill>
                  <a:srgbClr val="000000"/>
                </a:solidFill>
                <a:latin typeface="Arial"/>
              </a:rPr>
              <a:t>.</a:t>
            </a:r>
          </a:p>
          <a:p>
            <a:pPr rtl="0"/>
            <a:r>
              <a:rPr lang="de-DE" sz="2500" kern="1200" baseline="0" dirty="0" err="1">
                <a:solidFill>
                  <a:srgbClr val="000000"/>
                </a:solidFill>
                <a:latin typeface="Arial"/>
              </a:rPr>
              <a:t>Volupti</a:t>
            </a:r>
            <a:r>
              <a:rPr lang="de-DE" sz="2500" kern="1200" baseline="0" dirty="0">
                <a:solidFill>
                  <a:srgbClr val="000000"/>
                </a:solidFill>
                <a:latin typeface="Arial"/>
              </a:rPr>
              <a:t> </a:t>
            </a:r>
            <a:r>
              <a:rPr lang="de-DE" sz="2500" kern="1200" baseline="0" dirty="0" err="1">
                <a:solidFill>
                  <a:srgbClr val="000000"/>
                </a:solidFill>
                <a:latin typeface="Arial"/>
              </a:rPr>
              <a:t>reiuntia</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estinum</a:t>
            </a:r>
            <a:r>
              <a:rPr lang="de-DE" sz="2500" kern="1200" baseline="0" dirty="0">
                <a:solidFill>
                  <a:srgbClr val="000000"/>
                </a:solidFill>
                <a:latin typeface="Arial"/>
              </a:rPr>
              <a:t> </a:t>
            </a:r>
            <a:r>
              <a:rPr lang="de-DE" sz="2500" kern="1200" baseline="0" dirty="0" err="1">
                <a:solidFill>
                  <a:srgbClr val="000000"/>
                </a:solidFill>
                <a:latin typeface="Arial"/>
              </a:rPr>
              <a:t>dolorum</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omnisqui</a:t>
            </a:r>
            <a:r>
              <a:rPr lang="de-DE" sz="2500" kern="1200" baseline="0" dirty="0">
                <a:solidFill>
                  <a:srgbClr val="000000"/>
                </a:solidFill>
                <a:latin typeface="Arial"/>
              </a:rPr>
              <a:t> </a:t>
            </a:r>
            <a:r>
              <a:rPr lang="de-DE" sz="2500" kern="1200" baseline="0" dirty="0" err="1">
                <a:solidFill>
                  <a:srgbClr val="000000"/>
                </a:solidFill>
                <a:latin typeface="Arial"/>
              </a:rPr>
              <a:t>utas</a:t>
            </a:r>
            <a:r>
              <a:rPr lang="de-DE" sz="2500" kern="1200" baseline="0" dirty="0">
                <a:solidFill>
                  <a:srgbClr val="000000"/>
                </a:solidFill>
                <a:latin typeface="Arial"/>
              </a:rPr>
              <a:t> a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inveressus</a:t>
            </a:r>
            <a:r>
              <a:rPr lang="de-DE" sz="2500" kern="1200" baseline="0" dirty="0">
                <a:solidFill>
                  <a:srgbClr val="000000"/>
                </a:solidFill>
                <a:latin typeface="Arial"/>
              </a:rPr>
              <a:t> </a:t>
            </a:r>
            <a:r>
              <a:rPr lang="de-DE" sz="2500" kern="1200" baseline="0" dirty="0" err="1">
                <a:solidFill>
                  <a:srgbClr val="000000"/>
                </a:solidFill>
                <a:latin typeface="Arial"/>
              </a:rPr>
              <a:t>quaspelique</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nos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res</a:t>
            </a:r>
            <a:r>
              <a:rPr lang="de-DE" sz="2500" kern="1200" baseline="0" dirty="0">
                <a:solidFill>
                  <a:srgbClr val="000000"/>
                </a:solidFill>
                <a:latin typeface="Arial"/>
              </a:rPr>
              <a:t> </a:t>
            </a:r>
            <a:r>
              <a:rPr lang="de-DE" sz="2500" kern="1200" baseline="0" dirty="0" err="1">
                <a:solidFill>
                  <a:srgbClr val="000000"/>
                </a:solidFill>
                <a:latin typeface="Arial"/>
              </a:rPr>
              <a:t>essunt</a:t>
            </a:r>
            <a:r>
              <a:rPr lang="de-DE" sz="2500" kern="1200" baseline="0" dirty="0">
                <a:solidFill>
                  <a:srgbClr val="000000"/>
                </a:solidFill>
                <a:latin typeface="Arial"/>
              </a:rPr>
              <a:t> am </a:t>
            </a:r>
            <a:r>
              <a:rPr lang="de-DE" sz="2500" kern="1200" baseline="0" dirty="0" err="1">
                <a:solidFill>
                  <a:srgbClr val="000000"/>
                </a:solidFill>
                <a:latin typeface="Arial"/>
              </a:rPr>
              <a:t>venim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Quistotam</a:t>
            </a:r>
            <a:r>
              <a:rPr lang="de-DE" sz="2500" kern="1200" baseline="0" dirty="0">
                <a:solidFill>
                  <a:srgbClr val="000000"/>
                </a:solidFill>
                <a:latin typeface="Arial"/>
              </a:rPr>
              <a:t> </a:t>
            </a:r>
            <a:r>
              <a:rPr lang="de-DE" sz="2500" kern="1200" baseline="0" dirty="0" err="1">
                <a:solidFill>
                  <a:srgbClr val="000000"/>
                </a:solidFill>
                <a:latin typeface="Arial"/>
              </a:rPr>
              <a:t>repere</a:t>
            </a:r>
            <a:r>
              <a:rPr lang="de-DE" sz="2500" kern="1200" baseline="0" dirty="0">
                <a:solidFill>
                  <a:srgbClr val="000000"/>
                </a:solidFill>
                <a:latin typeface="Arial"/>
              </a:rPr>
              <a:t> cum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odi</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pore</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idis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opta</a:t>
            </a:r>
            <a:r>
              <a:rPr lang="de-DE" sz="2500" kern="1200" baseline="0" dirty="0">
                <a:solidFill>
                  <a:srgbClr val="000000"/>
                </a:solidFill>
                <a:latin typeface="Arial"/>
              </a:rPr>
              <a:t> </a:t>
            </a:r>
            <a:r>
              <a:rPr lang="de-DE" sz="2500" kern="1200" baseline="0" dirty="0" err="1">
                <a:solidFill>
                  <a:srgbClr val="000000"/>
                </a:solidFill>
                <a:latin typeface="Arial"/>
              </a:rPr>
              <a:t>volupietur</a:t>
            </a:r>
            <a:r>
              <a:rPr lang="de-DE" sz="2500" kern="1200" baseline="0" dirty="0">
                <a:solidFill>
                  <a:srgbClr val="000000"/>
                </a:solidFill>
                <a:latin typeface="Arial"/>
              </a:rPr>
              <a:t>, </a:t>
            </a:r>
            <a:r>
              <a:rPr lang="de-DE" sz="2500" kern="1200" baseline="0" dirty="0" err="1">
                <a:solidFill>
                  <a:srgbClr val="000000"/>
                </a:solidFill>
                <a:latin typeface="Arial"/>
              </a:rPr>
              <a:t>torit</a:t>
            </a:r>
            <a:r>
              <a:rPr lang="de-DE" sz="2500" kern="1200" baseline="0" dirty="0">
                <a:solidFill>
                  <a:srgbClr val="000000"/>
                </a:solidFill>
                <a:latin typeface="Arial"/>
              </a:rPr>
              <a:t> </a:t>
            </a:r>
            <a:r>
              <a:rPr lang="de-DE" sz="2500" kern="1200" baseline="0" dirty="0" err="1">
                <a:solidFill>
                  <a:srgbClr val="000000"/>
                </a:solidFill>
                <a:latin typeface="Arial"/>
              </a:rPr>
              <a:t>acculla</a:t>
            </a:r>
            <a:r>
              <a:rPr lang="de-DE" sz="2500" kern="1200" baseline="0" dirty="0">
                <a:solidFill>
                  <a:srgbClr val="000000"/>
                </a:solidFill>
                <a:latin typeface="Arial"/>
              </a:rPr>
              <a:t> </a:t>
            </a:r>
            <a:r>
              <a:rPr lang="de-DE" sz="2500" kern="1200" baseline="0" dirty="0" err="1">
                <a:solidFill>
                  <a:srgbClr val="000000"/>
                </a:solidFill>
                <a:latin typeface="Arial"/>
              </a:rPr>
              <a:t>boriost</a:t>
            </a:r>
            <a:r>
              <a:rPr lang="de-DE" sz="2500" kern="1200" baseline="0" dirty="0">
                <a:solidFill>
                  <a:srgbClr val="000000"/>
                </a:solidFill>
                <a:latin typeface="Arial"/>
              </a:rPr>
              <a:t> </a:t>
            </a:r>
            <a:r>
              <a:rPr lang="de-DE" sz="2500" kern="1200" baseline="0" dirty="0" err="1">
                <a:solidFill>
                  <a:srgbClr val="000000"/>
                </a:solidFill>
                <a:latin typeface="Arial"/>
              </a:rPr>
              <a:t>ibusto</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abo</a:t>
            </a:r>
            <a:r>
              <a:rPr lang="de-DE" sz="2500" kern="1200" baseline="0" dirty="0">
                <a:solidFill>
                  <a:srgbClr val="000000"/>
                </a:solidFill>
                <a:latin typeface="Arial"/>
              </a:rPr>
              <a:t>. </a:t>
            </a:r>
            <a:r>
              <a:rPr lang="de-DE" sz="2500" kern="1200" baseline="0" dirty="0" err="1">
                <a:solidFill>
                  <a:srgbClr val="000000"/>
                </a:solidFill>
                <a:latin typeface="Arial"/>
              </a:rPr>
              <a:t>Giam</a:t>
            </a:r>
            <a:r>
              <a:rPr lang="de-DE" sz="2500" kern="1200" baseline="0" dirty="0">
                <a:solidFill>
                  <a:srgbClr val="000000"/>
                </a:solidFill>
                <a:latin typeface="Arial"/>
              </a:rPr>
              <a:t>, </a:t>
            </a:r>
            <a:r>
              <a:rPr lang="de-DE" sz="2500" kern="1200" baseline="0" dirty="0" err="1">
                <a:solidFill>
                  <a:srgbClr val="000000"/>
                </a:solidFill>
                <a:latin typeface="Arial"/>
              </a:rPr>
              <a:t>tet</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quassimenia</a:t>
            </a:r>
            <a:r>
              <a:rPr lang="de-DE" sz="2500" kern="1200" baseline="0" dirty="0">
                <a:solidFill>
                  <a:srgbClr val="000000"/>
                </a:solidFill>
                <a:latin typeface="Arial"/>
              </a:rPr>
              <a:t> </a:t>
            </a:r>
            <a:r>
              <a:rPr lang="de-DE" sz="2500" kern="1200" baseline="0" dirty="0" err="1">
                <a:solidFill>
                  <a:srgbClr val="000000"/>
                </a:solidFill>
                <a:latin typeface="Arial"/>
              </a:rPr>
              <a:t>nest</a:t>
            </a:r>
            <a:r>
              <a:rPr lang="de-DE" sz="2500" kern="1200" baseline="0" dirty="0">
                <a:solidFill>
                  <a:srgbClr val="000000"/>
                </a:solidFill>
                <a:latin typeface="Arial"/>
              </a:rPr>
              <a:t>, </a:t>
            </a:r>
            <a:r>
              <a:rPr lang="de-DE" sz="2500" kern="1200" baseline="0" dirty="0" err="1">
                <a:solidFill>
                  <a:srgbClr val="000000"/>
                </a:solidFill>
                <a:latin typeface="Arial"/>
              </a:rPr>
              <a:t>explacipis</a:t>
            </a:r>
            <a:r>
              <a:rPr lang="de-DE" sz="2500" kern="1200" baseline="0" dirty="0">
                <a:solidFill>
                  <a:srgbClr val="000000"/>
                </a:solidFill>
                <a:latin typeface="Arial"/>
              </a:rPr>
              <a:t> si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platur</a:t>
            </a:r>
            <a:r>
              <a:rPr lang="de-DE" sz="2500" kern="1200" baseline="0" dirty="0">
                <a:solidFill>
                  <a:srgbClr val="000000"/>
                </a:solidFill>
                <a:latin typeface="Arial"/>
              </a:rPr>
              <a:t>? Mi,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paris</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vitate</a:t>
            </a:r>
            <a:r>
              <a:rPr lang="de-DE" sz="2500" kern="1200" baseline="0" dirty="0">
                <a:solidFill>
                  <a:srgbClr val="000000"/>
                </a:solidFill>
                <a:latin typeface="Arial"/>
              </a:rPr>
              <a:t> </a:t>
            </a:r>
            <a:r>
              <a:rPr lang="de-DE" sz="2500" kern="1200" baseline="0" dirty="0" err="1">
                <a:solidFill>
                  <a:srgbClr val="000000"/>
                </a:solidFill>
                <a:latin typeface="Arial"/>
              </a:rPr>
              <a:t>eatiis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nis</a:t>
            </a:r>
            <a:r>
              <a:rPr lang="de-DE" sz="2500" kern="1200" baseline="0" dirty="0">
                <a:solidFill>
                  <a:srgbClr val="000000"/>
                </a:solidFill>
                <a:latin typeface="Arial"/>
              </a:rPr>
              <a:t> </a:t>
            </a:r>
            <a:r>
              <a:rPr lang="de-DE" sz="2500" kern="1200" baseline="0" dirty="0" err="1">
                <a:solidFill>
                  <a:srgbClr val="000000"/>
                </a:solidFill>
                <a:latin typeface="Arial"/>
              </a:rPr>
              <a:t>quianih</a:t>
            </a:r>
            <a:r>
              <a:rPr lang="de-DE" sz="2500" kern="1200" baseline="0" dirty="0">
                <a:solidFill>
                  <a:srgbClr val="000000"/>
                </a:solidFill>
                <a:latin typeface="Arial"/>
              </a:rPr>
              <a:t> </a:t>
            </a:r>
            <a:r>
              <a:rPr lang="de-DE" sz="2500" kern="1200" baseline="0" dirty="0" err="1">
                <a:solidFill>
                  <a:srgbClr val="000000"/>
                </a:solidFill>
                <a:latin typeface="Arial"/>
              </a:rPr>
              <a:t>icabo</a:t>
            </a:r>
            <a:r>
              <a:rPr lang="de-DE" sz="2500" kern="1200" baseline="0" dirty="0">
                <a:solidFill>
                  <a:srgbClr val="000000"/>
                </a:solidFill>
                <a:latin typeface="Arial"/>
              </a:rPr>
              <a:t>. </a:t>
            </a:r>
            <a:r>
              <a:rPr lang="de-DE" sz="2500" kern="1200" baseline="0" dirty="0" err="1">
                <a:solidFill>
                  <a:srgbClr val="000000"/>
                </a:solidFill>
                <a:latin typeface="Arial"/>
              </a:rPr>
              <a:t>Nequos</a:t>
            </a:r>
            <a:r>
              <a:rPr lang="de-DE" sz="2500" kern="1200" baseline="0" dirty="0">
                <a:solidFill>
                  <a:srgbClr val="000000"/>
                </a:solidFill>
                <a:latin typeface="Arial"/>
              </a:rPr>
              <a:t> ex </a:t>
            </a:r>
            <a:r>
              <a:rPr lang="de-DE" sz="2500" kern="1200" baseline="0" dirty="0" err="1">
                <a:solidFill>
                  <a:srgbClr val="000000"/>
                </a:solidFill>
                <a:latin typeface="Arial"/>
              </a:rPr>
              <a:t>ex</a:t>
            </a:r>
            <a:r>
              <a:rPr lang="de-DE" sz="2500" kern="1200" baseline="0" dirty="0">
                <a:solidFill>
                  <a:srgbClr val="000000"/>
                </a:solidFill>
                <a:latin typeface="Arial"/>
              </a:rPr>
              <a:t> </a:t>
            </a:r>
            <a:r>
              <a:rPr lang="de-DE" sz="2500" kern="1200" baseline="0" dirty="0" err="1">
                <a:solidFill>
                  <a:srgbClr val="000000"/>
                </a:solidFill>
                <a:latin typeface="Arial"/>
              </a:rPr>
              <a:t>eoste</a:t>
            </a:r>
            <a:r>
              <a:rPr lang="de-DE" sz="2500" kern="1200" baseline="0" dirty="0">
                <a:solidFill>
                  <a:srgbClr val="000000"/>
                </a:solidFill>
                <a:latin typeface="Arial"/>
              </a:rPr>
              <a:t> </a:t>
            </a:r>
            <a:r>
              <a:rPr lang="de-DE" sz="2500" kern="1200" baseline="0" dirty="0" err="1">
                <a:solidFill>
                  <a:srgbClr val="000000"/>
                </a:solidFill>
                <a:latin typeface="Arial"/>
              </a:rPr>
              <a:t>nulparu</a:t>
            </a:r>
            <a:r>
              <a:rPr lang="de-DE" sz="2500" kern="1200" baseline="0" dirty="0">
                <a:solidFill>
                  <a:srgbClr val="000000"/>
                </a:solidFill>
                <a:latin typeface="Arial"/>
              </a:rPr>
              <a:t> </a:t>
            </a:r>
            <a:r>
              <a:rPr lang="de-DE" sz="2500" kern="1200" baseline="0" dirty="0" err="1">
                <a:solidFill>
                  <a:srgbClr val="000000"/>
                </a:solidFill>
                <a:latin typeface="Arial"/>
              </a:rPr>
              <a:t>ptatur</a:t>
            </a:r>
            <a:r>
              <a:rPr lang="de-DE" sz="2500" kern="1200" baseline="0" dirty="0">
                <a:solidFill>
                  <a:srgbClr val="000000"/>
                </a:solidFill>
                <a:latin typeface="Arial"/>
              </a:rPr>
              <a:t>? Qui </a:t>
            </a:r>
            <a:r>
              <a:rPr lang="de-DE" sz="2500" kern="1200" baseline="0" dirty="0" err="1">
                <a:solidFill>
                  <a:srgbClr val="000000"/>
                </a:solidFill>
                <a:latin typeface="Arial"/>
              </a:rPr>
              <a:t>optiur</a:t>
            </a:r>
            <a:r>
              <a:rPr lang="de-DE" sz="2500" kern="1200" baseline="0" dirty="0">
                <a:solidFill>
                  <a:srgbClr val="000000"/>
                </a:solidFill>
                <a:latin typeface="Arial"/>
              </a:rPr>
              <a:t> </a:t>
            </a:r>
            <a:r>
              <a:rPr lang="de-DE" sz="2500" kern="1200" baseline="0" dirty="0" err="1">
                <a:solidFill>
                  <a:srgbClr val="000000"/>
                </a:solidFill>
                <a:latin typeface="Arial"/>
              </a:rPr>
              <a:t>soluptiume</a:t>
            </a:r>
            <a:r>
              <a:rPr lang="de-DE" sz="2500" kern="1200" baseline="0" dirty="0">
                <a:solidFill>
                  <a:srgbClr val="000000"/>
                </a:solidFill>
                <a:latin typeface="Arial"/>
              </a:rPr>
              <a:t> </a:t>
            </a:r>
            <a:r>
              <a:rPr lang="de-DE" sz="2500" kern="1200" baseline="0" dirty="0" err="1">
                <a:solidFill>
                  <a:srgbClr val="000000"/>
                </a:solidFill>
                <a:latin typeface="Arial"/>
              </a:rPr>
              <a:t>estiorepuda</a:t>
            </a:r>
            <a:r>
              <a:rPr lang="de-DE" sz="2500" kern="1200" baseline="0" dirty="0">
                <a:solidFill>
                  <a:srgbClr val="000000"/>
                </a:solidFill>
                <a:latin typeface="Arial"/>
              </a:rPr>
              <a:t> </a:t>
            </a:r>
            <a:r>
              <a:rPr lang="de-DE" sz="2500" kern="1200" baseline="0" dirty="0" err="1">
                <a:solidFill>
                  <a:srgbClr val="000000"/>
                </a:solidFill>
                <a:latin typeface="Arial"/>
              </a:rPr>
              <a:t>voles</a:t>
            </a:r>
            <a:r>
              <a:rPr lang="de-DE" sz="2500" kern="1200" baseline="0" dirty="0">
                <a:solidFill>
                  <a:srgbClr val="000000"/>
                </a:solidFill>
                <a:latin typeface="Arial"/>
              </a:rPr>
              <a:t> se </a:t>
            </a:r>
            <a:r>
              <a:rPr lang="de-DE" sz="2500" kern="1200" baseline="0" dirty="0" err="1">
                <a:solidFill>
                  <a:srgbClr val="000000"/>
                </a:solidFill>
                <a:latin typeface="Arial"/>
              </a:rPr>
              <a:t>voles</a:t>
            </a:r>
            <a:r>
              <a:rPr lang="de-DE" sz="2500" kern="1200" baseline="0" dirty="0">
                <a:solidFill>
                  <a:srgbClr val="000000"/>
                </a:solidFill>
                <a:latin typeface="Arial"/>
              </a:rPr>
              <a:t> </a:t>
            </a:r>
            <a:r>
              <a:rPr lang="de-DE" sz="2500" kern="1200" baseline="0" dirty="0" err="1">
                <a:solidFill>
                  <a:srgbClr val="000000"/>
                </a:solidFill>
                <a:latin typeface="Arial"/>
              </a:rPr>
              <a:t>quiaspe</a:t>
            </a:r>
            <a:r>
              <a:rPr lang="de-DE" sz="2500" kern="1200" baseline="0" dirty="0">
                <a:solidFill>
                  <a:srgbClr val="000000"/>
                </a:solidFill>
                <a:latin typeface="Arial"/>
              </a:rPr>
              <a:t> </a:t>
            </a:r>
            <a:r>
              <a:rPr lang="de-DE" sz="2500" kern="1200" baseline="0" dirty="0" err="1">
                <a:solidFill>
                  <a:srgbClr val="000000"/>
                </a:solidFill>
                <a:latin typeface="Arial"/>
              </a:rPr>
              <a:t>provid</a:t>
            </a:r>
            <a:r>
              <a:rPr lang="de-DE" sz="2500" kern="1200" baseline="0" dirty="0">
                <a:solidFill>
                  <a:srgbClr val="000000"/>
                </a:solidFill>
                <a:latin typeface="Arial"/>
              </a:rPr>
              <a:t> </a:t>
            </a:r>
            <a:r>
              <a:rPr lang="de-DE" sz="2500" kern="1200" baseline="0" dirty="0" err="1">
                <a:solidFill>
                  <a:srgbClr val="000000"/>
                </a:solidFill>
                <a:latin typeface="Arial"/>
              </a:rPr>
              <a:t>ullenda</a:t>
            </a:r>
            <a:r>
              <a:rPr lang="de-DE" sz="2500" kern="1200" baseline="0" dirty="0">
                <a:solidFill>
                  <a:srgbClr val="000000"/>
                </a:solidFill>
                <a:latin typeface="Arial"/>
              </a:rPr>
              <a:t> si </a:t>
            </a:r>
            <a:r>
              <a:rPr lang="de-DE" sz="2500" kern="1200" baseline="0" dirty="0" err="1">
                <a:solidFill>
                  <a:srgbClr val="000000"/>
                </a:solidFill>
                <a:latin typeface="Arial"/>
              </a:rPr>
              <a:t>neceate</a:t>
            </a:r>
            <a:r>
              <a:rPr lang="de-DE" sz="2500" kern="1200" baseline="0" dirty="0">
                <a:solidFill>
                  <a:srgbClr val="000000"/>
                </a:solidFill>
                <a:latin typeface="Arial"/>
              </a:rPr>
              <a:t> </a:t>
            </a:r>
            <a:r>
              <a:rPr lang="de-DE" sz="2500" kern="1200" baseline="0" dirty="0" err="1">
                <a:solidFill>
                  <a:srgbClr val="000000"/>
                </a:solidFill>
                <a:latin typeface="Arial"/>
              </a:rPr>
              <a:t>pedit</a:t>
            </a:r>
            <a:r>
              <a:rPr lang="de-DE" sz="2500" kern="1200" baseline="0" dirty="0">
                <a:solidFill>
                  <a:srgbClr val="000000"/>
                </a:solidFill>
                <a:latin typeface="Arial"/>
              </a:rPr>
              <a:t> </a:t>
            </a:r>
            <a:r>
              <a:rPr lang="de-DE" sz="2500" kern="1200" baseline="0" dirty="0" err="1">
                <a:solidFill>
                  <a:srgbClr val="000000"/>
                </a:solidFill>
                <a:latin typeface="Arial"/>
              </a:rPr>
              <a:t>eicient</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a:t>
            </a:r>
            <a:r>
              <a:rPr lang="de-DE" sz="2500" kern="1200" baseline="0" dirty="0" err="1">
                <a:solidFill>
                  <a:srgbClr val="000000"/>
                </a:solidFill>
                <a:latin typeface="Arial"/>
              </a:rPr>
              <a:t>adi</a:t>
            </a:r>
            <a:r>
              <a:rPr lang="de-DE" sz="2500" kern="1200" baseline="0" dirty="0">
                <a:solidFill>
                  <a:srgbClr val="000000"/>
                </a:solidFill>
                <a:latin typeface="Arial"/>
              </a:rPr>
              <a:t> </a:t>
            </a:r>
            <a:r>
              <a:rPr lang="de-DE" sz="2500" kern="1200" baseline="0" dirty="0" err="1">
                <a:solidFill>
                  <a:srgbClr val="000000"/>
                </a:solidFill>
                <a:latin typeface="Arial"/>
              </a:rPr>
              <a:t>sectem</a:t>
            </a:r>
            <a:r>
              <a:rPr lang="de-DE" sz="2500" kern="1200" baseline="0" dirty="0">
                <a:solidFill>
                  <a:srgbClr val="000000"/>
                </a:solidFill>
                <a:latin typeface="Arial"/>
              </a:rPr>
              <a:t> </a:t>
            </a:r>
            <a:r>
              <a:rPr lang="de-DE" sz="2500" kern="1200" baseline="0" dirty="0" err="1">
                <a:solidFill>
                  <a:srgbClr val="000000"/>
                </a:solidFill>
                <a:latin typeface="Arial"/>
              </a:rPr>
              <a:t>doluptate</a:t>
            </a:r>
            <a:r>
              <a:rPr lang="de-DE" sz="2500" kern="1200" baseline="0" dirty="0">
                <a:solidFill>
                  <a:srgbClr val="000000"/>
                </a:solidFill>
                <a:latin typeface="Arial"/>
              </a:rPr>
              <a:t> </a:t>
            </a:r>
            <a:r>
              <a:rPr lang="de-DE" sz="2500" kern="1200" baseline="0" dirty="0" err="1">
                <a:solidFill>
                  <a:srgbClr val="000000"/>
                </a:solidFill>
                <a:latin typeface="Arial"/>
              </a:rPr>
              <a:t>volest</a:t>
            </a:r>
            <a:r>
              <a:rPr lang="de-DE" sz="2500" kern="1200" baseline="0" dirty="0">
                <a:solidFill>
                  <a:srgbClr val="000000"/>
                </a:solidFill>
                <a:latin typeface="Arial"/>
              </a:rPr>
              <a:t>, </a:t>
            </a:r>
            <a:r>
              <a:rPr lang="de-DE" sz="2500" kern="1200" baseline="0" dirty="0" err="1">
                <a:solidFill>
                  <a:srgbClr val="000000"/>
                </a:solidFill>
                <a:latin typeface="Arial"/>
              </a:rPr>
              <a:t>volora</a:t>
            </a:r>
            <a:r>
              <a:rPr lang="de-DE" sz="2500" kern="1200" baseline="0" dirty="0">
                <a:solidFill>
                  <a:srgbClr val="000000"/>
                </a:solidFill>
                <a:latin typeface="Arial"/>
              </a:rPr>
              <a:t> </a:t>
            </a:r>
            <a:r>
              <a:rPr lang="de-DE" sz="2500" kern="1200" baseline="0" dirty="0" err="1">
                <a:solidFill>
                  <a:srgbClr val="000000"/>
                </a:solidFill>
                <a:latin typeface="Arial"/>
              </a:rPr>
              <a:t>eatam</a:t>
            </a:r>
            <a:r>
              <a:rPr lang="de-DE" sz="2500" kern="1200" baseline="0" dirty="0">
                <a:solidFill>
                  <a:srgbClr val="000000"/>
                </a:solidFill>
                <a:latin typeface="Arial"/>
              </a:rPr>
              <a:t> in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atet</a:t>
            </a:r>
            <a:r>
              <a:rPr lang="de-DE" sz="2500" kern="1200" baseline="0" dirty="0">
                <a:solidFill>
                  <a:srgbClr val="000000"/>
                </a:solidFill>
                <a:latin typeface="Arial"/>
              </a:rPr>
              <a:t> </a:t>
            </a:r>
            <a:r>
              <a:rPr lang="de-DE" sz="2500" kern="1200" baseline="0" dirty="0" err="1">
                <a:solidFill>
                  <a:srgbClr val="000000"/>
                </a:solidFill>
                <a:latin typeface="Arial"/>
              </a:rPr>
              <a:t>viducidis</a:t>
            </a:r>
            <a:r>
              <a:rPr lang="de-DE" sz="2500" kern="1200" baseline="0" dirty="0">
                <a:solidFill>
                  <a:srgbClr val="000000"/>
                </a:solidFill>
                <a:latin typeface="Arial"/>
              </a:rPr>
              <a:t> </a:t>
            </a:r>
            <a:r>
              <a:rPr lang="de-DE" sz="2500" kern="1200" baseline="0" dirty="0" err="1">
                <a:solidFill>
                  <a:srgbClr val="000000"/>
                </a:solidFill>
                <a:latin typeface="Arial"/>
              </a:rPr>
              <a:t>eaquae</a:t>
            </a:r>
            <a:r>
              <a:rPr lang="de-DE" sz="2500" kern="1200" baseline="0" dirty="0">
                <a:solidFill>
                  <a:srgbClr val="000000"/>
                </a:solidFill>
                <a:latin typeface="Arial"/>
              </a:rPr>
              <a:t>. </a:t>
            </a:r>
            <a:r>
              <a:rPr lang="de-DE" sz="2500" kern="1200" baseline="0" dirty="0" err="1">
                <a:solidFill>
                  <a:srgbClr val="000000"/>
                </a:solidFill>
                <a:latin typeface="Arial"/>
              </a:rPr>
              <a:t>Em</a:t>
            </a:r>
            <a:r>
              <a:rPr lang="de-DE" sz="2500" kern="1200" baseline="0" dirty="0">
                <a:solidFill>
                  <a:srgbClr val="000000"/>
                </a:solidFill>
                <a:latin typeface="Arial"/>
              </a:rPr>
              <a:t> </a:t>
            </a:r>
            <a:r>
              <a:rPr lang="de-DE" sz="2500" kern="1200" baseline="0" dirty="0" err="1">
                <a:solidFill>
                  <a:srgbClr val="000000"/>
                </a:solidFill>
                <a:latin typeface="Arial"/>
              </a:rPr>
              <a:t>deles</a:t>
            </a:r>
            <a:r>
              <a:rPr lang="de-DE" sz="2500" kern="1200" baseline="0" dirty="0">
                <a:solidFill>
                  <a:srgbClr val="000000"/>
                </a:solidFill>
                <a:latin typeface="Arial"/>
              </a:rPr>
              <a:t> </a:t>
            </a:r>
            <a:r>
              <a:rPr lang="de-DE" sz="2500" kern="1200" baseline="0" dirty="0" err="1">
                <a:solidFill>
                  <a:srgbClr val="000000"/>
                </a:solidFill>
                <a:latin typeface="Arial"/>
              </a:rPr>
              <a:t>doluptus</a:t>
            </a:r>
            <a:r>
              <a:rPr lang="de-DE" sz="2500" kern="1200" baseline="0" dirty="0">
                <a:solidFill>
                  <a:srgbClr val="000000"/>
                </a:solidFill>
                <a:latin typeface="Arial"/>
              </a:rPr>
              <a:t> </a:t>
            </a:r>
            <a:r>
              <a:rPr lang="de-DE" sz="2500" kern="1200" baseline="0" dirty="0" err="1">
                <a:solidFill>
                  <a:srgbClr val="000000"/>
                </a:solidFill>
                <a:latin typeface="Arial"/>
              </a:rPr>
              <a:t>estotatur</a:t>
            </a:r>
            <a:r>
              <a:rPr lang="de-DE" sz="2500" kern="1200" baseline="0" dirty="0">
                <a:solidFill>
                  <a:srgbClr val="000000"/>
                </a:solidFill>
                <a:latin typeface="Arial"/>
              </a:rPr>
              <a:t>? </a:t>
            </a:r>
            <a:r>
              <a:rPr lang="de-DE" sz="2500" kern="1200" baseline="0" dirty="0" err="1">
                <a:solidFill>
                  <a:srgbClr val="000000"/>
                </a:solidFill>
                <a:latin typeface="Arial"/>
              </a:rPr>
              <a:t>Igendella</a:t>
            </a:r>
            <a:r>
              <a:rPr lang="de-DE" sz="2500" kern="1200" baseline="0" dirty="0">
                <a:solidFill>
                  <a:srgbClr val="000000"/>
                </a:solidFill>
                <a:latin typeface="Arial"/>
              </a:rPr>
              <a:t> </a:t>
            </a:r>
            <a:r>
              <a:rPr lang="de-DE" sz="2500" kern="1200" baseline="0" dirty="0" err="1">
                <a:solidFill>
                  <a:srgbClr val="000000"/>
                </a:solidFill>
                <a:latin typeface="Arial"/>
              </a:rPr>
              <a:t>preped</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fugiasp</a:t>
            </a:r>
            <a:r>
              <a:rPr lang="de-DE" sz="2500" kern="1200" baseline="0" dirty="0">
                <a:solidFill>
                  <a:srgbClr val="000000"/>
                </a:solidFill>
                <a:latin typeface="Arial"/>
              </a:rPr>
              <a:t> </a:t>
            </a:r>
            <a:r>
              <a:rPr lang="de-DE" sz="2500" kern="1200" baseline="0" dirty="0" err="1">
                <a:solidFill>
                  <a:srgbClr val="000000"/>
                </a:solidFill>
                <a:latin typeface="Arial"/>
              </a:rPr>
              <a:t>eraerum</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autaspe</a:t>
            </a:r>
            <a:r>
              <a:rPr lang="de-DE" sz="2500" kern="1200" baseline="0" dirty="0">
                <a:solidFill>
                  <a:srgbClr val="000000"/>
                </a:solidFill>
                <a:latin typeface="Arial"/>
              </a:rPr>
              <a:t> </a:t>
            </a:r>
            <a:r>
              <a:rPr lang="de-DE" sz="2500" kern="1200" baseline="0" dirty="0" err="1">
                <a:solidFill>
                  <a:srgbClr val="000000"/>
                </a:solidFill>
                <a:latin typeface="Arial"/>
              </a:rPr>
              <a:t>molupta</a:t>
            </a:r>
            <a:r>
              <a:rPr lang="de-DE" sz="2500" kern="1200" baseline="0" dirty="0">
                <a:solidFill>
                  <a:srgbClr val="000000"/>
                </a:solidFill>
                <a:latin typeface="Arial"/>
              </a:rPr>
              <a:t> </a:t>
            </a:r>
            <a:r>
              <a:rPr lang="de-DE" sz="2500" kern="1200" baseline="0" dirty="0" err="1">
                <a:solidFill>
                  <a:srgbClr val="000000"/>
                </a:solidFill>
                <a:latin typeface="Arial"/>
              </a:rPr>
              <a:t>tiatiate</a:t>
            </a:r>
            <a:r>
              <a:rPr lang="de-DE" sz="2500" kern="1200" baseline="0" dirty="0">
                <a:solidFill>
                  <a:srgbClr val="000000"/>
                </a:solidFill>
                <a:latin typeface="Arial"/>
              </a:rPr>
              <a:t> </a:t>
            </a:r>
            <a:r>
              <a:rPr lang="de-DE" sz="2500" kern="1200" baseline="0" dirty="0" err="1">
                <a:solidFill>
                  <a:srgbClr val="000000"/>
                </a:solidFill>
                <a:latin typeface="Arial"/>
              </a:rPr>
              <a:t>voluptur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Nequia</a:t>
            </a:r>
            <a:r>
              <a:rPr lang="de-DE" sz="2500" kern="1200" baseline="0" dirty="0">
                <a:solidFill>
                  <a:srgbClr val="000000"/>
                </a:solidFill>
                <a:latin typeface="Arial"/>
              </a:rPr>
              <a:t> </a:t>
            </a:r>
            <a:r>
              <a:rPr lang="de-DE" sz="2500" kern="1200" baseline="0" dirty="0" err="1">
                <a:solidFill>
                  <a:srgbClr val="000000"/>
                </a:solidFill>
                <a:latin typeface="Arial"/>
              </a:rPr>
              <a:t>voloratusci</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mos</a:t>
            </a:r>
            <a:r>
              <a:rPr lang="de-DE" sz="2500" kern="1200" baseline="0" dirty="0">
                <a:solidFill>
                  <a:srgbClr val="000000"/>
                </a:solidFill>
                <a:latin typeface="Arial"/>
              </a:rPr>
              <a:t> </a:t>
            </a:r>
            <a:r>
              <a:rPr lang="de-DE" sz="2500" kern="1200" baseline="0" dirty="0" err="1">
                <a:solidFill>
                  <a:srgbClr val="000000"/>
                </a:solidFill>
                <a:latin typeface="Arial"/>
              </a:rPr>
              <a:t>ipidella</a:t>
            </a:r>
            <a:r>
              <a:rPr lang="de-DE" sz="2500" kern="1200" baseline="0" dirty="0">
                <a:solidFill>
                  <a:srgbClr val="000000"/>
                </a:solidFill>
                <a:latin typeface="Arial"/>
              </a:rPr>
              <a:t> </a:t>
            </a:r>
            <a:r>
              <a:rPr lang="de-DE" sz="2500" kern="1200" baseline="0" dirty="0" err="1">
                <a:solidFill>
                  <a:srgbClr val="000000"/>
                </a:solidFill>
                <a:latin typeface="Arial"/>
              </a:rPr>
              <a:t>simust</a:t>
            </a:r>
            <a:r>
              <a:rPr lang="de-DE" sz="2500" kern="1200" baseline="0" dirty="0">
                <a:solidFill>
                  <a:srgbClr val="000000"/>
                </a:solidFill>
                <a:latin typeface="Arial"/>
              </a:rPr>
              <a:t>, </a:t>
            </a:r>
            <a:r>
              <a:rPr lang="de-DE" sz="2500" kern="1200" baseline="0" dirty="0" err="1">
                <a:solidFill>
                  <a:srgbClr val="000000"/>
                </a:solidFill>
                <a:latin typeface="Arial"/>
              </a:rPr>
              <a:t>erferumquam</a:t>
            </a:r>
            <a:r>
              <a:rPr lang="de-DE" sz="2500" kern="1200" baseline="0" dirty="0">
                <a:solidFill>
                  <a:srgbClr val="000000"/>
                </a:solidFill>
                <a:latin typeface="Arial"/>
              </a:rPr>
              <a:t> et </a:t>
            </a:r>
            <a:r>
              <a:rPr lang="de-DE" sz="2500" kern="1200" baseline="0" dirty="0" err="1">
                <a:solidFill>
                  <a:srgbClr val="000000"/>
                </a:solidFill>
                <a:latin typeface="Arial"/>
              </a:rPr>
              <a:t>dolum</a:t>
            </a:r>
            <a:r>
              <a:rPr lang="de-DE" sz="2500" kern="1200" baseline="0" dirty="0">
                <a:solidFill>
                  <a:srgbClr val="000000"/>
                </a:solidFill>
                <a:latin typeface="Arial"/>
              </a:rPr>
              <a:t> in </a:t>
            </a:r>
            <a:r>
              <a:rPr lang="de-DE" sz="2500" kern="1200" baseline="0" dirty="0" err="1">
                <a:solidFill>
                  <a:srgbClr val="000000"/>
                </a:solidFill>
                <a:latin typeface="Arial"/>
              </a:rPr>
              <a:t>eseque</a:t>
            </a:r>
            <a:r>
              <a:rPr lang="de-DE" sz="2500" kern="1200" baseline="0" dirty="0">
                <a:solidFill>
                  <a:srgbClr val="000000"/>
                </a:solidFill>
                <a:latin typeface="Arial"/>
              </a:rPr>
              <a:t> </a:t>
            </a:r>
            <a:r>
              <a:rPr lang="de-DE" sz="2500" kern="1200" baseline="0" dirty="0" err="1">
                <a:solidFill>
                  <a:srgbClr val="000000"/>
                </a:solidFill>
                <a:latin typeface="Arial"/>
              </a:rPr>
              <a:t>pe</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quas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nimusda</a:t>
            </a:r>
            <a:r>
              <a:rPr lang="de-DE" sz="2500" kern="1200" baseline="0" dirty="0">
                <a:solidFill>
                  <a:srgbClr val="000000"/>
                </a:solidFill>
                <a:latin typeface="Arial"/>
              </a:rPr>
              <a:t> </a:t>
            </a:r>
            <a:r>
              <a:rPr lang="de-DE" sz="2500" kern="1200" baseline="0" dirty="0" err="1">
                <a:solidFill>
                  <a:srgbClr val="000000"/>
                </a:solidFill>
                <a:latin typeface="Arial"/>
              </a:rPr>
              <a:t>ndebitas</a:t>
            </a:r>
            <a:r>
              <a:rPr lang="de-DE" sz="2500" kern="1200" baseline="0" dirty="0">
                <a:solidFill>
                  <a:srgbClr val="000000"/>
                </a:solidFill>
                <a:latin typeface="Arial"/>
              </a:rPr>
              <a:t> </a:t>
            </a:r>
            <a:r>
              <a:rPr lang="de-DE" sz="2500" kern="1200" baseline="0" dirty="0" err="1">
                <a:solidFill>
                  <a:srgbClr val="000000"/>
                </a:solidFill>
                <a:latin typeface="Arial"/>
              </a:rPr>
              <a:t>rehentio</a:t>
            </a:r>
            <a:r>
              <a:rPr lang="de-DE" sz="2500" kern="1200" baseline="0" dirty="0">
                <a:solidFill>
                  <a:srgbClr val="000000"/>
                </a:solidFill>
                <a:latin typeface="Arial"/>
              </a:rPr>
              <a:t> </a:t>
            </a:r>
            <a:r>
              <a:rPr lang="de-DE" sz="2500" kern="1200" baseline="0" dirty="0" err="1">
                <a:solidFill>
                  <a:srgbClr val="000000"/>
                </a:solidFill>
                <a:latin typeface="Arial"/>
              </a:rPr>
              <a:t>quiaspero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a:t>
            </a:r>
            <a:r>
              <a:rPr lang="de-DE" sz="2500" kern="1200" baseline="0" dirty="0" err="1">
                <a:solidFill>
                  <a:srgbClr val="000000"/>
                </a:solidFill>
                <a:latin typeface="Arial"/>
              </a:rPr>
              <a:t>magnimp</a:t>
            </a:r>
            <a:r>
              <a:rPr lang="de-DE" sz="2500" kern="1200" baseline="0" dirty="0">
                <a:solidFill>
                  <a:srgbClr val="000000"/>
                </a:solidFill>
                <a:latin typeface="Arial"/>
              </a:rPr>
              <a:t> </a:t>
            </a:r>
            <a:r>
              <a:rPr lang="de-DE" sz="2500" kern="1200" baseline="0" dirty="0" err="1">
                <a:solidFill>
                  <a:srgbClr val="000000"/>
                </a:solidFill>
                <a:latin typeface="Arial"/>
              </a:rPr>
              <a:t>orrorum</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voloratur</a:t>
            </a:r>
            <a:r>
              <a:rPr lang="de-DE" sz="2500" kern="1200" baseline="0" dirty="0">
                <a:solidFill>
                  <a:srgbClr val="000000"/>
                </a:solidFill>
                <a:latin typeface="Arial"/>
              </a:rPr>
              <a:t>, </a:t>
            </a:r>
            <a:r>
              <a:rPr lang="de-DE" sz="2500" kern="1200" baseline="0" dirty="0" err="1">
                <a:solidFill>
                  <a:srgbClr val="000000"/>
                </a:solidFill>
                <a:latin typeface="Arial"/>
              </a:rPr>
              <a:t>sundam</a:t>
            </a:r>
            <a:r>
              <a:rPr lang="de-DE" sz="2500" kern="1200" baseline="0" dirty="0">
                <a:solidFill>
                  <a:srgbClr val="000000"/>
                </a:solidFill>
                <a:latin typeface="Arial"/>
              </a:rPr>
              <a:t> </a:t>
            </a:r>
            <a:r>
              <a:rPr lang="de-DE" sz="2500" kern="1200" baseline="0" dirty="0" err="1">
                <a:solidFill>
                  <a:srgbClr val="000000"/>
                </a:solidFill>
                <a:latin typeface="Arial"/>
              </a:rPr>
              <a:t>eat</a:t>
            </a:r>
            <a:r>
              <a:rPr lang="de-DE" sz="2500" kern="1200" baseline="0" dirty="0">
                <a:solidFill>
                  <a:srgbClr val="000000"/>
                </a:solidFill>
                <a:latin typeface="Arial"/>
              </a:rPr>
              <a:t> </a:t>
            </a:r>
            <a:r>
              <a:rPr lang="de-DE" sz="2500" kern="1200" baseline="0" dirty="0" err="1">
                <a:solidFill>
                  <a:srgbClr val="000000"/>
                </a:solidFill>
                <a:latin typeface="Arial"/>
              </a:rPr>
              <a:t>litatin</a:t>
            </a:r>
            <a:r>
              <a:rPr lang="de-DE" sz="2500" kern="1200" baseline="0" dirty="0">
                <a:solidFill>
                  <a:srgbClr val="000000"/>
                </a:solidFill>
                <a:latin typeface="Arial"/>
              </a:rPr>
              <a:t> </a:t>
            </a:r>
            <a:r>
              <a:rPr lang="de-DE" sz="2500" kern="1200" baseline="0" dirty="0" err="1">
                <a:solidFill>
                  <a:srgbClr val="000000"/>
                </a:solidFill>
                <a:latin typeface="Arial"/>
              </a:rPr>
              <a:t>experia</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offici</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laccabo</a:t>
            </a:r>
            <a:r>
              <a:rPr lang="de-DE" sz="2500" kern="1200" baseline="0" dirty="0">
                <a:solidFill>
                  <a:srgbClr val="000000"/>
                </a:solidFill>
                <a:latin typeface="Arial"/>
              </a:rPr>
              <a:t>. Min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oditatistem</a:t>
            </a:r>
            <a:r>
              <a:rPr lang="de-DE" sz="2500" kern="1200" baseline="0" dirty="0">
                <a:solidFill>
                  <a:srgbClr val="000000"/>
                </a:solidFill>
                <a:latin typeface="Arial"/>
              </a:rPr>
              <a:t> </a:t>
            </a:r>
            <a:r>
              <a:rPr lang="de-DE" sz="2500" kern="1200" baseline="0" dirty="0" err="1">
                <a:solidFill>
                  <a:srgbClr val="000000"/>
                </a:solidFill>
                <a:latin typeface="Arial"/>
              </a:rPr>
              <a:t>volorem</a:t>
            </a:r>
            <a:r>
              <a:rPr lang="de-DE" sz="2500" kern="1200" baseline="0" dirty="0">
                <a:solidFill>
                  <a:srgbClr val="000000"/>
                </a:solidFill>
                <a:latin typeface="Arial"/>
              </a:rPr>
              <a:t> </a:t>
            </a:r>
            <a:r>
              <a:rPr lang="de-DE" sz="2500" kern="1200" baseline="0" dirty="0" err="1">
                <a:solidFill>
                  <a:srgbClr val="000000"/>
                </a:solidFill>
                <a:latin typeface="Arial"/>
              </a:rPr>
              <a:t>ratemporesti</a:t>
            </a:r>
            <a:r>
              <a:rPr lang="de-DE" sz="2500" kern="1200" baseline="0" dirty="0">
                <a:solidFill>
                  <a:srgbClr val="000000"/>
                </a:solidFill>
                <a:latin typeface="Arial"/>
              </a:rPr>
              <a:t> </a:t>
            </a:r>
            <a:r>
              <a:rPr lang="de-DE" sz="2500" kern="1200" baseline="0" dirty="0" err="1">
                <a:solidFill>
                  <a:srgbClr val="000000"/>
                </a:solidFill>
                <a:latin typeface="Arial"/>
              </a:rPr>
              <a:t>volesciur</a:t>
            </a:r>
            <a:r>
              <a:rPr lang="de-DE" sz="2500" kern="1200" baseline="0" dirty="0">
                <a:solidFill>
                  <a:srgbClr val="000000"/>
                </a:solidFill>
                <a:latin typeface="Arial"/>
              </a:rPr>
              <a:t>?</a:t>
            </a:r>
          </a:p>
        </p:txBody>
      </p:sp>
      <p:sp>
        <p:nvSpPr>
          <p:cNvPr id="13" name="Bildplatzhalter 12"/>
          <p:cNvSpPr>
            <a:spLocks noGrp="1"/>
          </p:cNvSpPr>
          <p:nvPr>
            <p:ph type="pic" sz="quarter" idx="16"/>
          </p:nvPr>
        </p:nvSpPr>
        <p:spPr>
          <a:xfrm>
            <a:off x="14995550" y="9091315"/>
            <a:ext cx="12733200" cy="6120000"/>
          </a:xfrm>
          <a:prstGeom prst="rect">
            <a:avLst/>
          </a:prstGeom>
        </p:spPr>
        <p:txBody>
          <a:bodyPr bIns="46800" anchor="t" anchorCtr="0"/>
          <a:lstStyle/>
          <a:p>
            <a:r>
              <a:rPr lang="de-DE"/>
              <a:t>Bild durch Klicken auf Symbol hinzufügen</a:t>
            </a:r>
            <a:endParaRPr lang="de-DE" dirty="0"/>
          </a:p>
        </p:txBody>
      </p:sp>
      <p:sp>
        <p:nvSpPr>
          <p:cNvPr id="19" name="Textplatzhalter 18"/>
          <p:cNvSpPr>
            <a:spLocks noGrp="1"/>
          </p:cNvSpPr>
          <p:nvPr>
            <p:ph type="body" sz="quarter" idx="17" hasCustomPrompt="1"/>
          </p:nvPr>
        </p:nvSpPr>
        <p:spPr>
          <a:xfrm>
            <a:off x="14995550" y="15211995"/>
            <a:ext cx="127332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656000" y="4950000"/>
            <a:ext cx="39492000" cy="810948"/>
          </a:xfrm>
          <a:prstGeom prst="rect">
            <a:avLst/>
          </a:prstGeom>
        </p:spPr>
        <p:txBody>
          <a:bodyPr lIns="0" tIns="0" rIns="0" bIns="0" anchor="ctr" anchorCtr="0"/>
          <a:lstStyle>
            <a:lvl1pPr>
              <a:defRPr/>
            </a:lvl1pPr>
          </a:lstStyle>
          <a:p>
            <a:r>
              <a:rPr lang="de-DE" dirty="0"/>
              <a:t>Überschrift 1</a:t>
            </a:r>
          </a:p>
        </p:txBody>
      </p:sp>
      <p:sp>
        <p:nvSpPr>
          <p:cNvPr id="12" name="Textplatzhalter 16"/>
          <p:cNvSpPr>
            <a:spLocks noGrp="1"/>
          </p:cNvSpPr>
          <p:nvPr>
            <p:ph type="body" sz="quarter" idx="14" hasCustomPrompt="1"/>
          </p:nvPr>
        </p:nvSpPr>
        <p:spPr>
          <a:xfrm>
            <a:off x="1656000" y="8172000"/>
            <a:ext cx="39492000" cy="508672"/>
          </a:xfrm>
          <a:prstGeom prst="rect">
            <a:avLst/>
          </a:prstGeom>
        </p:spPr>
        <p:txBody>
          <a:bodyPr lIns="0" tIns="0" rIns="0" bIns="0" anchor="ctr" anchorCtr="0"/>
          <a:lstStyle>
            <a:lvl1pPr>
              <a:buNone/>
              <a:defRPr sz="4400" baseline="0"/>
            </a:lvl1pPr>
          </a:lstStyle>
          <a:p>
            <a:r>
              <a:rPr lang="de-DE" sz="4400" baseline="0" dirty="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14" name="Textplatzhalter 9"/>
          <p:cNvSpPr>
            <a:spLocks noGrp="1"/>
          </p:cNvSpPr>
          <p:nvPr>
            <p:ph type="body" sz="quarter" idx="15" hasCustomPrompt="1"/>
          </p:nvPr>
        </p:nvSpPr>
        <p:spPr>
          <a:xfrm>
            <a:off x="1655999" y="6804000"/>
            <a:ext cx="39492000" cy="595131"/>
          </a:xfrm>
          <a:prstGeom prst="rect">
            <a:avLst/>
          </a:prstGeom>
        </p:spPr>
        <p:txBody>
          <a:bodyPr lIns="0" tIns="0" rIns="0" bIns="0" anchor="ctr" anchorCtr="0"/>
          <a:lstStyle>
            <a:lvl1pPr>
              <a:buNone/>
              <a:defRPr sz="6700" baseline="0"/>
            </a:lvl1pPr>
          </a:lstStyle>
          <a:p>
            <a:pPr lvl="0"/>
            <a:r>
              <a:rPr lang="de-DE" dirty="0"/>
              <a:t>Überschrift 2</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5 Spalten">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1656000" y="8784000"/>
            <a:ext cx="39492000" cy="18432000"/>
          </a:xfrm>
          <a:prstGeom prst="rect">
            <a:avLst/>
          </a:prstGeom>
        </p:spPr>
        <p:txBody>
          <a:bodyPr lIns="0" tIns="504000" rIns="0" bIns="0" numCol="5" spcCol="648000"/>
          <a:lstStyle>
            <a:lvl1pPr marL="0" indent="0" algn="l" rtl="0">
              <a:lnSpc>
                <a:spcPts val="3200"/>
              </a:lnSpc>
              <a:spcBef>
                <a:spcPts val="0"/>
              </a:spcBef>
              <a:spcAft>
                <a:spcPts val="3200"/>
              </a:spcAft>
              <a:buFont typeface="Arial" pitchFamily="34" charset="0"/>
              <a:buNone/>
              <a:defRPr b="0" baseline="0">
                <a:solidFill>
                  <a:schemeClr val="tx1"/>
                </a:solidFill>
              </a:defRPr>
            </a:lvl1pPr>
            <a:lvl2pPr marL="0" indent="0" algn="l">
              <a:lnSpc>
                <a:spcPts val="3200"/>
              </a:lnSpc>
              <a:spcBef>
                <a:spcPts val="0"/>
              </a:spcBef>
              <a:buNone/>
              <a:defRPr b="1">
                <a:solidFill>
                  <a:schemeClr val="tx1"/>
                </a:solidFill>
              </a:defRPr>
            </a:lvl2pPr>
            <a:lvl3pPr marL="144000" indent="-144000" algn="l" defTabSz="4176431" rtl="0" eaLnBrk="1" latinLnBrk="0" hangingPunct="1">
              <a:lnSpc>
                <a:spcPts val="3200"/>
              </a:lnSpc>
              <a:spcBef>
                <a:spcPts val="0"/>
              </a:spcBef>
              <a:spcAft>
                <a:spcPts val="3200"/>
              </a:spcAft>
              <a:buFont typeface="Arial" pitchFamily="34" charset="0"/>
              <a:buChar char="•"/>
              <a:defRPr>
                <a:solidFill>
                  <a:schemeClr val="tx1"/>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pPr lvl="1"/>
            <a:r>
              <a:rPr lang="de-DE" sz="2500" kern="1200" baseline="0" dirty="0">
                <a:solidFill>
                  <a:srgbClr val="000000"/>
                </a:solidFill>
                <a:latin typeface="Arial"/>
              </a:rPr>
              <a:t>Fließtext 25 </a:t>
            </a:r>
            <a:r>
              <a:rPr lang="de-DE" sz="2500" kern="1200" baseline="0" dirty="0" err="1">
                <a:solidFill>
                  <a:srgbClr val="000000"/>
                </a:solidFill>
                <a:latin typeface="Arial"/>
              </a:rPr>
              <a:t>pt</a:t>
            </a:r>
            <a:r>
              <a:rPr lang="de-DE" sz="2500" kern="1200" baseline="0" dirty="0">
                <a:solidFill>
                  <a:srgbClr val="000000"/>
                </a:solidFill>
                <a:latin typeface="Arial"/>
              </a:rPr>
              <a:t> </a:t>
            </a:r>
            <a:endParaRPr lang="de-DE" dirty="0"/>
          </a:p>
          <a:p>
            <a:pPr rtl="0"/>
            <a:r>
              <a:rPr lang="de-DE" sz="2500" kern="1200" baseline="0" dirty="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a:solidFill>
                  <a:srgbClr val="000000"/>
                </a:solidFill>
                <a:latin typeface="Arial"/>
              </a:rPr>
              <a:t>Bitte geben Sie Ihren individuellen Text an den vorgesehenen Stellen ein und nutzen Sie die installierten Formatvorlagen für den jeweiligen Textabschnitt. </a:t>
            </a:r>
          </a:p>
          <a:p>
            <a:pPr lvl="1"/>
            <a:r>
              <a:rPr lang="de-DE" dirty="0"/>
              <a:t>Kopfzeile und Absender</a:t>
            </a:r>
          </a:p>
          <a:p>
            <a:pPr rtl="0"/>
            <a:r>
              <a:rPr lang="de-DE" sz="2500" kern="1200" baseline="0" dirty="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und blauem Textzusatz (linker Rand) </a:t>
            </a:r>
          </a:p>
          <a:p>
            <a:pPr lvl="1"/>
            <a:r>
              <a:rPr lang="de-DE" dirty="0" err="1"/>
              <a:t>Textsatz</a:t>
            </a:r>
            <a:endParaRPr lang="de-DE" dirty="0"/>
          </a:p>
          <a:p>
            <a:pPr rtl="0"/>
            <a:r>
              <a:rPr lang="de-DE" sz="2500" kern="1200" baseline="0" dirty="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a:solidFill>
                  <a:srgbClr val="000000"/>
                </a:solidFill>
                <a:latin typeface="Arial"/>
              </a:rPr>
              <a:t>vierspaltiger</a:t>
            </a:r>
            <a:r>
              <a:rPr lang="de-DE" sz="2500" kern="1200" baseline="0" dirty="0">
                <a:solidFill>
                  <a:srgbClr val="000000"/>
                </a:solidFill>
                <a:latin typeface="Arial"/>
              </a:rPr>
              <a:t> Text empfohlen, linksbündig oder Blocksatz. Für Plakate mit wenig Text, können Sie auf die größeren Schriftgrößen zurückgreifen.</a:t>
            </a:r>
          </a:p>
          <a:p>
            <a:pPr lvl="1"/>
            <a:r>
              <a:rPr lang="de-DE" dirty="0"/>
              <a:t>Bilder</a:t>
            </a:r>
          </a:p>
          <a:p>
            <a:pPr rtl="0"/>
            <a:r>
              <a:rPr lang="de-DE" sz="2500" kern="1200" baseline="0" dirty="0">
                <a:solidFill>
                  <a:srgbClr val="000000"/>
                </a:solidFill>
                <a:latin typeface="Arial"/>
              </a:rPr>
              <a:t>Falls Sie Bilder in den Text integrieren möchten, sollte das Layout der Vorlage eingehalten werden. Die Positionierung der Bilder ist hierbei variabel.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geht über alle Textspalten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an mindestens 3 Seiten, bis zum Papierrand (sog. randabfallend)</a:t>
            </a:r>
          </a:p>
          <a:p>
            <a:pPr rtl="0"/>
            <a:r>
              <a:rPr lang="de-DE" sz="2500" kern="1200" baseline="0" dirty="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lvl="1"/>
            <a:r>
              <a:rPr lang="de-DE" dirty="0"/>
              <a:t>Druck</a:t>
            </a:r>
          </a:p>
          <a:p>
            <a:pPr rtl="0"/>
            <a:r>
              <a:rPr lang="de-DE" sz="2500" kern="1200" baseline="0" dirty="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a:solidFill>
                  <a:srgbClr val="000000"/>
                </a:solidFill>
                <a:latin typeface="Arial"/>
              </a:rPr>
              <a:t>Um den Charakter des Corporate Designs der TUM zu unterstützen sind weiße Papiere zu empfehlen. Naturpapiere mit starker Braun- oder Graufärbung sind ungeeignet. Des Weiteren sollte man auf die </a:t>
            </a: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r>
              <a:rPr lang="de-DE" sz="2500" kern="1200" baseline="0" dirty="0">
                <a:solidFill>
                  <a:srgbClr val="000000"/>
                </a:solidFill>
                <a:latin typeface="Arial"/>
              </a:rPr>
              <a:t>Papier-stärke (sog. Grammatur) und Haptik achten.</a:t>
            </a:r>
          </a:p>
          <a:p>
            <a:pPr rtl="0"/>
            <a:r>
              <a:rPr lang="de-DE" sz="2500" kern="1200" baseline="0" dirty="0">
                <a:solidFill>
                  <a:srgbClr val="000000"/>
                </a:solidFill>
                <a:latin typeface="Arial"/>
              </a:rPr>
              <a:t>Weitere Informationen zum Corporate Design der TUM finden Sie unter www.tum.de/cd</a:t>
            </a:r>
          </a:p>
          <a:p>
            <a:pPr lvl="1"/>
            <a:r>
              <a:rPr lang="de-DE" dirty="0"/>
              <a:t>Blindtext</a:t>
            </a:r>
          </a:p>
          <a:p>
            <a:pPr rtl="0"/>
            <a:r>
              <a:rPr lang="de-DE" sz="2500" kern="1200" baseline="0" dirty="0" err="1">
                <a:solidFill>
                  <a:srgbClr val="000000"/>
                </a:solidFill>
                <a:latin typeface="Arial"/>
              </a:rPr>
              <a:t>Pa</a:t>
            </a:r>
            <a:r>
              <a:rPr lang="de-DE" sz="2500" kern="1200" baseline="0" dirty="0">
                <a:solidFill>
                  <a:srgbClr val="000000"/>
                </a:solidFill>
                <a:latin typeface="Arial"/>
              </a:rPr>
              <a:t> </a:t>
            </a:r>
            <a:r>
              <a:rPr lang="de-DE" sz="2500" kern="1200" baseline="0" dirty="0" err="1">
                <a:solidFill>
                  <a:srgbClr val="000000"/>
                </a:solidFill>
                <a:latin typeface="Arial"/>
              </a:rPr>
              <a:t>dolumquatur</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officiist</a:t>
            </a:r>
            <a:r>
              <a:rPr lang="de-DE" sz="2500" kern="1200" baseline="0" dirty="0">
                <a:solidFill>
                  <a:srgbClr val="000000"/>
                </a:solidFill>
                <a:latin typeface="Arial"/>
              </a:rPr>
              <a:t>, </a:t>
            </a:r>
            <a:r>
              <a:rPr lang="de-DE" sz="2500" kern="1200" baseline="0" dirty="0" err="1">
                <a:solidFill>
                  <a:srgbClr val="000000"/>
                </a:solidFill>
                <a:latin typeface="Arial"/>
              </a:rPr>
              <a:t>cullacc</a:t>
            </a:r>
            <a:r>
              <a:rPr lang="de-DE" sz="2500" kern="1200" baseline="0" dirty="0">
                <a:solidFill>
                  <a:srgbClr val="000000"/>
                </a:solidFill>
                <a:latin typeface="Arial"/>
              </a:rPr>
              <a:t> </a:t>
            </a:r>
            <a:r>
              <a:rPr lang="de-DE" sz="2500" kern="1200" baseline="0" dirty="0" err="1">
                <a:solidFill>
                  <a:srgbClr val="000000"/>
                </a:solidFill>
                <a:latin typeface="Arial"/>
              </a:rPr>
              <a:t>umquod</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non </a:t>
            </a:r>
            <a:r>
              <a:rPr lang="de-DE" sz="2500" kern="1200" baseline="0" dirty="0" err="1">
                <a:solidFill>
                  <a:srgbClr val="000000"/>
                </a:solidFill>
                <a:latin typeface="Arial"/>
              </a:rPr>
              <a:t>res</a:t>
            </a:r>
            <a:r>
              <a:rPr lang="de-DE" sz="2500" kern="1200" baseline="0" dirty="0">
                <a:solidFill>
                  <a:srgbClr val="000000"/>
                </a:solidFill>
                <a:latin typeface="Arial"/>
              </a:rPr>
              <a:t> ex et </a:t>
            </a:r>
            <a:r>
              <a:rPr lang="de-DE" sz="2500" kern="1200" baseline="0" dirty="0" err="1">
                <a:solidFill>
                  <a:srgbClr val="000000"/>
                </a:solidFill>
                <a:latin typeface="Arial"/>
              </a:rPr>
              <a:t>odita</a:t>
            </a:r>
            <a:r>
              <a:rPr lang="de-DE" sz="2500" kern="1200" baseline="0" dirty="0">
                <a:solidFill>
                  <a:srgbClr val="000000"/>
                </a:solidFill>
                <a:latin typeface="Arial"/>
              </a:rPr>
              <a:t> </a:t>
            </a:r>
            <a:r>
              <a:rPr lang="de-DE" sz="2500" kern="1200" baseline="0" dirty="0" err="1">
                <a:solidFill>
                  <a:srgbClr val="000000"/>
                </a:solidFill>
                <a:latin typeface="Arial"/>
              </a:rPr>
              <a:t>volum</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estibus</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et </a:t>
            </a:r>
            <a:r>
              <a:rPr lang="de-DE" sz="2500" kern="1200" baseline="0" dirty="0" err="1">
                <a:solidFill>
                  <a:srgbClr val="000000"/>
                </a:solidFill>
                <a:latin typeface="Arial"/>
              </a:rPr>
              <a:t>lit</a:t>
            </a:r>
            <a:r>
              <a:rPr lang="de-DE" sz="2500" kern="1200" baseline="0" dirty="0">
                <a:solidFill>
                  <a:srgbClr val="000000"/>
                </a:solidFill>
                <a:latin typeface="Arial"/>
              </a:rPr>
              <a:t> quo </a:t>
            </a:r>
            <a:r>
              <a:rPr lang="de-DE" sz="2500" kern="1200" baseline="0" dirty="0" err="1">
                <a:solidFill>
                  <a:srgbClr val="000000"/>
                </a:solidFill>
                <a:latin typeface="Arial"/>
              </a:rPr>
              <a:t>quam</a:t>
            </a:r>
            <a:r>
              <a:rPr lang="de-DE" sz="2500" kern="1200" baseline="0" dirty="0">
                <a:solidFill>
                  <a:srgbClr val="000000"/>
                </a:solidFill>
                <a:latin typeface="Arial"/>
              </a:rPr>
              <a:t> quo </a:t>
            </a:r>
            <a:r>
              <a:rPr lang="de-DE" sz="2500" kern="1200" baseline="0" dirty="0" err="1">
                <a:solidFill>
                  <a:srgbClr val="000000"/>
                </a:solidFill>
                <a:latin typeface="Arial"/>
              </a:rPr>
              <a:t>ea</a:t>
            </a:r>
            <a:r>
              <a:rPr lang="de-DE" sz="2500" kern="1200" baseline="0" dirty="0">
                <a:solidFill>
                  <a:srgbClr val="000000"/>
                </a:solidFill>
                <a:latin typeface="Arial"/>
              </a:rPr>
              <a:t> </a:t>
            </a:r>
            <a:r>
              <a:rPr lang="de-DE" sz="2500" kern="1200" baseline="0" dirty="0" err="1">
                <a:solidFill>
                  <a:srgbClr val="000000"/>
                </a:solidFill>
                <a:latin typeface="Arial"/>
              </a:rPr>
              <a:t>voluptis</a:t>
            </a:r>
            <a:r>
              <a:rPr lang="de-DE" sz="2500" kern="1200" baseline="0" dirty="0">
                <a:solidFill>
                  <a:srgbClr val="000000"/>
                </a:solidFill>
                <a:latin typeface="Arial"/>
              </a:rPr>
              <a:t>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elitatur</a:t>
            </a:r>
            <a:r>
              <a:rPr lang="de-DE" sz="2500" kern="1200" baseline="0" dirty="0">
                <a:solidFill>
                  <a:srgbClr val="000000"/>
                </a:solidFill>
                <a:latin typeface="Arial"/>
              </a:rPr>
              <a:t>, ex </a:t>
            </a:r>
            <a:r>
              <a:rPr lang="de-DE" sz="2500" kern="1200" baseline="0" dirty="0" err="1">
                <a:solidFill>
                  <a:srgbClr val="000000"/>
                </a:solidFill>
                <a:latin typeface="Arial"/>
              </a:rPr>
              <a:t>experep</a:t>
            </a:r>
            <a:r>
              <a:rPr lang="de-DE" sz="2500" kern="1200" baseline="0" dirty="0">
                <a:solidFill>
                  <a:srgbClr val="000000"/>
                </a:solidFill>
                <a:latin typeface="Arial"/>
              </a:rPr>
              <a:t> </a:t>
            </a:r>
            <a:r>
              <a:rPr lang="de-DE" sz="2500" kern="1200" baseline="0" dirty="0" err="1">
                <a:solidFill>
                  <a:srgbClr val="000000"/>
                </a:solidFill>
                <a:latin typeface="Arial"/>
              </a:rPr>
              <a:t>elibus</a:t>
            </a:r>
            <a:r>
              <a:rPr lang="de-DE" sz="2500" kern="1200" baseline="0" dirty="0">
                <a:solidFill>
                  <a:srgbClr val="000000"/>
                </a:solidFill>
                <a:latin typeface="Arial"/>
              </a:rPr>
              <a:t>, </a:t>
            </a:r>
            <a:r>
              <a:rPr lang="de-DE" sz="2500" kern="1200" baseline="0" dirty="0" err="1">
                <a:solidFill>
                  <a:srgbClr val="000000"/>
                </a:solidFill>
                <a:latin typeface="Arial"/>
              </a:rPr>
              <a:t>officius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inciam</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tureictest</a:t>
            </a:r>
            <a:r>
              <a:rPr lang="de-DE" sz="2500" kern="1200" baseline="0" dirty="0">
                <a:solidFill>
                  <a:srgbClr val="000000"/>
                </a:solidFill>
                <a:latin typeface="Arial"/>
              </a:rPr>
              <a:t> </a:t>
            </a:r>
            <a:r>
              <a:rPr lang="de-DE" sz="2500" kern="1200" baseline="0" dirty="0" err="1">
                <a:solidFill>
                  <a:srgbClr val="000000"/>
                </a:solidFill>
                <a:latin typeface="Arial"/>
              </a:rPr>
              <a:t>vererenienda</a:t>
            </a:r>
            <a:r>
              <a:rPr lang="de-DE" sz="2500" kern="1200" baseline="0" dirty="0">
                <a:solidFill>
                  <a:srgbClr val="000000"/>
                </a:solidFill>
                <a:latin typeface="Arial"/>
              </a:rPr>
              <a:t> pro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ullande</a:t>
            </a:r>
            <a:r>
              <a:rPr lang="de-DE" sz="2500" kern="1200" baseline="0" dirty="0">
                <a:solidFill>
                  <a:srgbClr val="000000"/>
                </a:solidFill>
                <a:latin typeface="Arial"/>
              </a:rPr>
              <a:t> </a:t>
            </a:r>
            <a:r>
              <a:rPr lang="de-DE" sz="2500" kern="1200" baseline="0" dirty="0" err="1">
                <a:solidFill>
                  <a:srgbClr val="000000"/>
                </a:solidFill>
                <a:latin typeface="Arial"/>
              </a:rPr>
              <a:t>eaqui</a:t>
            </a:r>
            <a:r>
              <a:rPr lang="de-DE" sz="2500" kern="1200" baseline="0" dirty="0">
                <a:solidFill>
                  <a:srgbClr val="000000"/>
                </a:solidFill>
                <a:latin typeface="Arial"/>
              </a:rPr>
              <a:t> </a:t>
            </a:r>
            <a:r>
              <a:rPr lang="de-DE" sz="2500" kern="1200" baseline="0" dirty="0" err="1">
                <a:solidFill>
                  <a:srgbClr val="000000"/>
                </a:solidFill>
                <a:latin typeface="Arial"/>
              </a:rPr>
              <a:t>toritionsed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voloriorem</a:t>
            </a:r>
            <a:r>
              <a:rPr lang="de-DE" sz="2500" kern="1200" baseline="0" dirty="0">
                <a:solidFill>
                  <a:srgbClr val="000000"/>
                </a:solidFill>
                <a:latin typeface="Arial"/>
              </a:rPr>
              <a:t> </a:t>
            </a:r>
            <a:r>
              <a:rPr lang="de-DE" sz="2500" kern="1200" baseline="0" dirty="0" err="1">
                <a:solidFill>
                  <a:srgbClr val="000000"/>
                </a:solidFill>
                <a:latin typeface="Arial"/>
              </a:rPr>
              <a:t>harum</a:t>
            </a:r>
            <a:r>
              <a:rPr lang="de-DE" sz="2500" kern="1200" baseline="0" dirty="0">
                <a:solidFill>
                  <a:srgbClr val="000000"/>
                </a:solidFill>
                <a:latin typeface="Arial"/>
              </a:rPr>
              <a:t> am </a:t>
            </a:r>
            <a:r>
              <a:rPr lang="de-DE" sz="2500" kern="1200" baseline="0" dirty="0" err="1">
                <a:solidFill>
                  <a:srgbClr val="000000"/>
                </a:solidFill>
                <a:latin typeface="Arial"/>
              </a:rPr>
              <a:t>sitiossiti</a:t>
            </a:r>
            <a:r>
              <a:rPr lang="de-DE" sz="2500" kern="1200" baseline="0" dirty="0">
                <a:solidFill>
                  <a:srgbClr val="000000"/>
                </a:solidFill>
                <a:latin typeface="Arial"/>
              </a:rPr>
              <a:t> </a:t>
            </a:r>
            <a:r>
              <a:rPr lang="de-DE" sz="2500" kern="1200" baseline="0" dirty="0" err="1">
                <a:solidFill>
                  <a:srgbClr val="000000"/>
                </a:solidFill>
                <a:latin typeface="Arial"/>
              </a:rPr>
              <a:t>ilit</a:t>
            </a:r>
            <a:r>
              <a:rPr lang="de-DE" sz="2500" kern="1200" baseline="0" dirty="0">
                <a:solidFill>
                  <a:srgbClr val="000000"/>
                </a:solidFill>
                <a:latin typeface="Arial"/>
              </a:rPr>
              <a:t> </a:t>
            </a:r>
            <a:r>
              <a:rPr lang="de-DE" sz="2500" kern="1200" baseline="0" dirty="0" err="1">
                <a:solidFill>
                  <a:srgbClr val="000000"/>
                </a:solidFill>
                <a:latin typeface="Arial"/>
              </a:rPr>
              <a:t>mollorum</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eatias</a:t>
            </a:r>
            <a:r>
              <a:rPr lang="de-DE" sz="2500" kern="1200" baseline="0" dirty="0">
                <a:solidFill>
                  <a:srgbClr val="000000"/>
                </a:solidFill>
                <a:latin typeface="Arial"/>
              </a:rPr>
              <a:t> </a:t>
            </a:r>
            <a:r>
              <a:rPr lang="de-DE" sz="2500" kern="1200" baseline="0" dirty="0" err="1">
                <a:solidFill>
                  <a:srgbClr val="000000"/>
                </a:solidFill>
                <a:latin typeface="Arial"/>
              </a:rPr>
              <a:t>sim</a:t>
            </a:r>
            <a:r>
              <a:rPr lang="de-DE" sz="2500" kern="1200" baseline="0" dirty="0">
                <a:solidFill>
                  <a:srgbClr val="000000"/>
                </a:solidFill>
                <a:latin typeface="Arial"/>
              </a:rPr>
              <a: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mint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plitasped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volesti</a:t>
            </a:r>
            <a:r>
              <a:rPr lang="de-DE" sz="2500" kern="1200" baseline="0" dirty="0">
                <a:solidFill>
                  <a:srgbClr val="000000"/>
                </a:solidFill>
                <a:latin typeface="Arial"/>
              </a:rPr>
              <a:t> </a:t>
            </a:r>
            <a:r>
              <a:rPr lang="de-DE" sz="2500" kern="1200" baseline="0" dirty="0" err="1">
                <a:solidFill>
                  <a:srgbClr val="000000"/>
                </a:solidFill>
                <a:latin typeface="Arial"/>
              </a:rPr>
              <a:t>quamusa</a:t>
            </a:r>
            <a:r>
              <a:rPr lang="de-DE" sz="2500" kern="1200" baseline="0" dirty="0">
                <a:solidFill>
                  <a:srgbClr val="000000"/>
                </a:solidFill>
                <a:latin typeface="Arial"/>
              </a:rPr>
              <a:t> </a:t>
            </a:r>
            <a:r>
              <a:rPr lang="de-DE" sz="2500" kern="1200" baseline="0" dirty="0" err="1">
                <a:solidFill>
                  <a:srgbClr val="000000"/>
                </a:solidFill>
                <a:latin typeface="Arial"/>
              </a:rPr>
              <a:t>verionseque</a:t>
            </a:r>
            <a:r>
              <a:rPr lang="de-DE" sz="2500" kern="1200" baseline="0" dirty="0">
                <a:solidFill>
                  <a:srgbClr val="000000"/>
                </a:solidFill>
                <a:latin typeface="Arial"/>
              </a:rPr>
              <a:t> </a:t>
            </a:r>
            <a:r>
              <a:rPr lang="de-DE" sz="2500" kern="1200" baseline="0" dirty="0" err="1">
                <a:solidFill>
                  <a:srgbClr val="000000"/>
                </a:solidFill>
                <a:latin typeface="Arial"/>
              </a:rPr>
              <a:t>senim</a:t>
            </a:r>
            <a:r>
              <a:rPr lang="de-DE" sz="2500" kern="1200" baseline="0" dirty="0">
                <a:solidFill>
                  <a:srgbClr val="000000"/>
                </a:solidFill>
                <a:latin typeface="Arial"/>
              </a:rPr>
              <a:t> et </a:t>
            </a:r>
            <a:r>
              <a:rPr lang="de-DE" sz="2500" kern="1200" baseline="0" dirty="0" err="1">
                <a:solidFill>
                  <a:srgbClr val="000000"/>
                </a:solidFill>
                <a:latin typeface="Arial"/>
              </a:rPr>
              <a:t>excea</a:t>
            </a:r>
            <a:r>
              <a:rPr lang="de-DE" sz="2500" kern="1200" baseline="0" dirty="0">
                <a:solidFill>
                  <a:srgbClr val="000000"/>
                </a:solidFill>
                <a:latin typeface="Arial"/>
              </a:rPr>
              <a:t> </a:t>
            </a:r>
            <a:r>
              <a:rPr lang="de-DE" sz="2500" kern="1200" baseline="0" dirty="0" err="1">
                <a:solidFill>
                  <a:srgbClr val="000000"/>
                </a:solidFill>
                <a:latin typeface="Arial"/>
              </a:rPr>
              <a:t>verchil</a:t>
            </a:r>
            <a:r>
              <a:rPr lang="de-DE" sz="2500" kern="1200" baseline="0" dirty="0">
                <a:solidFill>
                  <a:srgbClr val="000000"/>
                </a:solidFill>
                <a:latin typeface="Arial"/>
              </a:rPr>
              <a:t> ex et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quunt</a:t>
            </a:r>
            <a:r>
              <a:rPr lang="de-DE" sz="2500" kern="1200" baseline="0" dirty="0">
                <a:solidFill>
                  <a:srgbClr val="000000"/>
                </a:solidFill>
                <a:latin typeface="Arial"/>
              </a:rPr>
              <a:t> ex </a:t>
            </a:r>
            <a:r>
              <a:rPr lang="de-DE" sz="2500" kern="1200" baseline="0" dirty="0" err="1">
                <a:solidFill>
                  <a:srgbClr val="000000"/>
                </a:solidFill>
                <a:latin typeface="Arial"/>
              </a:rPr>
              <a:t>exped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doloresed</a:t>
            </a:r>
            <a:r>
              <a:rPr lang="de-DE" sz="2500" kern="1200" baseline="0" dirty="0">
                <a:solidFill>
                  <a:srgbClr val="000000"/>
                </a:solidFill>
                <a:latin typeface="Arial"/>
              </a:rPr>
              <a:t> </a:t>
            </a:r>
            <a:r>
              <a:rPr lang="de-DE" sz="2500" kern="1200" baseline="0" dirty="0" err="1">
                <a:solidFill>
                  <a:srgbClr val="000000"/>
                </a:solidFill>
                <a:latin typeface="Arial"/>
              </a:rPr>
              <a:t>quam</a:t>
            </a:r>
            <a:r>
              <a:rPr lang="de-DE" sz="2500" kern="1200" baseline="0" dirty="0">
                <a:solidFill>
                  <a:srgbClr val="000000"/>
                </a:solidFill>
                <a:latin typeface="Arial"/>
              </a:rPr>
              <a:t> </a:t>
            </a:r>
            <a:r>
              <a:rPr lang="de-DE" sz="2500" kern="1200" baseline="0" dirty="0" err="1">
                <a:solidFill>
                  <a:srgbClr val="000000"/>
                </a:solidFill>
                <a:latin typeface="Arial"/>
              </a:rPr>
              <a:t>fugiamus</a:t>
            </a:r>
            <a:r>
              <a:rPr lang="de-DE" sz="2500" kern="1200" baseline="0" dirty="0">
                <a:solidFill>
                  <a:srgbClr val="000000"/>
                </a:solidFill>
                <a:latin typeface="Arial"/>
              </a:rPr>
              <a:t> </a:t>
            </a:r>
            <a:r>
              <a:rPr lang="de-DE" sz="2500" kern="1200" baseline="0" dirty="0" err="1">
                <a:solidFill>
                  <a:srgbClr val="000000"/>
                </a:solidFill>
                <a:latin typeface="Arial"/>
              </a:rPr>
              <a:t>reperem</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ipsam</a:t>
            </a:r>
            <a:r>
              <a:rPr lang="de-DE" sz="2500" kern="1200" baseline="0" dirty="0">
                <a:solidFill>
                  <a:srgbClr val="000000"/>
                </a:solidFill>
                <a:latin typeface="Arial"/>
              </a:rPr>
              <a:t> </a:t>
            </a:r>
            <a:r>
              <a:rPr lang="de-DE" sz="2500" kern="1200" baseline="0" dirty="0" err="1">
                <a:solidFill>
                  <a:srgbClr val="000000"/>
                </a:solidFill>
                <a:latin typeface="Arial"/>
              </a:rPr>
              <a:t>audi</a:t>
            </a:r>
            <a:r>
              <a:rPr lang="de-DE" sz="2500" kern="1200" baseline="0" dirty="0">
                <a:solidFill>
                  <a:srgbClr val="000000"/>
                </a:solidFill>
                <a:latin typeface="Arial"/>
              </a:rPr>
              <a:t> </a:t>
            </a:r>
            <a:r>
              <a:rPr lang="de-DE" sz="2500" kern="1200" baseline="0" dirty="0" err="1">
                <a:solidFill>
                  <a:srgbClr val="000000"/>
                </a:solidFill>
                <a:latin typeface="Arial"/>
              </a:rPr>
              <a:t>apicili</a:t>
            </a:r>
            <a:r>
              <a:rPr lang="de-DE" sz="2500" kern="1200" baseline="0" dirty="0">
                <a:solidFill>
                  <a:srgbClr val="000000"/>
                </a:solidFill>
                <a:latin typeface="Arial"/>
              </a:rPr>
              <a:t> </a:t>
            </a:r>
            <a:r>
              <a:rPr lang="de-DE" sz="2500" kern="1200" baseline="0" dirty="0" err="1">
                <a:solidFill>
                  <a:srgbClr val="000000"/>
                </a:solidFill>
                <a:latin typeface="Arial"/>
              </a:rPr>
              <a:t>busam</a:t>
            </a:r>
            <a:r>
              <a:rPr lang="de-DE" sz="2500" kern="1200" baseline="0" dirty="0">
                <a:solidFill>
                  <a:srgbClr val="000000"/>
                </a:solidFill>
                <a:latin typeface="Arial"/>
              </a:rPr>
              <a:t>, </a:t>
            </a:r>
            <a:r>
              <a:rPr lang="de-DE" sz="2500" kern="1200" baseline="0" dirty="0" err="1">
                <a:solidFill>
                  <a:srgbClr val="000000"/>
                </a:solidFill>
                <a:latin typeface="Arial"/>
              </a:rPr>
              <a:t>eostionsedi</a:t>
            </a:r>
            <a:r>
              <a:rPr lang="de-DE" sz="2500" kern="1200" baseline="0" dirty="0">
                <a:solidFill>
                  <a:srgbClr val="000000"/>
                </a:solidFill>
                <a:latin typeface="Arial"/>
              </a:rPr>
              <a:t> </a:t>
            </a:r>
            <a:r>
              <a:rPr lang="de-DE" sz="2500" kern="1200" baseline="0" dirty="0" err="1">
                <a:solidFill>
                  <a:srgbClr val="000000"/>
                </a:solidFill>
                <a:latin typeface="Arial"/>
              </a:rPr>
              <a:t>doluptiur</a:t>
            </a:r>
            <a:r>
              <a:rPr lang="de-DE" sz="2500" kern="1200" baseline="0" dirty="0">
                <a:solidFill>
                  <a:srgbClr val="000000"/>
                </a:solidFill>
                <a:latin typeface="Arial"/>
              </a:rPr>
              <a:t> </a:t>
            </a:r>
            <a:r>
              <a:rPr lang="de-DE" sz="2500" kern="1200" baseline="0" dirty="0" err="1">
                <a:solidFill>
                  <a:srgbClr val="000000"/>
                </a:solidFill>
                <a:latin typeface="Arial"/>
              </a:rPr>
              <a:t>restestia</a:t>
            </a:r>
            <a:r>
              <a:rPr lang="de-DE" sz="2500" kern="1200" baseline="0" dirty="0">
                <a:solidFill>
                  <a:srgbClr val="000000"/>
                </a:solidFill>
                <a:latin typeface="Arial"/>
              </a:rPr>
              <a:t> </a:t>
            </a:r>
            <a:r>
              <a:rPr lang="de-DE" sz="2500" kern="1200" baseline="0" dirty="0" err="1">
                <a:solidFill>
                  <a:srgbClr val="000000"/>
                </a:solidFill>
                <a:latin typeface="Arial"/>
              </a:rPr>
              <a:t>volent</a:t>
            </a:r>
            <a:r>
              <a:rPr lang="de-DE" sz="2500" kern="1200" baseline="0" dirty="0">
                <a:solidFill>
                  <a:srgbClr val="000000"/>
                </a:solidFill>
                <a:latin typeface="Arial"/>
              </a:rPr>
              <a:t> </a:t>
            </a:r>
            <a:r>
              <a:rPr lang="de-DE" sz="2500" kern="1200" baseline="0" dirty="0" err="1">
                <a:solidFill>
                  <a:srgbClr val="000000"/>
                </a:solidFill>
                <a:latin typeface="Arial"/>
              </a:rPr>
              <a:t>pra</a:t>
            </a:r>
            <a:r>
              <a:rPr lang="de-DE" sz="2500" kern="1200" baseline="0" dirty="0">
                <a:solidFill>
                  <a:srgbClr val="000000"/>
                </a:solidFill>
                <a:latin typeface="Arial"/>
              </a:rPr>
              <a:t> </a:t>
            </a:r>
            <a:r>
              <a:rPr lang="de-DE" sz="2500" kern="1200" baseline="0" dirty="0" err="1">
                <a:solidFill>
                  <a:srgbClr val="000000"/>
                </a:solidFill>
                <a:latin typeface="Arial"/>
              </a:rPr>
              <a:t>denda</a:t>
            </a:r>
            <a:r>
              <a:rPr lang="de-DE" sz="2500" kern="1200" baseline="0" dirty="0">
                <a:solidFill>
                  <a:srgbClr val="000000"/>
                </a:solidFill>
                <a:latin typeface="Arial"/>
              </a:rPr>
              <a:t> </a:t>
            </a:r>
            <a:r>
              <a:rPr lang="de-DE" sz="2500" kern="1200" baseline="0" dirty="0" err="1">
                <a:solidFill>
                  <a:srgbClr val="000000"/>
                </a:solidFill>
                <a:latin typeface="Arial"/>
              </a:rPr>
              <a:t>iur</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a:t>
            </a:r>
            <a:r>
              <a:rPr lang="de-DE" sz="2500" kern="1200" baseline="0" dirty="0" err="1">
                <a:solidFill>
                  <a:srgbClr val="000000"/>
                </a:solidFill>
                <a:latin typeface="Arial"/>
              </a:rPr>
              <a:t>verspel</a:t>
            </a:r>
            <a:r>
              <a:rPr lang="de-DE" sz="2500" kern="1200" baseline="0" dirty="0">
                <a:solidFill>
                  <a:srgbClr val="000000"/>
                </a:solidFill>
                <a:latin typeface="Arial"/>
              </a:rPr>
              <a:t> </a:t>
            </a:r>
            <a:r>
              <a:rPr lang="de-DE" sz="2500" kern="1200" baseline="0" dirty="0" err="1">
                <a:solidFill>
                  <a:srgbClr val="000000"/>
                </a:solidFill>
                <a:latin typeface="Arial"/>
              </a:rPr>
              <a:t>luptur</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utempor</a:t>
            </a:r>
            <a:r>
              <a:rPr lang="de-DE" sz="2500" kern="1200" baseline="0" dirty="0">
                <a:solidFill>
                  <a:srgbClr val="000000"/>
                </a:solidFill>
                <a:latin typeface="Arial"/>
              </a:rPr>
              <a:t> </a:t>
            </a:r>
            <a:r>
              <a:rPr lang="de-DE" sz="2500" kern="1200" baseline="0" dirty="0" err="1">
                <a:solidFill>
                  <a:srgbClr val="000000"/>
                </a:solidFill>
                <a:latin typeface="Arial"/>
              </a:rPr>
              <a:t>rovitat</a:t>
            </a:r>
            <a:r>
              <a:rPr lang="de-DE" sz="2500" kern="1200" baseline="0" dirty="0">
                <a:solidFill>
                  <a:srgbClr val="000000"/>
                </a:solidFill>
                <a:latin typeface="Arial"/>
              </a:rPr>
              <a:t> </a:t>
            </a:r>
            <a:r>
              <a:rPr lang="de-DE" sz="2500" kern="1200" baseline="0" dirty="0" err="1">
                <a:solidFill>
                  <a:srgbClr val="000000"/>
                </a:solidFill>
                <a:latin typeface="Arial"/>
              </a:rPr>
              <a:t>isquidi</a:t>
            </a:r>
            <a:r>
              <a:rPr lang="de-DE" sz="2500" kern="1200" baseline="0" dirty="0">
                <a:solidFill>
                  <a:srgbClr val="000000"/>
                </a:solidFill>
                <a:latin typeface="Arial"/>
              </a:rPr>
              <a:t> </a:t>
            </a:r>
            <a:r>
              <a:rPr lang="de-DE" sz="2500" kern="1200" baseline="0" dirty="0" err="1">
                <a:solidFill>
                  <a:srgbClr val="000000"/>
                </a:solidFill>
                <a:latin typeface="Arial"/>
              </a:rPr>
              <a:t>gendus</a:t>
            </a:r>
            <a:r>
              <a:rPr lang="de-DE" sz="2500" kern="1200" baseline="0" dirty="0">
                <a:solidFill>
                  <a:srgbClr val="000000"/>
                </a:solidFill>
                <a:latin typeface="Arial"/>
              </a:rPr>
              <a:t> </a:t>
            </a:r>
            <a:r>
              <a:rPr lang="de-DE" sz="2500" kern="1200" baseline="0" dirty="0" err="1">
                <a:solidFill>
                  <a:srgbClr val="000000"/>
                </a:solidFill>
                <a:latin typeface="Arial"/>
              </a:rPr>
              <a:t>voluptaecae</a:t>
            </a:r>
            <a:r>
              <a:rPr lang="de-DE" sz="2500" kern="1200" baseline="0" dirty="0">
                <a:solidFill>
                  <a:srgbClr val="000000"/>
                </a:solidFill>
                <a:latin typeface="Arial"/>
              </a:rPr>
              <a:t>. </a:t>
            </a:r>
            <a:r>
              <a:rPr lang="de-DE" sz="2500" kern="1200" baseline="0" dirty="0" err="1">
                <a:solidFill>
                  <a:srgbClr val="000000"/>
                </a:solidFill>
                <a:latin typeface="Arial"/>
              </a:rPr>
              <a:t>Itatem</a:t>
            </a:r>
            <a:r>
              <a:rPr lang="de-DE" sz="2500" kern="1200" baseline="0" dirty="0">
                <a:solidFill>
                  <a:srgbClr val="000000"/>
                </a:solidFill>
                <a:latin typeface="Arial"/>
              </a:rPr>
              <a:t> quo </a:t>
            </a:r>
            <a:r>
              <a:rPr lang="de-DE" sz="2500" kern="1200" baseline="0" dirty="0" err="1">
                <a:solidFill>
                  <a:srgbClr val="000000"/>
                </a:solidFill>
                <a:latin typeface="Arial"/>
              </a:rPr>
              <a:t>conectis</a:t>
            </a:r>
            <a:r>
              <a:rPr lang="de-DE" sz="2500" kern="1200" baseline="0" dirty="0">
                <a:solidFill>
                  <a:srgbClr val="000000"/>
                </a:solidFill>
                <a:latin typeface="Arial"/>
              </a:rPr>
              <a:t> </a:t>
            </a:r>
            <a:r>
              <a:rPr lang="de-DE" sz="2500" kern="1200" baseline="0" dirty="0" err="1">
                <a:solidFill>
                  <a:srgbClr val="000000"/>
                </a:solidFill>
                <a:latin typeface="Arial"/>
              </a:rPr>
              <a:t>molore</a:t>
            </a:r>
            <a:r>
              <a:rPr lang="de-DE" sz="2500" kern="1200" baseline="0" dirty="0">
                <a:solidFill>
                  <a:srgbClr val="000000"/>
                </a:solidFill>
                <a:latin typeface="Arial"/>
              </a:rPr>
              <a:t> </a:t>
            </a:r>
            <a:r>
              <a:rPr lang="de-DE" sz="2500" kern="1200" baseline="0" dirty="0" err="1">
                <a:solidFill>
                  <a:srgbClr val="000000"/>
                </a:solidFill>
                <a:latin typeface="Arial"/>
              </a:rPr>
              <a:t>cuptatur</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a:t>
            </a:r>
          </a:p>
          <a:p>
            <a:pPr rtl="0"/>
            <a:r>
              <a:rPr lang="de-DE" sz="2500" kern="1200" baseline="0" dirty="0" err="1">
                <a:solidFill>
                  <a:srgbClr val="000000"/>
                </a:solidFill>
                <a:latin typeface="Arial"/>
              </a:rPr>
              <a:t>Xerro</a:t>
            </a:r>
            <a:r>
              <a:rPr lang="de-DE" sz="2500" kern="1200" baseline="0" dirty="0">
                <a:solidFill>
                  <a:srgbClr val="000000"/>
                </a:solidFill>
                <a:latin typeface="Arial"/>
              </a:rPr>
              <a:t> et </a:t>
            </a:r>
            <a:r>
              <a:rPr lang="de-DE" sz="2500" kern="1200" baseline="0" dirty="0" err="1">
                <a:solidFill>
                  <a:srgbClr val="000000"/>
                </a:solidFill>
                <a:latin typeface="Arial"/>
              </a:rPr>
              <a:t>elesciam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am </a:t>
            </a:r>
            <a:r>
              <a:rPr lang="de-DE" sz="2500" kern="1200" baseline="0" dirty="0" err="1">
                <a:solidFill>
                  <a:srgbClr val="000000"/>
                </a:solidFill>
                <a:latin typeface="Arial"/>
              </a:rPr>
              <a:t>videlessi</a:t>
            </a:r>
            <a:r>
              <a:rPr lang="de-DE" sz="2500" kern="1200" baseline="0" dirty="0">
                <a:solidFill>
                  <a:srgbClr val="000000"/>
                </a:solidFill>
                <a:latin typeface="Arial"/>
              </a:rPr>
              <a:t> </a:t>
            </a:r>
            <a:r>
              <a:rPr lang="de-DE" sz="2500" kern="1200" baseline="0" dirty="0" err="1">
                <a:solidFill>
                  <a:srgbClr val="000000"/>
                </a:solidFill>
                <a:latin typeface="Arial"/>
              </a:rPr>
              <a:t>accus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p>
          <a:p>
            <a:pPr rtl="0"/>
            <a:r>
              <a:rPr lang="de-DE" sz="2500" kern="1200" baseline="0" dirty="0" err="1">
                <a:solidFill>
                  <a:srgbClr val="000000"/>
                </a:solidFill>
                <a:latin typeface="Arial"/>
              </a:rPr>
              <a:t>omnient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laccum</a:t>
            </a:r>
            <a:r>
              <a:rPr lang="de-DE" sz="2500" kern="1200" baseline="0" dirty="0">
                <a:solidFill>
                  <a:srgbClr val="000000"/>
                </a:solidFill>
                <a:latin typeface="Arial"/>
              </a:rPr>
              <a:t> </a:t>
            </a:r>
            <a:r>
              <a:rPr lang="de-DE" sz="2500" kern="1200" baseline="0" dirty="0" err="1">
                <a:solidFill>
                  <a:srgbClr val="000000"/>
                </a:solidFill>
                <a:latin typeface="Arial"/>
              </a:rPr>
              <a:t>ernation</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a:t>
            </a:r>
            <a:r>
              <a:rPr lang="de-DE" sz="2500" kern="1200" baseline="0" dirty="0" err="1">
                <a:solidFill>
                  <a:srgbClr val="000000"/>
                </a:solidFill>
                <a:latin typeface="Arial"/>
              </a:rPr>
              <a:t>explictur</a:t>
            </a:r>
            <a:r>
              <a:rPr lang="de-DE" sz="2500" kern="1200" baseline="0" dirty="0">
                <a:solidFill>
                  <a:srgbClr val="000000"/>
                </a:solidFill>
                <a:latin typeface="Arial"/>
              </a:rPr>
              <a:t>? </a:t>
            </a:r>
            <a:r>
              <a:rPr lang="de-DE" sz="2500" kern="1200" baseline="0" dirty="0" err="1">
                <a:solidFill>
                  <a:srgbClr val="000000"/>
                </a:solidFill>
                <a:latin typeface="Arial"/>
              </a:rPr>
              <a:t>Abori</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molut</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eaquis</a:t>
            </a:r>
            <a:r>
              <a:rPr lang="de-DE" sz="2500" kern="1200" baseline="0" dirty="0">
                <a:solidFill>
                  <a:srgbClr val="000000"/>
                </a:solidFill>
                <a:latin typeface="Arial"/>
              </a:rPr>
              <a:t> </a:t>
            </a:r>
            <a:r>
              <a:rPr lang="de-DE" sz="2500" kern="1200" baseline="0" dirty="0" err="1">
                <a:solidFill>
                  <a:srgbClr val="000000"/>
                </a:solidFill>
                <a:latin typeface="Arial"/>
              </a:rPr>
              <a:t>venis</a:t>
            </a:r>
            <a:r>
              <a:rPr lang="de-DE" sz="2500" kern="1200" baseline="0" dirty="0">
                <a:solidFill>
                  <a:srgbClr val="000000"/>
                </a:solidFill>
                <a:latin typeface="Arial"/>
              </a:rPr>
              <a:t> </a:t>
            </a:r>
            <a:r>
              <a:rPr lang="de-DE" sz="2500" kern="1200" baseline="0" dirty="0" err="1">
                <a:solidFill>
                  <a:srgbClr val="000000"/>
                </a:solidFill>
                <a:latin typeface="Arial"/>
              </a:rPr>
              <a:t>quibus</a:t>
            </a:r>
            <a:r>
              <a:rPr lang="de-DE" sz="2500" kern="1200" baseline="0" dirty="0">
                <a:solidFill>
                  <a:srgbClr val="000000"/>
                </a:solidFill>
                <a:latin typeface="Arial"/>
              </a:rPr>
              <a:t> in es et </a:t>
            </a:r>
            <a:r>
              <a:rPr lang="de-DE" sz="2500" kern="1200" baseline="0" dirty="0" err="1">
                <a:solidFill>
                  <a:srgbClr val="000000"/>
                </a:solidFill>
                <a:latin typeface="Arial"/>
              </a:rPr>
              <a:t>aligent</a:t>
            </a:r>
            <a:r>
              <a:rPr lang="de-DE" sz="2500" kern="1200" baseline="0" dirty="0">
                <a:solidFill>
                  <a:srgbClr val="000000"/>
                </a:solidFill>
                <a:latin typeface="Arial"/>
              </a:rPr>
              <a:t>.</a:t>
            </a:r>
          </a:p>
          <a:p>
            <a:pPr rtl="0"/>
            <a:r>
              <a:rPr lang="de-DE" sz="2500" kern="1200" baseline="0" dirty="0" err="1">
                <a:solidFill>
                  <a:srgbClr val="000000"/>
                </a:solidFill>
                <a:latin typeface="Arial"/>
              </a:rPr>
              <a:t>Niat</a:t>
            </a:r>
            <a:r>
              <a:rPr lang="de-DE" sz="2500" kern="1200" baseline="0" dirty="0">
                <a:solidFill>
                  <a:srgbClr val="000000"/>
                </a:solidFill>
                <a:latin typeface="Arial"/>
              </a:rPr>
              <a:t> </a:t>
            </a:r>
            <a:r>
              <a:rPr lang="de-DE" sz="2500" kern="1200" baseline="0" dirty="0" err="1">
                <a:solidFill>
                  <a:srgbClr val="000000"/>
                </a:solidFill>
                <a:latin typeface="Arial"/>
              </a:rPr>
              <a:t>harchillis</a:t>
            </a:r>
            <a:r>
              <a:rPr lang="de-DE" sz="2500" kern="1200" baseline="0" dirty="0">
                <a:solidFill>
                  <a:srgbClr val="000000"/>
                </a:solidFill>
                <a:latin typeface="Arial"/>
              </a:rPr>
              <a:t> </a:t>
            </a:r>
            <a:r>
              <a:rPr lang="de-DE" sz="2500" kern="1200" baseline="0" dirty="0" err="1">
                <a:solidFill>
                  <a:srgbClr val="000000"/>
                </a:solidFill>
                <a:latin typeface="Arial"/>
              </a:rPr>
              <a:t>cullate</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aboreperia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doluptam</a:t>
            </a:r>
            <a:r>
              <a:rPr lang="de-DE" sz="2500" kern="1200" baseline="0" dirty="0">
                <a:solidFill>
                  <a:srgbClr val="000000"/>
                </a:solidFill>
                <a:latin typeface="Arial"/>
              </a:rPr>
              <a:t> </a:t>
            </a:r>
            <a:r>
              <a:rPr lang="de-DE" sz="2500" kern="1200" baseline="0" dirty="0" err="1">
                <a:solidFill>
                  <a:srgbClr val="000000"/>
                </a:solidFill>
                <a:latin typeface="Arial"/>
              </a:rPr>
              <a:t>faccabo</a:t>
            </a:r>
            <a:r>
              <a:rPr lang="de-DE" sz="2500" kern="1200" baseline="0" dirty="0">
                <a:solidFill>
                  <a:srgbClr val="000000"/>
                </a:solidFill>
                <a:latin typeface="Arial"/>
              </a:rPr>
              <a:t>. </a:t>
            </a:r>
            <a:r>
              <a:rPr lang="de-DE" sz="2500" kern="1200" baseline="0" dirty="0" err="1">
                <a:solidFill>
                  <a:srgbClr val="000000"/>
                </a:solidFill>
                <a:latin typeface="Arial"/>
              </a:rPr>
              <a:t>Otam</a:t>
            </a:r>
            <a:r>
              <a:rPr lang="de-DE" sz="2500" kern="1200" baseline="0" dirty="0">
                <a:solidFill>
                  <a:srgbClr val="000000"/>
                </a:solidFill>
                <a:latin typeface="Arial"/>
              </a:rPr>
              <a:t> </a:t>
            </a:r>
            <a:r>
              <a:rPr lang="de-DE" sz="2500" kern="1200" baseline="0" dirty="0" err="1">
                <a:solidFill>
                  <a:srgbClr val="000000"/>
                </a:solidFill>
                <a:latin typeface="Arial"/>
              </a:rPr>
              <a:t>iniminventur</a:t>
            </a:r>
            <a:r>
              <a:rPr lang="de-DE" sz="2500" kern="1200" baseline="0" dirty="0">
                <a:solidFill>
                  <a:srgbClr val="000000"/>
                </a:solidFill>
                <a:latin typeface="Arial"/>
              </a:rPr>
              <a:t>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none</a:t>
            </a:r>
            <a:r>
              <a:rPr lang="de-DE" sz="2500" kern="1200" baseline="0" dirty="0">
                <a:solidFill>
                  <a:srgbClr val="000000"/>
                </a:solidFill>
                <a:latin typeface="Arial"/>
              </a:rPr>
              <a:t> </a:t>
            </a:r>
            <a:r>
              <a:rPr lang="de-DE" sz="2500" kern="1200" baseline="0" dirty="0" err="1">
                <a:solidFill>
                  <a:srgbClr val="000000"/>
                </a:solidFill>
                <a:latin typeface="Arial"/>
              </a:rPr>
              <a:t>net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accum</a:t>
            </a:r>
            <a:r>
              <a:rPr lang="de-DE" sz="2500" kern="1200" baseline="0" dirty="0">
                <a:solidFill>
                  <a:srgbClr val="000000"/>
                </a:solidFill>
                <a:latin typeface="Arial"/>
              </a:rPr>
              <a:t>, </a:t>
            </a:r>
            <a:r>
              <a:rPr lang="de-DE" sz="2500" kern="1200" baseline="0" dirty="0" err="1">
                <a:solidFill>
                  <a:srgbClr val="000000"/>
                </a:solidFill>
                <a:latin typeface="Arial"/>
              </a:rPr>
              <a:t>nimet</a:t>
            </a:r>
            <a:r>
              <a:rPr lang="de-DE" sz="2500" kern="1200" baseline="0" dirty="0">
                <a:solidFill>
                  <a:srgbClr val="000000"/>
                </a:solidFill>
                <a:latin typeface="Arial"/>
              </a:rPr>
              <a:t> </a:t>
            </a:r>
            <a:r>
              <a:rPr lang="de-DE" sz="2500" kern="1200" baseline="0" dirty="0" err="1">
                <a:solidFill>
                  <a:srgbClr val="000000"/>
                </a:solidFill>
                <a:latin typeface="Arial"/>
              </a:rPr>
              <a:t>officimi</a:t>
            </a:r>
            <a:r>
              <a:rPr lang="de-DE" sz="2500" kern="1200" baseline="0" dirty="0">
                <a:solidFill>
                  <a:srgbClr val="000000"/>
                </a:solidFill>
                <a:latin typeface="Arial"/>
              </a:rPr>
              <a:t>, </a:t>
            </a:r>
            <a:r>
              <a:rPr lang="de-DE" sz="2500" kern="1200" baseline="0" dirty="0" err="1">
                <a:solidFill>
                  <a:srgbClr val="000000"/>
                </a:solidFill>
                <a:latin typeface="Arial"/>
              </a:rPr>
              <a:t>conseque</a:t>
            </a:r>
            <a:r>
              <a:rPr lang="de-DE" sz="2500" kern="1200" baseline="0" dirty="0">
                <a:solidFill>
                  <a:srgbClr val="000000"/>
                </a:solidFill>
                <a:latin typeface="Arial"/>
              </a:rPr>
              <a:t> </a:t>
            </a:r>
            <a:r>
              <a:rPr lang="de-DE" sz="2500" kern="1200" baseline="0" dirty="0" err="1">
                <a:solidFill>
                  <a:srgbClr val="000000"/>
                </a:solidFill>
                <a:latin typeface="Arial"/>
              </a:rPr>
              <a:t>dit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Nam, </a:t>
            </a:r>
            <a:r>
              <a:rPr lang="de-DE" sz="2500" kern="1200" baseline="0" dirty="0" err="1">
                <a:solidFill>
                  <a:srgbClr val="000000"/>
                </a:solidFill>
                <a:latin typeface="Arial"/>
              </a:rPr>
              <a:t>quibus</a:t>
            </a:r>
            <a:r>
              <a:rPr lang="de-DE" sz="2500" kern="1200" baseline="0" dirty="0">
                <a:solidFill>
                  <a:srgbClr val="000000"/>
                </a:solidFill>
                <a:latin typeface="Arial"/>
              </a:rPr>
              <a:t> </a:t>
            </a:r>
            <a:r>
              <a:rPr lang="de-DE" sz="2500" kern="1200" baseline="0" dirty="0" err="1">
                <a:solidFill>
                  <a:srgbClr val="000000"/>
                </a:solidFill>
                <a:latin typeface="Arial"/>
              </a:rPr>
              <a:t>moloraectius</a:t>
            </a:r>
            <a:r>
              <a:rPr lang="de-DE" sz="2500" kern="1200" baseline="0" dirty="0">
                <a:solidFill>
                  <a:srgbClr val="000000"/>
                </a:solidFill>
                <a:latin typeface="Arial"/>
              </a:rPr>
              <a:t> </a:t>
            </a:r>
            <a:r>
              <a:rPr lang="de-DE" sz="2500" kern="1200" baseline="0" dirty="0" err="1">
                <a:solidFill>
                  <a:srgbClr val="000000"/>
                </a:solidFill>
                <a:latin typeface="Arial"/>
              </a:rPr>
              <a:t>illabor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laborrum</a:t>
            </a:r>
            <a:r>
              <a:rPr lang="de-DE" sz="2500" kern="1200" baseline="0" dirty="0">
                <a:solidFill>
                  <a:srgbClr val="000000"/>
                </a:solidFill>
                <a:latin typeface="Arial"/>
              </a:rPr>
              <a:t> </a:t>
            </a:r>
            <a:r>
              <a:rPr lang="de-DE" sz="2500" kern="1200" baseline="0" dirty="0" err="1">
                <a:solidFill>
                  <a:srgbClr val="000000"/>
                </a:solidFill>
                <a:latin typeface="Arial"/>
              </a:rPr>
              <a:t>inveliquia</a:t>
            </a:r>
            <a:r>
              <a:rPr lang="de-DE" sz="2500" kern="1200" baseline="0" dirty="0">
                <a:solidFill>
                  <a:srgbClr val="000000"/>
                </a:solidFill>
                <a:latin typeface="Arial"/>
              </a:rPr>
              <a:t> </a:t>
            </a:r>
            <a:r>
              <a:rPr lang="de-DE" sz="2500" kern="1200" baseline="0" dirty="0" err="1">
                <a:solidFill>
                  <a:srgbClr val="000000"/>
                </a:solidFill>
                <a:latin typeface="Arial"/>
              </a:rPr>
              <a:t>sequias</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spedis</a:t>
            </a:r>
            <a:r>
              <a:rPr lang="de-DE" sz="2500" kern="1200" baseline="0" dirty="0">
                <a:solidFill>
                  <a:srgbClr val="000000"/>
                </a:solidFill>
                <a:latin typeface="Arial"/>
              </a:rPr>
              <a:t> </a:t>
            </a:r>
            <a:r>
              <a:rPr lang="de-DE" sz="2500" kern="1200" baseline="0" dirty="0" err="1">
                <a:solidFill>
                  <a:srgbClr val="000000"/>
                </a:solidFill>
                <a:latin typeface="Arial"/>
              </a:rPr>
              <a:t>moluptias</a:t>
            </a:r>
            <a:r>
              <a:rPr lang="de-DE" sz="2500" kern="1200" baseline="0" dirty="0">
                <a:solidFill>
                  <a:srgbClr val="000000"/>
                </a:solidFill>
                <a:latin typeface="Arial"/>
              </a:rPr>
              <a:t> </a:t>
            </a:r>
            <a:r>
              <a:rPr lang="de-DE" sz="2500" kern="1200" baseline="0" dirty="0" err="1">
                <a:solidFill>
                  <a:srgbClr val="000000"/>
                </a:solidFill>
                <a:latin typeface="Arial"/>
              </a:rPr>
              <a:t>adia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acest</a:t>
            </a:r>
            <a:r>
              <a:rPr lang="de-DE" sz="2500" kern="1200" baseline="0" dirty="0">
                <a:solidFill>
                  <a:srgbClr val="000000"/>
                </a:solidFill>
                <a:latin typeface="Arial"/>
              </a:rPr>
              <a:t> </a:t>
            </a:r>
            <a:r>
              <a:rPr lang="de-DE" sz="2500" kern="1200" baseline="0" dirty="0" err="1">
                <a:solidFill>
                  <a:srgbClr val="000000"/>
                </a:solidFill>
                <a:latin typeface="Arial"/>
              </a:rPr>
              <a:t>audae</a:t>
            </a:r>
            <a:r>
              <a:rPr lang="de-DE" sz="2500" kern="1200" baseline="0" dirty="0">
                <a:solidFill>
                  <a:srgbClr val="000000"/>
                </a:solidFill>
                <a:latin typeface="Arial"/>
              </a:rPr>
              <a:t> </a:t>
            </a:r>
            <a:r>
              <a:rPr lang="de-DE" sz="2500" kern="1200" baseline="0" dirty="0" err="1">
                <a:solidFill>
                  <a:srgbClr val="000000"/>
                </a:solidFill>
                <a:latin typeface="Arial"/>
              </a:rPr>
              <a:t>pernatum</a:t>
            </a:r>
            <a:r>
              <a:rPr lang="de-DE" sz="2500" kern="1200" baseline="0" dirty="0">
                <a:solidFill>
                  <a:srgbClr val="000000"/>
                </a:solidFill>
                <a:latin typeface="Arial"/>
              </a:rPr>
              <a:t> </a:t>
            </a:r>
            <a:r>
              <a:rPr lang="de-DE" sz="2500" kern="1200" baseline="0" dirty="0" err="1">
                <a:solidFill>
                  <a:srgbClr val="000000"/>
                </a:solidFill>
                <a:latin typeface="Arial"/>
              </a:rPr>
              <a:t>ius</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ad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et </a:t>
            </a:r>
            <a:r>
              <a:rPr lang="de-DE" sz="2500" kern="1200" baseline="0" dirty="0" err="1">
                <a:solidFill>
                  <a:srgbClr val="000000"/>
                </a:solidFill>
                <a:latin typeface="Arial"/>
              </a:rPr>
              <a:t>volo</a:t>
            </a:r>
            <a:r>
              <a:rPr lang="de-DE" sz="2500" kern="1200" baseline="0" dirty="0">
                <a:solidFill>
                  <a:srgbClr val="000000"/>
                </a:solidFill>
                <a:latin typeface="Arial"/>
              </a:rPr>
              <a:t> </a:t>
            </a:r>
            <a:r>
              <a:rPr lang="de-DE" sz="2500" kern="1200" baseline="0" dirty="0" err="1">
                <a:solidFill>
                  <a:srgbClr val="000000"/>
                </a:solidFill>
                <a:latin typeface="Arial"/>
              </a:rPr>
              <a:t>verovid</a:t>
            </a:r>
            <a:r>
              <a:rPr lang="de-DE" sz="2500" kern="1200" baseline="0" dirty="0">
                <a:solidFill>
                  <a:srgbClr val="000000"/>
                </a:solidFill>
                <a:latin typeface="Arial"/>
              </a:rPr>
              <a:t> </a:t>
            </a:r>
            <a:r>
              <a:rPr lang="de-DE" sz="2500" kern="1200" baseline="0" dirty="0" err="1">
                <a:solidFill>
                  <a:srgbClr val="000000"/>
                </a:solidFill>
                <a:latin typeface="Arial"/>
              </a:rPr>
              <a:t>unturitatet</a:t>
            </a:r>
            <a:r>
              <a:rPr lang="de-DE" sz="2500" kern="1200" baseline="0" dirty="0">
                <a:solidFill>
                  <a:srgbClr val="000000"/>
                </a:solidFill>
                <a:latin typeface="Arial"/>
              </a:rPr>
              <a:t> </a:t>
            </a:r>
            <a:r>
              <a:rPr lang="de-DE" sz="2500" kern="1200" baseline="0" dirty="0" err="1">
                <a:solidFill>
                  <a:srgbClr val="000000"/>
                </a:solidFill>
                <a:latin typeface="Arial"/>
              </a:rPr>
              <a:t>adiorehendi</a:t>
            </a:r>
            <a:r>
              <a:rPr lang="de-DE" sz="2500" kern="1200" baseline="0" dirty="0">
                <a:solidFill>
                  <a:srgbClr val="000000"/>
                </a:solidFill>
                <a:latin typeface="Arial"/>
              </a:rPr>
              <a:t> </a:t>
            </a:r>
            <a:r>
              <a:rPr lang="de-DE" sz="2500" kern="1200" baseline="0" dirty="0" err="1">
                <a:solidFill>
                  <a:srgbClr val="000000"/>
                </a:solidFill>
                <a:latin typeface="Arial"/>
              </a:rPr>
              <a:t>blabor</a:t>
            </a:r>
            <a:r>
              <a:rPr lang="de-DE" sz="2500" kern="1200" baseline="0" dirty="0">
                <a:solidFill>
                  <a:srgbClr val="000000"/>
                </a:solidFill>
                <a:latin typeface="Arial"/>
              </a:rPr>
              <a:t> </a:t>
            </a:r>
            <a:r>
              <a:rPr lang="de-DE" sz="2500" kern="1200" baseline="0" dirty="0" err="1">
                <a:solidFill>
                  <a:srgbClr val="000000"/>
                </a:solidFill>
                <a:latin typeface="Arial"/>
              </a:rPr>
              <a:t>aciur</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resciuntem</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imendendae</a:t>
            </a:r>
            <a:r>
              <a:rPr lang="de-DE" sz="2500" kern="1200" baseline="0" dirty="0">
                <a:solidFill>
                  <a:srgbClr val="000000"/>
                </a:solidFill>
                <a:latin typeface="Arial"/>
              </a:rPr>
              <a:t> </a:t>
            </a:r>
            <a:r>
              <a:rPr lang="de-DE" sz="2500" kern="1200" baseline="0" dirty="0" err="1">
                <a:solidFill>
                  <a:srgbClr val="000000"/>
                </a:solidFill>
                <a:latin typeface="Arial"/>
              </a:rPr>
              <a:t>verum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dem. </a:t>
            </a:r>
            <a:r>
              <a:rPr lang="de-DE" sz="2500" kern="1200" baseline="0" dirty="0" err="1">
                <a:solidFill>
                  <a:srgbClr val="000000"/>
                </a:solidFill>
                <a:latin typeface="Arial"/>
              </a:rPr>
              <a:t>Ro</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a:t>
            </a:r>
            <a:r>
              <a:rPr lang="de-DE" sz="2500" kern="1200" baseline="0" dirty="0">
                <a:solidFill>
                  <a:srgbClr val="000000"/>
                </a:solidFill>
                <a:latin typeface="Arial"/>
              </a:rPr>
              <a:t> </a:t>
            </a:r>
            <a:r>
              <a:rPr lang="de-DE" sz="2500" kern="1200" baseline="0" dirty="0" err="1">
                <a:solidFill>
                  <a:srgbClr val="000000"/>
                </a:solidFill>
                <a:latin typeface="Arial"/>
              </a:rPr>
              <a:t>atiorro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in </a:t>
            </a:r>
            <a:r>
              <a:rPr lang="de-DE" sz="2500" kern="1200" baseline="0" dirty="0" err="1">
                <a:solidFill>
                  <a:srgbClr val="000000"/>
                </a:solidFill>
                <a:latin typeface="Arial"/>
              </a:rPr>
              <a:t>nihiliquis</a:t>
            </a:r>
            <a:r>
              <a:rPr lang="de-DE" sz="2500" kern="1200" baseline="0" dirty="0">
                <a:solidFill>
                  <a:srgbClr val="000000"/>
                </a:solidFill>
                <a:latin typeface="Arial"/>
              </a:rPr>
              <a:t> </a:t>
            </a:r>
            <a:r>
              <a:rPr lang="de-DE" sz="2500" kern="1200" baseline="0" dirty="0" err="1">
                <a:solidFill>
                  <a:srgbClr val="000000"/>
                </a:solidFill>
                <a:latin typeface="Arial"/>
              </a:rPr>
              <a:t>volorporro</a:t>
            </a:r>
            <a:r>
              <a:rPr lang="de-DE" sz="2500" kern="1200" baseline="0" dirty="0">
                <a:solidFill>
                  <a:srgbClr val="000000"/>
                </a:solidFill>
                <a:latin typeface="Arial"/>
              </a:rPr>
              <a:t> </a:t>
            </a:r>
            <a:r>
              <a:rPr lang="de-DE" sz="2500" kern="1200" baseline="0" dirty="0" err="1">
                <a:solidFill>
                  <a:srgbClr val="000000"/>
                </a:solidFill>
                <a:latin typeface="Arial"/>
              </a:rPr>
              <a:t>is</a:t>
            </a:r>
            <a:r>
              <a:rPr lang="de-DE" sz="2500" kern="1200" baseline="0" dirty="0">
                <a:solidFill>
                  <a:srgbClr val="000000"/>
                </a:solidFill>
                <a:latin typeface="Arial"/>
              </a:rPr>
              <a:t> </a:t>
            </a:r>
            <a:r>
              <a:rPr lang="de-DE" sz="2500" kern="1200" baseline="0" dirty="0" err="1">
                <a:solidFill>
                  <a:srgbClr val="000000"/>
                </a:solidFill>
                <a:latin typeface="Arial"/>
              </a:rPr>
              <a:t>istiusdaecto</a:t>
            </a:r>
            <a:r>
              <a:rPr lang="de-DE" sz="2500" kern="1200" baseline="0" dirty="0">
                <a:solidFill>
                  <a:srgbClr val="000000"/>
                </a:solidFill>
                <a:latin typeface="Arial"/>
              </a:rPr>
              <a:t> </a:t>
            </a:r>
            <a:r>
              <a:rPr lang="de-DE" sz="2500" kern="1200" baseline="0" dirty="0" err="1">
                <a:solidFill>
                  <a:srgbClr val="000000"/>
                </a:solidFill>
                <a:latin typeface="Arial"/>
              </a:rPr>
              <a:t>tem</a:t>
            </a:r>
            <a:r>
              <a:rPr lang="de-DE" sz="2500" kern="1200" baseline="0" dirty="0">
                <a:solidFill>
                  <a:srgbClr val="000000"/>
                </a:solidFill>
                <a:latin typeface="Arial"/>
              </a:rPr>
              <a:t> </a:t>
            </a:r>
            <a:r>
              <a:rPr lang="de-DE" sz="2500" kern="1200" baseline="0" dirty="0" err="1">
                <a:solidFill>
                  <a:srgbClr val="000000"/>
                </a:solidFill>
                <a:latin typeface="Arial"/>
              </a:rPr>
              <a:t>recae</a:t>
            </a:r>
            <a:r>
              <a:rPr lang="de-DE" sz="2500" kern="1200" baseline="0" dirty="0">
                <a:solidFill>
                  <a:srgbClr val="000000"/>
                </a:solidFill>
                <a:latin typeface="Arial"/>
              </a:rPr>
              <a:t> mi, si </a:t>
            </a:r>
            <a:r>
              <a:rPr lang="de-DE" sz="2500" kern="1200" baseline="0" dirty="0" err="1">
                <a:solidFill>
                  <a:srgbClr val="000000"/>
                </a:solidFill>
                <a:latin typeface="Arial"/>
              </a:rPr>
              <a:t>voluptat</a:t>
            </a:r>
            <a:r>
              <a:rPr lang="de-DE" sz="2500" kern="1200" baseline="0" dirty="0">
                <a:solidFill>
                  <a:srgbClr val="000000"/>
                </a:solidFill>
                <a:latin typeface="Arial"/>
              </a:rPr>
              <a:t>.</a:t>
            </a:r>
          </a:p>
          <a:p>
            <a:pPr rtl="0"/>
            <a:r>
              <a:rPr lang="de-DE" sz="2500" kern="1200" baseline="0" dirty="0" err="1">
                <a:solidFill>
                  <a:srgbClr val="000000"/>
                </a:solidFill>
                <a:latin typeface="Arial"/>
              </a:rPr>
              <a:t>Cae</a:t>
            </a:r>
            <a:r>
              <a:rPr lang="de-DE" sz="2500" kern="1200" baseline="0" dirty="0">
                <a:solidFill>
                  <a:srgbClr val="000000"/>
                </a:solidFill>
                <a:latin typeface="Arial"/>
              </a:rPr>
              <a:t> et </a:t>
            </a:r>
            <a:r>
              <a:rPr lang="de-DE" sz="2500" kern="1200" baseline="0" dirty="0" err="1">
                <a:solidFill>
                  <a:srgbClr val="000000"/>
                </a:solidFill>
                <a:latin typeface="Arial"/>
              </a:rPr>
              <a:t>autem</a:t>
            </a:r>
            <a:r>
              <a:rPr lang="de-DE" sz="2500" kern="1200" baseline="0" dirty="0">
                <a:solidFill>
                  <a:srgbClr val="000000"/>
                </a:solidFill>
                <a:latin typeface="Arial"/>
              </a:rPr>
              <a:t> </a:t>
            </a:r>
            <a:r>
              <a:rPr lang="de-DE" sz="2500" kern="1200" baseline="0" dirty="0" err="1">
                <a:solidFill>
                  <a:srgbClr val="000000"/>
                </a:solidFill>
                <a:latin typeface="Arial"/>
              </a:rPr>
              <a:t>at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reped</a:t>
            </a:r>
            <a:r>
              <a:rPr lang="de-DE" sz="2500" kern="1200" baseline="0" dirty="0">
                <a:solidFill>
                  <a:srgbClr val="000000"/>
                </a:solidFill>
                <a:latin typeface="Arial"/>
              </a:rPr>
              <a:t> </a:t>
            </a:r>
            <a:r>
              <a:rPr lang="de-DE" sz="2500" kern="1200" baseline="0" dirty="0" err="1">
                <a:solidFill>
                  <a:srgbClr val="000000"/>
                </a:solidFill>
                <a:latin typeface="Arial"/>
              </a:rPr>
              <a:t>quasinc</a:t>
            </a:r>
            <a:r>
              <a:rPr lang="de-DE" sz="2500" kern="1200" baseline="0" dirty="0">
                <a:solidFill>
                  <a:srgbClr val="000000"/>
                </a:solidFill>
                <a:latin typeface="Arial"/>
              </a:rPr>
              <a:t> </a:t>
            </a:r>
            <a:r>
              <a:rPr lang="de-DE" sz="2500" kern="1200" baseline="0" dirty="0" err="1">
                <a:solidFill>
                  <a:srgbClr val="000000"/>
                </a:solidFill>
                <a:latin typeface="Arial"/>
              </a:rPr>
              <a:t>ipitio</a:t>
            </a:r>
            <a:r>
              <a:rPr lang="de-DE" sz="2500" kern="1200" baseline="0" dirty="0">
                <a:solidFill>
                  <a:srgbClr val="000000"/>
                </a:solidFill>
                <a:latin typeface="Arial"/>
              </a:rPr>
              <a:t>. </a:t>
            </a:r>
            <a:r>
              <a:rPr lang="de-DE" sz="2500" kern="1200" baseline="0" dirty="0" err="1">
                <a:solidFill>
                  <a:srgbClr val="000000"/>
                </a:solidFill>
                <a:latin typeface="Arial"/>
              </a:rPr>
              <a:t>Ariscipsamus</a:t>
            </a:r>
            <a:r>
              <a:rPr lang="de-DE" sz="2500" kern="1200" baseline="0" dirty="0">
                <a:solidFill>
                  <a:srgbClr val="000000"/>
                </a:solidFill>
                <a:latin typeface="Arial"/>
              </a:rPr>
              <a:t> </a:t>
            </a:r>
            <a:r>
              <a:rPr lang="de-DE" sz="2500" kern="1200" baseline="0" dirty="0" err="1">
                <a:solidFill>
                  <a:srgbClr val="000000"/>
                </a:solidFill>
                <a:latin typeface="Arial"/>
              </a:rPr>
              <a:t>volorec</a:t>
            </a:r>
            <a:r>
              <a:rPr lang="de-DE" sz="2500" kern="1200" baseline="0" dirty="0">
                <a:solidFill>
                  <a:srgbClr val="000000"/>
                </a:solidFill>
                <a:latin typeface="Arial"/>
              </a:rPr>
              <a:t> </a:t>
            </a:r>
            <a:r>
              <a:rPr lang="de-DE" sz="2500" kern="1200" baseline="0" dirty="0" err="1">
                <a:solidFill>
                  <a:srgbClr val="000000"/>
                </a:solidFill>
                <a:latin typeface="Arial"/>
              </a:rPr>
              <a:t>tionse</a:t>
            </a:r>
            <a:r>
              <a:rPr lang="de-DE" sz="2500" kern="1200" baseline="0" dirty="0">
                <a:solidFill>
                  <a:srgbClr val="000000"/>
                </a:solidFill>
                <a:latin typeface="Arial"/>
              </a:rPr>
              <a:t> </a:t>
            </a:r>
            <a:r>
              <a:rPr lang="de-DE" sz="2500" kern="1200" baseline="0" dirty="0" err="1">
                <a:solidFill>
                  <a:srgbClr val="000000"/>
                </a:solidFill>
                <a:latin typeface="Arial"/>
              </a:rPr>
              <a:t>perum</a:t>
            </a:r>
            <a:r>
              <a:rPr lang="de-DE" sz="2500" kern="1200" baseline="0" dirty="0">
                <a:solidFill>
                  <a:srgbClr val="000000"/>
                </a:solidFill>
                <a:latin typeface="Arial"/>
              </a:rPr>
              <a:t> </a:t>
            </a:r>
            <a:r>
              <a:rPr lang="de-DE" sz="2500" kern="1200" baseline="0" dirty="0" err="1">
                <a:solidFill>
                  <a:srgbClr val="000000"/>
                </a:solidFill>
                <a:latin typeface="Arial"/>
              </a:rPr>
              <a:t>volorunt</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a:t>
            </a:r>
            <a:r>
              <a:rPr lang="de-DE" sz="2500" kern="1200" baseline="0" dirty="0">
                <a:solidFill>
                  <a:srgbClr val="000000"/>
                </a:solidFill>
                <a:latin typeface="Arial"/>
              </a:rPr>
              <a:t>.</a:t>
            </a:r>
          </a:p>
          <a:p>
            <a:pPr rtl="0"/>
            <a:r>
              <a:rPr lang="de-DE" sz="2500" kern="1200" baseline="0" dirty="0" err="1">
                <a:solidFill>
                  <a:srgbClr val="000000"/>
                </a:solidFill>
                <a:latin typeface="Arial"/>
              </a:rPr>
              <a:t>Consequo</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et </a:t>
            </a:r>
            <a:r>
              <a:rPr lang="de-DE" sz="2500" kern="1200" baseline="0" dirty="0" err="1">
                <a:solidFill>
                  <a:srgbClr val="000000"/>
                </a:solidFill>
                <a:latin typeface="Arial"/>
              </a:rPr>
              <a:t>erioratur</a:t>
            </a:r>
            <a:r>
              <a:rPr lang="de-DE" sz="2500" kern="1200" baseline="0" dirty="0">
                <a:solidFill>
                  <a:srgbClr val="000000"/>
                </a:solidFill>
                <a:latin typeface="Arial"/>
              </a:rPr>
              <a:t>?</a:t>
            </a:r>
          </a:p>
          <a:p>
            <a:pPr rtl="0"/>
            <a:r>
              <a:rPr lang="de-DE" sz="2500" kern="1200" baseline="0" dirty="0">
                <a:solidFill>
                  <a:srgbClr val="000000"/>
                </a:solidFill>
                <a:latin typeface="Arial"/>
              </a:rPr>
              <a:t>As </a:t>
            </a:r>
            <a:r>
              <a:rPr lang="de-DE" sz="2500" kern="1200" baseline="0" dirty="0" err="1">
                <a:solidFill>
                  <a:srgbClr val="000000"/>
                </a:solidFill>
                <a:latin typeface="Arial"/>
              </a:rPr>
              <a:t>ipsunt</a:t>
            </a:r>
            <a:r>
              <a:rPr lang="de-DE" sz="2500" kern="1200" baseline="0" dirty="0">
                <a:solidFill>
                  <a:srgbClr val="000000"/>
                </a:solidFill>
                <a:latin typeface="Arial"/>
              </a:rPr>
              <a:t> </a:t>
            </a:r>
            <a:r>
              <a:rPr lang="de-DE" sz="2500" kern="1200" baseline="0" dirty="0" err="1">
                <a:solidFill>
                  <a:srgbClr val="000000"/>
                </a:solidFill>
                <a:latin typeface="Arial"/>
              </a:rPr>
              <a:t>etus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exerum</a:t>
            </a:r>
            <a:r>
              <a:rPr lang="de-DE" sz="2500" kern="1200" baseline="0" dirty="0">
                <a:solidFill>
                  <a:srgbClr val="000000"/>
                </a:solidFill>
                <a:latin typeface="Arial"/>
              </a:rPr>
              <a:t> </a:t>
            </a:r>
            <a:r>
              <a:rPr lang="de-DE" sz="2500" kern="1200" baseline="0" dirty="0" err="1">
                <a:solidFill>
                  <a:srgbClr val="000000"/>
                </a:solidFill>
                <a:latin typeface="Arial"/>
              </a:rPr>
              <a:t>il</a:t>
            </a:r>
            <a:r>
              <a:rPr lang="de-DE" sz="2500" kern="1200" baseline="0" dirty="0">
                <a:solidFill>
                  <a:srgbClr val="000000"/>
                </a:solidFill>
                <a:latin typeface="Arial"/>
              </a:rPr>
              <a:t> </a:t>
            </a:r>
            <a:r>
              <a:rPr lang="de-DE" sz="2500" kern="1200" baseline="0" dirty="0" err="1">
                <a:solidFill>
                  <a:srgbClr val="000000"/>
                </a:solidFill>
                <a:latin typeface="Arial"/>
              </a:rPr>
              <a:t>ipsandio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et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nime</a:t>
            </a:r>
            <a:r>
              <a:rPr lang="de-DE" sz="2500" kern="1200" baseline="0" dirty="0">
                <a:solidFill>
                  <a:srgbClr val="000000"/>
                </a:solidFill>
                <a:latin typeface="Arial"/>
              </a:rPr>
              <a:t> </a:t>
            </a:r>
            <a:r>
              <a:rPr lang="de-DE" sz="2500" kern="1200" baseline="0" dirty="0" err="1">
                <a:solidFill>
                  <a:srgbClr val="000000"/>
                </a:solidFill>
                <a:latin typeface="Arial"/>
              </a:rPr>
              <a:t>pratet</a:t>
            </a:r>
            <a:r>
              <a:rPr lang="de-DE" sz="2500" kern="1200" baseline="0" dirty="0">
                <a:solidFill>
                  <a:srgbClr val="000000"/>
                </a:solidFill>
                <a:latin typeface="Arial"/>
              </a:rPr>
              <a:t> </a:t>
            </a:r>
            <a:r>
              <a:rPr lang="de-DE" sz="2500" kern="1200" baseline="0" dirty="0" err="1">
                <a:solidFill>
                  <a:srgbClr val="000000"/>
                </a:solidFill>
                <a:latin typeface="Arial"/>
              </a:rPr>
              <a:t>officitis</a:t>
            </a:r>
            <a:r>
              <a:rPr lang="de-DE" sz="2500" kern="1200" baseline="0" dirty="0">
                <a:solidFill>
                  <a:srgbClr val="000000"/>
                </a:solidFill>
                <a:latin typeface="Arial"/>
              </a:rPr>
              <a:t> </a:t>
            </a:r>
            <a:r>
              <a:rPr lang="de-DE" sz="2500" kern="1200" baseline="0" dirty="0" err="1">
                <a:solidFill>
                  <a:srgbClr val="000000"/>
                </a:solidFill>
                <a:latin typeface="Arial"/>
              </a:rPr>
              <a:t>doles</a:t>
            </a:r>
            <a:r>
              <a:rPr lang="de-DE" sz="2500" kern="1200" baseline="0" dirty="0">
                <a:solidFill>
                  <a:srgbClr val="000000"/>
                </a:solidFill>
                <a:latin typeface="Arial"/>
              </a:rPr>
              <a:t> </a:t>
            </a:r>
            <a:r>
              <a:rPr lang="de-DE" sz="2500" kern="1200" baseline="0" dirty="0" err="1">
                <a:solidFill>
                  <a:srgbClr val="000000"/>
                </a:solidFill>
                <a:latin typeface="Arial"/>
              </a:rPr>
              <a:t>essi</a:t>
            </a:r>
            <a:r>
              <a:rPr lang="de-DE" sz="2500" kern="1200" baseline="0" dirty="0">
                <a:solidFill>
                  <a:srgbClr val="000000"/>
                </a:solidFill>
                <a:latin typeface="Arial"/>
              </a:rPr>
              <a:t> </a:t>
            </a:r>
            <a:r>
              <a:rPr lang="de-DE" sz="2500" kern="1200" baseline="0" dirty="0" err="1">
                <a:solidFill>
                  <a:srgbClr val="000000"/>
                </a:solidFill>
                <a:latin typeface="Arial"/>
              </a:rPr>
              <a:t>quuntur</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eosaeped</a:t>
            </a:r>
            <a:r>
              <a:rPr lang="de-DE" sz="2500" kern="1200" baseline="0" dirty="0">
                <a:solidFill>
                  <a:srgbClr val="000000"/>
                </a:solidFill>
                <a:latin typeface="Arial"/>
              </a:rPr>
              <a:t> </a:t>
            </a:r>
            <a:r>
              <a:rPr lang="de-DE" sz="2500" kern="1200" baseline="0" dirty="0" err="1">
                <a:solidFill>
                  <a:srgbClr val="000000"/>
                </a:solidFill>
                <a:latin typeface="Arial"/>
              </a:rPr>
              <a:t>eri</a:t>
            </a:r>
            <a:r>
              <a:rPr lang="de-DE" sz="2500" kern="1200" baseline="0" dirty="0">
                <a:solidFill>
                  <a:srgbClr val="000000"/>
                </a:solidFill>
                <a:latin typeface="Arial"/>
              </a:rPr>
              <a:t> </a:t>
            </a:r>
            <a:r>
              <a:rPr lang="de-DE" sz="2500" kern="1200" baseline="0" dirty="0" err="1">
                <a:solidFill>
                  <a:srgbClr val="000000"/>
                </a:solidFill>
                <a:latin typeface="Arial"/>
              </a:rPr>
              <a:t>aperat</a:t>
            </a:r>
            <a:r>
              <a:rPr lang="de-DE" sz="2500" kern="1200" baseline="0" dirty="0">
                <a:solidFill>
                  <a:srgbClr val="000000"/>
                </a:solidFill>
                <a:latin typeface="Arial"/>
              </a:rPr>
              <a:t> </a:t>
            </a:r>
            <a:r>
              <a:rPr lang="de-DE" sz="2500" kern="1200" baseline="0" dirty="0" err="1">
                <a:solidFill>
                  <a:srgbClr val="000000"/>
                </a:solidFill>
                <a:latin typeface="Arial"/>
              </a:rPr>
              <a:t>este</a:t>
            </a:r>
            <a:r>
              <a:rPr lang="de-DE" sz="2500" kern="1200" baseline="0" dirty="0">
                <a:solidFill>
                  <a:srgbClr val="000000"/>
                </a:solidFill>
                <a:latin typeface="Arial"/>
              </a:rPr>
              <a:t> nos </a:t>
            </a:r>
            <a:r>
              <a:rPr lang="de-DE" sz="2500" kern="1200" baseline="0" dirty="0" err="1">
                <a:solidFill>
                  <a:srgbClr val="000000"/>
                </a:solidFill>
                <a:latin typeface="Arial"/>
              </a:rPr>
              <a:t>mosandi</a:t>
            </a:r>
            <a:r>
              <a:rPr lang="de-DE" sz="2500" kern="1200" baseline="0" dirty="0">
                <a:solidFill>
                  <a:srgbClr val="000000"/>
                </a:solidFill>
                <a:latin typeface="Arial"/>
              </a:rPr>
              <a:t> </a:t>
            </a:r>
            <a:r>
              <a:rPr lang="de-DE" sz="2500" kern="1200" baseline="0" dirty="0" err="1">
                <a:solidFill>
                  <a:srgbClr val="000000"/>
                </a:solidFill>
                <a:latin typeface="Arial"/>
              </a:rPr>
              <a:t>tenit</a:t>
            </a:r>
            <a:r>
              <a:rPr lang="de-DE" sz="2500" kern="1200" baseline="0" dirty="0">
                <a:solidFill>
                  <a:srgbClr val="000000"/>
                </a:solidFill>
                <a:latin typeface="Arial"/>
              </a:rPr>
              <a:t>, </a:t>
            </a:r>
            <a:r>
              <a:rPr lang="de-DE" sz="2500" kern="1200" baseline="0" dirty="0" err="1">
                <a:solidFill>
                  <a:srgbClr val="000000"/>
                </a:solidFill>
                <a:latin typeface="Arial"/>
              </a:rPr>
              <a:t>sandanis</a:t>
            </a:r>
            <a:r>
              <a:rPr lang="de-DE" sz="2500" kern="1200" baseline="0" dirty="0">
                <a:solidFill>
                  <a:srgbClr val="000000"/>
                </a:solidFill>
                <a:latin typeface="Arial"/>
              </a:rPr>
              <a:t> </a:t>
            </a:r>
            <a:r>
              <a:rPr lang="de-DE" sz="2500" kern="1200" baseline="0" dirty="0" err="1">
                <a:solidFill>
                  <a:srgbClr val="000000"/>
                </a:solidFill>
                <a:latin typeface="Arial"/>
              </a:rPr>
              <a:t>idellam</a:t>
            </a:r>
            <a:r>
              <a:rPr lang="de-DE" sz="2500" kern="1200" baseline="0" dirty="0">
                <a:solidFill>
                  <a:srgbClr val="000000"/>
                </a:solidFill>
                <a:latin typeface="Arial"/>
              </a:rPr>
              <a:t> </a:t>
            </a:r>
            <a:r>
              <a:rPr lang="de-DE" sz="2500" kern="1200" baseline="0" dirty="0" err="1">
                <a:solidFill>
                  <a:srgbClr val="000000"/>
                </a:solidFill>
                <a:latin typeface="Arial"/>
              </a:rPr>
              <a:t>inctas</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et </a:t>
            </a:r>
            <a:r>
              <a:rPr lang="de-DE" sz="2500" kern="1200" baseline="0" dirty="0" err="1">
                <a:solidFill>
                  <a:srgbClr val="000000"/>
                </a:solidFill>
                <a:latin typeface="Arial"/>
              </a:rPr>
              <a:t>veliquidel</a:t>
            </a:r>
            <a:r>
              <a:rPr lang="de-DE" sz="2500" kern="1200" baseline="0" dirty="0">
                <a:solidFill>
                  <a:srgbClr val="000000"/>
                </a:solidFill>
                <a:latin typeface="Arial"/>
              </a:rPr>
              <a:t> </a:t>
            </a:r>
            <a:r>
              <a:rPr lang="de-DE" sz="2500" kern="1200" baseline="0" dirty="0" err="1">
                <a:solidFill>
                  <a:srgbClr val="000000"/>
                </a:solidFill>
                <a:latin typeface="Arial"/>
              </a:rPr>
              <a:t>event</a:t>
            </a:r>
            <a:r>
              <a:rPr lang="de-DE" sz="2500" kern="1200" baseline="0" dirty="0">
                <a:solidFill>
                  <a:srgbClr val="000000"/>
                </a:solidFill>
                <a:latin typeface="Arial"/>
              </a:rPr>
              <a:t> </a:t>
            </a:r>
            <a:r>
              <a:rPr lang="de-DE" sz="2500" kern="1200" baseline="0" dirty="0" err="1">
                <a:solidFill>
                  <a:srgbClr val="000000"/>
                </a:solidFill>
                <a:latin typeface="Arial"/>
              </a:rPr>
              <a:t>reperum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rerspelic</a:t>
            </a:r>
            <a:r>
              <a:rPr lang="de-DE" sz="2500" kern="1200" baseline="0" dirty="0">
                <a:solidFill>
                  <a:srgbClr val="000000"/>
                </a:solidFill>
                <a:latin typeface="Arial"/>
              </a:rPr>
              <a:t> </a:t>
            </a:r>
            <a:r>
              <a:rPr lang="de-DE" sz="2500" kern="1200" baseline="0" dirty="0" err="1">
                <a:solidFill>
                  <a:srgbClr val="000000"/>
                </a:solidFill>
                <a:latin typeface="Arial"/>
              </a:rPr>
              <a:t>te</a:t>
            </a:r>
            <a:r>
              <a:rPr lang="de-DE" sz="2500" kern="1200" baseline="0" dirty="0">
                <a:solidFill>
                  <a:srgbClr val="000000"/>
                </a:solidFill>
                <a:latin typeface="Arial"/>
              </a:rPr>
              <a:t> nos et </a:t>
            </a:r>
            <a:r>
              <a:rPr lang="de-DE" sz="2500" kern="1200" baseline="0" dirty="0" err="1">
                <a:solidFill>
                  <a:srgbClr val="000000"/>
                </a:solidFill>
                <a:latin typeface="Arial"/>
              </a:rPr>
              <a:t>faceratur</a:t>
            </a:r>
            <a:r>
              <a:rPr lang="de-DE" sz="2500" kern="1200" baseline="0" dirty="0">
                <a:solidFill>
                  <a:srgbClr val="000000"/>
                </a:solidFill>
                <a:latin typeface="Arial"/>
              </a:rPr>
              <a:t> </a:t>
            </a:r>
            <a:r>
              <a:rPr lang="de-DE" sz="2500" kern="1200" baseline="0" dirty="0" err="1">
                <a:solidFill>
                  <a:srgbClr val="000000"/>
                </a:solidFill>
                <a:latin typeface="Arial"/>
              </a:rPr>
              <a:t>aboremque</a:t>
            </a:r>
            <a:r>
              <a:rPr lang="de-DE" sz="2500" kern="1200" baseline="0" dirty="0">
                <a:solidFill>
                  <a:srgbClr val="000000"/>
                </a:solidFill>
                <a:latin typeface="Arial"/>
              </a:rPr>
              <a:t> </a:t>
            </a:r>
            <a:r>
              <a:rPr lang="de-DE" sz="2500" kern="1200" baseline="0" dirty="0" err="1">
                <a:solidFill>
                  <a:srgbClr val="000000"/>
                </a:solidFill>
                <a:latin typeface="Arial"/>
              </a:rPr>
              <a:t>liquis</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rest</a:t>
            </a:r>
            <a:r>
              <a:rPr lang="de-DE" sz="2500" kern="1200" baseline="0" dirty="0">
                <a:solidFill>
                  <a:srgbClr val="000000"/>
                </a:solidFill>
                <a:latin typeface="Arial"/>
              </a:rPr>
              <a:t>, </a:t>
            </a:r>
            <a:r>
              <a:rPr lang="de-DE" sz="2500" kern="1200" baseline="0" dirty="0" err="1">
                <a:solidFill>
                  <a:srgbClr val="000000"/>
                </a:solidFill>
                <a:latin typeface="Arial"/>
              </a:rPr>
              <a:t>omnietur</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a:t>
            </a:r>
            <a:r>
              <a:rPr lang="de-DE" sz="2500" kern="1200" baseline="0" dirty="0" err="1">
                <a:solidFill>
                  <a:srgbClr val="000000"/>
                </a:solidFill>
                <a:latin typeface="Arial"/>
              </a:rPr>
              <a:t>eruptas</a:t>
            </a:r>
            <a:r>
              <a:rPr lang="de-DE" sz="2500" kern="1200" baseline="0" dirty="0">
                <a:solidFill>
                  <a:srgbClr val="000000"/>
                </a:solidFill>
                <a:latin typeface="Arial"/>
              </a:rPr>
              <a:t> </a:t>
            </a:r>
            <a:r>
              <a:rPr lang="de-DE" sz="2500" kern="1200" baseline="0" dirty="0" err="1">
                <a:solidFill>
                  <a:srgbClr val="000000"/>
                </a:solidFill>
                <a:latin typeface="Arial"/>
              </a:rPr>
              <a:t>quiduci</a:t>
            </a:r>
            <a:r>
              <a:rPr lang="de-DE" sz="2500" kern="1200" baseline="0" dirty="0">
                <a:solidFill>
                  <a:srgbClr val="000000"/>
                </a:solidFill>
                <a:latin typeface="Arial"/>
              </a:rPr>
              <a:t> </a:t>
            </a:r>
            <a:r>
              <a:rPr lang="de-DE" sz="2500" kern="1200" baseline="0" dirty="0" err="1">
                <a:solidFill>
                  <a:srgbClr val="000000"/>
                </a:solidFill>
                <a:latin typeface="Arial"/>
              </a:rPr>
              <a:t>liquatur</a:t>
            </a:r>
            <a:r>
              <a:rPr lang="de-DE" sz="2500" kern="1200" baseline="0" dirty="0">
                <a:solidFill>
                  <a:srgbClr val="000000"/>
                </a:solidFill>
                <a:latin typeface="Arial"/>
              </a:rPr>
              <a:t> </a:t>
            </a:r>
            <a:r>
              <a:rPr lang="de-DE" sz="2500" kern="1200" baseline="0" dirty="0" err="1">
                <a:solidFill>
                  <a:srgbClr val="000000"/>
                </a:solidFill>
                <a:latin typeface="Arial"/>
              </a:rPr>
              <a:t>atia</a:t>
            </a:r>
            <a:r>
              <a:rPr lang="de-DE" sz="2500" kern="1200" baseline="0" dirty="0">
                <a:solidFill>
                  <a:srgbClr val="000000"/>
                </a:solidFill>
                <a:latin typeface="Arial"/>
              </a:rPr>
              <a:t> </a:t>
            </a:r>
            <a:r>
              <a:rPr lang="de-DE" sz="2500" kern="1200" baseline="0" dirty="0" err="1">
                <a:solidFill>
                  <a:srgbClr val="000000"/>
                </a:solidFill>
                <a:latin typeface="Arial"/>
              </a:rPr>
              <a:t>volorerro</a:t>
            </a:r>
            <a:r>
              <a:rPr lang="de-DE" sz="2500" kern="1200" baseline="0" dirty="0">
                <a:solidFill>
                  <a:srgbClr val="000000"/>
                </a:solidFill>
                <a:latin typeface="Arial"/>
              </a:rPr>
              <a:t> es </a:t>
            </a:r>
            <a:r>
              <a:rPr lang="de-DE" sz="2500" kern="1200" baseline="0" dirty="0" err="1">
                <a:solidFill>
                  <a:srgbClr val="000000"/>
                </a:solidFill>
                <a:latin typeface="Arial"/>
              </a:rPr>
              <a:t>magnimo</a:t>
            </a:r>
            <a:r>
              <a:rPr lang="de-DE" sz="2500" kern="1200" baseline="0" dirty="0">
                <a:solidFill>
                  <a:srgbClr val="000000"/>
                </a:solidFill>
                <a:latin typeface="Arial"/>
              </a:rPr>
              <a:t> </a:t>
            </a:r>
            <a:r>
              <a:rPr lang="de-DE" sz="2500" kern="1200" baseline="0" dirty="0" err="1">
                <a:solidFill>
                  <a:srgbClr val="000000"/>
                </a:solidFill>
                <a:latin typeface="Arial"/>
              </a:rPr>
              <a:t>luptaqu</a:t>
            </a:r>
            <a:r>
              <a:rPr lang="de-DE" sz="2500" kern="1200" baseline="0" dirty="0">
                <a:solidFill>
                  <a:srgbClr val="000000"/>
                </a:solidFill>
                <a:latin typeface="Arial"/>
              </a:rPr>
              <a:t> </a:t>
            </a:r>
            <a:r>
              <a:rPr lang="de-DE" sz="2500" kern="1200" baseline="0" dirty="0" err="1">
                <a:solidFill>
                  <a:srgbClr val="000000"/>
                </a:solidFill>
                <a:latin typeface="Arial"/>
              </a:rPr>
              <a:t>ibust</a:t>
            </a:r>
            <a:r>
              <a:rPr lang="de-DE" sz="2500" kern="1200" baseline="0" dirty="0">
                <a:solidFill>
                  <a:srgbClr val="000000"/>
                </a:solidFill>
                <a:latin typeface="Arial"/>
              </a:rPr>
              <a:t>, </a:t>
            </a:r>
            <a:r>
              <a:rPr lang="de-DE" sz="2500" kern="1200" baseline="0" dirty="0" err="1">
                <a:solidFill>
                  <a:srgbClr val="000000"/>
                </a:solidFill>
                <a:latin typeface="Arial"/>
              </a:rPr>
              <a:t>acero</a:t>
            </a:r>
            <a:r>
              <a:rPr lang="de-DE" sz="2500" kern="1200" baseline="0" dirty="0">
                <a:solidFill>
                  <a:srgbClr val="000000"/>
                </a:solidFill>
                <a:latin typeface="Arial"/>
              </a:rPr>
              <a:t> </a:t>
            </a:r>
            <a:r>
              <a:rPr lang="de-DE" sz="2500" kern="1200" baseline="0" dirty="0" err="1">
                <a:solidFill>
                  <a:srgbClr val="000000"/>
                </a:solidFill>
                <a:latin typeface="Arial"/>
              </a:rPr>
              <a:t>maximus</a:t>
            </a:r>
            <a:r>
              <a:rPr lang="de-DE" sz="2500" kern="1200" baseline="0" dirty="0">
                <a:solidFill>
                  <a:srgbClr val="000000"/>
                </a:solidFill>
                <a:latin typeface="Arial"/>
              </a:rPr>
              <a:t> </a:t>
            </a:r>
            <a:r>
              <a:rPr lang="de-DE" sz="2500" kern="1200" baseline="0" dirty="0" err="1">
                <a:solidFill>
                  <a:srgbClr val="000000"/>
                </a:solidFill>
                <a:latin typeface="Arial"/>
              </a:rPr>
              <a:t>expero</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cumque</a:t>
            </a:r>
            <a:r>
              <a:rPr lang="de-DE" sz="2500" kern="1200" baseline="0" dirty="0">
                <a:solidFill>
                  <a:srgbClr val="000000"/>
                </a:solidFill>
                <a:latin typeface="Arial"/>
              </a:rPr>
              <a:t> </a:t>
            </a:r>
            <a:r>
              <a:rPr lang="de-DE" sz="2500" kern="1200" baseline="0" dirty="0" err="1">
                <a:solidFill>
                  <a:srgbClr val="000000"/>
                </a:solidFill>
                <a:latin typeface="Arial"/>
              </a:rPr>
              <a:t>pori</a:t>
            </a:r>
            <a:r>
              <a:rPr lang="de-DE" sz="2500" kern="1200" baseline="0" dirty="0">
                <a:solidFill>
                  <a:srgbClr val="000000"/>
                </a:solidFill>
                <a:latin typeface="Arial"/>
              </a:rPr>
              <a:t> </a:t>
            </a:r>
            <a:r>
              <a:rPr lang="de-DE" sz="2500" kern="1200" baseline="0" dirty="0" err="1">
                <a:solidFill>
                  <a:srgbClr val="000000"/>
                </a:solidFill>
                <a:latin typeface="Arial"/>
              </a:rPr>
              <a:t>dolorro</a:t>
            </a:r>
            <a:r>
              <a:rPr lang="de-DE" sz="2500" kern="1200" baseline="0" dirty="0">
                <a:solidFill>
                  <a:srgbClr val="000000"/>
                </a:solidFill>
                <a:latin typeface="Arial"/>
              </a:rPr>
              <a:t> </a:t>
            </a:r>
            <a:r>
              <a:rPr lang="de-DE" sz="2500" kern="1200" baseline="0" dirty="0" err="1">
                <a:solidFill>
                  <a:srgbClr val="000000"/>
                </a:solidFill>
                <a:latin typeface="Arial"/>
              </a:rPr>
              <a:t>dolut</a:t>
            </a:r>
            <a:r>
              <a:rPr lang="de-DE" sz="2500" kern="1200" baseline="0" dirty="0">
                <a:solidFill>
                  <a:srgbClr val="000000"/>
                </a:solidFill>
                <a:latin typeface="Arial"/>
              </a:rPr>
              <a:t> </a:t>
            </a:r>
            <a:r>
              <a:rPr lang="de-DE" sz="2500" kern="1200" baseline="0" dirty="0" err="1">
                <a:solidFill>
                  <a:srgbClr val="000000"/>
                </a:solidFill>
                <a:latin typeface="Arial"/>
              </a:rPr>
              <a:t>preprae</a:t>
            </a:r>
            <a:r>
              <a:rPr lang="de-DE" sz="2500" kern="1200" baseline="0" dirty="0">
                <a:solidFill>
                  <a:srgbClr val="000000"/>
                </a:solidFill>
                <a:latin typeface="Arial"/>
              </a:rPr>
              <a:t>.</a:t>
            </a:r>
          </a:p>
          <a:p>
            <a:pPr rtl="0"/>
            <a:r>
              <a:rPr lang="de-DE" sz="2500" kern="1200" baseline="0" dirty="0" err="1">
                <a:solidFill>
                  <a:srgbClr val="000000"/>
                </a:solidFill>
                <a:latin typeface="Arial"/>
              </a:rPr>
              <a:t>Volupti</a:t>
            </a:r>
            <a:r>
              <a:rPr lang="de-DE" sz="2500" kern="1200" baseline="0" dirty="0">
                <a:solidFill>
                  <a:srgbClr val="000000"/>
                </a:solidFill>
                <a:latin typeface="Arial"/>
              </a:rPr>
              <a:t> </a:t>
            </a:r>
            <a:r>
              <a:rPr lang="de-DE" sz="2500" kern="1200" baseline="0" dirty="0" err="1">
                <a:solidFill>
                  <a:srgbClr val="000000"/>
                </a:solidFill>
                <a:latin typeface="Arial"/>
              </a:rPr>
              <a:t>reiuntia</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estinum</a:t>
            </a:r>
            <a:r>
              <a:rPr lang="de-DE" sz="2500" kern="1200" baseline="0" dirty="0">
                <a:solidFill>
                  <a:srgbClr val="000000"/>
                </a:solidFill>
                <a:latin typeface="Arial"/>
              </a:rPr>
              <a:t> </a:t>
            </a:r>
            <a:r>
              <a:rPr lang="de-DE" sz="2500" kern="1200" baseline="0" dirty="0" err="1">
                <a:solidFill>
                  <a:srgbClr val="000000"/>
                </a:solidFill>
                <a:latin typeface="Arial"/>
              </a:rPr>
              <a:t>dolorum</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omnisqui</a:t>
            </a:r>
            <a:r>
              <a:rPr lang="de-DE" sz="2500" kern="1200" baseline="0" dirty="0">
                <a:solidFill>
                  <a:srgbClr val="000000"/>
                </a:solidFill>
                <a:latin typeface="Arial"/>
              </a:rPr>
              <a:t> </a:t>
            </a:r>
            <a:r>
              <a:rPr lang="de-DE" sz="2500" kern="1200" baseline="0" dirty="0" err="1">
                <a:solidFill>
                  <a:srgbClr val="000000"/>
                </a:solidFill>
                <a:latin typeface="Arial"/>
              </a:rPr>
              <a:t>utas</a:t>
            </a:r>
            <a:r>
              <a:rPr lang="de-DE" sz="2500" kern="1200" baseline="0" dirty="0">
                <a:solidFill>
                  <a:srgbClr val="000000"/>
                </a:solidFill>
                <a:latin typeface="Arial"/>
              </a:rPr>
              <a:t> a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inveressus</a:t>
            </a:r>
            <a:r>
              <a:rPr lang="de-DE" sz="2500" kern="1200" baseline="0" dirty="0">
                <a:solidFill>
                  <a:srgbClr val="000000"/>
                </a:solidFill>
                <a:latin typeface="Arial"/>
              </a:rPr>
              <a:t> </a:t>
            </a:r>
            <a:r>
              <a:rPr lang="de-DE" sz="2500" kern="1200" baseline="0" dirty="0" err="1">
                <a:solidFill>
                  <a:srgbClr val="000000"/>
                </a:solidFill>
                <a:latin typeface="Arial"/>
              </a:rPr>
              <a:t>quaspelique</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nos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res</a:t>
            </a:r>
            <a:r>
              <a:rPr lang="de-DE" sz="2500" kern="1200" baseline="0" dirty="0">
                <a:solidFill>
                  <a:srgbClr val="000000"/>
                </a:solidFill>
                <a:latin typeface="Arial"/>
              </a:rPr>
              <a:t> </a:t>
            </a:r>
            <a:r>
              <a:rPr lang="de-DE" sz="2500" kern="1200" baseline="0" dirty="0" err="1">
                <a:solidFill>
                  <a:srgbClr val="000000"/>
                </a:solidFill>
                <a:latin typeface="Arial"/>
              </a:rPr>
              <a:t>essunt</a:t>
            </a:r>
            <a:r>
              <a:rPr lang="de-DE" sz="2500" kern="1200" baseline="0" dirty="0">
                <a:solidFill>
                  <a:srgbClr val="000000"/>
                </a:solidFill>
                <a:latin typeface="Arial"/>
              </a:rPr>
              <a:t> am </a:t>
            </a:r>
            <a:r>
              <a:rPr lang="de-DE" sz="2500" kern="1200" baseline="0" dirty="0" err="1">
                <a:solidFill>
                  <a:srgbClr val="000000"/>
                </a:solidFill>
                <a:latin typeface="Arial"/>
              </a:rPr>
              <a:t>venim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Quistotam</a:t>
            </a:r>
            <a:r>
              <a:rPr lang="de-DE" sz="2500" kern="1200" baseline="0" dirty="0">
                <a:solidFill>
                  <a:srgbClr val="000000"/>
                </a:solidFill>
                <a:latin typeface="Arial"/>
              </a:rPr>
              <a:t> </a:t>
            </a:r>
            <a:r>
              <a:rPr lang="de-DE" sz="2500" kern="1200" baseline="0" dirty="0" err="1">
                <a:solidFill>
                  <a:srgbClr val="000000"/>
                </a:solidFill>
                <a:latin typeface="Arial"/>
              </a:rPr>
              <a:t>repere</a:t>
            </a:r>
            <a:r>
              <a:rPr lang="de-DE" sz="2500" kern="1200" baseline="0" dirty="0">
                <a:solidFill>
                  <a:srgbClr val="000000"/>
                </a:solidFill>
                <a:latin typeface="Arial"/>
              </a:rPr>
              <a:t> cum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odi</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pore</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idis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opta</a:t>
            </a:r>
            <a:r>
              <a:rPr lang="de-DE" sz="2500" kern="1200" baseline="0" dirty="0">
                <a:solidFill>
                  <a:srgbClr val="000000"/>
                </a:solidFill>
                <a:latin typeface="Arial"/>
              </a:rPr>
              <a:t> </a:t>
            </a:r>
            <a:r>
              <a:rPr lang="de-DE" sz="2500" kern="1200" baseline="0" dirty="0" err="1">
                <a:solidFill>
                  <a:srgbClr val="000000"/>
                </a:solidFill>
                <a:latin typeface="Arial"/>
              </a:rPr>
              <a:t>volupietur</a:t>
            </a:r>
            <a:r>
              <a:rPr lang="de-DE" sz="2500" kern="1200" baseline="0" dirty="0">
                <a:solidFill>
                  <a:srgbClr val="000000"/>
                </a:solidFill>
                <a:latin typeface="Arial"/>
              </a:rPr>
              <a:t>, </a:t>
            </a:r>
            <a:r>
              <a:rPr lang="de-DE" sz="2500" kern="1200" baseline="0" dirty="0" err="1">
                <a:solidFill>
                  <a:srgbClr val="000000"/>
                </a:solidFill>
                <a:latin typeface="Arial"/>
              </a:rPr>
              <a:t>torit</a:t>
            </a:r>
            <a:r>
              <a:rPr lang="de-DE" sz="2500" kern="1200" baseline="0" dirty="0">
                <a:solidFill>
                  <a:srgbClr val="000000"/>
                </a:solidFill>
                <a:latin typeface="Arial"/>
              </a:rPr>
              <a:t> </a:t>
            </a:r>
            <a:r>
              <a:rPr lang="de-DE" sz="2500" kern="1200" baseline="0" dirty="0" err="1">
                <a:solidFill>
                  <a:srgbClr val="000000"/>
                </a:solidFill>
                <a:latin typeface="Arial"/>
              </a:rPr>
              <a:t>acculla</a:t>
            </a:r>
            <a:r>
              <a:rPr lang="de-DE" sz="2500" kern="1200" baseline="0" dirty="0">
                <a:solidFill>
                  <a:srgbClr val="000000"/>
                </a:solidFill>
                <a:latin typeface="Arial"/>
              </a:rPr>
              <a:t> </a:t>
            </a:r>
            <a:r>
              <a:rPr lang="de-DE" sz="2500" kern="1200" baseline="0" dirty="0" err="1">
                <a:solidFill>
                  <a:srgbClr val="000000"/>
                </a:solidFill>
                <a:latin typeface="Arial"/>
              </a:rPr>
              <a:t>boriost</a:t>
            </a:r>
            <a:r>
              <a:rPr lang="de-DE" sz="2500" kern="1200" baseline="0" dirty="0">
                <a:solidFill>
                  <a:srgbClr val="000000"/>
                </a:solidFill>
                <a:latin typeface="Arial"/>
              </a:rPr>
              <a:t> </a:t>
            </a:r>
            <a:r>
              <a:rPr lang="de-DE" sz="2500" kern="1200" baseline="0" dirty="0" err="1">
                <a:solidFill>
                  <a:srgbClr val="000000"/>
                </a:solidFill>
                <a:latin typeface="Arial"/>
              </a:rPr>
              <a:t>ibusto</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abo</a:t>
            </a:r>
            <a:r>
              <a:rPr lang="de-DE" sz="2500" kern="1200" baseline="0" dirty="0">
                <a:solidFill>
                  <a:srgbClr val="000000"/>
                </a:solidFill>
                <a:latin typeface="Arial"/>
              </a:rPr>
              <a:t>. </a:t>
            </a:r>
            <a:r>
              <a:rPr lang="de-DE" sz="2500" kern="1200" baseline="0" dirty="0" err="1">
                <a:solidFill>
                  <a:srgbClr val="000000"/>
                </a:solidFill>
                <a:latin typeface="Arial"/>
              </a:rPr>
              <a:t>Giam</a:t>
            </a:r>
            <a:r>
              <a:rPr lang="de-DE" sz="2500" kern="1200" baseline="0" dirty="0">
                <a:solidFill>
                  <a:srgbClr val="000000"/>
                </a:solidFill>
                <a:latin typeface="Arial"/>
              </a:rPr>
              <a:t>, </a:t>
            </a:r>
            <a:r>
              <a:rPr lang="de-DE" sz="2500" kern="1200" baseline="0" dirty="0" err="1">
                <a:solidFill>
                  <a:srgbClr val="000000"/>
                </a:solidFill>
                <a:latin typeface="Arial"/>
              </a:rPr>
              <a:t>tet</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quassimenia</a:t>
            </a:r>
            <a:r>
              <a:rPr lang="de-DE" sz="2500" kern="1200" baseline="0" dirty="0">
                <a:solidFill>
                  <a:srgbClr val="000000"/>
                </a:solidFill>
                <a:latin typeface="Arial"/>
              </a:rPr>
              <a:t> </a:t>
            </a:r>
            <a:r>
              <a:rPr lang="de-DE" sz="2500" kern="1200" baseline="0" dirty="0" err="1">
                <a:solidFill>
                  <a:srgbClr val="000000"/>
                </a:solidFill>
                <a:latin typeface="Arial"/>
              </a:rPr>
              <a:t>nest</a:t>
            </a:r>
            <a:r>
              <a:rPr lang="de-DE" sz="2500" kern="1200" baseline="0" dirty="0">
                <a:solidFill>
                  <a:srgbClr val="000000"/>
                </a:solidFill>
                <a:latin typeface="Arial"/>
              </a:rPr>
              <a:t>, </a:t>
            </a:r>
            <a:r>
              <a:rPr lang="de-DE" sz="2500" kern="1200" baseline="0" dirty="0" err="1">
                <a:solidFill>
                  <a:srgbClr val="000000"/>
                </a:solidFill>
                <a:latin typeface="Arial"/>
              </a:rPr>
              <a:t>explacipis</a:t>
            </a:r>
            <a:r>
              <a:rPr lang="de-DE" sz="2500" kern="1200" baseline="0" dirty="0">
                <a:solidFill>
                  <a:srgbClr val="000000"/>
                </a:solidFill>
                <a:latin typeface="Arial"/>
              </a:rPr>
              <a:t> si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platur</a:t>
            </a:r>
            <a:r>
              <a:rPr lang="de-DE" sz="2500" kern="1200" baseline="0" dirty="0">
                <a:solidFill>
                  <a:srgbClr val="000000"/>
                </a:solidFill>
                <a:latin typeface="Arial"/>
              </a:rPr>
              <a:t>? Mi,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paris</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vitate</a:t>
            </a:r>
            <a:r>
              <a:rPr lang="de-DE" sz="2500" kern="1200" baseline="0" dirty="0">
                <a:solidFill>
                  <a:srgbClr val="000000"/>
                </a:solidFill>
                <a:latin typeface="Arial"/>
              </a:rPr>
              <a:t> </a:t>
            </a:r>
            <a:r>
              <a:rPr lang="de-DE" sz="2500" kern="1200" baseline="0" dirty="0" err="1">
                <a:solidFill>
                  <a:srgbClr val="000000"/>
                </a:solidFill>
                <a:latin typeface="Arial"/>
              </a:rPr>
              <a:t>eatiis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nis</a:t>
            </a:r>
            <a:r>
              <a:rPr lang="de-DE" sz="2500" kern="1200" baseline="0" dirty="0">
                <a:solidFill>
                  <a:srgbClr val="000000"/>
                </a:solidFill>
                <a:latin typeface="Arial"/>
              </a:rPr>
              <a:t> </a:t>
            </a:r>
            <a:r>
              <a:rPr lang="de-DE" sz="2500" kern="1200" baseline="0" dirty="0" err="1">
                <a:solidFill>
                  <a:srgbClr val="000000"/>
                </a:solidFill>
                <a:latin typeface="Arial"/>
              </a:rPr>
              <a:t>quianih</a:t>
            </a:r>
            <a:r>
              <a:rPr lang="de-DE" sz="2500" kern="1200" baseline="0" dirty="0">
                <a:solidFill>
                  <a:srgbClr val="000000"/>
                </a:solidFill>
                <a:latin typeface="Arial"/>
              </a:rPr>
              <a:t> </a:t>
            </a:r>
            <a:r>
              <a:rPr lang="de-DE" sz="2500" kern="1200" baseline="0" dirty="0" err="1">
                <a:solidFill>
                  <a:srgbClr val="000000"/>
                </a:solidFill>
                <a:latin typeface="Arial"/>
              </a:rPr>
              <a:t>icabo</a:t>
            </a:r>
            <a:r>
              <a:rPr lang="de-DE" sz="2500" kern="1200" baseline="0" dirty="0">
                <a:solidFill>
                  <a:srgbClr val="000000"/>
                </a:solidFill>
                <a:latin typeface="Arial"/>
              </a:rPr>
              <a:t>. </a:t>
            </a:r>
            <a:r>
              <a:rPr lang="de-DE" sz="2500" kern="1200" baseline="0" dirty="0" err="1">
                <a:solidFill>
                  <a:srgbClr val="000000"/>
                </a:solidFill>
                <a:latin typeface="Arial"/>
              </a:rPr>
              <a:t>Nequos</a:t>
            </a:r>
            <a:r>
              <a:rPr lang="de-DE" sz="2500" kern="1200" baseline="0" dirty="0">
                <a:solidFill>
                  <a:srgbClr val="000000"/>
                </a:solidFill>
                <a:latin typeface="Arial"/>
              </a:rPr>
              <a:t> ex </a:t>
            </a:r>
            <a:r>
              <a:rPr lang="de-DE" sz="2500" kern="1200" baseline="0" dirty="0" err="1">
                <a:solidFill>
                  <a:srgbClr val="000000"/>
                </a:solidFill>
                <a:latin typeface="Arial"/>
              </a:rPr>
              <a:t>ex</a:t>
            </a:r>
            <a:r>
              <a:rPr lang="de-DE" sz="2500" kern="1200" baseline="0" dirty="0">
                <a:solidFill>
                  <a:srgbClr val="000000"/>
                </a:solidFill>
                <a:latin typeface="Arial"/>
              </a:rPr>
              <a:t> </a:t>
            </a:r>
            <a:r>
              <a:rPr lang="de-DE" sz="2500" kern="1200" baseline="0" dirty="0" err="1">
                <a:solidFill>
                  <a:srgbClr val="000000"/>
                </a:solidFill>
                <a:latin typeface="Arial"/>
              </a:rPr>
              <a:t>eoste</a:t>
            </a:r>
            <a:r>
              <a:rPr lang="de-DE" sz="2500" kern="1200" baseline="0" dirty="0">
                <a:solidFill>
                  <a:srgbClr val="000000"/>
                </a:solidFill>
                <a:latin typeface="Arial"/>
              </a:rPr>
              <a:t> </a:t>
            </a:r>
            <a:r>
              <a:rPr lang="de-DE" sz="2500" kern="1200" baseline="0" dirty="0" err="1">
                <a:solidFill>
                  <a:srgbClr val="000000"/>
                </a:solidFill>
                <a:latin typeface="Arial"/>
              </a:rPr>
              <a:t>nulparu</a:t>
            </a:r>
            <a:r>
              <a:rPr lang="de-DE" sz="2500" kern="1200" baseline="0" dirty="0">
                <a:solidFill>
                  <a:srgbClr val="000000"/>
                </a:solidFill>
                <a:latin typeface="Arial"/>
              </a:rPr>
              <a:t> </a:t>
            </a:r>
            <a:r>
              <a:rPr lang="de-DE" sz="2500" kern="1200" baseline="0" dirty="0" err="1">
                <a:solidFill>
                  <a:srgbClr val="000000"/>
                </a:solidFill>
                <a:latin typeface="Arial"/>
              </a:rPr>
              <a:t>ptatur</a:t>
            </a:r>
            <a:r>
              <a:rPr lang="de-DE" sz="2500" kern="1200" baseline="0" dirty="0">
                <a:solidFill>
                  <a:srgbClr val="000000"/>
                </a:solidFill>
                <a:latin typeface="Arial"/>
              </a:rPr>
              <a:t>? Qui </a:t>
            </a:r>
            <a:r>
              <a:rPr lang="de-DE" sz="2500" kern="1200" baseline="0" dirty="0" err="1">
                <a:solidFill>
                  <a:srgbClr val="000000"/>
                </a:solidFill>
                <a:latin typeface="Arial"/>
              </a:rPr>
              <a:t>optiur</a:t>
            </a:r>
            <a:r>
              <a:rPr lang="de-DE" sz="2500" kern="1200" baseline="0" dirty="0">
                <a:solidFill>
                  <a:srgbClr val="000000"/>
                </a:solidFill>
                <a:latin typeface="Arial"/>
              </a:rPr>
              <a:t> </a:t>
            </a:r>
            <a:r>
              <a:rPr lang="de-DE" sz="2500" kern="1200" baseline="0" dirty="0" err="1">
                <a:solidFill>
                  <a:srgbClr val="000000"/>
                </a:solidFill>
                <a:latin typeface="Arial"/>
              </a:rPr>
              <a:t>soluptiume</a:t>
            </a:r>
            <a:r>
              <a:rPr lang="de-DE" sz="2500" kern="1200" baseline="0" dirty="0">
                <a:solidFill>
                  <a:srgbClr val="000000"/>
                </a:solidFill>
                <a:latin typeface="Arial"/>
              </a:rPr>
              <a:t> </a:t>
            </a:r>
            <a:r>
              <a:rPr lang="de-DE" sz="2500" kern="1200" baseline="0" dirty="0" err="1">
                <a:solidFill>
                  <a:srgbClr val="000000"/>
                </a:solidFill>
                <a:latin typeface="Arial"/>
              </a:rPr>
              <a:t>estiorepuda</a:t>
            </a:r>
            <a:r>
              <a:rPr lang="de-DE" sz="2500" kern="1200" baseline="0" dirty="0">
                <a:solidFill>
                  <a:srgbClr val="000000"/>
                </a:solidFill>
                <a:latin typeface="Arial"/>
              </a:rPr>
              <a:t> </a:t>
            </a:r>
            <a:r>
              <a:rPr lang="de-DE" sz="2500" kern="1200" baseline="0" dirty="0" err="1">
                <a:solidFill>
                  <a:srgbClr val="000000"/>
                </a:solidFill>
                <a:latin typeface="Arial"/>
              </a:rPr>
              <a:t>voles</a:t>
            </a:r>
            <a:r>
              <a:rPr lang="de-DE" sz="2500" kern="1200" baseline="0" dirty="0">
                <a:solidFill>
                  <a:srgbClr val="000000"/>
                </a:solidFill>
                <a:latin typeface="Arial"/>
              </a:rPr>
              <a:t> se </a:t>
            </a:r>
            <a:r>
              <a:rPr lang="de-DE" sz="2500" kern="1200" baseline="0" dirty="0" err="1">
                <a:solidFill>
                  <a:srgbClr val="000000"/>
                </a:solidFill>
                <a:latin typeface="Arial"/>
              </a:rPr>
              <a:t>voles</a:t>
            </a:r>
            <a:r>
              <a:rPr lang="de-DE" sz="2500" kern="1200" baseline="0" dirty="0">
                <a:solidFill>
                  <a:srgbClr val="000000"/>
                </a:solidFill>
                <a:latin typeface="Arial"/>
              </a:rPr>
              <a:t> </a:t>
            </a:r>
            <a:r>
              <a:rPr lang="de-DE" sz="2500" kern="1200" baseline="0" dirty="0" err="1">
                <a:solidFill>
                  <a:srgbClr val="000000"/>
                </a:solidFill>
                <a:latin typeface="Arial"/>
              </a:rPr>
              <a:t>quiaspe</a:t>
            </a:r>
            <a:r>
              <a:rPr lang="de-DE" sz="2500" kern="1200" baseline="0" dirty="0">
                <a:solidFill>
                  <a:srgbClr val="000000"/>
                </a:solidFill>
                <a:latin typeface="Arial"/>
              </a:rPr>
              <a:t> </a:t>
            </a:r>
            <a:r>
              <a:rPr lang="de-DE" sz="2500" kern="1200" baseline="0" dirty="0" err="1">
                <a:solidFill>
                  <a:srgbClr val="000000"/>
                </a:solidFill>
                <a:latin typeface="Arial"/>
              </a:rPr>
              <a:t>provid</a:t>
            </a:r>
            <a:r>
              <a:rPr lang="de-DE" sz="2500" kern="1200" baseline="0" dirty="0">
                <a:solidFill>
                  <a:srgbClr val="000000"/>
                </a:solidFill>
                <a:latin typeface="Arial"/>
              </a:rPr>
              <a:t> </a:t>
            </a:r>
            <a:r>
              <a:rPr lang="de-DE" sz="2500" kern="1200" baseline="0" dirty="0" err="1">
                <a:solidFill>
                  <a:srgbClr val="000000"/>
                </a:solidFill>
                <a:latin typeface="Arial"/>
              </a:rPr>
              <a:t>ullenda</a:t>
            </a:r>
            <a:r>
              <a:rPr lang="de-DE" sz="2500" kern="1200" baseline="0" dirty="0">
                <a:solidFill>
                  <a:srgbClr val="000000"/>
                </a:solidFill>
                <a:latin typeface="Arial"/>
              </a:rPr>
              <a:t> si </a:t>
            </a:r>
            <a:r>
              <a:rPr lang="de-DE" sz="2500" kern="1200" baseline="0" dirty="0" err="1">
                <a:solidFill>
                  <a:srgbClr val="000000"/>
                </a:solidFill>
                <a:latin typeface="Arial"/>
              </a:rPr>
              <a:t>neceate</a:t>
            </a:r>
            <a:r>
              <a:rPr lang="de-DE" sz="2500" kern="1200" baseline="0" dirty="0">
                <a:solidFill>
                  <a:srgbClr val="000000"/>
                </a:solidFill>
                <a:latin typeface="Arial"/>
              </a:rPr>
              <a:t> </a:t>
            </a:r>
            <a:r>
              <a:rPr lang="de-DE" sz="2500" kern="1200" baseline="0" dirty="0" err="1">
                <a:solidFill>
                  <a:srgbClr val="000000"/>
                </a:solidFill>
                <a:latin typeface="Arial"/>
              </a:rPr>
              <a:t>pedit</a:t>
            </a:r>
            <a:r>
              <a:rPr lang="de-DE" sz="2500" kern="1200" baseline="0" dirty="0">
                <a:solidFill>
                  <a:srgbClr val="000000"/>
                </a:solidFill>
                <a:latin typeface="Arial"/>
              </a:rPr>
              <a:t> </a:t>
            </a:r>
            <a:r>
              <a:rPr lang="de-DE" sz="2500" kern="1200" baseline="0" dirty="0" err="1">
                <a:solidFill>
                  <a:srgbClr val="000000"/>
                </a:solidFill>
                <a:latin typeface="Arial"/>
              </a:rPr>
              <a:t>eicient</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a:t>
            </a:r>
            <a:r>
              <a:rPr lang="de-DE" sz="2500" kern="1200" baseline="0" dirty="0" err="1">
                <a:solidFill>
                  <a:srgbClr val="000000"/>
                </a:solidFill>
                <a:latin typeface="Arial"/>
              </a:rPr>
              <a:t>adi</a:t>
            </a:r>
            <a:r>
              <a:rPr lang="de-DE" sz="2500" kern="1200" baseline="0" dirty="0">
                <a:solidFill>
                  <a:srgbClr val="000000"/>
                </a:solidFill>
                <a:latin typeface="Arial"/>
              </a:rPr>
              <a:t> </a:t>
            </a:r>
            <a:r>
              <a:rPr lang="de-DE" sz="2500" kern="1200" baseline="0" dirty="0" err="1">
                <a:solidFill>
                  <a:srgbClr val="000000"/>
                </a:solidFill>
                <a:latin typeface="Arial"/>
              </a:rPr>
              <a:t>sectem</a:t>
            </a:r>
            <a:r>
              <a:rPr lang="de-DE" sz="2500" kern="1200" baseline="0" dirty="0">
                <a:solidFill>
                  <a:srgbClr val="000000"/>
                </a:solidFill>
                <a:latin typeface="Arial"/>
              </a:rPr>
              <a:t> </a:t>
            </a:r>
            <a:r>
              <a:rPr lang="de-DE" sz="2500" kern="1200" baseline="0" dirty="0" err="1">
                <a:solidFill>
                  <a:srgbClr val="000000"/>
                </a:solidFill>
                <a:latin typeface="Arial"/>
              </a:rPr>
              <a:t>doluptate</a:t>
            </a:r>
            <a:r>
              <a:rPr lang="de-DE" sz="2500" kern="1200" baseline="0" dirty="0">
                <a:solidFill>
                  <a:srgbClr val="000000"/>
                </a:solidFill>
                <a:latin typeface="Arial"/>
              </a:rPr>
              <a:t> </a:t>
            </a:r>
            <a:r>
              <a:rPr lang="de-DE" sz="2500" kern="1200" baseline="0" dirty="0" err="1">
                <a:solidFill>
                  <a:srgbClr val="000000"/>
                </a:solidFill>
                <a:latin typeface="Arial"/>
              </a:rPr>
              <a:t>volest</a:t>
            </a:r>
            <a:r>
              <a:rPr lang="de-DE" sz="2500" kern="1200" baseline="0" dirty="0">
                <a:solidFill>
                  <a:srgbClr val="000000"/>
                </a:solidFill>
                <a:latin typeface="Arial"/>
              </a:rPr>
              <a:t>, </a:t>
            </a:r>
            <a:r>
              <a:rPr lang="de-DE" sz="2500" kern="1200" baseline="0" dirty="0" err="1">
                <a:solidFill>
                  <a:srgbClr val="000000"/>
                </a:solidFill>
                <a:latin typeface="Arial"/>
              </a:rPr>
              <a:t>volora</a:t>
            </a:r>
            <a:r>
              <a:rPr lang="de-DE" sz="2500" kern="1200" baseline="0" dirty="0">
                <a:solidFill>
                  <a:srgbClr val="000000"/>
                </a:solidFill>
                <a:latin typeface="Arial"/>
              </a:rPr>
              <a:t> </a:t>
            </a:r>
            <a:r>
              <a:rPr lang="de-DE" sz="2500" kern="1200" baseline="0" dirty="0" err="1">
                <a:solidFill>
                  <a:srgbClr val="000000"/>
                </a:solidFill>
                <a:latin typeface="Arial"/>
              </a:rPr>
              <a:t>eatam</a:t>
            </a:r>
            <a:r>
              <a:rPr lang="de-DE" sz="2500" kern="1200" baseline="0" dirty="0">
                <a:solidFill>
                  <a:srgbClr val="000000"/>
                </a:solidFill>
                <a:latin typeface="Arial"/>
              </a:rPr>
              <a:t> in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atet</a:t>
            </a:r>
            <a:r>
              <a:rPr lang="de-DE" sz="2500" kern="1200" baseline="0" dirty="0">
                <a:solidFill>
                  <a:srgbClr val="000000"/>
                </a:solidFill>
                <a:latin typeface="Arial"/>
              </a:rPr>
              <a:t> </a:t>
            </a:r>
            <a:r>
              <a:rPr lang="de-DE" sz="2500" kern="1200" baseline="0" dirty="0" err="1">
                <a:solidFill>
                  <a:srgbClr val="000000"/>
                </a:solidFill>
                <a:latin typeface="Arial"/>
              </a:rPr>
              <a:t>viducidis</a:t>
            </a:r>
            <a:r>
              <a:rPr lang="de-DE" sz="2500" kern="1200" baseline="0" dirty="0">
                <a:solidFill>
                  <a:srgbClr val="000000"/>
                </a:solidFill>
                <a:latin typeface="Arial"/>
              </a:rPr>
              <a:t> </a:t>
            </a:r>
            <a:r>
              <a:rPr lang="de-DE" sz="2500" kern="1200" baseline="0" dirty="0" err="1">
                <a:solidFill>
                  <a:srgbClr val="000000"/>
                </a:solidFill>
                <a:latin typeface="Arial"/>
              </a:rPr>
              <a:t>eaquae</a:t>
            </a:r>
            <a:r>
              <a:rPr lang="de-DE" sz="2500" kern="1200" baseline="0" dirty="0">
                <a:solidFill>
                  <a:srgbClr val="000000"/>
                </a:solidFill>
                <a:latin typeface="Arial"/>
              </a:rPr>
              <a:t>. </a:t>
            </a:r>
            <a:r>
              <a:rPr lang="de-DE" sz="2500" kern="1200" baseline="0" dirty="0" err="1">
                <a:solidFill>
                  <a:srgbClr val="000000"/>
                </a:solidFill>
                <a:latin typeface="Arial"/>
              </a:rPr>
              <a:t>Em</a:t>
            </a:r>
            <a:r>
              <a:rPr lang="de-DE" sz="2500" kern="1200" baseline="0" dirty="0">
                <a:solidFill>
                  <a:srgbClr val="000000"/>
                </a:solidFill>
                <a:latin typeface="Arial"/>
              </a:rPr>
              <a:t> </a:t>
            </a:r>
            <a:r>
              <a:rPr lang="de-DE" sz="2500" kern="1200" baseline="0" dirty="0" err="1">
                <a:solidFill>
                  <a:srgbClr val="000000"/>
                </a:solidFill>
                <a:latin typeface="Arial"/>
              </a:rPr>
              <a:t>deles</a:t>
            </a:r>
            <a:r>
              <a:rPr lang="de-DE" sz="2500" kern="1200" baseline="0" dirty="0">
                <a:solidFill>
                  <a:srgbClr val="000000"/>
                </a:solidFill>
                <a:latin typeface="Arial"/>
              </a:rPr>
              <a:t> </a:t>
            </a:r>
            <a:r>
              <a:rPr lang="de-DE" sz="2500" kern="1200" baseline="0" dirty="0" err="1">
                <a:solidFill>
                  <a:srgbClr val="000000"/>
                </a:solidFill>
                <a:latin typeface="Arial"/>
              </a:rPr>
              <a:t>doluptus</a:t>
            </a:r>
            <a:r>
              <a:rPr lang="de-DE" sz="2500" kern="1200" baseline="0" dirty="0">
                <a:solidFill>
                  <a:srgbClr val="000000"/>
                </a:solidFill>
                <a:latin typeface="Arial"/>
              </a:rPr>
              <a:t> </a:t>
            </a:r>
            <a:r>
              <a:rPr lang="de-DE" sz="2500" kern="1200" baseline="0" dirty="0" err="1">
                <a:solidFill>
                  <a:srgbClr val="000000"/>
                </a:solidFill>
                <a:latin typeface="Arial"/>
              </a:rPr>
              <a:t>estotatur</a:t>
            </a:r>
            <a:r>
              <a:rPr lang="de-DE" sz="2500" kern="1200" baseline="0" dirty="0">
                <a:solidFill>
                  <a:srgbClr val="000000"/>
                </a:solidFill>
                <a:latin typeface="Arial"/>
              </a:rPr>
              <a:t>? </a:t>
            </a:r>
            <a:r>
              <a:rPr lang="de-DE" sz="2500" kern="1200" baseline="0" dirty="0" err="1">
                <a:solidFill>
                  <a:srgbClr val="000000"/>
                </a:solidFill>
                <a:latin typeface="Arial"/>
              </a:rPr>
              <a:t>Igendella</a:t>
            </a:r>
            <a:r>
              <a:rPr lang="de-DE" sz="2500" kern="1200" baseline="0" dirty="0">
                <a:solidFill>
                  <a:srgbClr val="000000"/>
                </a:solidFill>
                <a:latin typeface="Arial"/>
              </a:rPr>
              <a:t> </a:t>
            </a:r>
            <a:r>
              <a:rPr lang="de-DE" sz="2500" kern="1200" baseline="0" dirty="0" err="1">
                <a:solidFill>
                  <a:srgbClr val="000000"/>
                </a:solidFill>
                <a:latin typeface="Arial"/>
              </a:rPr>
              <a:t>preped</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fugiasp</a:t>
            </a:r>
            <a:r>
              <a:rPr lang="de-DE" sz="2500" kern="1200" baseline="0" dirty="0">
                <a:solidFill>
                  <a:srgbClr val="000000"/>
                </a:solidFill>
                <a:latin typeface="Arial"/>
              </a:rPr>
              <a:t> </a:t>
            </a:r>
            <a:r>
              <a:rPr lang="de-DE" sz="2500" kern="1200" baseline="0" dirty="0" err="1">
                <a:solidFill>
                  <a:srgbClr val="000000"/>
                </a:solidFill>
                <a:latin typeface="Arial"/>
              </a:rPr>
              <a:t>eraerum</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autaspe</a:t>
            </a:r>
            <a:r>
              <a:rPr lang="de-DE" sz="2500" kern="1200" baseline="0" dirty="0">
                <a:solidFill>
                  <a:srgbClr val="000000"/>
                </a:solidFill>
                <a:latin typeface="Arial"/>
              </a:rPr>
              <a:t> </a:t>
            </a:r>
            <a:r>
              <a:rPr lang="de-DE" sz="2500" kern="1200" baseline="0" dirty="0" err="1">
                <a:solidFill>
                  <a:srgbClr val="000000"/>
                </a:solidFill>
                <a:latin typeface="Arial"/>
              </a:rPr>
              <a:t>molupta</a:t>
            </a:r>
            <a:r>
              <a:rPr lang="de-DE" sz="2500" kern="1200" baseline="0" dirty="0">
                <a:solidFill>
                  <a:srgbClr val="000000"/>
                </a:solidFill>
                <a:latin typeface="Arial"/>
              </a:rPr>
              <a:t> </a:t>
            </a:r>
            <a:r>
              <a:rPr lang="de-DE" sz="2500" kern="1200" baseline="0" dirty="0" err="1">
                <a:solidFill>
                  <a:srgbClr val="000000"/>
                </a:solidFill>
                <a:latin typeface="Arial"/>
              </a:rPr>
              <a:t>tiatiate</a:t>
            </a:r>
            <a:r>
              <a:rPr lang="de-DE" sz="2500" kern="1200" baseline="0" dirty="0">
                <a:solidFill>
                  <a:srgbClr val="000000"/>
                </a:solidFill>
                <a:latin typeface="Arial"/>
              </a:rPr>
              <a:t> </a:t>
            </a:r>
            <a:r>
              <a:rPr lang="de-DE" sz="2500" kern="1200" baseline="0" dirty="0" err="1">
                <a:solidFill>
                  <a:srgbClr val="000000"/>
                </a:solidFill>
                <a:latin typeface="Arial"/>
              </a:rPr>
              <a:t>voluptur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Nequia</a:t>
            </a:r>
            <a:r>
              <a:rPr lang="de-DE" sz="2500" kern="1200" baseline="0" dirty="0">
                <a:solidFill>
                  <a:srgbClr val="000000"/>
                </a:solidFill>
                <a:latin typeface="Arial"/>
              </a:rPr>
              <a:t> </a:t>
            </a:r>
            <a:r>
              <a:rPr lang="de-DE" sz="2500" kern="1200" baseline="0" dirty="0" err="1">
                <a:solidFill>
                  <a:srgbClr val="000000"/>
                </a:solidFill>
                <a:latin typeface="Arial"/>
              </a:rPr>
              <a:t>voloratusci</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mos</a:t>
            </a:r>
            <a:r>
              <a:rPr lang="de-DE" sz="2500" kern="1200" baseline="0" dirty="0">
                <a:solidFill>
                  <a:srgbClr val="000000"/>
                </a:solidFill>
                <a:latin typeface="Arial"/>
              </a:rPr>
              <a:t> </a:t>
            </a:r>
            <a:r>
              <a:rPr lang="de-DE" sz="2500" kern="1200" baseline="0" dirty="0" err="1">
                <a:solidFill>
                  <a:srgbClr val="000000"/>
                </a:solidFill>
                <a:latin typeface="Arial"/>
              </a:rPr>
              <a:t>ipidella</a:t>
            </a:r>
            <a:r>
              <a:rPr lang="de-DE" sz="2500" kern="1200" baseline="0" dirty="0">
                <a:solidFill>
                  <a:srgbClr val="000000"/>
                </a:solidFill>
                <a:latin typeface="Arial"/>
              </a:rPr>
              <a:t> </a:t>
            </a:r>
            <a:r>
              <a:rPr lang="de-DE" sz="2500" kern="1200" baseline="0" dirty="0" err="1">
                <a:solidFill>
                  <a:srgbClr val="000000"/>
                </a:solidFill>
                <a:latin typeface="Arial"/>
              </a:rPr>
              <a:t>simust</a:t>
            </a:r>
            <a:r>
              <a:rPr lang="de-DE" sz="2500" kern="1200" baseline="0" dirty="0">
                <a:solidFill>
                  <a:srgbClr val="000000"/>
                </a:solidFill>
                <a:latin typeface="Arial"/>
              </a:rPr>
              <a:t>, </a:t>
            </a:r>
            <a:r>
              <a:rPr lang="de-DE" sz="2500" kern="1200" baseline="0" dirty="0" err="1">
                <a:solidFill>
                  <a:srgbClr val="000000"/>
                </a:solidFill>
                <a:latin typeface="Arial"/>
              </a:rPr>
              <a:t>erferumquam</a:t>
            </a:r>
            <a:r>
              <a:rPr lang="de-DE" sz="2500" kern="1200" baseline="0" dirty="0">
                <a:solidFill>
                  <a:srgbClr val="000000"/>
                </a:solidFill>
                <a:latin typeface="Arial"/>
              </a:rPr>
              <a:t> et </a:t>
            </a:r>
            <a:r>
              <a:rPr lang="de-DE" sz="2500" kern="1200" baseline="0" dirty="0" err="1">
                <a:solidFill>
                  <a:srgbClr val="000000"/>
                </a:solidFill>
                <a:latin typeface="Arial"/>
              </a:rPr>
              <a:t>dolum</a:t>
            </a:r>
            <a:r>
              <a:rPr lang="de-DE" sz="2500" kern="1200" baseline="0" dirty="0">
                <a:solidFill>
                  <a:srgbClr val="000000"/>
                </a:solidFill>
                <a:latin typeface="Arial"/>
              </a:rPr>
              <a:t> in </a:t>
            </a:r>
            <a:r>
              <a:rPr lang="de-DE" sz="2500" kern="1200" baseline="0" dirty="0" err="1">
                <a:solidFill>
                  <a:srgbClr val="000000"/>
                </a:solidFill>
                <a:latin typeface="Arial"/>
              </a:rPr>
              <a:t>eseque</a:t>
            </a:r>
            <a:r>
              <a:rPr lang="de-DE" sz="2500" kern="1200" baseline="0" dirty="0">
                <a:solidFill>
                  <a:srgbClr val="000000"/>
                </a:solidFill>
                <a:latin typeface="Arial"/>
              </a:rPr>
              <a:t> </a:t>
            </a:r>
            <a:r>
              <a:rPr lang="de-DE" sz="2500" kern="1200" baseline="0" dirty="0" err="1">
                <a:solidFill>
                  <a:srgbClr val="000000"/>
                </a:solidFill>
                <a:latin typeface="Arial"/>
              </a:rPr>
              <a:t>pe</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quas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nimusda</a:t>
            </a:r>
            <a:r>
              <a:rPr lang="de-DE" sz="2500" kern="1200" baseline="0" dirty="0">
                <a:solidFill>
                  <a:srgbClr val="000000"/>
                </a:solidFill>
                <a:latin typeface="Arial"/>
              </a:rPr>
              <a:t> </a:t>
            </a:r>
            <a:r>
              <a:rPr lang="de-DE" sz="2500" kern="1200" baseline="0" dirty="0" err="1">
                <a:solidFill>
                  <a:srgbClr val="000000"/>
                </a:solidFill>
                <a:latin typeface="Arial"/>
              </a:rPr>
              <a:t>ndebitas</a:t>
            </a:r>
            <a:r>
              <a:rPr lang="de-DE" sz="2500" kern="1200" baseline="0" dirty="0">
                <a:solidFill>
                  <a:srgbClr val="000000"/>
                </a:solidFill>
                <a:latin typeface="Arial"/>
              </a:rPr>
              <a:t> </a:t>
            </a:r>
            <a:r>
              <a:rPr lang="de-DE" sz="2500" kern="1200" baseline="0" dirty="0" err="1">
                <a:solidFill>
                  <a:srgbClr val="000000"/>
                </a:solidFill>
                <a:latin typeface="Arial"/>
              </a:rPr>
              <a:t>rehentio</a:t>
            </a:r>
            <a:r>
              <a:rPr lang="de-DE" sz="2500" kern="1200" baseline="0" dirty="0">
                <a:solidFill>
                  <a:srgbClr val="000000"/>
                </a:solidFill>
                <a:latin typeface="Arial"/>
              </a:rPr>
              <a:t> </a:t>
            </a:r>
            <a:r>
              <a:rPr lang="de-DE" sz="2500" kern="1200" baseline="0" dirty="0" err="1">
                <a:solidFill>
                  <a:srgbClr val="000000"/>
                </a:solidFill>
                <a:latin typeface="Arial"/>
              </a:rPr>
              <a:t>quiaspero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a:t>
            </a:r>
            <a:r>
              <a:rPr lang="de-DE" sz="2500" kern="1200" baseline="0" dirty="0" err="1">
                <a:solidFill>
                  <a:srgbClr val="000000"/>
                </a:solidFill>
                <a:latin typeface="Arial"/>
              </a:rPr>
              <a:t>magnimp</a:t>
            </a:r>
            <a:r>
              <a:rPr lang="de-DE" sz="2500" kern="1200" baseline="0" dirty="0">
                <a:solidFill>
                  <a:srgbClr val="000000"/>
                </a:solidFill>
                <a:latin typeface="Arial"/>
              </a:rPr>
              <a:t> </a:t>
            </a:r>
            <a:r>
              <a:rPr lang="de-DE" sz="2500" kern="1200" baseline="0" dirty="0" err="1">
                <a:solidFill>
                  <a:srgbClr val="000000"/>
                </a:solidFill>
                <a:latin typeface="Arial"/>
              </a:rPr>
              <a:t>orrorum</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voloratur</a:t>
            </a:r>
            <a:r>
              <a:rPr lang="de-DE" sz="2500" kern="1200" baseline="0" dirty="0">
                <a:solidFill>
                  <a:srgbClr val="000000"/>
                </a:solidFill>
                <a:latin typeface="Arial"/>
              </a:rPr>
              <a:t>, </a:t>
            </a:r>
            <a:r>
              <a:rPr lang="de-DE" sz="2500" kern="1200" baseline="0" dirty="0" err="1">
                <a:solidFill>
                  <a:srgbClr val="000000"/>
                </a:solidFill>
                <a:latin typeface="Arial"/>
              </a:rPr>
              <a:t>sundam</a:t>
            </a:r>
            <a:r>
              <a:rPr lang="de-DE" sz="2500" kern="1200" baseline="0" dirty="0">
                <a:solidFill>
                  <a:srgbClr val="000000"/>
                </a:solidFill>
                <a:latin typeface="Arial"/>
              </a:rPr>
              <a:t> </a:t>
            </a:r>
            <a:r>
              <a:rPr lang="de-DE" sz="2500" kern="1200" baseline="0" dirty="0" err="1">
                <a:solidFill>
                  <a:srgbClr val="000000"/>
                </a:solidFill>
                <a:latin typeface="Arial"/>
              </a:rPr>
              <a:t>eat</a:t>
            </a:r>
            <a:r>
              <a:rPr lang="de-DE" sz="2500" kern="1200" baseline="0" dirty="0">
                <a:solidFill>
                  <a:srgbClr val="000000"/>
                </a:solidFill>
                <a:latin typeface="Arial"/>
              </a:rPr>
              <a:t> </a:t>
            </a:r>
            <a:r>
              <a:rPr lang="de-DE" sz="2500" kern="1200" baseline="0" dirty="0" err="1">
                <a:solidFill>
                  <a:srgbClr val="000000"/>
                </a:solidFill>
                <a:latin typeface="Arial"/>
              </a:rPr>
              <a:t>litatin</a:t>
            </a:r>
            <a:r>
              <a:rPr lang="de-DE" sz="2500" kern="1200" baseline="0" dirty="0">
                <a:solidFill>
                  <a:srgbClr val="000000"/>
                </a:solidFill>
                <a:latin typeface="Arial"/>
              </a:rPr>
              <a:t> </a:t>
            </a:r>
            <a:r>
              <a:rPr lang="de-DE" sz="2500" kern="1200" baseline="0" dirty="0" err="1">
                <a:solidFill>
                  <a:srgbClr val="000000"/>
                </a:solidFill>
                <a:latin typeface="Arial"/>
              </a:rPr>
              <a:t>experia</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offici</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laccabo</a:t>
            </a:r>
            <a:r>
              <a:rPr lang="de-DE" sz="2500" kern="1200" baseline="0" dirty="0">
                <a:solidFill>
                  <a:srgbClr val="000000"/>
                </a:solidFill>
                <a:latin typeface="Arial"/>
              </a:rPr>
              <a:t>. Min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oditatistem</a:t>
            </a:r>
            <a:r>
              <a:rPr lang="de-DE" sz="2500" kern="1200" baseline="0" dirty="0">
                <a:solidFill>
                  <a:srgbClr val="000000"/>
                </a:solidFill>
                <a:latin typeface="Arial"/>
              </a:rPr>
              <a:t> </a:t>
            </a:r>
            <a:r>
              <a:rPr lang="de-DE" sz="2500" kern="1200" baseline="0" dirty="0" err="1">
                <a:solidFill>
                  <a:srgbClr val="000000"/>
                </a:solidFill>
                <a:latin typeface="Arial"/>
              </a:rPr>
              <a:t>volorem</a:t>
            </a:r>
            <a:r>
              <a:rPr lang="de-DE" sz="2500" kern="1200" baseline="0" dirty="0">
                <a:solidFill>
                  <a:srgbClr val="000000"/>
                </a:solidFill>
                <a:latin typeface="Arial"/>
              </a:rPr>
              <a:t> </a:t>
            </a:r>
            <a:r>
              <a:rPr lang="de-DE" sz="2500" kern="1200" baseline="0" dirty="0" err="1">
                <a:solidFill>
                  <a:srgbClr val="000000"/>
                </a:solidFill>
                <a:latin typeface="Arial"/>
              </a:rPr>
              <a:t>ratemporesti</a:t>
            </a:r>
            <a:r>
              <a:rPr lang="de-DE" sz="2500" kern="1200" baseline="0" dirty="0">
                <a:solidFill>
                  <a:srgbClr val="000000"/>
                </a:solidFill>
                <a:latin typeface="Arial"/>
              </a:rPr>
              <a:t> </a:t>
            </a:r>
            <a:r>
              <a:rPr lang="de-DE" sz="2500" kern="1200" baseline="0" dirty="0" err="1">
                <a:solidFill>
                  <a:srgbClr val="000000"/>
                </a:solidFill>
                <a:latin typeface="Arial"/>
              </a:rPr>
              <a:t>volesciur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p>
        </p:txBody>
      </p:sp>
      <p:sp>
        <p:nvSpPr>
          <p:cNvPr id="13" name="Bildplatzhalter 12"/>
          <p:cNvSpPr>
            <a:spLocks noGrp="1"/>
          </p:cNvSpPr>
          <p:nvPr>
            <p:ph type="pic" sz="quarter" idx="16"/>
          </p:nvPr>
        </p:nvSpPr>
        <p:spPr>
          <a:xfrm>
            <a:off x="9666958" y="20684603"/>
            <a:ext cx="7380000" cy="6120000"/>
          </a:xfrm>
          <a:prstGeom prst="rect">
            <a:avLst/>
          </a:prstGeom>
        </p:spPr>
        <p:txBody>
          <a:bodyPr bIns="46800" anchor="t" anchorCtr="0"/>
          <a:lstStyle/>
          <a:p>
            <a:r>
              <a:rPr lang="de-DE"/>
              <a:t>Bild durch Klicken auf Symbol hinzufügen</a:t>
            </a:r>
            <a:endParaRPr lang="de-DE" dirty="0"/>
          </a:p>
        </p:txBody>
      </p:sp>
      <p:sp>
        <p:nvSpPr>
          <p:cNvPr id="19" name="Textplatzhalter 18"/>
          <p:cNvSpPr>
            <a:spLocks noGrp="1"/>
          </p:cNvSpPr>
          <p:nvPr>
            <p:ph type="body" sz="quarter" idx="17" hasCustomPrompt="1"/>
          </p:nvPr>
        </p:nvSpPr>
        <p:spPr>
          <a:xfrm>
            <a:off x="9666958" y="26805283"/>
            <a:ext cx="73800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12" name="Bildplatzhalter 12"/>
          <p:cNvSpPr>
            <a:spLocks noGrp="1"/>
          </p:cNvSpPr>
          <p:nvPr>
            <p:ph type="pic" sz="quarter" idx="18"/>
          </p:nvPr>
        </p:nvSpPr>
        <p:spPr>
          <a:xfrm>
            <a:off x="25761566" y="9091315"/>
            <a:ext cx="7380000" cy="9360360"/>
          </a:xfrm>
          <a:prstGeom prst="rect">
            <a:avLst/>
          </a:prstGeom>
        </p:spPr>
        <p:txBody>
          <a:bodyPr bIns="46800" anchor="t" anchorCtr="0"/>
          <a:lstStyle/>
          <a:p>
            <a:r>
              <a:rPr lang="de-DE"/>
              <a:t>Bild durch Klicken auf Symbol hinzufügen</a:t>
            </a:r>
            <a:endParaRPr lang="de-DE" dirty="0"/>
          </a:p>
        </p:txBody>
      </p:sp>
      <p:sp>
        <p:nvSpPr>
          <p:cNvPr id="14" name="Textplatzhalter 18"/>
          <p:cNvSpPr>
            <a:spLocks noGrp="1"/>
          </p:cNvSpPr>
          <p:nvPr>
            <p:ph type="body" sz="quarter" idx="19" hasCustomPrompt="1"/>
          </p:nvPr>
        </p:nvSpPr>
        <p:spPr>
          <a:xfrm>
            <a:off x="25761566" y="18452355"/>
            <a:ext cx="73800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15" name="Titel 10"/>
          <p:cNvSpPr>
            <a:spLocks noGrp="1"/>
          </p:cNvSpPr>
          <p:nvPr>
            <p:ph type="title" hasCustomPrompt="1"/>
          </p:nvPr>
        </p:nvSpPr>
        <p:spPr>
          <a:xfrm>
            <a:off x="1656000" y="4950000"/>
            <a:ext cx="39492000" cy="810948"/>
          </a:xfrm>
          <a:prstGeom prst="rect">
            <a:avLst/>
          </a:prstGeom>
        </p:spPr>
        <p:txBody>
          <a:bodyPr lIns="0" tIns="0" rIns="0" bIns="0" anchor="ctr" anchorCtr="0"/>
          <a:lstStyle>
            <a:lvl1pPr>
              <a:defRPr/>
            </a:lvl1pPr>
          </a:lstStyle>
          <a:p>
            <a:r>
              <a:rPr lang="de-DE" dirty="0"/>
              <a:t>Überschrift 1</a:t>
            </a:r>
          </a:p>
        </p:txBody>
      </p:sp>
      <p:sp>
        <p:nvSpPr>
          <p:cNvPr id="16" name="Textplatzhalter 16"/>
          <p:cNvSpPr>
            <a:spLocks noGrp="1"/>
          </p:cNvSpPr>
          <p:nvPr>
            <p:ph type="body" sz="quarter" idx="14" hasCustomPrompt="1"/>
          </p:nvPr>
        </p:nvSpPr>
        <p:spPr>
          <a:xfrm>
            <a:off x="1656000" y="8172000"/>
            <a:ext cx="39492000" cy="508672"/>
          </a:xfrm>
          <a:prstGeom prst="rect">
            <a:avLst/>
          </a:prstGeom>
        </p:spPr>
        <p:txBody>
          <a:bodyPr lIns="0" tIns="0" rIns="0" bIns="0" anchor="ctr" anchorCtr="0"/>
          <a:lstStyle>
            <a:lvl1pPr>
              <a:buNone/>
              <a:defRPr sz="4400" baseline="0"/>
            </a:lvl1pPr>
          </a:lstStyle>
          <a:p>
            <a:r>
              <a:rPr lang="de-DE" sz="4400" baseline="0" dirty="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17" name="Textplatzhalter 9"/>
          <p:cNvSpPr>
            <a:spLocks noGrp="1"/>
          </p:cNvSpPr>
          <p:nvPr>
            <p:ph type="body" sz="quarter" idx="15" hasCustomPrompt="1"/>
          </p:nvPr>
        </p:nvSpPr>
        <p:spPr>
          <a:xfrm>
            <a:off x="1655999" y="6804000"/>
            <a:ext cx="39492000" cy="595131"/>
          </a:xfrm>
          <a:prstGeom prst="rect">
            <a:avLst/>
          </a:prstGeom>
        </p:spPr>
        <p:txBody>
          <a:bodyPr lIns="0" tIns="0" rIns="0" bIns="0" anchor="ctr" anchorCtr="0"/>
          <a:lstStyle>
            <a:lvl1pPr>
              <a:buNone/>
              <a:defRPr sz="6700" baseline="0"/>
            </a:lvl1pPr>
          </a:lstStyle>
          <a:p>
            <a:pPr lvl="0"/>
            <a:r>
              <a:rPr lang="de-DE" dirty="0"/>
              <a:t>Überschrift 2</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EXTBOXEN 5 Spalten">
    <p:spTree>
      <p:nvGrpSpPr>
        <p:cNvPr id="1" name=""/>
        <p:cNvGrpSpPr/>
        <p:nvPr/>
      </p:nvGrpSpPr>
      <p:grpSpPr>
        <a:xfrm>
          <a:off x="0" y="0"/>
          <a:ext cx="0" cy="0"/>
          <a:chOff x="0" y="0"/>
          <a:chExt cx="0" cy="0"/>
        </a:xfrm>
      </p:grpSpPr>
      <p:sp>
        <p:nvSpPr>
          <p:cNvPr id="21" name="Textplatzhalter 16"/>
          <p:cNvSpPr>
            <a:spLocks noGrp="1"/>
          </p:cNvSpPr>
          <p:nvPr>
            <p:ph type="body" sz="quarter" idx="22" hasCustomPrompt="1"/>
          </p:nvPr>
        </p:nvSpPr>
        <p:spPr>
          <a:xfrm>
            <a:off x="17745238" y="8784000"/>
            <a:ext cx="7308000" cy="18426761"/>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rtl="0"/>
            <a:r>
              <a:rPr lang="de-DE" sz="2500" kern="1200" baseline="0" dirty="0">
                <a:solidFill>
                  <a:srgbClr val="000000"/>
                </a:solidFill>
                <a:latin typeface="Arial"/>
              </a:rPr>
              <a:t>Papier-stärke (sog. Grammatur) und Haptik achten.</a:t>
            </a:r>
          </a:p>
          <a:p>
            <a:pPr rtl="0"/>
            <a:r>
              <a:rPr lang="de-DE" sz="2500" kern="1200" baseline="0" dirty="0">
                <a:solidFill>
                  <a:srgbClr val="000000"/>
                </a:solidFill>
                <a:latin typeface="Arial"/>
              </a:rPr>
              <a:t>Weitere Informationen zum Corporate Design der TUM finden Sie unter www.tum.de/cd</a:t>
            </a:r>
          </a:p>
          <a:p>
            <a:pPr lvl="1"/>
            <a:r>
              <a:rPr lang="de-DE" dirty="0"/>
              <a:t>Blindtext</a:t>
            </a:r>
          </a:p>
          <a:p>
            <a:pPr rtl="0"/>
            <a:r>
              <a:rPr lang="de-DE" sz="2500" kern="1200" baseline="0" dirty="0" err="1">
                <a:solidFill>
                  <a:srgbClr val="000000"/>
                </a:solidFill>
                <a:latin typeface="Arial"/>
              </a:rPr>
              <a:t>Pa</a:t>
            </a:r>
            <a:r>
              <a:rPr lang="de-DE" sz="2500" kern="1200" baseline="0" dirty="0">
                <a:solidFill>
                  <a:srgbClr val="000000"/>
                </a:solidFill>
                <a:latin typeface="Arial"/>
              </a:rPr>
              <a:t> </a:t>
            </a:r>
            <a:r>
              <a:rPr lang="de-DE" sz="2500" kern="1200" baseline="0" dirty="0" err="1">
                <a:solidFill>
                  <a:srgbClr val="000000"/>
                </a:solidFill>
                <a:latin typeface="Arial"/>
              </a:rPr>
              <a:t>dolumquatur</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officiist</a:t>
            </a:r>
            <a:r>
              <a:rPr lang="de-DE" sz="2500" kern="1200" baseline="0" dirty="0">
                <a:solidFill>
                  <a:srgbClr val="000000"/>
                </a:solidFill>
                <a:latin typeface="Arial"/>
              </a:rPr>
              <a:t>, </a:t>
            </a:r>
            <a:r>
              <a:rPr lang="de-DE" sz="2500" kern="1200" baseline="0" dirty="0" err="1">
                <a:solidFill>
                  <a:srgbClr val="000000"/>
                </a:solidFill>
                <a:latin typeface="Arial"/>
              </a:rPr>
              <a:t>cullacc</a:t>
            </a:r>
            <a:r>
              <a:rPr lang="de-DE" sz="2500" kern="1200" baseline="0" dirty="0">
                <a:solidFill>
                  <a:srgbClr val="000000"/>
                </a:solidFill>
                <a:latin typeface="Arial"/>
              </a:rPr>
              <a:t> </a:t>
            </a:r>
            <a:r>
              <a:rPr lang="de-DE" sz="2500" kern="1200" baseline="0" dirty="0" err="1">
                <a:solidFill>
                  <a:srgbClr val="000000"/>
                </a:solidFill>
                <a:latin typeface="Arial"/>
              </a:rPr>
              <a:t>umquod</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non </a:t>
            </a:r>
            <a:r>
              <a:rPr lang="de-DE" sz="2500" kern="1200" baseline="0" dirty="0" err="1">
                <a:solidFill>
                  <a:srgbClr val="000000"/>
                </a:solidFill>
                <a:latin typeface="Arial"/>
              </a:rPr>
              <a:t>res</a:t>
            </a:r>
            <a:r>
              <a:rPr lang="de-DE" sz="2500" kern="1200" baseline="0" dirty="0">
                <a:solidFill>
                  <a:srgbClr val="000000"/>
                </a:solidFill>
                <a:latin typeface="Arial"/>
              </a:rPr>
              <a:t> ex et </a:t>
            </a:r>
            <a:r>
              <a:rPr lang="de-DE" sz="2500" kern="1200" baseline="0" dirty="0" err="1">
                <a:solidFill>
                  <a:srgbClr val="000000"/>
                </a:solidFill>
                <a:latin typeface="Arial"/>
              </a:rPr>
              <a:t>odita</a:t>
            </a:r>
            <a:r>
              <a:rPr lang="de-DE" sz="2500" kern="1200" baseline="0" dirty="0">
                <a:solidFill>
                  <a:srgbClr val="000000"/>
                </a:solidFill>
                <a:latin typeface="Arial"/>
              </a:rPr>
              <a:t> </a:t>
            </a:r>
            <a:r>
              <a:rPr lang="de-DE" sz="2500" kern="1200" baseline="0" dirty="0" err="1">
                <a:solidFill>
                  <a:srgbClr val="000000"/>
                </a:solidFill>
                <a:latin typeface="Arial"/>
              </a:rPr>
              <a:t>volum</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estibus</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et </a:t>
            </a:r>
            <a:r>
              <a:rPr lang="de-DE" sz="2500" kern="1200" baseline="0" dirty="0" err="1">
                <a:solidFill>
                  <a:srgbClr val="000000"/>
                </a:solidFill>
                <a:latin typeface="Arial"/>
              </a:rPr>
              <a:t>lit</a:t>
            </a:r>
            <a:r>
              <a:rPr lang="de-DE" sz="2500" kern="1200" baseline="0" dirty="0">
                <a:solidFill>
                  <a:srgbClr val="000000"/>
                </a:solidFill>
                <a:latin typeface="Arial"/>
              </a:rPr>
              <a:t> quo </a:t>
            </a:r>
            <a:r>
              <a:rPr lang="de-DE" sz="2500" kern="1200" baseline="0" dirty="0" err="1">
                <a:solidFill>
                  <a:srgbClr val="000000"/>
                </a:solidFill>
                <a:latin typeface="Arial"/>
              </a:rPr>
              <a:t>quam</a:t>
            </a:r>
            <a:r>
              <a:rPr lang="de-DE" sz="2500" kern="1200" baseline="0" dirty="0">
                <a:solidFill>
                  <a:srgbClr val="000000"/>
                </a:solidFill>
                <a:latin typeface="Arial"/>
              </a:rPr>
              <a:t> quo </a:t>
            </a:r>
            <a:r>
              <a:rPr lang="de-DE" sz="2500" kern="1200" baseline="0" dirty="0" err="1">
                <a:solidFill>
                  <a:srgbClr val="000000"/>
                </a:solidFill>
                <a:latin typeface="Arial"/>
              </a:rPr>
              <a:t>ea</a:t>
            </a:r>
            <a:r>
              <a:rPr lang="de-DE" sz="2500" kern="1200" baseline="0" dirty="0">
                <a:solidFill>
                  <a:srgbClr val="000000"/>
                </a:solidFill>
                <a:latin typeface="Arial"/>
              </a:rPr>
              <a:t> </a:t>
            </a:r>
            <a:r>
              <a:rPr lang="de-DE" sz="2500" kern="1200" baseline="0" dirty="0" err="1">
                <a:solidFill>
                  <a:srgbClr val="000000"/>
                </a:solidFill>
                <a:latin typeface="Arial"/>
              </a:rPr>
              <a:t>voluptis</a:t>
            </a:r>
            <a:r>
              <a:rPr lang="de-DE" sz="2500" kern="1200" baseline="0" dirty="0">
                <a:solidFill>
                  <a:srgbClr val="000000"/>
                </a:solidFill>
                <a:latin typeface="Arial"/>
              </a:rPr>
              <a:t>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elitatur</a:t>
            </a:r>
            <a:r>
              <a:rPr lang="de-DE" sz="2500" kern="1200" baseline="0" dirty="0">
                <a:solidFill>
                  <a:srgbClr val="000000"/>
                </a:solidFill>
                <a:latin typeface="Arial"/>
              </a:rPr>
              <a:t>, ex </a:t>
            </a:r>
            <a:r>
              <a:rPr lang="de-DE" sz="2500" kern="1200" baseline="0" dirty="0" err="1">
                <a:solidFill>
                  <a:srgbClr val="000000"/>
                </a:solidFill>
                <a:latin typeface="Arial"/>
              </a:rPr>
              <a:t>experep</a:t>
            </a:r>
            <a:r>
              <a:rPr lang="de-DE" sz="2500" kern="1200" baseline="0" dirty="0">
                <a:solidFill>
                  <a:srgbClr val="000000"/>
                </a:solidFill>
                <a:latin typeface="Arial"/>
              </a:rPr>
              <a:t> </a:t>
            </a:r>
            <a:r>
              <a:rPr lang="de-DE" sz="2500" kern="1200" baseline="0" dirty="0" err="1">
                <a:solidFill>
                  <a:srgbClr val="000000"/>
                </a:solidFill>
                <a:latin typeface="Arial"/>
              </a:rPr>
              <a:t>elibus</a:t>
            </a:r>
            <a:r>
              <a:rPr lang="de-DE" sz="2500" kern="1200" baseline="0" dirty="0">
                <a:solidFill>
                  <a:srgbClr val="000000"/>
                </a:solidFill>
                <a:latin typeface="Arial"/>
              </a:rPr>
              <a:t>, </a:t>
            </a:r>
            <a:r>
              <a:rPr lang="de-DE" sz="2500" kern="1200" baseline="0" dirty="0" err="1">
                <a:solidFill>
                  <a:srgbClr val="000000"/>
                </a:solidFill>
                <a:latin typeface="Arial"/>
              </a:rPr>
              <a:t>officius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inciam</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tureictest</a:t>
            </a:r>
            <a:r>
              <a:rPr lang="de-DE" sz="2500" kern="1200" baseline="0" dirty="0">
                <a:solidFill>
                  <a:srgbClr val="000000"/>
                </a:solidFill>
                <a:latin typeface="Arial"/>
              </a:rPr>
              <a:t> </a:t>
            </a:r>
            <a:r>
              <a:rPr lang="de-DE" sz="2500" kern="1200" baseline="0" dirty="0" err="1">
                <a:solidFill>
                  <a:srgbClr val="000000"/>
                </a:solidFill>
                <a:latin typeface="Arial"/>
              </a:rPr>
              <a:t>vererenienda</a:t>
            </a:r>
            <a:r>
              <a:rPr lang="de-DE" sz="2500" kern="1200" baseline="0" dirty="0">
                <a:solidFill>
                  <a:srgbClr val="000000"/>
                </a:solidFill>
                <a:latin typeface="Arial"/>
              </a:rPr>
              <a:t> pro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ullande</a:t>
            </a:r>
            <a:r>
              <a:rPr lang="de-DE" sz="2500" kern="1200" baseline="0" dirty="0">
                <a:solidFill>
                  <a:srgbClr val="000000"/>
                </a:solidFill>
                <a:latin typeface="Arial"/>
              </a:rPr>
              <a:t> </a:t>
            </a:r>
            <a:r>
              <a:rPr lang="de-DE" sz="2500" kern="1200" baseline="0" dirty="0" err="1">
                <a:solidFill>
                  <a:srgbClr val="000000"/>
                </a:solidFill>
                <a:latin typeface="Arial"/>
              </a:rPr>
              <a:t>eaqui</a:t>
            </a:r>
            <a:r>
              <a:rPr lang="de-DE" sz="2500" kern="1200" baseline="0" dirty="0">
                <a:solidFill>
                  <a:srgbClr val="000000"/>
                </a:solidFill>
                <a:latin typeface="Arial"/>
              </a:rPr>
              <a:t> </a:t>
            </a:r>
            <a:r>
              <a:rPr lang="de-DE" sz="2500" kern="1200" baseline="0" dirty="0" err="1">
                <a:solidFill>
                  <a:srgbClr val="000000"/>
                </a:solidFill>
                <a:latin typeface="Arial"/>
              </a:rPr>
              <a:t>toritionsed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voloriorem</a:t>
            </a:r>
            <a:r>
              <a:rPr lang="de-DE" sz="2500" kern="1200" baseline="0" dirty="0">
                <a:solidFill>
                  <a:srgbClr val="000000"/>
                </a:solidFill>
                <a:latin typeface="Arial"/>
              </a:rPr>
              <a:t> </a:t>
            </a:r>
            <a:r>
              <a:rPr lang="de-DE" sz="2500" kern="1200" baseline="0" dirty="0" err="1">
                <a:solidFill>
                  <a:srgbClr val="000000"/>
                </a:solidFill>
                <a:latin typeface="Arial"/>
              </a:rPr>
              <a:t>harum</a:t>
            </a:r>
            <a:r>
              <a:rPr lang="de-DE" sz="2500" kern="1200" baseline="0" dirty="0">
                <a:solidFill>
                  <a:srgbClr val="000000"/>
                </a:solidFill>
                <a:latin typeface="Arial"/>
              </a:rPr>
              <a:t> am </a:t>
            </a:r>
            <a:r>
              <a:rPr lang="de-DE" sz="2500" kern="1200" baseline="0" dirty="0" err="1">
                <a:solidFill>
                  <a:srgbClr val="000000"/>
                </a:solidFill>
                <a:latin typeface="Arial"/>
              </a:rPr>
              <a:t>sitiossiti</a:t>
            </a:r>
            <a:r>
              <a:rPr lang="de-DE" sz="2500" kern="1200" baseline="0" dirty="0">
                <a:solidFill>
                  <a:srgbClr val="000000"/>
                </a:solidFill>
                <a:latin typeface="Arial"/>
              </a:rPr>
              <a:t> </a:t>
            </a:r>
            <a:r>
              <a:rPr lang="de-DE" sz="2500" kern="1200" baseline="0" dirty="0" err="1">
                <a:solidFill>
                  <a:srgbClr val="000000"/>
                </a:solidFill>
                <a:latin typeface="Arial"/>
              </a:rPr>
              <a:t>ilit</a:t>
            </a:r>
            <a:r>
              <a:rPr lang="de-DE" sz="2500" kern="1200" baseline="0" dirty="0">
                <a:solidFill>
                  <a:srgbClr val="000000"/>
                </a:solidFill>
                <a:latin typeface="Arial"/>
              </a:rPr>
              <a:t> </a:t>
            </a:r>
            <a:r>
              <a:rPr lang="de-DE" sz="2500" kern="1200" baseline="0" dirty="0" err="1">
                <a:solidFill>
                  <a:srgbClr val="000000"/>
                </a:solidFill>
                <a:latin typeface="Arial"/>
              </a:rPr>
              <a:t>mollorum</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eatias</a:t>
            </a:r>
            <a:r>
              <a:rPr lang="de-DE" sz="2500" kern="1200" baseline="0" dirty="0">
                <a:solidFill>
                  <a:srgbClr val="000000"/>
                </a:solidFill>
                <a:latin typeface="Arial"/>
              </a:rPr>
              <a:t> </a:t>
            </a:r>
            <a:r>
              <a:rPr lang="de-DE" sz="2500" kern="1200" baseline="0" dirty="0" err="1">
                <a:solidFill>
                  <a:srgbClr val="000000"/>
                </a:solidFill>
                <a:latin typeface="Arial"/>
              </a:rPr>
              <a:t>sim</a:t>
            </a:r>
            <a:r>
              <a:rPr lang="de-DE" sz="2500" kern="1200" baseline="0" dirty="0">
                <a:solidFill>
                  <a:srgbClr val="000000"/>
                </a:solidFill>
                <a:latin typeface="Arial"/>
              </a:rPr>
              <a: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mint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plitasped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volesti</a:t>
            </a:r>
            <a:r>
              <a:rPr lang="de-DE" sz="2500" kern="1200" baseline="0" dirty="0">
                <a:solidFill>
                  <a:srgbClr val="000000"/>
                </a:solidFill>
                <a:latin typeface="Arial"/>
              </a:rPr>
              <a:t> </a:t>
            </a:r>
            <a:r>
              <a:rPr lang="de-DE" sz="2500" kern="1200" baseline="0" dirty="0" err="1">
                <a:solidFill>
                  <a:srgbClr val="000000"/>
                </a:solidFill>
                <a:latin typeface="Arial"/>
              </a:rPr>
              <a:t>quamusa</a:t>
            </a:r>
            <a:r>
              <a:rPr lang="de-DE" sz="2500" kern="1200" baseline="0" dirty="0">
                <a:solidFill>
                  <a:srgbClr val="000000"/>
                </a:solidFill>
                <a:latin typeface="Arial"/>
              </a:rPr>
              <a:t> </a:t>
            </a:r>
            <a:r>
              <a:rPr lang="de-DE" sz="2500" kern="1200" baseline="0" dirty="0" err="1">
                <a:solidFill>
                  <a:srgbClr val="000000"/>
                </a:solidFill>
                <a:latin typeface="Arial"/>
              </a:rPr>
              <a:t>verionseque</a:t>
            </a:r>
            <a:r>
              <a:rPr lang="de-DE" sz="2500" kern="1200" baseline="0" dirty="0">
                <a:solidFill>
                  <a:srgbClr val="000000"/>
                </a:solidFill>
                <a:latin typeface="Arial"/>
              </a:rPr>
              <a:t> </a:t>
            </a:r>
            <a:r>
              <a:rPr lang="de-DE" sz="2500" kern="1200" baseline="0" dirty="0" err="1">
                <a:solidFill>
                  <a:srgbClr val="000000"/>
                </a:solidFill>
                <a:latin typeface="Arial"/>
              </a:rPr>
              <a:t>senim</a:t>
            </a:r>
            <a:r>
              <a:rPr lang="de-DE" sz="2500" kern="1200" baseline="0" dirty="0">
                <a:solidFill>
                  <a:srgbClr val="000000"/>
                </a:solidFill>
                <a:latin typeface="Arial"/>
              </a:rPr>
              <a:t> et </a:t>
            </a:r>
            <a:r>
              <a:rPr lang="de-DE" sz="2500" kern="1200" baseline="0" dirty="0" err="1">
                <a:solidFill>
                  <a:srgbClr val="000000"/>
                </a:solidFill>
                <a:latin typeface="Arial"/>
              </a:rPr>
              <a:t>excea</a:t>
            </a:r>
            <a:r>
              <a:rPr lang="de-DE" sz="2500" kern="1200" baseline="0" dirty="0">
                <a:solidFill>
                  <a:srgbClr val="000000"/>
                </a:solidFill>
                <a:latin typeface="Arial"/>
              </a:rPr>
              <a:t> </a:t>
            </a:r>
            <a:r>
              <a:rPr lang="de-DE" sz="2500" kern="1200" baseline="0" dirty="0" err="1">
                <a:solidFill>
                  <a:srgbClr val="000000"/>
                </a:solidFill>
                <a:latin typeface="Arial"/>
              </a:rPr>
              <a:t>verchil</a:t>
            </a:r>
            <a:r>
              <a:rPr lang="de-DE" sz="2500" kern="1200" baseline="0" dirty="0">
                <a:solidFill>
                  <a:srgbClr val="000000"/>
                </a:solidFill>
                <a:latin typeface="Arial"/>
              </a:rPr>
              <a:t> ex et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quunt</a:t>
            </a:r>
            <a:r>
              <a:rPr lang="de-DE" sz="2500" kern="1200" baseline="0" dirty="0">
                <a:solidFill>
                  <a:srgbClr val="000000"/>
                </a:solidFill>
                <a:latin typeface="Arial"/>
              </a:rPr>
              <a:t> ex </a:t>
            </a:r>
            <a:r>
              <a:rPr lang="de-DE" sz="2500" kern="1200" baseline="0" dirty="0" err="1">
                <a:solidFill>
                  <a:srgbClr val="000000"/>
                </a:solidFill>
                <a:latin typeface="Arial"/>
              </a:rPr>
              <a:t>exped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doloresed</a:t>
            </a:r>
            <a:r>
              <a:rPr lang="de-DE" sz="2500" kern="1200" baseline="0" dirty="0">
                <a:solidFill>
                  <a:srgbClr val="000000"/>
                </a:solidFill>
                <a:latin typeface="Arial"/>
              </a:rPr>
              <a:t> </a:t>
            </a:r>
            <a:r>
              <a:rPr lang="de-DE" sz="2500" kern="1200" baseline="0" dirty="0" err="1">
                <a:solidFill>
                  <a:srgbClr val="000000"/>
                </a:solidFill>
                <a:latin typeface="Arial"/>
              </a:rPr>
              <a:t>quam</a:t>
            </a:r>
            <a:r>
              <a:rPr lang="de-DE" sz="2500" kern="1200" baseline="0" dirty="0">
                <a:solidFill>
                  <a:srgbClr val="000000"/>
                </a:solidFill>
                <a:latin typeface="Arial"/>
              </a:rPr>
              <a:t> </a:t>
            </a:r>
            <a:r>
              <a:rPr lang="de-DE" sz="2500" kern="1200" baseline="0" dirty="0" err="1">
                <a:solidFill>
                  <a:srgbClr val="000000"/>
                </a:solidFill>
                <a:latin typeface="Arial"/>
              </a:rPr>
              <a:t>fugiamus</a:t>
            </a:r>
            <a:r>
              <a:rPr lang="de-DE" sz="2500" kern="1200" baseline="0" dirty="0">
                <a:solidFill>
                  <a:srgbClr val="000000"/>
                </a:solidFill>
                <a:latin typeface="Arial"/>
              </a:rPr>
              <a:t> </a:t>
            </a:r>
            <a:r>
              <a:rPr lang="de-DE" sz="2500" kern="1200" baseline="0" dirty="0" err="1">
                <a:solidFill>
                  <a:srgbClr val="000000"/>
                </a:solidFill>
                <a:latin typeface="Arial"/>
              </a:rPr>
              <a:t>reperem</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ipsam</a:t>
            </a:r>
            <a:r>
              <a:rPr lang="de-DE" sz="2500" kern="1200" baseline="0" dirty="0">
                <a:solidFill>
                  <a:srgbClr val="000000"/>
                </a:solidFill>
                <a:latin typeface="Arial"/>
              </a:rPr>
              <a:t> </a:t>
            </a:r>
            <a:r>
              <a:rPr lang="de-DE" sz="2500" kern="1200" baseline="0" dirty="0" err="1">
                <a:solidFill>
                  <a:srgbClr val="000000"/>
                </a:solidFill>
                <a:latin typeface="Arial"/>
              </a:rPr>
              <a:t>audi</a:t>
            </a:r>
            <a:r>
              <a:rPr lang="de-DE" sz="2500" kern="1200" baseline="0" dirty="0">
                <a:solidFill>
                  <a:srgbClr val="000000"/>
                </a:solidFill>
                <a:latin typeface="Arial"/>
              </a:rPr>
              <a:t> </a:t>
            </a:r>
            <a:r>
              <a:rPr lang="de-DE" sz="2500" kern="1200" baseline="0" dirty="0" err="1">
                <a:solidFill>
                  <a:srgbClr val="000000"/>
                </a:solidFill>
                <a:latin typeface="Arial"/>
              </a:rPr>
              <a:t>apicili</a:t>
            </a:r>
            <a:r>
              <a:rPr lang="de-DE" sz="2500" kern="1200" baseline="0" dirty="0">
                <a:solidFill>
                  <a:srgbClr val="000000"/>
                </a:solidFill>
                <a:latin typeface="Arial"/>
              </a:rPr>
              <a:t> </a:t>
            </a:r>
            <a:r>
              <a:rPr lang="de-DE" sz="2500" kern="1200" baseline="0" dirty="0" err="1">
                <a:solidFill>
                  <a:srgbClr val="000000"/>
                </a:solidFill>
                <a:latin typeface="Arial"/>
              </a:rPr>
              <a:t>busam</a:t>
            </a:r>
            <a:r>
              <a:rPr lang="de-DE" sz="2500" kern="1200" baseline="0" dirty="0">
                <a:solidFill>
                  <a:srgbClr val="000000"/>
                </a:solidFill>
                <a:latin typeface="Arial"/>
              </a:rPr>
              <a:t>, </a:t>
            </a:r>
            <a:r>
              <a:rPr lang="de-DE" sz="2500" kern="1200" baseline="0" dirty="0" err="1">
                <a:solidFill>
                  <a:srgbClr val="000000"/>
                </a:solidFill>
                <a:latin typeface="Arial"/>
              </a:rPr>
              <a:t>eostionsedi</a:t>
            </a:r>
            <a:r>
              <a:rPr lang="de-DE" sz="2500" kern="1200" baseline="0" dirty="0">
                <a:solidFill>
                  <a:srgbClr val="000000"/>
                </a:solidFill>
                <a:latin typeface="Arial"/>
              </a:rPr>
              <a:t> </a:t>
            </a:r>
            <a:r>
              <a:rPr lang="de-DE" sz="2500" kern="1200" baseline="0" dirty="0" err="1">
                <a:solidFill>
                  <a:srgbClr val="000000"/>
                </a:solidFill>
                <a:latin typeface="Arial"/>
              </a:rPr>
              <a:t>doluptiur</a:t>
            </a:r>
            <a:r>
              <a:rPr lang="de-DE" sz="2500" kern="1200" baseline="0" dirty="0">
                <a:solidFill>
                  <a:srgbClr val="000000"/>
                </a:solidFill>
                <a:latin typeface="Arial"/>
              </a:rPr>
              <a:t> </a:t>
            </a:r>
            <a:r>
              <a:rPr lang="de-DE" sz="2500" kern="1200" baseline="0" dirty="0" err="1">
                <a:solidFill>
                  <a:srgbClr val="000000"/>
                </a:solidFill>
                <a:latin typeface="Arial"/>
              </a:rPr>
              <a:t>restestia</a:t>
            </a:r>
            <a:r>
              <a:rPr lang="de-DE" sz="2500" kern="1200" baseline="0" dirty="0">
                <a:solidFill>
                  <a:srgbClr val="000000"/>
                </a:solidFill>
                <a:latin typeface="Arial"/>
              </a:rPr>
              <a:t> </a:t>
            </a:r>
            <a:r>
              <a:rPr lang="de-DE" sz="2500" kern="1200" baseline="0" dirty="0" err="1">
                <a:solidFill>
                  <a:srgbClr val="000000"/>
                </a:solidFill>
                <a:latin typeface="Arial"/>
              </a:rPr>
              <a:t>volent</a:t>
            </a:r>
            <a:r>
              <a:rPr lang="de-DE" sz="2500" kern="1200" baseline="0" dirty="0">
                <a:solidFill>
                  <a:srgbClr val="000000"/>
                </a:solidFill>
                <a:latin typeface="Arial"/>
              </a:rPr>
              <a:t> </a:t>
            </a:r>
            <a:r>
              <a:rPr lang="de-DE" sz="2500" kern="1200" baseline="0" dirty="0" err="1">
                <a:solidFill>
                  <a:srgbClr val="000000"/>
                </a:solidFill>
                <a:latin typeface="Arial"/>
              </a:rPr>
              <a:t>pra</a:t>
            </a:r>
            <a:r>
              <a:rPr lang="de-DE" sz="2500" kern="1200" baseline="0" dirty="0">
                <a:solidFill>
                  <a:srgbClr val="000000"/>
                </a:solidFill>
                <a:latin typeface="Arial"/>
              </a:rPr>
              <a:t> </a:t>
            </a:r>
            <a:r>
              <a:rPr lang="de-DE" sz="2500" kern="1200" baseline="0" dirty="0" err="1">
                <a:solidFill>
                  <a:srgbClr val="000000"/>
                </a:solidFill>
                <a:latin typeface="Arial"/>
              </a:rPr>
              <a:t>denda</a:t>
            </a:r>
            <a:r>
              <a:rPr lang="de-DE" sz="2500" kern="1200" baseline="0" dirty="0">
                <a:solidFill>
                  <a:srgbClr val="000000"/>
                </a:solidFill>
                <a:latin typeface="Arial"/>
              </a:rPr>
              <a:t> </a:t>
            </a:r>
            <a:r>
              <a:rPr lang="de-DE" sz="2500" kern="1200" baseline="0" dirty="0" err="1">
                <a:solidFill>
                  <a:srgbClr val="000000"/>
                </a:solidFill>
                <a:latin typeface="Arial"/>
              </a:rPr>
              <a:t>iur</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a:t>
            </a:r>
            <a:r>
              <a:rPr lang="de-DE" sz="2500" kern="1200" baseline="0" dirty="0" err="1">
                <a:solidFill>
                  <a:srgbClr val="000000"/>
                </a:solidFill>
                <a:latin typeface="Arial"/>
              </a:rPr>
              <a:t>verspel</a:t>
            </a:r>
            <a:r>
              <a:rPr lang="de-DE" sz="2500" kern="1200" baseline="0" dirty="0">
                <a:solidFill>
                  <a:srgbClr val="000000"/>
                </a:solidFill>
                <a:latin typeface="Arial"/>
              </a:rPr>
              <a:t> </a:t>
            </a:r>
            <a:r>
              <a:rPr lang="de-DE" sz="2500" kern="1200" baseline="0" dirty="0" err="1">
                <a:solidFill>
                  <a:srgbClr val="000000"/>
                </a:solidFill>
                <a:latin typeface="Arial"/>
              </a:rPr>
              <a:t>luptur</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utempor</a:t>
            </a:r>
            <a:r>
              <a:rPr lang="de-DE" sz="2500" kern="1200" baseline="0" dirty="0">
                <a:solidFill>
                  <a:srgbClr val="000000"/>
                </a:solidFill>
                <a:latin typeface="Arial"/>
              </a:rPr>
              <a:t> </a:t>
            </a:r>
            <a:r>
              <a:rPr lang="de-DE" sz="2500" kern="1200" baseline="0" dirty="0" err="1">
                <a:solidFill>
                  <a:srgbClr val="000000"/>
                </a:solidFill>
                <a:latin typeface="Arial"/>
              </a:rPr>
              <a:t>rovitat</a:t>
            </a:r>
            <a:r>
              <a:rPr lang="de-DE" sz="2500" kern="1200" baseline="0" dirty="0">
                <a:solidFill>
                  <a:srgbClr val="000000"/>
                </a:solidFill>
                <a:latin typeface="Arial"/>
              </a:rPr>
              <a:t> </a:t>
            </a:r>
            <a:r>
              <a:rPr lang="de-DE" sz="2500" kern="1200" baseline="0" dirty="0" err="1">
                <a:solidFill>
                  <a:srgbClr val="000000"/>
                </a:solidFill>
                <a:latin typeface="Arial"/>
              </a:rPr>
              <a:t>isquidi</a:t>
            </a:r>
            <a:r>
              <a:rPr lang="de-DE" sz="2500" kern="1200" baseline="0" dirty="0">
                <a:solidFill>
                  <a:srgbClr val="000000"/>
                </a:solidFill>
                <a:latin typeface="Arial"/>
              </a:rPr>
              <a:t> </a:t>
            </a:r>
            <a:r>
              <a:rPr lang="de-DE" sz="2500" kern="1200" baseline="0" dirty="0" err="1">
                <a:solidFill>
                  <a:srgbClr val="000000"/>
                </a:solidFill>
                <a:latin typeface="Arial"/>
              </a:rPr>
              <a:t>gendus</a:t>
            </a:r>
            <a:r>
              <a:rPr lang="de-DE" sz="2500" kern="1200" baseline="0" dirty="0">
                <a:solidFill>
                  <a:srgbClr val="000000"/>
                </a:solidFill>
                <a:latin typeface="Arial"/>
              </a:rPr>
              <a:t> </a:t>
            </a:r>
            <a:r>
              <a:rPr lang="de-DE" sz="2500" kern="1200" baseline="0" dirty="0" err="1">
                <a:solidFill>
                  <a:srgbClr val="000000"/>
                </a:solidFill>
                <a:latin typeface="Arial"/>
              </a:rPr>
              <a:t>voluptaecae</a:t>
            </a:r>
            <a:r>
              <a:rPr lang="de-DE" sz="2500" kern="1200" baseline="0" dirty="0">
                <a:solidFill>
                  <a:srgbClr val="000000"/>
                </a:solidFill>
                <a:latin typeface="Arial"/>
              </a:rPr>
              <a:t>. </a:t>
            </a:r>
            <a:r>
              <a:rPr lang="de-DE" sz="2500" kern="1200" baseline="0" dirty="0" err="1">
                <a:solidFill>
                  <a:srgbClr val="000000"/>
                </a:solidFill>
                <a:latin typeface="Arial"/>
              </a:rPr>
              <a:t>Itatem</a:t>
            </a:r>
            <a:r>
              <a:rPr lang="de-DE" sz="2500" kern="1200" baseline="0" dirty="0">
                <a:solidFill>
                  <a:srgbClr val="000000"/>
                </a:solidFill>
                <a:latin typeface="Arial"/>
              </a:rPr>
              <a:t> quo </a:t>
            </a:r>
            <a:r>
              <a:rPr lang="de-DE" sz="2500" kern="1200" baseline="0" dirty="0" err="1">
                <a:solidFill>
                  <a:srgbClr val="000000"/>
                </a:solidFill>
                <a:latin typeface="Arial"/>
              </a:rPr>
              <a:t>conectis</a:t>
            </a:r>
            <a:r>
              <a:rPr lang="de-DE" sz="2500" kern="1200" baseline="0" dirty="0">
                <a:solidFill>
                  <a:srgbClr val="000000"/>
                </a:solidFill>
                <a:latin typeface="Arial"/>
              </a:rPr>
              <a:t> </a:t>
            </a:r>
            <a:r>
              <a:rPr lang="de-DE" sz="2500" kern="1200" baseline="0" dirty="0" err="1">
                <a:solidFill>
                  <a:srgbClr val="000000"/>
                </a:solidFill>
                <a:latin typeface="Arial"/>
              </a:rPr>
              <a:t>molore</a:t>
            </a:r>
            <a:r>
              <a:rPr lang="de-DE" sz="2500" kern="1200" baseline="0" dirty="0">
                <a:solidFill>
                  <a:srgbClr val="000000"/>
                </a:solidFill>
                <a:latin typeface="Arial"/>
              </a:rPr>
              <a:t> </a:t>
            </a:r>
            <a:r>
              <a:rPr lang="de-DE" sz="2500" kern="1200" baseline="0" dirty="0" err="1">
                <a:solidFill>
                  <a:srgbClr val="000000"/>
                </a:solidFill>
                <a:latin typeface="Arial"/>
              </a:rPr>
              <a:t>cuptatur</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a:t>
            </a:r>
          </a:p>
          <a:p>
            <a:pPr rtl="0"/>
            <a:r>
              <a:rPr lang="de-DE" sz="2500" kern="1200" baseline="0" dirty="0" err="1">
                <a:solidFill>
                  <a:srgbClr val="000000"/>
                </a:solidFill>
                <a:latin typeface="Arial"/>
              </a:rPr>
              <a:t>Xerro</a:t>
            </a:r>
            <a:r>
              <a:rPr lang="de-DE" sz="2500" kern="1200" baseline="0" dirty="0">
                <a:solidFill>
                  <a:srgbClr val="000000"/>
                </a:solidFill>
                <a:latin typeface="Arial"/>
              </a:rPr>
              <a:t> et </a:t>
            </a:r>
            <a:r>
              <a:rPr lang="de-DE" sz="2500" kern="1200" baseline="0" dirty="0" err="1">
                <a:solidFill>
                  <a:srgbClr val="000000"/>
                </a:solidFill>
                <a:latin typeface="Arial"/>
              </a:rPr>
              <a:t>elesciam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am </a:t>
            </a:r>
            <a:r>
              <a:rPr lang="de-DE" sz="2500" kern="1200" baseline="0" dirty="0" err="1">
                <a:solidFill>
                  <a:srgbClr val="000000"/>
                </a:solidFill>
                <a:latin typeface="Arial"/>
              </a:rPr>
              <a:t>videlessi</a:t>
            </a:r>
            <a:r>
              <a:rPr lang="de-DE" sz="2500" kern="1200" baseline="0" dirty="0">
                <a:solidFill>
                  <a:srgbClr val="000000"/>
                </a:solidFill>
                <a:latin typeface="Arial"/>
              </a:rPr>
              <a:t> </a:t>
            </a:r>
            <a:r>
              <a:rPr lang="de-DE" sz="2500" kern="1200" baseline="0" dirty="0" err="1">
                <a:solidFill>
                  <a:srgbClr val="000000"/>
                </a:solidFill>
                <a:latin typeface="Arial"/>
              </a:rPr>
              <a:t>accus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p>
          <a:p>
            <a:pPr rtl="0"/>
            <a:r>
              <a:rPr lang="de-DE" sz="2500" kern="1200" baseline="0" dirty="0" err="1">
                <a:solidFill>
                  <a:srgbClr val="000000"/>
                </a:solidFill>
                <a:latin typeface="Arial"/>
              </a:rPr>
              <a:t>omnient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laccum</a:t>
            </a:r>
            <a:r>
              <a:rPr lang="de-DE" sz="2500" kern="1200" baseline="0" dirty="0">
                <a:solidFill>
                  <a:srgbClr val="000000"/>
                </a:solidFill>
                <a:latin typeface="Arial"/>
              </a:rPr>
              <a:t> </a:t>
            </a:r>
            <a:r>
              <a:rPr lang="de-DE" sz="2500" kern="1200" baseline="0" dirty="0" err="1">
                <a:solidFill>
                  <a:srgbClr val="000000"/>
                </a:solidFill>
                <a:latin typeface="Arial"/>
              </a:rPr>
              <a:t>ernation</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a:t>
            </a:r>
            <a:r>
              <a:rPr lang="de-DE" sz="2500" kern="1200" baseline="0" dirty="0" err="1">
                <a:solidFill>
                  <a:srgbClr val="000000"/>
                </a:solidFill>
                <a:latin typeface="Arial"/>
              </a:rPr>
              <a:t>explictur</a:t>
            </a:r>
            <a:r>
              <a:rPr lang="de-DE" sz="2500" kern="1200" baseline="0" dirty="0">
                <a:solidFill>
                  <a:srgbClr val="000000"/>
                </a:solidFill>
                <a:latin typeface="Arial"/>
              </a:rPr>
              <a:t>? </a:t>
            </a:r>
            <a:r>
              <a:rPr lang="de-DE" sz="2500" kern="1200" baseline="0" dirty="0" err="1">
                <a:solidFill>
                  <a:srgbClr val="000000"/>
                </a:solidFill>
                <a:latin typeface="Arial"/>
              </a:rPr>
              <a:t>Abori</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molut</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eaquis</a:t>
            </a:r>
            <a:r>
              <a:rPr lang="de-DE" sz="2500" kern="1200" baseline="0" dirty="0">
                <a:solidFill>
                  <a:srgbClr val="000000"/>
                </a:solidFill>
                <a:latin typeface="Arial"/>
              </a:rPr>
              <a:t> </a:t>
            </a:r>
            <a:r>
              <a:rPr lang="de-DE" sz="2500" kern="1200" baseline="0" dirty="0" err="1">
                <a:solidFill>
                  <a:srgbClr val="000000"/>
                </a:solidFill>
                <a:latin typeface="Arial"/>
              </a:rPr>
              <a:t>venis</a:t>
            </a:r>
            <a:r>
              <a:rPr lang="de-DE" sz="2500" kern="1200" baseline="0" dirty="0">
                <a:solidFill>
                  <a:srgbClr val="000000"/>
                </a:solidFill>
                <a:latin typeface="Arial"/>
              </a:rPr>
              <a:t> </a:t>
            </a:r>
            <a:r>
              <a:rPr lang="de-DE" sz="2500" kern="1200" baseline="0" dirty="0" err="1">
                <a:solidFill>
                  <a:srgbClr val="000000"/>
                </a:solidFill>
                <a:latin typeface="Arial"/>
              </a:rPr>
              <a:t>quibus</a:t>
            </a:r>
            <a:r>
              <a:rPr lang="de-DE" sz="2500" kern="1200" baseline="0" dirty="0">
                <a:solidFill>
                  <a:srgbClr val="000000"/>
                </a:solidFill>
                <a:latin typeface="Arial"/>
              </a:rPr>
              <a:t> in es et </a:t>
            </a:r>
            <a:r>
              <a:rPr lang="de-DE" sz="2500" kern="1200" baseline="0" dirty="0" err="1">
                <a:solidFill>
                  <a:srgbClr val="000000"/>
                </a:solidFill>
                <a:latin typeface="Arial"/>
              </a:rPr>
              <a:t>aligent</a:t>
            </a:r>
            <a:r>
              <a:rPr lang="de-DE" sz="2500" kern="1200" baseline="0" dirty="0">
                <a:solidFill>
                  <a:srgbClr val="000000"/>
                </a:solidFill>
                <a:latin typeface="Arial"/>
              </a:rPr>
              <a:t>.</a:t>
            </a:r>
          </a:p>
          <a:p>
            <a:pPr rtl="0"/>
            <a:r>
              <a:rPr lang="de-DE" sz="2500" kern="1200" baseline="0" dirty="0" err="1">
                <a:solidFill>
                  <a:srgbClr val="000000"/>
                </a:solidFill>
                <a:latin typeface="Arial"/>
              </a:rPr>
              <a:t>Niat</a:t>
            </a:r>
            <a:r>
              <a:rPr lang="de-DE" sz="2500" kern="1200" baseline="0" dirty="0">
                <a:solidFill>
                  <a:srgbClr val="000000"/>
                </a:solidFill>
                <a:latin typeface="Arial"/>
              </a:rPr>
              <a:t> </a:t>
            </a:r>
            <a:r>
              <a:rPr lang="de-DE" sz="2500" kern="1200" baseline="0" dirty="0" err="1">
                <a:solidFill>
                  <a:srgbClr val="000000"/>
                </a:solidFill>
                <a:latin typeface="Arial"/>
              </a:rPr>
              <a:t>harchillis</a:t>
            </a:r>
            <a:r>
              <a:rPr lang="de-DE" sz="2500" kern="1200" baseline="0" dirty="0">
                <a:solidFill>
                  <a:srgbClr val="000000"/>
                </a:solidFill>
                <a:latin typeface="Arial"/>
              </a:rPr>
              <a:t> </a:t>
            </a:r>
            <a:r>
              <a:rPr lang="de-DE" sz="2500" kern="1200" baseline="0" dirty="0" err="1">
                <a:solidFill>
                  <a:srgbClr val="000000"/>
                </a:solidFill>
                <a:latin typeface="Arial"/>
              </a:rPr>
              <a:t>cullate</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aboreperia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doluptam</a:t>
            </a:r>
            <a:r>
              <a:rPr lang="de-DE" sz="2500" kern="1200" baseline="0" dirty="0">
                <a:solidFill>
                  <a:srgbClr val="000000"/>
                </a:solidFill>
                <a:latin typeface="Arial"/>
              </a:rPr>
              <a:t> </a:t>
            </a:r>
            <a:r>
              <a:rPr lang="de-DE" sz="2500" kern="1200" baseline="0" dirty="0" err="1">
                <a:solidFill>
                  <a:srgbClr val="000000"/>
                </a:solidFill>
                <a:latin typeface="Arial"/>
              </a:rPr>
              <a:t>faccabo</a:t>
            </a:r>
            <a:r>
              <a:rPr lang="de-DE" sz="2500" kern="1200" baseline="0" dirty="0">
                <a:solidFill>
                  <a:srgbClr val="000000"/>
                </a:solidFill>
                <a:latin typeface="Arial"/>
              </a:rPr>
              <a:t>. </a:t>
            </a:r>
            <a:r>
              <a:rPr lang="de-DE" sz="2500" kern="1200" baseline="0" dirty="0" err="1">
                <a:solidFill>
                  <a:srgbClr val="000000"/>
                </a:solidFill>
                <a:latin typeface="Arial"/>
              </a:rPr>
              <a:t>Otam</a:t>
            </a:r>
            <a:r>
              <a:rPr lang="de-DE" sz="2500" kern="1200" baseline="0" dirty="0">
                <a:solidFill>
                  <a:srgbClr val="000000"/>
                </a:solidFill>
                <a:latin typeface="Arial"/>
              </a:rPr>
              <a:t> </a:t>
            </a:r>
            <a:r>
              <a:rPr lang="de-DE" sz="2500" kern="1200" baseline="0" dirty="0" err="1">
                <a:solidFill>
                  <a:srgbClr val="000000"/>
                </a:solidFill>
                <a:latin typeface="Arial"/>
              </a:rPr>
              <a:t>iniminventur</a:t>
            </a:r>
            <a:r>
              <a:rPr lang="de-DE" sz="2500" kern="1200" baseline="0" dirty="0">
                <a:solidFill>
                  <a:srgbClr val="000000"/>
                </a:solidFill>
                <a:latin typeface="Arial"/>
              </a:rPr>
              <a:t>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none</a:t>
            </a:r>
            <a:r>
              <a:rPr lang="de-DE" sz="2500" kern="1200" baseline="0" dirty="0">
                <a:solidFill>
                  <a:srgbClr val="000000"/>
                </a:solidFill>
                <a:latin typeface="Arial"/>
              </a:rPr>
              <a:t> </a:t>
            </a:r>
            <a:r>
              <a:rPr lang="de-DE" sz="2500" kern="1200" baseline="0" dirty="0" err="1">
                <a:solidFill>
                  <a:srgbClr val="000000"/>
                </a:solidFill>
                <a:latin typeface="Arial"/>
              </a:rPr>
              <a:t>net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accum</a:t>
            </a:r>
            <a:r>
              <a:rPr lang="de-DE" sz="2500" kern="1200" baseline="0" dirty="0">
                <a:solidFill>
                  <a:srgbClr val="000000"/>
                </a:solidFill>
                <a:latin typeface="Arial"/>
              </a:rPr>
              <a:t>, </a:t>
            </a:r>
            <a:r>
              <a:rPr lang="de-DE" sz="2500" kern="1200" baseline="0" dirty="0" err="1">
                <a:solidFill>
                  <a:srgbClr val="000000"/>
                </a:solidFill>
                <a:latin typeface="Arial"/>
              </a:rPr>
              <a:t>nimet</a:t>
            </a:r>
            <a:r>
              <a:rPr lang="de-DE" sz="2500" kern="1200" baseline="0" dirty="0">
                <a:solidFill>
                  <a:srgbClr val="000000"/>
                </a:solidFill>
                <a:latin typeface="Arial"/>
              </a:rPr>
              <a:t> </a:t>
            </a:r>
            <a:r>
              <a:rPr lang="de-DE" sz="2500" kern="1200" baseline="0" dirty="0" err="1">
                <a:solidFill>
                  <a:srgbClr val="000000"/>
                </a:solidFill>
                <a:latin typeface="Arial"/>
              </a:rPr>
              <a:t>officimi</a:t>
            </a:r>
            <a:r>
              <a:rPr lang="de-DE" sz="2500" kern="1200" baseline="0" dirty="0">
                <a:solidFill>
                  <a:srgbClr val="000000"/>
                </a:solidFill>
                <a:latin typeface="Arial"/>
              </a:rPr>
              <a:t>, </a:t>
            </a:r>
            <a:r>
              <a:rPr lang="de-DE" sz="2500" kern="1200" baseline="0" dirty="0" err="1">
                <a:solidFill>
                  <a:srgbClr val="000000"/>
                </a:solidFill>
                <a:latin typeface="Arial"/>
              </a:rPr>
              <a:t>conseque</a:t>
            </a:r>
            <a:r>
              <a:rPr lang="de-DE" sz="2500" kern="1200" baseline="0" dirty="0">
                <a:solidFill>
                  <a:srgbClr val="000000"/>
                </a:solidFill>
                <a:latin typeface="Arial"/>
              </a:rPr>
              <a:t> </a:t>
            </a:r>
            <a:r>
              <a:rPr lang="de-DE" sz="2500" kern="1200" baseline="0" dirty="0" err="1">
                <a:solidFill>
                  <a:srgbClr val="000000"/>
                </a:solidFill>
                <a:latin typeface="Arial"/>
              </a:rPr>
              <a:t>dit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Nam, </a:t>
            </a:r>
            <a:r>
              <a:rPr lang="de-DE" sz="2500" kern="1200" baseline="0" dirty="0" err="1">
                <a:solidFill>
                  <a:srgbClr val="000000"/>
                </a:solidFill>
                <a:latin typeface="Arial"/>
              </a:rPr>
              <a:t>quibus</a:t>
            </a:r>
            <a:r>
              <a:rPr lang="de-DE" sz="2500" kern="1200" baseline="0" dirty="0">
                <a:solidFill>
                  <a:srgbClr val="000000"/>
                </a:solidFill>
                <a:latin typeface="Arial"/>
              </a:rPr>
              <a:t> </a:t>
            </a:r>
            <a:r>
              <a:rPr lang="de-DE" sz="2500" kern="1200" baseline="0" dirty="0" err="1">
                <a:solidFill>
                  <a:srgbClr val="000000"/>
                </a:solidFill>
                <a:latin typeface="Arial"/>
              </a:rPr>
              <a:t>moloraectius</a:t>
            </a:r>
            <a:r>
              <a:rPr lang="de-DE" sz="2500" kern="1200" baseline="0" dirty="0">
                <a:solidFill>
                  <a:srgbClr val="000000"/>
                </a:solidFill>
                <a:latin typeface="Arial"/>
              </a:rPr>
              <a:t> </a:t>
            </a:r>
            <a:r>
              <a:rPr lang="de-DE" sz="2500" kern="1200" baseline="0" dirty="0" err="1">
                <a:solidFill>
                  <a:srgbClr val="000000"/>
                </a:solidFill>
                <a:latin typeface="Arial"/>
              </a:rPr>
              <a:t>illabor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laborrum</a:t>
            </a:r>
            <a:r>
              <a:rPr lang="de-DE" sz="2500" kern="1200" baseline="0" dirty="0">
                <a:solidFill>
                  <a:srgbClr val="000000"/>
                </a:solidFill>
                <a:latin typeface="Arial"/>
              </a:rPr>
              <a:t> </a:t>
            </a:r>
            <a:r>
              <a:rPr lang="de-DE" sz="2500" kern="1200" baseline="0" dirty="0" err="1">
                <a:solidFill>
                  <a:srgbClr val="000000"/>
                </a:solidFill>
                <a:latin typeface="Arial"/>
              </a:rPr>
              <a:t>inveliquia</a:t>
            </a:r>
            <a:r>
              <a:rPr lang="de-DE" sz="2500" kern="1200" baseline="0" dirty="0">
                <a:solidFill>
                  <a:srgbClr val="000000"/>
                </a:solidFill>
                <a:latin typeface="Arial"/>
              </a:rPr>
              <a:t> </a:t>
            </a:r>
            <a:r>
              <a:rPr lang="de-DE" sz="2500" kern="1200" baseline="0" dirty="0" err="1">
                <a:solidFill>
                  <a:srgbClr val="000000"/>
                </a:solidFill>
                <a:latin typeface="Arial"/>
              </a:rPr>
              <a:t>sequias</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spedis</a:t>
            </a:r>
            <a:r>
              <a:rPr lang="de-DE" sz="2500" kern="1200" baseline="0" dirty="0">
                <a:solidFill>
                  <a:srgbClr val="000000"/>
                </a:solidFill>
                <a:latin typeface="Arial"/>
              </a:rPr>
              <a:t> </a:t>
            </a:r>
            <a:r>
              <a:rPr lang="de-DE" sz="2500" kern="1200" baseline="0" dirty="0" err="1">
                <a:solidFill>
                  <a:srgbClr val="000000"/>
                </a:solidFill>
                <a:latin typeface="Arial"/>
              </a:rPr>
              <a:t>moluptias</a:t>
            </a:r>
            <a:r>
              <a:rPr lang="de-DE" sz="2500" kern="1200" baseline="0" dirty="0">
                <a:solidFill>
                  <a:srgbClr val="000000"/>
                </a:solidFill>
                <a:latin typeface="Arial"/>
              </a:rPr>
              <a:t> </a:t>
            </a:r>
            <a:r>
              <a:rPr lang="de-DE" sz="2500" kern="1200" baseline="0" dirty="0" err="1">
                <a:solidFill>
                  <a:srgbClr val="000000"/>
                </a:solidFill>
                <a:latin typeface="Arial"/>
              </a:rPr>
              <a:t>adia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acest</a:t>
            </a:r>
            <a:r>
              <a:rPr lang="de-DE" sz="2500" kern="1200" baseline="0" dirty="0">
                <a:solidFill>
                  <a:srgbClr val="000000"/>
                </a:solidFill>
                <a:latin typeface="Arial"/>
              </a:rPr>
              <a:t> </a:t>
            </a:r>
            <a:r>
              <a:rPr lang="de-DE" sz="2500" kern="1200" baseline="0" dirty="0" err="1">
                <a:solidFill>
                  <a:srgbClr val="000000"/>
                </a:solidFill>
                <a:latin typeface="Arial"/>
              </a:rPr>
              <a:t>audae</a:t>
            </a:r>
            <a:r>
              <a:rPr lang="de-DE" sz="2500" kern="1200" baseline="0" dirty="0">
                <a:solidFill>
                  <a:srgbClr val="000000"/>
                </a:solidFill>
                <a:latin typeface="Arial"/>
              </a:rPr>
              <a:t> </a:t>
            </a:r>
            <a:r>
              <a:rPr lang="de-DE" sz="2500" kern="1200" baseline="0" dirty="0" err="1">
                <a:solidFill>
                  <a:srgbClr val="000000"/>
                </a:solidFill>
                <a:latin typeface="Arial"/>
              </a:rPr>
              <a:t>pernatum</a:t>
            </a:r>
            <a:r>
              <a:rPr lang="de-DE" sz="2500" kern="1200" baseline="0" dirty="0">
                <a:solidFill>
                  <a:srgbClr val="000000"/>
                </a:solidFill>
                <a:latin typeface="Arial"/>
              </a:rPr>
              <a:t> </a:t>
            </a:r>
            <a:r>
              <a:rPr lang="de-DE" sz="2500" kern="1200" baseline="0" dirty="0" err="1">
                <a:solidFill>
                  <a:srgbClr val="000000"/>
                </a:solidFill>
                <a:latin typeface="Arial"/>
              </a:rPr>
              <a:t>ius</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ad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et </a:t>
            </a:r>
            <a:r>
              <a:rPr lang="de-DE" sz="2500" kern="1200" baseline="0" dirty="0" err="1">
                <a:solidFill>
                  <a:srgbClr val="000000"/>
                </a:solidFill>
                <a:latin typeface="Arial"/>
              </a:rPr>
              <a:t>volo</a:t>
            </a:r>
            <a:r>
              <a:rPr lang="de-DE" sz="2500" kern="1200" baseline="0" dirty="0">
                <a:solidFill>
                  <a:srgbClr val="000000"/>
                </a:solidFill>
                <a:latin typeface="Arial"/>
              </a:rPr>
              <a:t> </a:t>
            </a:r>
            <a:r>
              <a:rPr lang="de-DE" sz="2500" kern="1200" baseline="0" dirty="0" err="1">
                <a:solidFill>
                  <a:srgbClr val="000000"/>
                </a:solidFill>
                <a:latin typeface="Arial"/>
              </a:rPr>
              <a:t>verovid</a:t>
            </a:r>
            <a:r>
              <a:rPr lang="de-DE" sz="2500" kern="1200" baseline="0" dirty="0">
                <a:solidFill>
                  <a:srgbClr val="000000"/>
                </a:solidFill>
                <a:latin typeface="Arial"/>
              </a:rPr>
              <a:t> </a:t>
            </a:r>
            <a:r>
              <a:rPr lang="de-DE" sz="2500" kern="1200" baseline="0" dirty="0" err="1">
                <a:solidFill>
                  <a:srgbClr val="000000"/>
                </a:solidFill>
                <a:latin typeface="Arial"/>
              </a:rPr>
              <a:t>unturitatet</a:t>
            </a:r>
            <a:r>
              <a:rPr lang="de-DE" sz="2500" kern="1200" baseline="0" dirty="0">
                <a:solidFill>
                  <a:srgbClr val="000000"/>
                </a:solidFill>
                <a:latin typeface="Arial"/>
              </a:rPr>
              <a:t> </a:t>
            </a:r>
            <a:r>
              <a:rPr lang="de-DE" sz="2500" kern="1200" baseline="0" dirty="0" err="1">
                <a:solidFill>
                  <a:srgbClr val="000000"/>
                </a:solidFill>
                <a:latin typeface="Arial"/>
              </a:rPr>
              <a:t>adiorehendi</a:t>
            </a:r>
            <a:r>
              <a:rPr lang="de-DE" sz="2500" kern="1200" baseline="0" dirty="0">
                <a:solidFill>
                  <a:srgbClr val="000000"/>
                </a:solidFill>
                <a:latin typeface="Arial"/>
              </a:rPr>
              <a:t> </a:t>
            </a:r>
            <a:r>
              <a:rPr lang="de-DE" sz="2500" kern="1200" baseline="0" dirty="0" err="1">
                <a:solidFill>
                  <a:srgbClr val="000000"/>
                </a:solidFill>
                <a:latin typeface="Arial"/>
              </a:rPr>
              <a:t>blabor</a:t>
            </a:r>
            <a:r>
              <a:rPr lang="de-DE" sz="2500" kern="1200" baseline="0" dirty="0">
                <a:solidFill>
                  <a:srgbClr val="000000"/>
                </a:solidFill>
                <a:latin typeface="Arial"/>
              </a:rPr>
              <a:t> </a:t>
            </a:r>
            <a:r>
              <a:rPr lang="de-DE" sz="2500" kern="1200" baseline="0" dirty="0" err="1">
                <a:solidFill>
                  <a:srgbClr val="000000"/>
                </a:solidFill>
                <a:latin typeface="Arial"/>
              </a:rPr>
              <a:t>aciur</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resciuntem</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imendendae</a:t>
            </a:r>
            <a:r>
              <a:rPr lang="de-DE" sz="2500" kern="1200" baseline="0" dirty="0">
                <a:solidFill>
                  <a:srgbClr val="000000"/>
                </a:solidFill>
                <a:latin typeface="Arial"/>
              </a:rPr>
              <a:t> </a:t>
            </a:r>
            <a:r>
              <a:rPr lang="de-DE" sz="2500" kern="1200" baseline="0" dirty="0" err="1">
                <a:solidFill>
                  <a:srgbClr val="000000"/>
                </a:solidFill>
                <a:latin typeface="Arial"/>
              </a:rPr>
              <a:t>verum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dem. </a:t>
            </a:r>
            <a:r>
              <a:rPr lang="de-DE" sz="2500" kern="1200" baseline="0" dirty="0" err="1">
                <a:solidFill>
                  <a:srgbClr val="000000"/>
                </a:solidFill>
                <a:latin typeface="Arial"/>
              </a:rPr>
              <a:t>Ro</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a:t>
            </a:r>
            <a:r>
              <a:rPr lang="de-DE" sz="2500" kern="1200" baseline="0" dirty="0">
                <a:solidFill>
                  <a:srgbClr val="000000"/>
                </a:solidFill>
                <a:latin typeface="Arial"/>
              </a:rPr>
              <a:t> </a:t>
            </a:r>
            <a:r>
              <a:rPr lang="de-DE" sz="2500" kern="1200" baseline="0" dirty="0" err="1">
                <a:solidFill>
                  <a:srgbClr val="000000"/>
                </a:solidFill>
                <a:latin typeface="Arial"/>
              </a:rPr>
              <a:t>atiorro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in </a:t>
            </a:r>
            <a:r>
              <a:rPr lang="de-DE" sz="2500" kern="1200" baseline="0" dirty="0" err="1">
                <a:solidFill>
                  <a:srgbClr val="000000"/>
                </a:solidFill>
                <a:latin typeface="Arial"/>
              </a:rPr>
              <a:t>nihiliquis</a:t>
            </a:r>
            <a:r>
              <a:rPr lang="de-DE" sz="2500" kern="1200" baseline="0" dirty="0">
                <a:solidFill>
                  <a:srgbClr val="000000"/>
                </a:solidFill>
                <a:latin typeface="Arial"/>
              </a:rPr>
              <a:t> </a:t>
            </a:r>
            <a:r>
              <a:rPr lang="de-DE" sz="2500" kern="1200" baseline="0" dirty="0" err="1">
                <a:solidFill>
                  <a:srgbClr val="000000"/>
                </a:solidFill>
                <a:latin typeface="Arial"/>
              </a:rPr>
              <a:t>volorporro</a:t>
            </a:r>
            <a:r>
              <a:rPr lang="de-DE" sz="2500" kern="1200" baseline="0" dirty="0">
                <a:solidFill>
                  <a:srgbClr val="000000"/>
                </a:solidFill>
                <a:latin typeface="Arial"/>
              </a:rPr>
              <a:t> </a:t>
            </a:r>
            <a:r>
              <a:rPr lang="de-DE" sz="2500" kern="1200" baseline="0" dirty="0" err="1">
                <a:solidFill>
                  <a:srgbClr val="000000"/>
                </a:solidFill>
                <a:latin typeface="Arial"/>
              </a:rPr>
              <a:t>is</a:t>
            </a:r>
            <a:r>
              <a:rPr lang="de-DE" sz="2500" kern="1200" baseline="0" dirty="0">
                <a:solidFill>
                  <a:srgbClr val="000000"/>
                </a:solidFill>
                <a:latin typeface="Arial"/>
              </a:rPr>
              <a:t> </a:t>
            </a:r>
            <a:r>
              <a:rPr lang="de-DE" sz="2500" kern="1200" baseline="0" dirty="0" err="1">
                <a:solidFill>
                  <a:srgbClr val="000000"/>
                </a:solidFill>
                <a:latin typeface="Arial"/>
              </a:rPr>
              <a:t>istiusdaecto</a:t>
            </a:r>
            <a:r>
              <a:rPr lang="de-DE" sz="2500" kern="1200" baseline="0" dirty="0">
                <a:solidFill>
                  <a:srgbClr val="000000"/>
                </a:solidFill>
                <a:latin typeface="Arial"/>
              </a:rPr>
              <a:t> </a:t>
            </a:r>
            <a:r>
              <a:rPr lang="de-DE" sz="2500" kern="1200" baseline="0" dirty="0" err="1">
                <a:solidFill>
                  <a:srgbClr val="000000"/>
                </a:solidFill>
                <a:latin typeface="Arial"/>
              </a:rPr>
              <a:t>tem</a:t>
            </a:r>
            <a:r>
              <a:rPr lang="de-DE" sz="2500" kern="1200" baseline="0" dirty="0">
                <a:solidFill>
                  <a:srgbClr val="000000"/>
                </a:solidFill>
                <a:latin typeface="Arial"/>
              </a:rPr>
              <a:t> </a:t>
            </a:r>
            <a:r>
              <a:rPr lang="de-DE" sz="2500" kern="1200" baseline="0" dirty="0" err="1">
                <a:solidFill>
                  <a:srgbClr val="000000"/>
                </a:solidFill>
                <a:latin typeface="Arial"/>
              </a:rPr>
              <a:t>recae</a:t>
            </a:r>
            <a:r>
              <a:rPr lang="de-DE" sz="2500" kern="1200" baseline="0" dirty="0">
                <a:solidFill>
                  <a:srgbClr val="000000"/>
                </a:solidFill>
                <a:latin typeface="Arial"/>
              </a:rPr>
              <a:t> mi, si </a:t>
            </a:r>
            <a:r>
              <a:rPr lang="de-DE" sz="2500" kern="1200" baseline="0" dirty="0" err="1">
                <a:solidFill>
                  <a:srgbClr val="000000"/>
                </a:solidFill>
                <a:latin typeface="Arial"/>
              </a:rPr>
              <a:t>voluptat</a:t>
            </a:r>
            <a:r>
              <a:rPr lang="de-DE" sz="2500" kern="1200" baseline="0" dirty="0">
                <a:solidFill>
                  <a:srgbClr val="000000"/>
                </a:solidFill>
                <a:latin typeface="Arial"/>
              </a:rPr>
              <a:t>.</a:t>
            </a:r>
          </a:p>
          <a:p>
            <a:pPr rtl="0"/>
            <a:r>
              <a:rPr lang="de-DE" sz="2500" kern="1200" baseline="0" dirty="0" err="1">
                <a:solidFill>
                  <a:srgbClr val="000000"/>
                </a:solidFill>
                <a:latin typeface="Arial"/>
              </a:rPr>
              <a:t>Cae</a:t>
            </a:r>
            <a:r>
              <a:rPr lang="de-DE" sz="2500" kern="1200" baseline="0" dirty="0">
                <a:solidFill>
                  <a:srgbClr val="000000"/>
                </a:solidFill>
                <a:latin typeface="Arial"/>
              </a:rPr>
              <a:t> et </a:t>
            </a:r>
            <a:r>
              <a:rPr lang="de-DE" sz="2500" kern="1200" baseline="0" dirty="0" err="1">
                <a:solidFill>
                  <a:srgbClr val="000000"/>
                </a:solidFill>
                <a:latin typeface="Arial"/>
              </a:rPr>
              <a:t>autem</a:t>
            </a:r>
            <a:r>
              <a:rPr lang="de-DE" sz="2500" kern="1200" baseline="0" dirty="0">
                <a:solidFill>
                  <a:srgbClr val="000000"/>
                </a:solidFill>
                <a:latin typeface="Arial"/>
              </a:rPr>
              <a:t> </a:t>
            </a:r>
            <a:r>
              <a:rPr lang="de-DE" sz="2500" kern="1200" baseline="0" dirty="0" err="1">
                <a:solidFill>
                  <a:srgbClr val="000000"/>
                </a:solidFill>
                <a:latin typeface="Arial"/>
              </a:rPr>
              <a:t>at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reped</a:t>
            </a:r>
            <a:r>
              <a:rPr lang="de-DE" sz="2500" kern="1200" baseline="0" dirty="0">
                <a:solidFill>
                  <a:srgbClr val="000000"/>
                </a:solidFill>
                <a:latin typeface="Arial"/>
              </a:rPr>
              <a:t> </a:t>
            </a:r>
            <a:r>
              <a:rPr lang="de-DE" sz="2500" kern="1200" baseline="0" dirty="0" err="1">
                <a:solidFill>
                  <a:srgbClr val="000000"/>
                </a:solidFill>
                <a:latin typeface="Arial"/>
              </a:rPr>
              <a:t>quasinc</a:t>
            </a:r>
            <a:r>
              <a:rPr lang="de-DE" sz="2500" kern="1200" baseline="0" dirty="0">
                <a:solidFill>
                  <a:srgbClr val="000000"/>
                </a:solidFill>
                <a:latin typeface="Arial"/>
              </a:rPr>
              <a:t> </a:t>
            </a:r>
            <a:r>
              <a:rPr lang="de-DE" sz="2500" kern="1200" baseline="0" dirty="0" err="1">
                <a:solidFill>
                  <a:srgbClr val="000000"/>
                </a:solidFill>
                <a:latin typeface="Arial"/>
              </a:rPr>
              <a:t>ipitio</a:t>
            </a:r>
            <a:r>
              <a:rPr lang="de-DE" sz="2500" kern="1200" baseline="0" dirty="0">
                <a:solidFill>
                  <a:srgbClr val="000000"/>
                </a:solidFill>
                <a:latin typeface="Arial"/>
              </a:rPr>
              <a:t>. </a:t>
            </a:r>
            <a:r>
              <a:rPr lang="de-DE" sz="2500" kern="1200" baseline="0" dirty="0" err="1">
                <a:solidFill>
                  <a:srgbClr val="000000"/>
                </a:solidFill>
                <a:latin typeface="Arial"/>
              </a:rPr>
              <a:t>Ariscipsamus</a:t>
            </a:r>
            <a:r>
              <a:rPr lang="de-DE" sz="2500" kern="1200" baseline="0" dirty="0">
                <a:solidFill>
                  <a:srgbClr val="000000"/>
                </a:solidFill>
                <a:latin typeface="Arial"/>
              </a:rPr>
              <a:t> </a:t>
            </a:r>
            <a:r>
              <a:rPr lang="de-DE" sz="2500" kern="1200" baseline="0" dirty="0" err="1">
                <a:solidFill>
                  <a:srgbClr val="000000"/>
                </a:solidFill>
                <a:latin typeface="Arial"/>
              </a:rPr>
              <a:t>volorec</a:t>
            </a:r>
            <a:r>
              <a:rPr lang="de-DE" sz="2500" kern="1200" baseline="0" dirty="0">
                <a:solidFill>
                  <a:srgbClr val="000000"/>
                </a:solidFill>
                <a:latin typeface="Arial"/>
              </a:rPr>
              <a:t> </a:t>
            </a:r>
            <a:r>
              <a:rPr lang="de-DE" sz="2500" kern="1200" baseline="0" dirty="0" err="1">
                <a:solidFill>
                  <a:srgbClr val="000000"/>
                </a:solidFill>
                <a:latin typeface="Arial"/>
              </a:rPr>
              <a:t>tionse</a:t>
            </a:r>
            <a:r>
              <a:rPr lang="de-DE" sz="2500" kern="1200" baseline="0" dirty="0">
                <a:solidFill>
                  <a:srgbClr val="000000"/>
                </a:solidFill>
                <a:latin typeface="Arial"/>
              </a:rPr>
              <a:t> </a:t>
            </a:r>
            <a:r>
              <a:rPr lang="de-DE" sz="2500" kern="1200" baseline="0" dirty="0" err="1">
                <a:solidFill>
                  <a:srgbClr val="000000"/>
                </a:solidFill>
                <a:latin typeface="Arial"/>
              </a:rPr>
              <a:t>perum</a:t>
            </a:r>
            <a:r>
              <a:rPr lang="de-DE" sz="2500" kern="1200" baseline="0" dirty="0">
                <a:solidFill>
                  <a:srgbClr val="000000"/>
                </a:solidFill>
                <a:latin typeface="Arial"/>
              </a:rPr>
              <a:t> </a:t>
            </a:r>
            <a:r>
              <a:rPr lang="de-DE" sz="2500" kern="1200" baseline="0" dirty="0" err="1">
                <a:solidFill>
                  <a:srgbClr val="000000"/>
                </a:solidFill>
                <a:latin typeface="Arial"/>
              </a:rPr>
              <a:t>volorunt</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p>
        </p:txBody>
      </p:sp>
      <p:sp>
        <p:nvSpPr>
          <p:cNvPr id="13" name="Bildplatzhalter 12"/>
          <p:cNvSpPr>
            <a:spLocks noGrp="1"/>
          </p:cNvSpPr>
          <p:nvPr>
            <p:ph type="pic" sz="quarter" idx="16"/>
          </p:nvPr>
        </p:nvSpPr>
        <p:spPr>
          <a:xfrm>
            <a:off x="9666958" y="20684603"/>
            <a:ext cx="7380000" cy="6120000"/>
          </a:xfrm>
          <a:prstGeom prst="rect">
            <a:avLst/>
          </a:prstGeom>
        </p:spPr>
        <p:txBody>
          <a:bodyPr bIns="46800" anchor="t" anchorCtr="0"/>
          <a:lstStyle/>
          <a:p>
            <a:r>
              <a:rPr lang="de-DE"/>
              <a:t>Bild durch Klicken auf Symbol hinzufügen</a:t>
            </a:r>
            <a:endParaRPr lang="de-DE" dirty="0"/>
          </a:p>
        </p:txBody>
      </p:sp>
      <p:sp>
        <p:nvSpPr>
          <p:cNvPr id="19" name="Textplatzhalter 18"/>
          <p:cNvSpPr>
            <a:spLocks noGrp="1"/>
          </p:cNvSpPr>
          <p:nvPr>
            <p:ph type="body" sz="quarter" idx="17" hasCustomPrompt="1"/>
          </p:nvPr>
        </p:nvSpPr>
        <p:spPr>
          <a:xfrm>
            <a:off x="9666958" y="26805283"/>
            <a:ext cx="73800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12" name="Bildplatzhalter 12"/>
          <p:cNvSpPr>
            <a:spLocks noGrp="1"/>
          </p:cNvSpPr>
          <p:nvPr>
            <p:ph type="pic" sz="quarter" idx="18"/>
          </p:nvPr>
        </p:nvSpPr>
        <p:spPr>
          <a:xfrm>
            <a:off x="25761566" y="9091315"/>
            <a:ext cx="7380000" cy="9360360"/>
          </a:xfrm>
          <a:prstGeom prst="rect">
            <a:avLst/>
          </a:prstGeom>
        </p:spPr>
        <p:txBody>
          <a:bodyPr bIns="46800" anchor="t" anchorCtr="0"/>
          <a:lstStyle/>
          <a:p>
            <a:r>
              <a:rPr lang="de-DE"/>
              <a:t>Bild durch Klicken auf Symbol hinzufügen</a:t>
            </a:r>
            <a:endParaRPr lang="de-DE" dirty="0"/>
          </a:p>
        </p:txBody>
      </p:sp>
      <p:sp>
        <p:nvSpPr>
          <p:cNvPr id="14" name="Textplatzhalter 18"/>
          <p:cNvSpPr>
            <a:spLocks noGrp="1"/>
          </p:cNvSpPr>
          <p:nvPr>
            <p:ph type="body" sz="quarter" idx="19" hasCustomPrompt="1"/>
          </p:nvPr>
        </p:nvSpPr>
        <p:spPr>
          <a:xfrm>
            <a:off x="25761566" y="18452355"/>
            <a:ext cx="73800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17" name="Textplatzhalter 16"/>
          <p:cNvSpPr>
            <a:spLocks noGrp="1"/>
          </p:cNvSpPr>
          <p:nvPr>
            <p:ph type="body" sz="quarter" idx="20" hasCustomPrompt="1"/>
          </p:nvPr>
        </p:nvSpPr>
        <p:spPr>
          <a:xfrm>
            <a:off x="1656000" y="8784000"/>
            <a:ext cx="7308000" cy="18426761"/>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lvl="1"/>
            <a:r>
              <a:rPr lang="de-DE" sz="2500" kern="1200" baseline="0" dirty="0">
                <a:solidFill>
                  <a:srgbClr val="000000"/>
                </a:solidFill>
                <a:latin typeface="Arial"/>
              </a:rPr>
              <a:t>Fließtext 25 </a:t>
            </a:r>
            <a:r>
              <a:rPr lang="de-DE" sz="2500" kern="1200" baseline="0" dirty="0" err="1">
                <a:solidFill>
                  <a:srgbClr val="000000"/>
                </a:solidFill>
                <a:latin typeface="Arial"/>
              </a:rPr>
              <a:t>pt</a:t>
            </a:r>
            <a:r>
              <a:rPr lang="de-DE" sz="2500" kern="1200" baseline="0" dirty="0">
                <a:solidFill>
                  <a:srgbClr val="000000"/>
                </a:solidFill>
                <a:latin typeface="Arial"/>
              </a:rPr>
              <a:t> </a:t>
            </a:r>
            <a:endParaRPr lang="de-DE" dirty="0"/>
          </a:p>
          <a:p>
            <a:pPr rtl="0"/>
            <a:r>
              <a:rPr lang="de-DE" sz="2500" kern="1200" baseline="0" dirty="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a:solidFill>
                  <a:srgbClr val="000000"/>
                </a:solidFill>
                <a:latin typeface="Arial"/>
              </a:rPr>
              <a:t>Bitte geben Sie Ihren individuellen Text an den vorgesehenen Stellen ein und nutzen Sie die installierten Formatvorlagen für den jeweiligen Textabschnitt. </a:t>
            </a:r>
          </a:p>
          <a:p>
            <a:pPr lvl="1"/>
            <a:r>
              <a:rPr lang="de-DE" dirty="0"/>
              <a:t>Kopfzeile und Absender</a:t>
            </a:r>
          </a:p>
          <a:p>
            <a:pPr rtl="0"/>
            <a:r>
              <a:rPr lang="de-DE" sz="2500" kern="1200" baseline="0" dirty="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und blauem Textzusatz (linker Rand) </a:t>
            </a:r>
          </a:p>
          <a:p>
            <a:pPr lvl="1"/>
            <a:r>
              <a:rPr lang="de-DE" dirty="0" err="1"/>
              <a:t>Textsatz</a:t>
            </a:r>
            <a:endParaRPr lang="de-DE" dirty="0"/>
          </a:p>
          <a:p>
            <a:pPr rtl="0"/>
            <a:r>
              <a:rPr lang="de-DE" sz="2500" kern="1200" baseline="0" dirty="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a:solidFill>
                  <a:srgbClr val="000000"/>
                </a:solidFill>
                <a:latin typeface="Arial"/>
              </a:rPr>
              <a:t>vierspaltiger</a:t>
            </a:r>
            <a:r>
              <a:rPr lang="de-DE" sz="2500" kern="1200" baseline="0" dirty="0">
                <a:solidFill>
                  <a:srgbClr val="000000"/>
                </a:solidFill>
                <a:latin typeface="Arial"/>
              </a:rPr>
              <a:t> Text empfohlen, linksbündig oder Blocksatz. Für Plakate mit wenig Text, können Sie auf die größeren Schriftgrößen zurückgreifen.</a:t>
            </a:r>
          </a:p>
          <a:p>
            <a:pPr lvl="1"/>
            <a:r>
              <a:rPr lang="de-DE" dirty="0"/>
              <a:t>Bilder</a:t>
            </a:r>
          </a:p>
          <a:p>
            <a:pPr rtl="0"/>
            <a:r>
              <a:rPr lang="de-DE" sz="2500" kern="1200" baseline="0" dirty="0">
                <a:solidFill>
                  <a:srgbClr val="000000"/>
                </a:solidFill>
                <a:latin typeface="Arial"/>
              </a:rPr>
              <a:t>Falls Sie Bilder in den Text integrieren möchten, sollte das Layout der Vorlage eingehalten werden. Die Positionierung der Bilder ist hierbei variabel. </a:t>
            </a:r>
          </a:p>
        </p:txBody>
      </p:sp>
      <p:sp>
        <p:nvSpPr>
          <p:cNvPr id="20" name="Textplatzhalter 16"/>
          <p:cNvSpPr>
            <a:spLocks noGrp="1"/>
          </p:cNvSpPr>
          <p:nvPr>
            <p:ph type="body" sz="quarter" idx="21" hasCustomPrompt="1"/>
          </p:nvPr>
        </p:nvSpPr>
        <p:spPr>
          <a:xfrm>
            <a:off x="9700619" y="8784000"/>
            <a:ext cx="7308000" cy="11497275"/>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geht über alle Textspalten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an mindestens 3 Seiten, bis zum Papierrand (sog. randabfallend)</a:t>
            </a:r>
          </a:p>
          <a:p>
            <a:pPr rtl="0"/>
            <a:r>
              <a:rPr lang="de-DE" sz="2500" kern="1200" baseline="0" dirty="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lvl="1"/>
            <a:r>
              <a:rPr lang="de-DE" dirty="0"/>
              <a:t>Druck</a:t>
            </a:r>
          </a:p>
          <a:p>
            <a:pPr rtl="0"/>
            <a:r>
              <a:rPr lang="de-DE" sz="2500" kern="1200" baseline="0" dirty="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a:solidFill>
                  <a:srgbClr val="000000"/>
                </a:solidFill>
                <a:latin typeface="Arial"/>
              </a:rPr>
              <a:t>Um den Charakter des Corporate Designs der TUM zu unterstützen sind weiße Papiere zu empfehlen. Naturpapiere mit starker Braun- oder Graufärbung sind ungeeignet. Des Weiteren sollte man auf die </a:t>
            </a:r>
          </a:p>
        </p:txBody>
      </p:sp>
      <p:sp>
        <p:nvSpPr>
          <p:cNvPr id="22" name="Textplatzhalter 16"/>
          <p:cNvSpPr>
            <a:spLocks noGrp="1"/>
          </p:cNvSpPr>
          <p:nvPr>
            <p:ph type="body" sz="quarter" idx="23" hasCustomPrompt="1"/>
          </p:nvPr>
        </p:nvSpPr>
        <p:spPr>
          <a:xfrm>
            <a:off x="25789856" y="8784000"/>
            <a:ext cx="7308000" cy="8715436"/>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rtl="0"/>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a:t>
            </a:r>
            <a:r>
              <a:rPr lang="de-DE" sz="2500" kern="1200" baseline="0" dirty="0">
                <a:solidFill>
                  <a:srgbClr val="000000"/>
                </a:solidFill>
                <a:latin typeface="Arial"/>
              </a:rPr>
              <a:t>.</a:t>
            </a:r>
          </a:p>
          <a:p>
            <a:pPr rtl="0"/>
            <a:r>
              <a:rPr lang="de-DE" sz="2500" kern="1200" baseline="0" dirty="0" err="1">
                <a:solidFill>
                  <a:srgbClr val="000000"/>
                </a:solidFill>
                <a:latin typeface="Arial"/>
              </a:rPr>
              <a:t>Consequo</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et </a:t>
            </a:r>
            <a:r>
              <a:rPr lang="de-DE" sz="2500" kern="1200" baseline="0" dirty="0" err="1">
                <a:solidFill>
                  <a:srgbClr val="000000"/>
                </a:solidFill>
                <a:latin typeface="Arial"/>
              </a:rPr>
              <a:t>erioratur</a:t>
            </a:r>
            <a:r>
              <a:rPr lang="de-DE" sz="2500" kern="1200" baseline="0" dirty="0">
                <a:solidFill>
                  <a:srgbClr val="000000"/>
                </a:solidFill>
                <a:latin typeface="Arial"/>
              </a:rPr>
              <a:t>?</a:t>
            </a:r>
          </a:p>
          <a:p>
            <a:pPr rtl="0"/>
            <a:r>
              <a:rPr lang="de-DE" sz="2500" kern="1200" baseline="0" dirty="0">
                <a:solidFill>
                  <a:srgbClr val="000000"/>
                </a:solidFill>
                <a:latin typeface="Arial"/>
              </a:rPr>
              <a:t>As </a:t>
            </a:r>
            <a:r>
              <a:rPr lang="de-DE" sz="2500" kern="1200" baseline="0" dirty="0" err="1">
                <a:solidFill>
                  <a:srgbClr val="000000"/>
                </a:solidFill>
                <a:latin typeface="Arial"/>
              </a:rPr>
              <a:t>ipsunt</a:t>
            </a:r>
            <a:r>
              <a:rPr lang="de-DE" sz="2500" kern="1200" baseline="0" dirty="0">
                <a:solidFill>
                  <a:srgbClr val="000000"/>
                </a:solidFill>
                <a:latin typeface="Arial"/>
              </a:rPr>
              <a:t> </a:t>
            </a:r>
            <a:r>
              <a:rPr lang="de-DE" sz="2500" kern="1200" baseline="0" dirty="0" err="1">
                <a:solidFill>
                  <a:srgbClr val="000000"/>
                </a:solidFill>
                <a:latin typeface="Arial"/>
              </a:rPr>
              <a:t>etus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exerum</a:t>
            </a:r>
            <a:r>
              <a:rPr lang="de-DE" sz="2500" kern="1200" baseline="0" dirty="0">
                <a:solidFill>
                  <a:srgbClr val="000000"/>
                </a:solidFill>
                <a:latin typeface="Arial"/>
              </a:rPr>
              <a:t> </a:t>
            </a:r>
            <a:r>
              <a:rPr lang="de-DE" sz="2500" kern="1200" baseline="0" dirty="0" err="1">
                <a:solidFill>
                  <a:srgbClr val="000000"/>
                </a:solidFill>
                <a:latin typeface="Arial"/>
              </a:rPr>
              <a:t>il</a:t>
            </a:r>
            <a:r>
              <a:rPr lang="de-DE" sz="2500" kern="1200" baseline="0" dirty="0">
                <a:solidFill>
                  <a:srgbClr val="000000"/>
                </a:solidFill>
                <a:latin typeface="Arial"/>
              </a:rPr>
              <a:t> </a:t>
            </a:r>
            <a:r>
              <a:rPr lang="de-DE" sz="2500" kern="1200" baseline="0" dirty="0" err="1">
                <a:solidFill>
                  <a:srgbClr val="000000"/>
                </a:solidFill>
                <a:latin typeface="Arial"/>
              </a:rPr>
              <a:t>ipsandio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et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nime</a:t>
            </a:r>
            <a:r>
              <a:rPr lang="de-DE" sz="2500" kern="1200" baseline="0" dirty="0">
                <a:solidFill>
                  <a:srgbClr val="000000"/>
                </a:solidFill>
                <a:latin typeface="Arial"/>
              </a:rPr>
              <a:t> </a:t>
            </a:r>
            <a:r>
              <a:rPr lang="de-DE" sz="2500" kern="1200" baseline="0" dirty="0" err="1">
                <a:solidFill>
                  <a:srgbClr val="000000"/>
                </a:solidFill>
                <a:latin typeface="Arial"/>
              </a:rPr>
              <a:t>pratet</a:t>
            </a:r>
            <a:r>
              <a:rPr lang="de-DE" sz="2500" kern="1200" baseline="0" dirty="0">
                <a:solidFill>
                  <a:srgbClr val="000000"/>
                </a:solidFill>
                <a:latin typeface="Arial"/>
              </a:rPr>
              <a:t> </a:t>
            </a:r>
            <a:r>
              <a:rPr lang="de-DE" sz="2500" kern="1200" baseline="0" dirty="0" err="1">
                <a:solidFill>
                  <a:srgbClr val="000000"/>
                </a:solidFill>
                <a:latin typeface="Arial"/>
              </a:rPr>
              <a:t>officitis</a:t>
            </a:r>
            <a:r>
              <a:rPr lang="de-DE" sz="2500" kern="1200" baseline="0" dirty="0">
                <a:solidFill>
                  <a:srgbClr val="000000"/>
                </a:solidFill>
                <a:latin typeface="Arial"/>
              </a:rPr>
              <a:t> </a:t>
            </a:r>
            <a:r>
              <a:rPr lang="de-DE" sz="2500" kern="1200" baseline="0" dirty="0" err="1">
                <a:solidFill>
                  <a:srgbClr val="000000"/>
                </a:solidFill>
                <a:latin typeface="Arial"/>
              </a:rPr>
              <a:t>doles</a:t>
            </a:r>
            <a:r>
              <a:rPr lang="de-DE" sz="2500" kern="1200" baseline="0" dirty="0">
                <a:solidFill>
                  <a:srgbClr val="000000"/>
                </a:solidFill>
                <a:latin typeface="Arial"/>
              </a:rPr>
              <a:t> </a:t>
            </a:r>
            <a:r>
              <a:rPr lang="de-DE" sz="2500" kern="1200" baseline="0" dirty="0" err="1">
                <a:solidFill>
                  <a:srgbClr val="000000"/>
                </a:solidFill>
                <a:latin typeface="Arial"/>
              </a:rPr>
              <a:t>essi</a:t>
            </a:r>
            <a:r>
              <a:rPr lang="de-DE" sz="2500" kern="1200" baseline="0" dirty="0">
                <a:solidFill>
                  <a:srgbClr val="000000"/>
                </a:solidFill>
                <a:latin typeface="Arial"/>
              </a:rPr>
              <a:t> </a:t>
            </a:r>
            <a:r>
              <a:rPr lang="de-DE" sz="2500" kern="1200" baseline="0" dirty="0" err="1">
                <a:solidFill>
                  <a:srgbClr val="000000"/>
                </a:solidFill>
                <a:latin typeface="Arial"/>
              </a:rPr>
              <a:t>quuntur</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eosaeped</a:t>
            </a:r>
            <a:r>
              <a:rPr lang="de-DE" sz="2500" kern="1200" baseline="0" dirty="0">
                <a:solidFill>
                  <a:srgbClr val="000000"/>
                </a:solidFill>
                <a:latin typeface="Arial"/>
              </a:rPr>
              <a:t> </a:t>
            </a:r>
            <a:r>
              <a:rPr lang="de-DE" sz="2500" kern="1200" baseline="0" dirty="0" err="1">
                <a:solidFill>
                  <a:srgbClr val="000000"/>
                </a:solidFill>
                <a:latin typeface="Arial"/>
              </a:rPr>
              <a:t>eri</a:t>
            </a:r>
            <a:r>
              <a:rPr lang="de-DE" sz="2500" kern="1200" baseline="0" dirty="0">
                <a:solidFill>
                  <a:srgbClr val="000000"/>
                </a:solidFill>
                <a:latin typeface="Arial"/>
              </a:rPr>
              <a:t> </a:t>
            </a:r>
            <a:r>
              <a:rPr lang="de-DE" sz="2500" kern="1200" baseline="0" dirty="0" err="1">
                <a:solidFill>
                  <a:srgbClr val="000000"/>
                </a:solidFill>
                <a:latin typeface="Arial"/>
              </a:rPr>
              <a:t>aperat</a:t>
            </a:r>
            <a:r>
              <a:rPr lang="de-DE" sz="2500" kern="1200" baseline="0" dirty="0">
                <a:solidFill>
                  <a:srgbClr val="000000"/>
                </a:solidFill>
                <a:latin typeface="Arial"/>
              </a:rPr>
              <a:t> </a:t>
            </a:r>
            <a:r>
              <a:rPr lang="de-DE" sz="2500" kern="1200" baseline="0" dirty="0" err="1">
                <a:solidFill>
                  <a:srgbClr val="000000"/>
                </a:solidFill>
                <a:latin typeface="Arial"/>
              </a:rPr>
              <a:t>este</a:t>
            </a:r>
            <a:r>
              <a:rPr lang="de-DE" sz="2500" kern="1200" baseline="0" dirty="0">
                <a:solidFill>
                  <a:srgbClr val="000000"/>
                </a:solidFill>
                <a:latin typeface="Arial"/>
              </a:rPr>
              <a:t> nos </a:t>
            </a:r>
            <a:r>
              <a:rPr lang="de-DE" sz="2500" kern="1200" baseline="0" dirty="0" err="1">
                <a:solidFill>
                  <a:srgbClr val="000000"/>
                </a:solidFill>
                <a:latin typeface="Arial"/>
              </a:rPr>
              <a:t>mosandi</a:t>
            </a:r>
            <a:r>
              <a:rPr lang="de-DE" sz="2500" kern="1200" baseline="0" dirty="0">
                <a:solidFill>
                  <a:srgbClr val="000000"/>
                </a:solidFill>
                <a:latin typeface="Arial"/>
              </a:rPr>
              <a:t> </a:t>
            </a:r>
            <a:r>
              <a:rPr lang="de-DE" sz="2500" kern="1200" baseline="0" dirty="0" err="1">
                <a:solidFill>
                  <a:srgbClr val="000000"/>
                </a:solidFill>
                <a:latin typeface="Arial"/>
              </a:rPr>
              <a:t>tenit</a:t>
            </a:r>
            <a:r>
              <a:rPr lang="de-DE" sz="2500" kern="1200" baseline="0" dirty="0">
                <a:solidFill>
                  <a:srgbClr val="000000"/>
                </a:solidFill>
                <a:latin typeface="Arial"/>
              </a:rPr>
              <a:t>, </a:t>
            </a:r>
            <a:r>
              <a:rPr lang="de-DE" sz="2500" kern="1200" baseline="0" dirty="0" err="1">
                <a:solidFill>
                  <a:srgbClr val="000000"/>
                </a:solidFill>
                <a:latin typeface="Arial"/>
              </a:rPr>
              <a:t>sandanis</a:t>
            </a:r>
            <a:r>
              <a:rPr lang="de-DE" sz="2500" kern="1200" baseline="0" dirty="0">
                <a:solidFill>
                  <a:srgbClr val="000000"/>
                </a:solidFill>
                <a:latin typeface="Arial"/>
              </a:rPr>
              <a:t> </a:t>
            </a:r>
            <a:r>
              <a:rPr lang="de-DE" sz="2500" kern="1200" baseline="0" dirty="0" err="1">
                <a:solidFill>
                  <a:srgbClr val="000000"/>
                </a:solidFill>
                <a:latin typeface="Arial"/>
              </a:rPr>
              <a:t>idellam</a:t>
            </a:r>
            <a:r>
              <a:rPr lang="de-DE" sz="2500" kern="1200" baseline="0" dirty="0">
                <a:solidFill>
                  <a:srgbClr val="000000"/>
                </a:solidFill>
                <a:latin typeface="Arial"/>
              </a:rPr>
              <a:t> </a:t>
            </a:r>
            <a:r>
              <a:rPr lang="de-DE" sz="2500" kern="1200" baseline="0" dirty="0" err="1">
                <a:solidFill>
                  <a:srgbClr val="000000"/>
                </a:solidFill>
                <a:latin typeface="Arial"/>
              </a:rPr>
              <a:t>inctas</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et </a:t>
            </a:r>
            <a:r>
              <a:rPr lang="de-DE" sz="2500" kern="1200" baseline="0" dirty="0" err="1">
                <a:solidFill>
                  <a:srgbClr val="000000"/>
                </a:solidFill>
                <a:latin typeface="Arial"/>
              </a:rPr>
              <a:t>veliquidel</a:t>
            </a:r>
            <a:r>
              <a:rPr lang="de-DE" sz="2500" kern="1200" baseline="0" dirty="0">
                <a:solidFill>
                  <a:srgbClr val="000000"/>
                </a:solidFill>
                <a:latin typeface="Arial"/>
              </a:rPr>
              <a:t> </a:t>
            </a:r>
            <a:r>
              <a:rPr lang="de-DE" sz="2500" kern="1200" baseline="0" dirty="0" err="1">
                <a:solidFill>
                  <a:srgbClr val="000000"/>
                </a:solidFill>
                <a:latin typeface="Arial"/>
              </a:rPr>
              <a:t>event</a:t>
            </a:r>
            <a:r>
              <a:rPr lang="de-DE" sz="2500" kern="1200" baseline="0" dirty="0">
                <a:solidFill>
                  <a:srgbClr val="000000"/>
                </a:solidFill>
                <a:latin typeface="Arial"/>
              </a:rPr>
              <a:t> </a:t>
            </a:r>
            <a:r>
              <a:rPr lang="de-DE" sz="2500" kern="1200" baseline="0" dirty="0" err="1">
                <a:solidFill>
                  <a:srgbClr val="000000"/>
                </a:solidFill>
                <a:latin typeface="Arial"/>
              </a:rPr>
              <a:t>reperum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rerspelic</a:t>
            </a:r>
            <a:r>
              <a:rPr lang="de-DE" sz="2500" kern="1200" baseline="0" dirty="0">
                <a:solidFill>
                  <a:srgbClr val="000000"/>
                </a:solidFill>
                <a:latin typeface="Arial"/>
              </a:rPr>
              <a:t> </a:t>
            </a:r>
            <a:r>
              <a:rPr lang="de-DE" sz="2500" kern="1200" baseline="0" dirty="0" err="1">
                <a:solidFill>
                  <a:srgbClr val="000000"/>
                </a:solidFill>
                <a:latin typeface="Arial"/>
              </a:rPr>
              <a:t>te</a:t>
            </a:r>
            <a:r>
              <a:rPr lang="de-DE" sz="2500" kern="1200" baseline="0" dirty="0">
                <a:solidFill>
                  <a:srgbClr val="000000"/>
                </a:solidFill>
                <a:latin typeface="Arial"/>
              </a:rPr>
              <a:t> nos et </a:t>
            </a:r>
            <a:r>
              <a:rPr lang="de-DE" sz="2500" kern="1200" baseline="0" dirty="0" err="1">
                <a:solidFill>
                  <a:srgbClr val="000000"/>
                </a:solidFill>
                <a:latin typeface="Arial"/>
              </a:rPr>
              <a:t>faceratur</a:t>
            </a:r>
            <a:r>
              <a:rPr lang="de-DE" sz="2500" kern="1200" baseline="0" dirty="0">
                <a:solidFill>
                  <a:srgbClr val="000000"/>
                </a:solidFill>
                <a:latin typeface="Arial"/>
              </a:rPr>
              <a:t> </a:t>
            </a:r>
            <a:r>
              <a:rPr lang="de-DE" sz="2500" kern="1200" baseline="0" dirty="0" err="1">
                <a:solidFill>
                  <a:srgbClr val="000000"/>
                </a:solidFill>
                <a:latin typeface="Arial"/>
              </a:rPr>
              <a:t>aboremque</a:t>
            </a:r>
            <a:r>
              <a:rPr lang="de-DE" sz="2500" kern="1200" baseline="0" dirty="0">
                <a:solidFill>
                  <a:srgbClr val="000000"/>
                </a:solidFill>
                <a:latin typeface="Arial"/>
              </a:rPr>
              <a:t> </a:t>
            </a:r>
            <a:r>
              <a:rPr lang="de-DE" sz="2500" kern="1200" baseline="0" dirty="0" err="1">
                <a:solidFill>
                  <a:srgbClr val="000000"/>
                </a:solidFill>
                <a:latin typeface="Arial"/>
              </a:rPr>
              <a:t>liquis</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rest</a:t>
            </a:r>
            <a:r>
              <a:rPr lang="de-DE" sz="2500" kern="1200" baseline="0" dirty="0">
                <a:solidFill>
                  <a:srgbClr val="000000"/>
                </a:solidFill>
                <a:latin typeface="Arial"/>
              </a:rPr>
              <a:t>, </a:t>
            </a:r>
            <a:r>
              <a:rPr lang="de-DE" sz="2500" kern="1200" baseline="0" dirty="0" err="1">
                <a:solidFill>
                  <a:srgbClr val="000000"/>
                </a:solidFill>
                <a:latin typeface="Arial"/>
              </a:rPr>
              <a:t>omnietur</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a:t>
            </a:r>
            <a:r>
              <a:rPr lang="de-DE" sz="2500" kern="1200" baseline="0" dirty="0" err="1">
                <a:solidFill>
                  <a:srgbClr val="000000"/>
                </a:solidFill>
                <a:latin typeface="Arial"/>
              </a:rPr>
              <a:t>eruptas</a:t>
            </a:r>
            <a:r>
              <a:rPr lang="de-DE" sz="2500" kern="1200" baseline="0" dirty="0">
                <a:solidFill>
                  <a:srgbClr val="000000"/>
                </a:solidFill>
                <a:latin typeface="Arial"/>
              </a:rPr>
              <a:t> </a:t>
            </a:r>
            <a:r>
              <a:rPr lang="de-DE" sz="2500" kern="1200" baseline="0" dirty="0" err="1">
                <a:solidFill>
                  <a:srgbClr val="000000"/>
                </a:solidFill>
                <a:latin typeface="Arial"/>
              </a:rPr>
              <a:t>quiduci</a:t>
            </a:r>
            <a:r>
              <a:rPr lang="de-DE" sz="2500" kern="1200" baseline="0" dirty="0">
                <a:solidFill>
                  <a:srgbClr val="000000"/>
                </a:solidFill>
                <a:latin typeface="Arial"/>
              </a:rPr>
              <a:t> </a:t>
            </a:r>
            <a:r>
              <a:rPr lang="de-DE" sz="2500" kern="1200" baseline="0" dirty="0" err="1">
                <a:solidFill>
                  <a:srgbClr val="000000"/>
                </a:solidFill>
                <a:latin typeface="Arial"/>
              </a:rPr>
              <a:t>liquatur</a:t>
            </a:r>
            <a:r>
              <a:rPr lang="de-DE" sz="2500" kern="1200" baseline="0" dirty="0">
                <a:solidFill>
                  <a:srgbClr val="000000"/>
                </a:solidFill>
                <a:latin typeface="Arial"/>
              </a:rPr>
              <a:t> </a:t>
            </a:r>
            <a:r>
              <a:rPr lang="de-DE" sz="2500" kern="1200" baseline="0" dirty="0" err="1">
                <a:solidFill>
                  <a:srgbClr val="000000"/>
                </a:solidFill>
                <a:latin typeface="Arial"/>
              </a:rPr>
              <a:t>atia</a:t>
            </a:r>
            <a:r>
              <a:rPr lang="de-DE" sz="2500" kern="1200" baseline="0" dirty="0">
                <a:solidFill>
                  <a:srgbClr val="000000"/>
                </a:solidFill>
                <a:latin typeface="Arial"/>
              </a:rPr>
              <a:t> </a:t>
            </a:r>
            <a:r>
              <a:rPr lang="de-DE" sz="2500" kern="1200" baseline="0" dirty="0" err="1">
                <a:solidFill>
                  <a:srgbClr val="000000"/>
                </a:solidFill>
                <a:latin typeface="Arial"/>
              </a:rPr>
              <a:t>volorerro</a:t>
            </a:r>
            <a:r>
              <a:rPr lang="de-DE" sz="2500" kern="1200" baseline="0" dirty="0">
                <a:solidFill>
                  <a:srgbClr val="000000"/>
                </a:solidFill>
                <a:latin typeface="Arial"/>
              </a:rPr>
              <a:t> es </a:t>
            </a:r>
            <a:r>
              <a:rPr lang="de-DE" sz="2500" kern="1200" baseline="0" dirty="0" err="1">
                <a:solidFill>
                  <a:srgbClr val="000000"/>
                </a:solidFill>
                <a:latin typeface="Arial"/>
              </a:rPr>
              <a:t>magnimo</a:t>
            </a:r>
            <a:r>
              <a:rPr lang="de-DE" sz="2500" kern="1200" baseline="0" dirty="0">
                <a:solidFill>
                  <a:srgbClr val="000000"/>
                </a:solidFill>
                <a:latin typeface="Arial"/>
              </a:rPr>
              <a:t> </a:t>
            </a:r>
            <a:r>
              <a:rPr lang="de-DE" sz="2500" kern="1200" baseline="0" dirty="0" err="1">
                <a:solidFill>
                  <a:srgbClr val="000000"/>
                </a:solidFill>
                <a:latin typeface="Arial"/>
              </a:rPr>
              <a:t>luptaqu</a:t>
            </a:r>
            <a:r>
              <a:rPr lang="de-DE" sz="2500" kern="1200" baseline="0" dirty="0">
                <a:solidFill>
                  <a:srgbClr val="000000"/>
                </a:solidFill>
                <a:latin typeface="Arial"/>
              </a:rPr>
              <a:t> </a:t>
            </a:r>
            <a:r>
              <a:rPr lang="de-DE" sz="2500" kern="1200" baseline="0" dirty="0" err="1">
                <a:solidFill>
                  <a:srgbClr val="000000"/>
                </a:solidFill>
                <a:latin typeface="Arial"/>
              </a:rPr>
              <a:t>ibust</a:t>
            </a:r>
            <a:r>
              <a:rPr lang="de-DE" sz="2500" kern="1200" baseline="0" dirty="0">
                <a:solidFill>
                  <a:srgbClr val="000000"/>
                </a:solidFill>
                <a:latin typeface="Arial"/>
              </a:rPr>
              <a:t>, </a:t>
            </a:r>
            <a:r>
              <a:rPr lang="de-DE" sz="2500" kern="1200" baseline="0" dirty="0" err="1">
                <a:solidFill>
                  <a:srgbClr val="000000"/>
                </a:solidFill>
                <a:latin typeface="Arial"/>
              </a:rPr>
              <a:t>acero</a:t>
            </a:r>
            <a:r>
              <a:rPr lang="de-DE" sz="2500" kern="1200" baseline="0" dirty="0">
                <a:solidFill>
                  <a:srgbClr val="000000"/>
                </a:solidFill>
                <a:latin typeface="Arial"/>
              </a:rPr>
              <a:t> </a:t>
            </a:r>
            <a:r>
              <a:rPr lang="de-DE" sz="2500" kern="1200" baseline="0" dirty="0" err="1">
                <a:solidFill>
                  <a:srgbClr val="000000"/>
                </a:solidFill>
                <a:latin typeface="Arial"/>
              </a:rPr>
              <a:t>maximus</a:t>
            </a:r>
            <a:r>
              <a:rPr lang="de-DE" sz="2500" kern="1200" baseline="0" dirty="0">
                <a:solidFill>
                  <a:srgbClr val="000000"/>
                </a:solidFill>
                <a:latin typeface="Arial"/>
              </a:rPr>
              <a:t> </a:t>
            </a:r>
            <a:r>
              <a:rPr lang="de-DE" sz="2500" kern="1200" baseline="0" dirty="0" err="1">
                <a:solidFill>
                  <a:srgbClr val="000000"/>
                </a:solidFill>
                <a:latin typeface="Arial"/>
              </a:rPr>
              <a:t>expero</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cumque</a:t>
            </a:r>
            <a:r>
              <a:rPr lang="de-DE" sz="2500" kern="1200" baseline="0" dirty="0">
                <a:solidFill>
                  <a:srgbClr val="000000"/>
                </a:solidFill>
                <a:latin typeface="Arial"/>
              </a:rPr>
              <a:t> </a:t>
            </a:r>
            <a:r>
              <a:rPr lang="de-DE" sz="2500" kern="1200" baseline="0" dirty="0" err="1">
                <a:solidFill>
                  <a:srgbClr val="000000"/>
                </a:solidFill>
                <a:latin typeface="Arial"/>
              </a:rPr>
              <a:t>pori</a:t>
            </a:r>
            <a:r>
              <a:rPr lang="de-DE" sz="2500" kern="1200" baseline="0" dirty="0">
                <a:solidFill>
                  <a:srgbClr val="000000"/>
                </a:solidFill>
                <a:latin typeface="Arial"/>
              </a:rPr>
              <a:t> </a:t>
            </a:r>
            <a:r>
              <a:rPr lang="de-DE" sz="2500" kern="1200" baseline="0" dirty="0" err="1">
                <a:solidFill>
                  <a:srgbClr val="000000"/>
                </a:solidFill>
                <a:latin typeface="Arial"/>
              </a:rPr>
              <a:t>dolorro</a:t>
            </a:r>
            <a:r>
              <a:rPr lang="de-DE" sz="2500" kern="1200" baseline="0" dirty="0">
                <a:solidFill>
                  <a:srgbClr val="000000"/>
                </a:solidFill>
                <a:latin typeface="Arial"/>
              </a:rPr>
              <a:t> </a:t>
            </a:r>
            <a:r>
              <a:rPr lang="de-DE" sz="2500" kern="1200" baseline="0" dirty="0" err="1">
                <a:solidFill>
                  <a:srgbClr val="000000"/>
                </a:solidFill>
                <a:latin typeface="Arial"/>
              </a:rPr>
              <a:t>dolut</a:t>
            </a:r>
            <a:r>
              <a:rPr lang="de-DE" sz="2500" kern="1200" baseline="0" dirty="0">
                <a:solidFill>
                  <a:srgbClr val="000000"/>
                </a:solidFill>
                <a:latin typeface="Arial"/>
              </a:rPr>
              <a:t> </a:t>
            </a:r>
            <a:r>
              <a:rPr lang="de-DE" sz="2500" kern="1200" baseline="0" dirty="0" err="1">
                <a:solidFill>
                  <a:srgbClr val="000000"/>
                </a:solidFill>
                <a:latin typeface="Arial"/>
              </a:rPr>
              <a:t>preprae</a:t>
            </a:r>
            <a:r>
              <a:rPr lang="de-DE" sz="2500" kern="1200" baseline="0" dirty="0">
                <a:solidFill>
                  <a:srgbClr val="000000"/>
                </a:solidFill>
                <a:latin typeface="Arial"/>
              </a:rPr>
              <a:t>.</a:t>
            </a:r>
          </a:p>
          <a:p>
            <a:pPr rtl="0"/>
            <a:r>
              <a:rPr lang="de-DE" sz="2500" kern="1200" baseline="0" dirty="0" err="1">
                <a:solidFill>
                  <a:srgbClr val="000000"/>
                </a:solidFill>
                <a:latin typeface="Arial"/>
              </a:rPr>
              <a:t>Volupti</a:t>
            </a:r>
            <a:r>
              <a:rPr lang="de-DE" sz="2500" kern="1200" baseline="0" dirty="0">
                <a:solidFill>
                  <a:srgbClr val="000000"/>
                </a:solidFill>
                <a:latin typeface="Arial"/>
              </a:rPr>
              <a:t> </a:t>
            </a:r>
            <a:r>
              <a:rPr lang="de-DE" sz="2500" kern="1200" baseline="0" dirty="0" err="1">
                <a:solidFill>
                  <a:srgbClr val="000000"/>
                </a:solidFill>
                <a:latin typeface="Arial"/>
              </a:rPr>
              <a:t>reiuntia</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estinum</a:t>
            </a:r>
            <a:r>
              <a:rPr lang="de-DE" sz="2500" kern="1200" baseline="0" dirty="0">
                <a:solidFill>
                  <a:srgbClr val="000000"/>
                </a:solidFill>
                <a:latin typeface="Arial"/>
              </a:rPr>
              <a:t> </a:t>
            </a:r>
            <a:r>
              <a:rPr lang="de-DE" sz="2500" kern="1200" baseline="0" dirty="0" err="1">
                <a:solidFill>
                  <a:srgbClr val="000000"/>
                </a:solidFill>
                <a:latin typeface="Arial"/>
              </a:rPr>
              <a:t>dolorum</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omnisqui</a:t>
            </a:r>
            <a:r>
              <a:rPr lang="de-DE" sz="2500" kern="1200" baseline="0" dirty="0">
                <a:solidFill>
                  <a:srgbClr val="000000"/>
                </a:solidFill>
                <a:latin typeface="Arial"/>
              </a:rPr>
              <a:t> </a:t>
            </a:r>
            <a:r>
              <a:rPr lang="de-DE" sz="2500" kern="1200" baseline="0" dirty="0" err="1">
                <a:solidFill>
                  <a:srgbClr val="000000"/>
                </a:solidFill>
                <a:latin typeface="Arial"/>
              </a:rPr>
              <a:t>utas</a:t>
            </a:r>
            <a:r>
              <a:rPr lang="de-DE" sz="2500" kern="1200" baseline="0" dirty="0">
                <a:solidFill>
                  <a:srgbClr val="000000"/>
                </a:solidFill>
                <a:latin typeface="Arial"/>
              </a:rPr>
              <a:t> a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inveressus</a:t>
            </a:r>
            <a:r>
              <a:rPr lang="de-DE" sz="2500" kern="1200" baseline="0" dirty="0">
                <a:solidFill>
                  <a:srgbClr val="000000"/>
                </a:solidFill>
                <a:latin typeface="Arial"/>
              </a:rPr>
              <a:t> </a:t>
            </a:r>
            <a:r>
              <a:rPr lang="de-DE" sz="2500" kern="1200" baseline="0" dirty="0" err="1">
                <a:solidFill>
                  <a:srgbClr val="000000"/>
                </a:solidFill>
                <a:latin typeface="Arial"/>
              </a:rPr>
              <a:t>quaspelique</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nos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res</a:t>
            </a:r>
            <a:r>
              <a:rPr lang="de-DE" sz="2500" kern="1200" baseline="0" dirty="0">
                <a:solidFill>
                  <a:srgbClr val="000000"/>
                </a:solidFill>
                <a:latin typeface="Arial"/>
              </a:rPr>
              <a:t> </a:t>
            </a:r>
            <a:r>
              <a:rPr lang="de-DE" sz="2500" kern="1200" baseline="0" dirty="0" err="1">
                <a:solidFill>
                  <a:srgbClr val="000000"/>
                </a:solidFill>
                <a:latin typeface="Arial"/>
              </a:rPr>
              <a:t>essunt</a:t>
            </a:r>
            <a:r>
              <a:rPr lang="de-DE" sz="2500" kern="1200" baseline="0" dirty="0">
                <a:solidFill>
                  <a:srgbClr val="000000"/>
                </a:solidFill>
                <a:latin typeface="Arial"/>
              </a:rPr>
              <a:t> am </a:t>
            </a:r>
            <a:r>
              <a:rPr lang="de-DE" sz="2500" kern="1200" baseline="0" dirty="0" err="1">
                <a:solidFill>
                  <a:srgbClr val="000000"/>
                </a:solidFill>
                <a:latin typeface="Arial"/>
              </a:rPr>
              <a:t>venim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Quistotam</a:t>
            </a:r>
            <a:r>
              <a:rPr lang="de-DE" sz="2500" kern="1200" baseline="0" dirty="0">
                <a:solidFill>
                  <a:srgbClr val="000000"/>
                </a:solidFill>
                <a:latin typeface="Arial"/>
              </a:rPr>
              <a:t> </a:t>
            </a:r>
            <a:r>
              <a:rPr lang="de-DE" sz="2500" kern="1200" baseline="0" dirty="0" err="1">
                <a:solidFill>
                  <a:srgbClr val="000000"/>
                </a:solidFill>
                <a:latin typeface="Arial"/>
              </a:rPr>
              <a:t>repere</a:t>
            </a:r>
            <a:r>
              <a:rPr lang="de-DE" sz="2500" kern="1200" baseline="0" dirty="0">
                <a:solidFill>
                  <a:srgbClr val="000000"/>
                </a:solidFill>
                <a:latin typeface="Arial"/>
              </a:rPr>
              <a:t> cum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odi</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pore</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idis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opta</a:t>
            </a:r>
            <a:r>
              <a:rPr lang="de-DE" sz="2500" kern="1200" baseline="0" dirty="0">
                <a:solidFill>
                  <a:srgbClr val="000000"/>
                </a:solidFill>
                <a:latin typeface="Arial"/>
              </a:rPr>
              <a:t> </a:t>
            </a:r>
            <a:r>
              <a:rPr lang="de-DE" sz="2500" kern="1200" baseline="0" dirty="0" err="1">
                <a:solidFill>
                  <a:srgbClr val="000000"/>
                </a:solidFill>
                <a:latin typeface="Arial"/>
              </a:rPr>
              <a:t>volupietur</a:t>
            </a:r>
            <a:r>
              <a:rPr lang="de-DE" sz="2500" kern="1200" baseline="0" dirty="0">
                <a:solidFill>
                  <a:srgbClr val="000000"/>
                </a:solidFill>
                <a:latin typeface="Arial"/>
              </a:rPr>
              <a:t>, </a:t>
            </a:r>
            <a:r>
              <a:rPr lang="de-DE" sz="2500" kern="1200" baseline="0" dirty="0" err="1">
                <a:solidFill>
                  <a:srgbClr val="000000"/>
                </a:solidFill>
                <a:latin typeface="Arial"/>
              </a:rPr>
              <a:t>torit</a:t>
            </a:r>
            <a:r>
              <a:rPr lang="de-DE" sz="2500" kern="1200" baseline="0" dirty="0">
                <a:solidFill>
                  <a:srgbClr val="000000"/>
                </a:solidFill>
                <a:latin typeface="Arial"/>
              </a:rPr>
              <a:t> </a:t>
            </a:r>
            <a:r>
              <a:rPr lang="de-DE" sz="2500" kern="1200" baseline="0" dirty="0" err="1">
                <a:solidFill>
                  <a:srgbClr val="000000"/>
                </a:solidFill>
                <a:latin typeface="Arial"/>
              </a:rPr>
              <a:t>acculla</a:t>
            </a:r>
            <a:r>
              <a:rPr lang="de-DE" sz="2500" kern="1200" baseline="0" dirty="0">
                <a:solidFill>
                  <a:srgbClr val="000000"/>
                </a:solidFill>
                <a:latin typeface="Arial"/>
              </a:rPr>
              <a:t> </a:t>
            </a:r>
            <a:r>
              <a:rPr lang="de-DE" sz="2500" kern="1200" baseline="0" dirty="0" err="1">
                <a:solidFill>
                  <a:srgbClr val="000000"/>
                </a:solidFill>
                <a:latin typeface="Arial"/>
              </a:rPr>
              <a:t>boriost</a:t>
            </a:r>
            <a:r>
              <a:rPr lang="de-DE" sz="2500" kern="1200" baseline="0" dirty="0">
                <a:solidFill>
                  <a:srgbClr val="000000"/>
                </a:solidFill>
                <a:latin typeface="Arial"/>
              </a:rPr>
              <a:t> </a:t>
            </a:r>
            <a:r>
              <a:rPr lang="de-DE" sz="2500" kern="1200" baseline="0" dirty="0" err="1">
                <a:solidFill>
                  <a:srgbClr val="000000"/>
                </a:solidFill>
                <a:latin typeface="Arial"/>
              </a:rPr>
              <a:t>ibusto</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abo</a:t>
            </a:r>
            <a:r>
              <a:rPr lang="de-DE" sz="2500" kern="1200" baseline="0" dirty="0">
                <a:solidFill>
                  <a:srgbClr val="000000"/>
                </a:solidFill>
                <a:latin typeface="Arial"/>
              </a:rPr>
              <a:t>. </a:t>
            </a:r>
            <a:r>
              <a:rPr lang="de-DE" sz="2500" kern="1200" baseline="0" dirty="0" err="1">
                <a:solidFill>
                  <a:srgbClr val="000000"/>
                </a:solidFill>
                <a:latin typeface="Arial"/>
              </a:rPr>
              <a:t>Giam</a:t>
            </a:r>
            <a:r>
              <a:rPr lang="de-DE" sz="2500" kern="1200" baseline="0" dirty="0">
                <a:solidFill>
                  <a:srgbClr val="000000"/>
                </a:solidFill>
                <a:latin typeface="Arial"/>
              </a:rPr>
              <a:t>, </a:t>
            </a:r>
            <a:r>
              <a:rPr lang="de-DE" sz="2500" kern="1200" baseline="0" dirty="0" err="1">
                <a:solidFill>
                  <a:srgbClr val="000000"/>
                </a:solidFill>
                <a:latin typeface="Arial"/>
              </a:rPr>
              <a:t>tet</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a:t>
            </a:r>
          </a:p>
        </p:txBody>
      </p:sp>
      <p:sp>
        <p:nvSpPr>
          <p:cNvPr id="23" name="Textplatzhalter 16"/>
          <p:cNvSpPr>
            <a:spLocks noGrp="1"/>
          </p:cNvSpPr>
          <p:nvPr>
            <p:ph type="body" sz="quarter" idx="24" hasCustomPrompt="1"/>
          </p:nvPr>
        </p:nvSpPr>
        <p:spPr>
          <a:xfrm>
            <a:off x="33834474" y="8784000"/>
            <a:ext cx="7308000" cy="18426761"/>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rtl="0"/>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quassimenia</a:t>
            </a:r>
            <a:r>
              <a:rPr lang="de-DE" sz="2500" kern="1200" baseline="0" dirty="0">
                <a:solidFill>
                  <a:srgbClr val="000000"/>
                </a:solidFill>
                <a:latin typeface="Arial"/>
              </a:rPr>
              <a:t> </a:t>
            </a:r>
            <a:r>
              <a:rPr lang="de-DE" sz="2500" kern="1200" baseline="0" dirty="0" err="1">
                <a:solidFill>
                  <a:srgbClr val="000000"/>
                </a:solidFill>
                <a:latin typeface="Arial"/>
              </a:rPr>
              <a:t>nest</a:t>
            </a:r>
            <a:r>
              <a:rPr lang="de-DE" sz="2500" kern="1200" baseline="0" dirty="0">
                <a:solidFill>
                  <a:srgbClr val="000000"/>
                </a:solidFill>
                <a:latin typeface="Arial"/>
              </a:rPr>
              <a:t>, </a:t>
            </a:r>
            <a:r>
              <a:rPr lang="de-DE" sz="2500" kern="1200" baseline="0" dirty="0" err="1">
                <a:solidFill>
                  <a:srgbClr val="000000"/>
                </a:solidFill>
                <a:latin typeface="Arial"/>
              </a:rPr>
              <a:t>explacipis</a:t>
            </a:r>
            <a:r>
              <a:rPr lang="de-DE" sz="2500" kern="1200" baseline="0" dirty="0">
                <a:solidFill>
                  <a:srgbClr val="000000"/>
                </a:solidFill>
                <a:latin typeface="Arial"/>
              </a:rPr>
              <a:t> si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platur</a:t>
            </a:r>
            <a:r>
              <a:rPr lang="de-DE" sz="2500" kern="1200" baseline="0" dirty="0">
                <a:solidFill>
                  <a:srgbClr val="000000"/>
                </a:solidFill>
                <a:latin typeface="Arial"/>
              </a:rPr>
              <a:t>? Mi,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paris</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vitate</a:t>
            </a:r>
            <a:r>
              <a:rPr lang="de-DE" sz="2500" kern="1200" baseline="0" dirty="0">
                <a:solidFill>
                  <a:srgbClr val="000000"/>
                </a:solidFill>
                <a:latin typeface="Arial"/>
              </a:rPr>
              <a:t> </a:t>
            </a:r>
            <a:r>
              <a:rPr lang="de-DE" sz="2500" kern="1200" baseline="0" dirty="0" err="1">
                <a:solidFill>
                  <a:srgbClr val="000000"/>
                </a:solidFill>
                <a:latin typeface="Arial"/>
              </a:rPr>
              <a:t>eatiis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nis</a:t>
            </a:r>
            <a:r>
              <a:rPr lang="de-DE" sz="2500" kern="1200" baseline="0" dirty="0">
                <a:solidFill>
                  <a:srgbClr val="000000"/>
                </a:solidFill>
                <a:latin typeface="Arial"/>
              </a:rPr>
              <a:t> </a:t>
            </a:r>
            <a:r>
              <a:rPr lang="de-DE" sz="2500" kern="1200" baseline="0" dirty="0" err="1">
                <a:solidFill>
                  <a:srgbClr val="000000"/>
                </a:solidFill>
                <a:latin typeface="Arial"/>
              </a:rPr>
              <a:t>quianih</a:t>
            </a:r>
            <a:r>
              <a:rPr lang="de-DE" sz="2500" kern="1200" baseline="0" dirty="0">
                <a:solidFill>
                  <a:srgbClr val="000000"/>
                </a:solidFill>
                <a:latin typeface="Arial"/>
              </a:rPr>
              <a:t> </a:t>
            </a:r>
            <a:r>
              <a:rPr lang="de-DE" sz="2500" kern="1200" baseline="0" dirty="0" err="1">
                <a:solidFill>
                  <a:srgbClr val="000000"/>
                </a:solidFill>
                <a:latin typeface="Arial"/>
              </a:rPr>
              <a:t>icabo</a:t>
            </a:r>
            <a:r>
              <a:rPr lang="de-DE" sz="2500" kern="1200" baseline="0" dirty="0">
                <a:solidFill>
                  <a:srgbClr val="000000"/>
                </a:solidFill>
                <a:latin typeface="Arial"/>
              </a:rPr>
              <a:t>. </a:t>
            </a:r>
            <a:r>
              <a:rPr lang="de-DE" sz="2500" kern="1200" baseline="0" dirty="0" err="1">
                <a:solidFill>
                  <a:srgbClr val="000000"/>
                </a:solidFill>
                <a:latin typeface="Arial"/>
              </a:rPr>
              <a:t>Nequos</a:t>
            </a:r>
            <a:r>
              <a:rPr lang="de-DE" sz="2500" kern="1200" baseline="0" dirty="0">
                <a:solidFill>
                  <a:srgbClr val="000000"/>
                </a:solidFill>
                <a:latin typeface="Arial"/>
              </a:rPr>
              <a:t> ex </a:t>
            </a:r>
            <a:r>
              <a:rPr lang="de-DE" sz="2500" kern="1200" baseline="0" dirty="0" err="1">
                <a:solidFill>
                  <a:srgbClr val="000000"/>
                </a:solidFill>
                <a:latin typeface="Arial"/>
              </a:rPr>
              <a:t>ex</a:t>
            </a:r>
            <a:r>
              <a:rPr lang="de-DE" sz="2500" kern="1200" baseline="0" dirty="0">
                <a:solidFill>
                  <a:srgbClr val="000000"/>
                </a:solidFill>
                <a:latin typeface="Arial"/>
              </a:rPr>
              <a:t> </a:t>
            </a:r>
            <a:r>
              <a:rPr lang="de-DE" sz="2500" kern="1200" baseline="0" dirty="0" err="1">
                <a:solidFill>
                  <a:srgbClr val="000000"/>
                </a:solidFill>
                <a:latin typeface="Arial"/>
              </a:rPr>
              <a:t>eoste</a:t>
            </a:r>
            <a:r>
              <a:rPr lang="de-DE" sz="2500" kern="1200" baseline="0" dirty="0">
                <a:solidFill>
                  <a:srgbClr val="000000"/>
                </a:solidFill>
                <a:latin typeface="Arial"/>
              </a:rPr>
              <a:t> </a:t>
            </a:r>
            <a:r>
              <a:rPr lang="de-DE" sz="2500" kern="1200" baseline="0" dirty="0" err="1">
                <a:solidFill>
                  <a:srgbClr val="000000"/>
                </a:solidFill>
                <a:latin typeface="Arial"/>
              </a:rPr>
              <a:t>nulparu</a:t>
            </a:r>
            <a:r>
              <a:rPr lang="de-DE" sz="2500" kern="1200" baseline="0" dirty="0">
                <a:solidFill>
                  <a:srgbClr val="000000"/>
                </a:solidFill>
                <a:latin typeface="Arial"/>
              </a:rPr>
              <a:t> </a:t>
            </a:r>
            <a:r>
              <a:rPr lang="de-DE" sz="2500" kern="1200" baseline="0" dirty="0" err="1">
                <a:solidFill>
                  <a:srgbClr val="000000"/>
                </a:solidFill>
                <a:latin typeface="Arial"/>
              </a:rPr>
              <a:t>ptatur</a:t>
            </a:r>
            <a:r>
              <a:rPr lang="de-DE" sz="2500" kern="1200" baseline="0" dirty="0">
                <a:solidFill>
                  <a:srgbClr val="000000"/>
                </a:solidFill>
                <a:latin typeface="Arial"/>
              </a:rPr>
              <a:t>? Qui </a:t>
            </a:r>
            <a:r>
              <a:rPr lang="de-DE" sz="2500" kern="1200" baseline="0" dirty="0" err="1">
                <a:solidFill>
                  <a:srgbClr val="000000"/>
                </a:solidFill>
                <a:latin typeface="Arial"/>
              </a:rPr>
              <a:t>optiur</a:t>
            </a:r>
            <a:r>
              <a:rPr lang="de-DE" sz="2500" kern="1200" baseline="0" dirty="0">
                <a:solidFill>
                  <a:srgbClr val="000000"/>
                </a:solidFill>
                <a:latin typeface="Arial"/>
              </a:rPr>
              <a:t> </a:t>
            </a:r>
            <a:r>
              <a:rPr lang="de-DE" sz="2500" kern="1200" baseline="0" dirty="0" err="1">
                <a:solidFill>
                  <a:srgbClr val="000000"/>
                </a:solidFill>
                <a:latin typeface="Arial"/>
              </a:rPr>
              <a:t>soluptiume</a:t>
            </a:r>
            <a:r>
              <a:rPr lang="de-DE" sz="2500" kern="1200" baseline="0" dirty="0">
                <a:solidFill>
                  <a:srgbClr val="000000"/>
                </a:solidFill>
                <a:latin typeface="Arial"/>
              </a:rPr>
              <a:t> </a:t>
            </a:r>
            <a:r>
              <a:rPr lang="de-DE" sz="2500" kern="1200" baseline="0" dirty="0" err="1">
                <a:solidFill>
                  <a:srgbClr val="000000"/>
                </a:solidFill>
                <a:latin typeface="Arial"/>
              </a:rPr>
              <a:t>estiorepuda</a:t>
            </a:r>
            <a:r>
              <a:rPr lang="de-DE" sz="2500" kern="1200" baseline="0" dirty="0">
                <a:solidFill>
                  <a:srgbClr val="000000"/>
                </a:solidFill>
                <a:latin typeface="Arial"/>
              </a:rPr>
              <a:t> </a:t>
            </a:r>
            <a:r>
              <a:rPr lang="de-DE" sz="2500" kern="1200" baseline="0" dirty="0" err="1">
                <a:solidFill>
                  <a:srgbClr val="000000"/>
                </a:solidFill>
                <a:latin typeface="Arial"/>
              </a:rPr>
              <a:t>voles</a:t>
            </a:r>
            <a:r>
              <a:rPr lang="de-DE" sz="2500" kern="1200" baseline="0" dirty="0">
                <a:solidFill>
                  <a:srgbClr val="000000"/>
                </a:solidFill>
                <a:latin typeface="Arial"/>
              </a:rPr>
              <a:t> se </a:t>
            </a:r>
            <a:r>
              <a:rPr lang="de-DE" sz="2500" kern="1200" baseline="0" dirty="0" err="1">
                <a:solidFill>
                  <a:srgbClr val="000000"/>
                </a:solidFill>
                <a:latin typeface="Arial"/>
              </a:rPr>
              <a:t>voles</a:t>
            </a:r>
            <a:r>
              <a:rPr lang="de-DE" sz="2500" kern="1200" baseline="0" dirty="0">
                <a:solidFill>
                  <a:srgbClr val="000000"/>
                </a:solidFill>
                <a:latin typeface="Arial"/>
              </a:rPr>
              <a:t> </a:t>
            </a:r>
            <a:r>
              <a:rPr lang="de-DE" sz="2500" kern="1200" baseline="0" dirty="0" err="1">
                <a:solidFill>
                  <a:srgbClr val="000000"/>
                </a:solidFill>
                <a:latin typeface="Arial"/>
              </a:rPr>
              <a:t>quiaspe</a:t>
            </a:r>
            <a:r>
              <a:rPr lang="de-DE" sz="2500" kern="1200" baseline="0" dirty="0">
                <a:solidFill>
                  <a:srgbClr val="000000"/>
                </a:solidFill>
                <a:latin typeface="Arial"/>
              </a:rPr>
              <a:t> </a:t>
            </a:r>
            <a:r>
              <a:rPr lang="de-DE" sz="2500" kern="1200" baseline="0" dirty="0" err="1">
                <a:solidFill>
                  <a:srgbClr val="000000"/>
                </a:solidFill>
                <a:latin typeface="Arial"/>
              </a:rPr>
              <a:t>provid</a:t>
            </a:r>
            <a:r>
              <a:rPr lang="de-DE" sz="2500" kern="1200" baseline="0" dirty="0">
                <a:solidFill>
                  <a:srgbClr val="000000"/>
                </a:solidFill>
                <a:latin typeface="Arial"/>
              </a:rPr>
              <a:t> </a:t>
            </a:r>
            <a:r>
              <a:rPr lang="de-DE" sz="2500" kern="1200" baseline="0" dirty="0" err="1">
                <a:solidFill>
                  <a:srgbClr val="000000"/>
                </a:solidFill>
                <a:latin typeface="Arial"/>
              </a:rPr>
              <a:t>ullenda</a:t>
            </a:r>
            <a:r>
              <a:rPr lang="de-DE" sz="2500" kern="1200" baseline="0" dirty="0">
                <a:solidFill>
                  <a:srgbClr val="000000"/>
                </a:solidFill>
                <a:latin typeface="Arial"/>
              </a:rPr>
              <a:t> si </a:t>
            </a:r>
            <a:r>
              <a:rPr lang="de-DE" sz="2500" kern="1200" baseline="0" dirty="0" err="1">
                <a:solidFill>
                  <a:srgbClr val="000000"/>
                </a:solidFill>
                <a:latin typeface="Arial"/>
              </a:rPr>
              <a:t>neceate</a:t>
            </a:r>
            <a:r>
              <a:rPr lang="de-DE" sz="2500" kern="1200" baseline="0" dirty="0">
                <a:solidFill>
                  <a:srgbClr val="000000"/>
                </a:solidFill>
                <a:latin typeface="Arial"/>
              </a:rPr>
              <a:t> </a:t>
            </a:r>
            <a:r>
              <a:rPr lang="de-DE" sz="2500" kern="1200" baseline="0" dirty="0" err="1">
                <a:solidFill>
                  <a:srgbClr val="000000"/>
                </a:solidFill>
                <a:latin typeface="Arial"/>
              </a:rPr>
              <a:t>pedit</a:t>
            </a:r>
            <a:r>
              <a:rPr lang="de-DE" sz="2500" kern="1200" baseline="0" dirty="0">
                <a:solidFill>
                  <a:srgbClr val="000000"/>
                </a:solidFill>
                <a:latin typeface="Arial"/>
              </a:rPr>
              <a:t> </a:t>
            </a:r>
            <a:r>
              <a:rPr lang="de-DE" sz="2500" kern="1200" baseline="0" dirty="0" err="1">
                <a:solidFill>
                  <a:srgbClr val="000000"/>
                </a:solidFill>
                <a:latin typeface="Arial"/>
              </a:rPr>
              <a:t>eicient</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a:t>
            </a:r>
            <a:r>
              <a:rPr lang="de-DE" sz="2500" kern="1200" baseline="0" dirty="0" err="1">
                <a:solidFill>
                  <a:srgbClr val="000000"/>
                </a:solidFill>
                <a:latin typeface="Arial"/>
              </a:rPr>
              <a:t>adi</a:t>
            </a:r>
            <a:r>
              <a:rPr lang="de-DE" sz="2500" kern="1200" baseline="0" dirty="0">
                <a:solidFill>
                  <a:srgbClr val="000000"/>
                </a:solidFill>
                <a:latin typeface="Arial"/>
              </a:rPr>
              <a:t> </a:t>
            </a:r>
            <a:r>
              <a:rPr lang="de-DE" sz="2500" kern="1200" baseline="0" dirty="0" err="1">
                <a:solidFill>
                  <a:srgbClr val="000000"/>
                </a:solidFill>
                <a:latin typeface="Arial"/>
              </a:rPr>
              <a:t>sectem</a:t>
            </a:r>
            <a:r>
              <a:rPr lang="de-DE" sz="2500" kern="1200" baseline="0" dirty="0">
                <a:solidFill>
                  <a:srgbClr val="000000"/>
                </a:solidFill>
                <a:latin typeface="Arial"/>
              </a:rPr>
              <a:t> </a:t>
            </a:r>
            <a:r>
              <a:rPr lang="de-DE" sz="2500" kern="1200" baseline="0" dirty="0" err="1">
                <a:solidFill>
                  <a:srgbClr val="000000"/>
                </a:solidFill>
                <a:latin typeface="Arial"/>
              </a:rPr>
              <a:t>doluptate</a:t>
            </a:r>
            <a:r>
              <a:rPr lang="de-DE" sz="2500" kern="1200" baseline="0" dirty="0">
                <a:solidFill>
                  <a:srgbClr val="000000"/>
                </a:solidFill>
                <a:latin typeface="Arial"/>
              </a:rPr>
              <a:t> </a:t>
            </a:r>
            <a:r>
              <a:rPr lang="de-DE" sz="2500" kern="1200" baseline="0" dirty="0" err="1">
                <a:solidFill>
                  <a:srgbClr val="000000"/>
                </a:solidFill>
                <a:latin typeface="Arial"/>
              </a:rPr>
              <a:t>volest</a:t>
            </a:r>
            <a:r>
              <a:rPr lang="de-DE" sz="2500" kern="1200" baseline="0" dirty="0">
                <a:solidFill>
                  <a:srgbClr val="000000"/>
                </a:solidFill>
                <a:latin typeface="Arial"/>
              </a:rPr>
              <a:t>, </a:t>
            </a:r>
            <a:r>
              <a:rPr lang="de-DE" sz="2500" kern="1200" baseline="0" dirty="0" err="1">
                <a:solidFill>
                  <a:srgbClr val="000000"/>
                </a:solidFill>
                <a:latin typeface="Arial"/>
              </a:rPr>
              <a:t>volora</a:t>
            </a:r>
            <a:r>
              <a:rPr lang="de-DE" sz="2500" kern="1200" baseline="0" dirty="0">
                <a:solidFill>
                  <a:srgbClr val="000000"/>
                </a:solidFill>
                <a:latin typeface="Arial"/>
              </a:rPr>
              <a:t> </a:t>
            </a:r>
            <a:r>
              <a:rPr lang="de-DE" sz="2500" kern="1200" baseline="0" dirty="0" err="1">
                <a:solidFill>
                  <a:srgbClr val="000000"/>
                </a:solidFill>
                <a:latin typeface="Arial"/>
              </a:rPr>
              <a:t>eatam</a:t>
            </a:r>
            <a:r>
              <a:rPr lang="de-DE" sz="2500" kern="1200" baseline="0" dirty="0">
                <a:solidFill>
                  <a:srgbClr val="000000"/>
                </a:solidFill>
                <a:latin typeface="Arial"/>
              </a:rPr>
              <a:t> in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atet</a:t>
            </a:r>
            <a:r>
              <a:rPr lang="de-DE" sz="2500" kern="1200" baseline="0" dirty="0">
                <a:solidFill>
                  <a:srgbClr val="000000"/>
                </a:solidFill>
                <a:latin typeface="Arial"/>
              </a:rPr>
              <a:t> </a:t>
            </a:r>
            <a:r>
              <a:rPr lang="de-DE" sz="2500" kern="1200" baseline="0" dirty="0" err="1">
                <a:solidFill>
                  <a:srgbClr val="000000"/>
                </a:solidFill>
                <a:latin typeface="Arial"/>
              </a:rPr>
              <a:t>viducidis</a:t>
            </a:r>
            <a:r>
              <a:rPr lang="de-DE" sz="2500" kern="1200" baseline="0" dirty="0">
                <a:solidFill>
                  <a:srgbClr val="000000"/>
                </a:solidFill>
                <a:latin typeface="Arial"/>
              </a:rPr>
              <a:t> </a:t>
            </a:r>
            <a:r>
              <a:rPr lang="de-DE" sz="2500" kern="1200" baseline="0" dirty="0" err="1">
                <a:solidFill>
                  <a:srgbClr val="000000"/>
                </a:solidFill>
                <a:latin typeface="Arial"/>
              </a:rPr>
              <a:t>eaquae</a:t>
            </a:r>
            <a:r>
              <a:rPr lang="de-DE" sz="2500" kern="1200" baseline="0" dirty="0">
                <a:solidFill>
                  <a:srgbClr val="000000"/>
                </a:solidFill>
                <a:latin typeface="Arial"/>
              </a:rPr>
              <a:t>. </a:t>
            </a:r>
            <a:r>
              <a:rPr lang="de-DE" sz="2500" kern="1200" baseline="0" dirty="0" err="1">
                <a:solidFill>
                  <a:srgbClr val="000000"/>
                </a:solidFill>
                <a:latin typeface="Arial"/>
              </a:rPr>
              <a:t>Em</a:t>
            </a:r>
            <a:r>
              <a:rPr lang="de-DE" sz="2500" kern="1200" baseline="0" dirty="0">
                <a:solidFill>
                  <a:srgbClr val="000000"/>
                </a:solidFill>
                <a:latin typeface="Arial"/>
              </a:rPr>
              <a:t> </a:t>
            </a:r>
            <a:r>
              <a:rPr lang="de-DE" sz="2500" kern="1200" baseline="0" dirty="0" err="1">
                <a:solidFill>
                  <a:srgbClr val="000000"/>
                </a:solidFill>
                <a:latin typeface="Arial"/>
              </a:rPr>
              <a:t>deles</a:t>
            </a:r>
            <a:r>
              <a:rPr lang="de-DE" sz="2500" kern="1200" baseline="0" dirty="0">
                <a:solidFill>
                  <a:srgbClr val="000000"/>
                </a:solidFill>
                <a:latin typeface="Arial"/>
              </a:rPr>
              <a:t> </a:t>
            </a:r>
            <a:r>
              <a:rPr lang="de-DE" sz="2500" kern="1200" baseline="0" dirty="0" err="1">
                <a:solidFill>
                  <a:srgbClr val="000000"/>
                </a:solidFill>
                <a:latin typeface="Arial"/>
              </a:rPr>
              <a:t>doluptus</a:t>
            </a:r>
            <a:r>
              <a:rPr lang="de-DE" sz="2500" kern="1200" baseline="0" dirty="0">
                <a:solidFill>
                  <a:srgbClr val="000000"/>
                </a:solidFill>
                <a:latin typeface="Arial"/>
              </a:rPr>
              <a:t> </a:t>
            </a:r>
            <a:r>
              <a:rPr lang="de-DE" sz="2500" kern="1200" baseline="0" dirty="0" err="1">
                <a:solidFill>
                  <a:srgbClr val="000000"/>
                </a:solidFill>
                <a:latin typeface="Arial"/>
              </a:rPr>
              <a:t>estotatur</a:t>
            </a:r>
            <a:r>
              <a:rPr lang="de-DE" sz="2500" kern="1200" baseline="0" dirty="0">
                <a:solidFill>
                  <a:srgbClr val="000000"/>
                </a:solidFill>
                <a:latin typeface="Arial"/>
              </a:rPr>
              <a:t>? </a:t>
            </a:r>
            <a:r>
              <a:rPr lang="de-DE" sz="2500" kern="1200" baseline="0" dirty="0" err="1">
                <a:solidFill>
                  <a:srgbClr val="000000"/>
                </a:solidFill>
                <a:latin typeface="Arial"/>
              </a:rPr>
              <a:t>Igendella</a:t>
            </a:r>
            <a:r>
              <a:rPr lang="de-DE" sz="2500" kern="1200" baseline="0" dirty="0">
                <a:solidFill>
                  <a:srgbClr val="000000"/>
                </a:solidFill>
                <a:latin typeface="Arial"/>
              </a:rPr>
              <a:t> </a:t>
            </a:r>
            <a:r>
              <a:rPr lang="de-DE" sz="2500" kern="1200" baseline="0" dirty="0" err="1">
                <a:solidFill>
                  <a:srgbClr val="000000"/>
                </a:solidFill>
                <a:latin typeface="Arial"/>
              </a:rPr>
              <a:t>preped</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fugiasp</a:t>
            </a:r>
            <a:r>
              <a:rPr lang="de-DE" sz="2500" kern="1200" baseline="0" dirty="0">
                <a:solidFill>
                  <a:srgbClr val="000000"/>
                </a:solidFill>
                <a:latin typeface="Arial"/>
              </a:rPr>
              <a:t> </a:t>
            </a:r>
            <a:r>
              <a:rPr lang="de-DE" sz="2500" kern="1200" baseline="0" dirty="0" err="1">
                <a:solidFill>
                  <a:srgbClr val="000000"/>
                </a:solidFill>
                <a:latin typeface="Arial"/>
              </a:rPr>
              <a:t>eraerum</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autaspe</a:t>
            </a:r>
            <a:r>
              <a:rPr lang="de-DE" sz="2500" kern="1200" baseline="0" dirty="0">
                <a:solidFill>
                  <a:srgbClr val="000000"/>
                </a:solidFill>
                <a:latin typeface="Arial"/>
              </a:rPr>
              <a:t> </a:t>
            </a:r>
            <a:r>
              <a:rPr lang="de-DE" sz="2500" kern="1200" baseline="0" dirty="0" err="1">
                <a:solidFill>
                  <a:srgbClr val="000000"/>
                </a:solidFill>
                <a:latin typeface="Arial"/>
              </a:rPr>
              <a:t>molupta</a:t>
            </a:r>
            <a:r>
              <a:rPr lang="de-DE" sz="2500" kern="1200" baseline="0" dirty="0">
                <a:solidFill>
                  <a:srgbClr val="000000"/>
                </a:solidFill>
                <a:latin typeface="Arial"/>
              </a:rPr>
              <a:t> </a:t>
            </a:r>
            <a:r>
              <a:rPr lang="de-DE" sz="2500" kern="1200" baseline="0" dirty="0" err="1">
                <a:solidFill>
                  <a:srgbClr val="000000"/>
                </a:solidFill>
                <a:latin typeface="Arial"/>
              </a:rPr>
              <a:t>tiatiate</a:t>
            </a:r>
            <a:r>
              <a:rPr lang="de-DE" sz="2500" kern="1200" baseline="0" dirty="0">
                <a:solidFill>
                  <a:srgbClr val="000000"/>
                </a:solidFill>
                <a:latin typeface="Arial"/>
              </a:rPr>
              <a:t> </a:t>
            </a:r>
            <a:r>
              <a:rPr lang="de-DE" sz="2500" kern="1200" baseline="0" dirty="0" err="1">
                <a:solidFill>
                  <a:srgbClr val="000000"/>
                </a:solidFill>
                <a:latin typeface="Arial"/>
              </a:rPr>
              <a:t>voluptur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Nequia</a:t>
            </a:r>
            <a:r>
              <a:rPr lang="de-DE" sz="2500" kern="1200" baseline="0" dirty="0">
                <a:solidFill>
                  <a:srgbClr val="000000"/>
                </a:solidFill>
                <a:latin typeface="Arial"/>
              </a:rPr>
              <a:t> </a:t>
            </a:r>
            <a:r>
              <a:rPr lang="de-DE" sz="2500" kern="1200" baseline="0" dirty="0" err="1">
                <a:solidFill>
                  <a:srgbClr val="000000"/>
                </a:solidFill>
                <a:latin typeface="Arial"/>
              </a:rPr>
              <a:t>voloratusci</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mos</a:t>
            </a:r>
            <a:r>
              <a:rPr lang="de-DE" sz="2500" kern="1200" baseline="0" dirty="0">
                <a:solidFill>
                  <a:srgbClr val="000000"/>
                </a:solidFill>
                <a:latin typeface="Arial"/>
              </a:rPr>
              <a:t> </a:t>
            </a:r>
            <a:r>
              <a:rPr lang="de-DE" sz="2500" kern="1200" baseline="0" dirty="0" err="1">
                <a:solidFill>
                  <a:srgbClr val="000000"/>
                </a:solidFill>
                <a:latin typeface="Arial"/>
              </a:rPr>
              <a:t>ipidella</a:t>
            </a:r>
            <a:r>
              <a:rPr lang="de-DE" sz="2500" kern="1200" baseline="0" dirty="0">
                <a:solidFill>
                  <a:srgbClr val="000000"/>
                </a:solidFill>
                <a:latin typeface="Arial"/>
              </a:rPr>
              <a:t> </a:t>
            </a:r>
            <a:r>
              <a:rPr lang="de-DE" sz="2500" kern="1200" baseline="0" dirty="0" err="1">
                <a:solidFill>
                  <a:srgbClr val="000000"/>
                </a:solidFill>
                <a:latin typeface="Arial"/>
              </a:rPr>
              <a:t>simust</a:t>
            </a:r>
            <a:r>
              <a:rPr lang="de-DE" sz="2500" kern="1200" baseline="0" dirty="0">
                <a:solidFill>
                  <a:srgbClr val="000000"/>
                </a:solidFill>
                <a:latin typeface="Arial"/>
              </a:rPr>
              <a:t>, </a:t>
            </a:r>
            <a:r>
              <a:rPr lang="de-DE" sz="2500" kern="1200" baseline="0" dirty="0" err="1">
                <a:solidFill>
                  <a:srgbClr val="000000"/>
                </a:solidFill>
                <a:latin typeface="Arial"/>
              </a:rPr>
              <a:t>erferumquam</a:t>
            </a:r>
            <a:r>
              <a:rPr lang="de-DE" sz="2500" kern="1200" baseline="0" dirty="0">
                <a:solidFill>
                  <a:srgbClr val="000000"/>
                </a:solidFill>
                <a:latin typeface="Arial"/>
              </a:rPr>
              <a:t> et </a:t>
            </a:r>
            <a:r>
              <a:rPr lang="de-DE" sz="2500" kern="1200" baseline="0" dirty="0" err="1">
                <a:solidFill>
                  <a:srgbClr val="000000"/>
                </a:solidFill>
                <a:latin typeface="Arial"/>
              </a:rPr>
              <a:t>dolum</a:t>
            </a:r>
            <a:r>
              <a:rPr lang="de-DE" sz="2500" kern="1200" baseline="0" dirty="0">
                <a:solidFill>
                  <a:srgbClr val="000000"/>
                </a:solidFill>
                <a:latin typeface="Arial"/>
              </a:rPr>
              <a:t> in </a:t>
            </a:r>
            <a:r>
              <a:rPr lang="de-DE" sz="2500" kern="1200" baseline="0" dirty="0" err="1">
                <a:solidFill>
                  <a:srgbClr val="000000"/>
                </a:solidFill>
                <a:latin typeface="Arial"/>
              </a:rPr>
              <a:t>eseque</a:t>
            </a:r>
            <a:r>
              <a:rPr lang="de-DE" sz="2500" kern="1200" baseline="0" dirty="0">
                <a:solidFill>
                  <a:srgbClr val="000000"/>
                </a:solidFill>
                <a:latin typeface="Arial"/>
              </a:rPr>
              <a:t> </a:t>
            </a:r>
            <a:r>
              <a:rPr lang="de-DE" sz="2500" kern="1200" baseline="0" dirty="0" err="1">
                <a:solidFill>
                  <a:srgbClr val="000000"/>
                </a:solidFill>
                <a:latin typeface="Arial"/>
              </a:rPr>
              <a:t>pe</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quas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nimusda</a:t>
            </a:r>
            <a:r>
              <a:rPr lang="de-DE" sz="2500" kern="1200" baseline="0" dirty="0">
                <a:solidFill>
                  <a:srgbClr val="000000"/>
                </a:solidFill>
                <a:latin typeface="Arial"/>
              </a:rPr>
              <a:t> </a:t>
            </a:r>
            <a:r>
              <a:rPr lang="de-DE" sz="2500" kern="1200" baseline="0" dirty="0" err="1">
                <a:solidFill>
                  <a:srgbClr val="000000"/>
                </a:solidFill>
                <a:latin typeface="Arial"/>
              </a:rPr>
              <a:t>ndebitas</a:t>
            </a:r>
            <a:r>
              <a:rPr lang="de-DE" sz="2500" kern="1200" baseline="0" dirty="0">
                <a:solidFill>
                  <a:srgbClr val="000000"/>
                </a:solidFill>
                <a:latin typeface="Arial"/>
              </a:rPr>
              <a:t> </a:t>
            </a:r>
            <a:r>
              <a:rPr lang="de-DE" sz="2500" kern="1200" baseline="0" dirty="0" err="1">
                <a:solidFill>
                  <a:srgbClr val="000000"/>
                </a:solidFill>
                <a:latin typeface="Arial"/>
              </a:rPr>
              <a:t>rehentio</a:t>
            </a:r>
            <a:r>
              <a:rPr lang="de-DE" sz="2500" kern="1200" baseline="0" dirty="0">
                <a:solidFill>
                  <a:srgbClr val="000000"/>
                </a:solidFill>
                <a:latin typeface="Arial"/>
              </a:rPr>
              <a:t> </a:t>
            </a:r>
            <a:r>
              <a:rPr lang="de-DE" sz="2500" kern="1200" baseline="0" dirty="0" err="1">
                <a:solidFill>
                  <a:srgbClr val="000000"/>
                </a:solidFill>
                <a:latin typeface="Arial"/>
              </a:rPr>
              <a:t>quiaspero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a:t>
            </a:r>
            <a:r>
              <a:rPr lang="de-DE" sz="2500" kern="1200" baseline="0" dirty="0" err="1">
                <a:solidFill>
                  <a:srgbClr val="000000"/>
                </a:solidFill>
                <a:latin typeface="Arial"/>
              </a:rPr>
              <a:t>magnimp</a:t>
            </a:r>
            <a:r>
              <a:rPr lang="de-DE" sz="2500" kern="1200" baseline="0" dirty="0">
                <a:solidFill>
                  <a:srgbClr val="000000"/>
                </a:solidFill>
                <a:latin typeface="Arial"/>
              </a:rPr>
              <a:t> </a:t>
            </a:r>
            <a:r>
              <a:rPr lang="de-DE" sz="2500" kern="1200" baseline="0" dirty="0" err="1">
                <a:solidFill>
                  <a:srgbClr val="000000"/>
                </a:solidFill>
                <a:latin typeface="Arial"/>
              </a:rPr>
              <a:t>orrorum</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voloratur</a:t>
            </a:r>
            <a:r>
              <a:rPr lang="de-DE" sz="2500" kern="1200" baseline="0" dirty="0">
                <a:solidFill>
                  <a:srgbClr val="000000"/>
                </a:solidFill>
                <a:latin typeface="Arial"/>
              </a:rPr>
              <a:t>, </a:t>
            </a:r>
            <a:r>
              <a:rPr lang="de-DE" sz="2500" kern="1200" baseline="0" dirty="0" err="1">
                <a:solidFill>
                  <a:srgbClr val="000000"/>
                </a:solidFill>
                <a:latin typeface="Arial"/>
              </a:rPr>
              <a:t>sundam</a:t>
            </a:r>
            <a:r>
              <a:rPr lang="de-DE" sz="2500" kern="1200" baseline="0" dirty="0">
                <a:solidFill>
                  <a:srgbClr val="000000"/>
                </a:solidFill>
                <a:latin typeface="Arial"/>
              </a:rPr>
              <a:t> </a:t>
            </a:r>
            <a:r>
              <a:rPr lang="de-DE" sz="2500" kern="1200" baseline="0" dirty="0" err="1">
                <a:solidFill>
                  <a:srgbClr val="000000"/>
                </a:solidFill>
                <a:latin typeface="Arial"/>
              </a:rPr>
              <a:t>eat</a:t>
            </a:r>
            <a:r>
              <a:rPr lang="de-DE" sz="2500" kern="1200" baseline="0" dirty="0">
                <a:solidFill>
                  <a:srgbClr val="000000"/>
                </a:solidFill>
                <a:latin typeface="Arial"/>
              </a:rPr>
              <a:t> </a:t>
            </a:r>
            <a:r>
              <a:rPr lang="de-DE" sz="2500" kern="1200" baseline="0" dirty="0" err="1">
                <a:solidFill>
                  <a:srgbClr val="000000"/>
                </a:solidFill>
                <a:latin typeface="Arial"/>
              </a:rPr>
              <a:t>litatin</a:t>
            </a:r>
            <a:r>
              <a:rPr lang="de-DE" sz="2500" kern="1200" baseline="0" dirty="0">
                <a:solidFill>
                  <a:srgbClr val="000000"/>
                </a:solidFill>
                <a:latin typeface="Arial"/>
              </a:rPr>
              <a:t> </a:t>
            </a:r>
            <a:r>
              <a:rPr lang="de-DE" sz="2500" kern="1200" baseline="0" dirty="0" err="1">
                <a:solidFill>
                  <a:srgbClr val="000000"/>
                </a:solidFill>
                <a:latin typeface="Arial"/>
              </a:rPr>
              <a:t>experia</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offici</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laccabo</a:t>
            </a:r>
            <a:r>
              <a:rPr lang="de-DE" sz="2500" kern="1200" baseline="0" dirty="0">
                <a:solidFill>
                  <a:srgbClr val="000000"/>
                </a:solidFill>
                <a:latin typeface="Arial"/>
              </a:rPr>
              <a:t>. Min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oditatistem</a:t>
            </a:r>
            <a:r>
              <a:rPr lang="de-DE" sz="2500" kern="1200" baseline="0" dirty="0">
                <a:solidFill>
                  <a:srgbClr val="000000"/>
                </a:solidFill>
                <a:latin typeface="Arial"/>
              </a:rPr>
              <a:t> </a:t>
            </a:r>
            <a:r>
              <a:rPr lang="de-DE" sz="2500" kern="1200" baseline="0" dirty="0" err="1">
                <a:solidFill>
                  <a:srgbClr val="000000"/>
                </a:solidFill>
                <a:latin typeface="Arial"/>
              </a:rPr>
              <a:t>volorem</a:t>
            </a:r>
            <a:r>
              <a:rPr lang="de-DE" sz="2500" kern="1200" baseline="0" dirty="0">
                <a:solidFill>
                  <a:srgbClr val="000000"/>
                </a:solidFill>
                <a:latin typeface="Arial"/>
              </a:rPr>
              <a:t> </a:t>
            </a:r>
            <a:r>
              <a:rPr lang="de-DE" sz="2500" kern="1200" baseline="0" dirty="0" err="1">
                <a:solidFill>
                  <a:srgbClr val="000000"/>
                </a:solidFill>
                <a:latin typeface="Arial"/>
              </a:rPr>
              <a:t>ratemporesti</a:t>
            </a:r>
            <a:r>
              <a:rPr lang="de-DE" sz="2500" kern="1200" baseline="0" dirty="0">
                <a:solidFill>
                  <a:srgbClr val="000000"/>
                </a:solidFill>
                <a:latin typeface="Arial"/>
              </a:rPr>
              <a:t> </a:t>
            </a:r>
            <a:r>
              <a:rPr lang="de-DE" sz="2500" kern="1200" baseline="0" dirty="0" err="1">
                <a:solidFill>
                  <a:srgbClr val="000000"/>
                </a:solidFill>
                <a:latin typeface="Arial"/>
              </a:rPr>
              <a:t>volesciur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p>
        </p:txBody>
      </p:sp>
      <p:sp>
        <p:nvSpPr>
          <p:cNvPr id="15" name="Titel 10"/>
          <p:cNvSpPr>
            <a:spLocks noGrp="1"/>
          </p:cNvSpPr>
          <p:nvPr>
            <p:ph type="title" hasCustomPrompt="1"/>
          </p:nvPr>
        </p:nvSpPr>
        <p:spPr>
          <a:xfrm>
            <a:off x="1656000" y="4950000"/>
            <a:ext cx="39492000" cy="810948"/>
          </a:xfrm>
          <a:prstGeom prst="rect">
            <a:avLst/>
          </a:prstGeom>
        </p:spPr>
        <p:txBody>
          <a:bodyPr lIns="0" tIns="0" rIns="0" bIns="0" anchor="ctr" anchorCtr="0"/>
          <a:lstStyle>
            <a:lvl1pPr>
              <a:defRPr/>
            </a:lvl1pPr>
          </a:lstStyle>
          <a:p>
            <a:r>
              <a:rPr lang="de-DE" dirty="0"/>
              <a:t>Überschrift 1</a:t>
            </a:r>
          </a:p>
        </p:txBody>
      </p:sp>
      <p:sp>
        <p:nvSpPr>
          <p:cNvPr id="16" name="Textplatzhalter 16"/>
          <p:cNvSpPr>
            <a:spLocks noGrp="1"/>
          </p:cNvSpPr>
          <p:nvPr>
            <p:ph type="body" sz="quarter" idx="14" hasCustomPrompt="1"/>
          </p:nvPr>
        </p:nvSpPr>
        <p:spPr>
          <a:xfrm>
            <a:off x="1656000" y="8172000"/>
            <a:ext cx="39492000" cy="508672"/>
          </a:xfrm>
          <a:prstGeom prst="rect">
            <a:avLst/>
          </a:prstGeom>
        </p:spPr>
        <p:txBody>
          <a:bodyPr lIns="0" tIns="0" rIns="0" bIns="0" anchor="ctr" anchorCtr="0"/>
          <a:lstStyle>
            <a:lvl1pPr>
              <a:buNone/>
              <a:defRPr sz="4400" baseline="0"/>
            </a:lvl1pPr>
          </a:lstStyle>
          <a:p>
            <a:r>
              <a:rPr lang="de-DE" sz="4400" baseline="0" dirty="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24" name="Textplatzhalter 9"/>
          <p:cNvSpPr>
            <a:spLocks noGrp="1"/>
          </p:cNvSpPr>
          <p:nvPr>
            <p:ph type="body" sz="quarter" idx="15" hasCustomPrompt="1"/>
          </p:nvPr>
        </p:nvSpPr>
        <p:spPr>
          <a:xfrm>
            <a:off x="1655999" y="6804000"/>
            <a:ext cx="39492000" cy="595131"/>
          </a:xfrm>
          <a:prstGeom prst="rect">
            <a:avLst/>
          </a:prstGeom>
        </p:spPr>
        <p:txBody>
          <a:bodyPr lIns="0" tIns="0" rIns="0" bIns="0" anchor="ctr" anchorCtr="0"/>
          <a:lstStyle>
            <a:lvl1pPr>
              <a:buNone/>
              <a:defRPr sz="6700" baseline="0"/>
            </a:lvl1pPr>
          </a:lstStyle>
          <a:p>
            <a:pPr lvl="0"/>
            <a:r>
              <a:rPr lang="de-DE" dirty="0"/>
              <a:t>Überschrift 2</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656000" y="8676000"/>
            <a:ext cx="39492000" cy="18421200"/>
          </a:xfrm>
          <a:prstGeom prst="rect">
            <a:avLst/>
          </a:prstGeom>
        </p:spPr>
        <p:txBody>
          <a:bodyPr/>
          <a:lstStyle/>
          <a:p>
            <a:r>
              <a:rPr lang="de-DE"/>
              <a:t>Bild durch Klicken auf Symbol hinzufügen</a:t>
            </a:r>
          </a:p>
        </p:txBody>
      </p:sp>
      <p:sp>
        <p:nvSpPr>
          <p:cNvPr id="6" name="Titel 10"/>
          <p:cNvSpPr>
            <a:spLocks noGrp="1"/>
          </p:cNvSpPr>
          <p:nvPr>
            <p:ph type="title" hasCustomPrompt="1"/>
          </p:nvPr>
        </p:nvSpPr>
        <p:spPr>
          <a:xfrm>
            <a:off x="1656000" y="4950000"/>
            <a:ext cx="39492000" cy="810948"/>
          </a:xfrm>
          <a:prstGeom prst="rect">
            <a:avLst/>
          </a:prstGeom>
        </p:spPr>
        <p:txBody>
          <a:bodyPr lIns="0" tIns="0" rIns="0" bIns="0" anchor="ctr" anchorCtr="0"/>
          <a:lstStyle>
            <a:lvl1pPr>
              <a:defRPr/>
            </a:lvl1pPr>
          </a:lstStyle>
          <a:p>
            <a:r>
              <a:rPr lang="de-DE" dirty="0"/>
              <a:t>Überschrift 1</a:t>
            </a:r>
          </a:p>
        </p:txBody>
      </p:sp>
      <p:sp>
        <p:nvSpPr>
          <p:cNvPr id="9" name="Textplatzhalter 9"/>
          <p:cNvSpPr>
            <a:spLocks noGrp="1"/>
          </p:cNvSpPr>
          <p:nvPr>
            <p:ph type="body" sz="quarter" idx="15" hasCustomPrompt="1"/>
          </p:nvPr>
        </p:nvSpPr>
        <p:spPr>
          <a:xfrm>
            <a:off x="1655999" y="6804000"/>
            <a:ext cx="39492000" cy="595131"/>
          </a:xfrm>
          <a:prstGeom prst="rect">
            <a:avLst/>
          </a:prstGeom>
        </p:spPr>
        <p:txBody>
          <a:bodyPr lIns="0" tIns="0" rIns="0" bIns="0" anchor="ctr" anchorCtr="0"/>
          <a:lstStyle>
            <a:lvl1pPr>
              <a:buNone/>
              <a:defRPr sz="6700" baseline="0"/>
            </a:lvl1pPr>
          </a:lstStyle>
          <a:p>
            <a:pPr lvl="0"/>
            <a:r>
              <a:rPr lang="de-DE" dirty="0"/>
              <a:t>Überschrift 2</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wenig Text">
    <p:spTree>
      <p:nvGrpSpPr>
        <p:cNvPr id="1" name=""/>
        <p:cNvGrpSpPr/>
        <p:nvPr/>
      </p:nvGrpSpPr>
      <p:grpSpPr>
        <a:xfrm>
          <a:off x="0" y="0"/>
          <a:ext cx="0" cy="0"/>
          <a:chOff x="0" y="0"/>
          <a:chExt cx="0" cy="0"/>
        </a:xfrm>
      </p:grpSpPr>
      <p:sp>
        <p:nvSpPr>
          <p:cNvPr id="15" name="Titel 10"/>
          <p:cNvSpPr>
            <a:spLocks noGrp="1"/>
          </p:cNvSpPr>
          <p:nvPr>
            <p:ph type="title" hasCustomPrompt="1"/>
          </p:nvPr>
        </p:nvSpPr>
        <p:spPr>
          <a:xfrm>
            <a:off x="1656000" y="4680000"/>
            <a:ext cx="39492000" cy="22102134"/>
          </a:xfrm>
          <a:prstGeom prst="rect">
            <a:avLst/>
          </a:prstGeom>
        </p:spPr>
        <p:txBody>
          <a:bodyPr lIns="0" tIns="0" rIns="0" bIns="0" anchor="t" anchorCtr="0"/>
          <a:lstStyle>
            <a:lvl1pPr>
              <a:defRPr lang="de-DE" sz="9400" baseline="0" smtClean="0"/>
            </a:lvl1pPr>
          </a:lstStyle>
          <a:p>
            <a:r>
              <a:rPr lang="de-DE" sz="9400" kern="1200" baseline="0" dirty="0">
                <a:solidFill>
                  <a:srgbClr val="000000"/>
                </a:solidFill>
                <a:latin typeface="Arial"/>
              </a:rPr>
              <a:t>Für Plakate mit wenig Text kann auch größere Schrift (wie in den Überschriften) eingesetzt werden. Je nach Zweck und Gebrauch des Plakats sollte die Schriftgröße angemessen sein.</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1656000" y="8784000"/>
            <a:ext cx="39492000" cy="18432000"/>
          </a:xfrm>
          <a:prstGeom prst="rect">
            <a:avLst/>
          </a:prstGeom>
        </p:spPr>
        <p:txBody>
          <a:bodyPr lIns="0" tIns="504000" rIns="0" bIns="0" numCol="3" spcCol="648000"/>
          <a:lstStyle>
            <a:lvl1pPr marL="0" indent="0" algn="l" rtl="0">
              <a:lnSpc>
                <a:spcPts val="3200"/>
              </a:lnSpc>
              <a:spcBef>
                <a:spcPts val="0"/>
              </a:spcBef>
              <a:spcAft>
                <a:spcPts val="3200"/>
              </a:spcAft>
              <a:buFont typeface="Arial" pitchFamily="34" charset="0"/>
              <a:buNone/>
              <a:defRPr b="0">
                <a:solidFill>
                  <a:schemeClr val="tx1"/>
                </a:solidFill>
              </a:defRPr>
            </a:lvl1pPr>
            <a:lvl2pPr marL="0" indent="0" algn="l">
              <a:lnSpc>
                <a:spcPts val="3200"/>
              </a:lnSpc>
              <a:spcBef>
                <a:spcPts val="0"/>
              </a:spcBef>
              <a:buNone/>
              <a:defRPr b="1">
                <a:solidFill>
                  <a:schemeClr val="tx1"/>
                </a:solidFill>
              </a:defRPr>
            </a:lvl2pPr>
            <a:lvl3pPr marL="144000" indent="-144000" algn="l" defTabSz="4176431" rtl="0" eaLnBrk="1" latinLnBrk="0" hangingPunct="1">
              <a:lnSpc>
                <a:spcPts val="3200"/>
              </a:lnSpc>
              <a:spcBef>
                <a:spcPts val="0"/>
              </a:spcBef>
              <a:spcAft>
                <a:spcPts val="3200"/>
              </a:spcAft>
              <a:buFont typeface="Arial" pitchFamily="34" charset="0"/>
              <a:buChar char="•"/>
              <a:defRPr>
                <a:solidFill>
                  <a:schemeClr val="tx1"/>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pPr lvl="1"/>
            <a:r>
              <a:rPr lang="de-DE" sz="2500" kern="1200" baseline="0" dirty="0">
                <a:solidFill>
                  <a:srgbClr val="000000"/>
                </a:solidFill>
                <a:latin typeface="Arial"/>
              </a:rPr>
              <a:t>Fließtext 25 </a:t>
            </a:r>
            <a:r>
              <a:rPr lang="de-DE" sz="2500" kern="1200" baseline="0" dirty="0" err="1">
                <a:solidFill>
                  <a:srgbClr val="000000"/>
                </a:solidFill>
                <a:latin typeface="Arial"/>
              </a:rPr>
              <a:t>pt</a:t>
            </a:r>
            <a:r>
              <a:rPr lang="de-DE" sz="2500" kern="1200" baseline="0" dirty="0">
                <a:solidFill>
                  <a:srgbClr val="000000"/>
                </a:solidFill>
                <a:latin typeface="Arial"/>
              </a:rPr>
              <a:t> </a:t>
            </a:r>
            <a:endParaRPr lang="de-DE" dirty="0"/>
          </a:p>
          <a:p>
            <a:pPr rtl="0"/>
            <a:r>
              <a:rPr lang="de-DE" sz="2500" kern="1200" baseline="0" dirty="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a:solidFill>
                  <a:srgbClr val="000000"/>
                </a:solidFill>
                <a:latin typeface="Arial"/>
              </a:rPr>
              <a:t>Bitte geben Sie Ihren individuellen Text an den vorgesehenen Stellen ein und nutzen Sie die installierten Formatvorlagen für den jeweiligen Textabschnitt. </a:t>
            </a:r>
          </a:p>
          <a:p>
            <a:pPr lvl="1"/>
            <a:r>
              <a:rPr lang="de-DE" dirty="0"/>
              <a:t>Kopfzeile und Absender</a:t>
            </a:r>
          </a:p>
          <a:p>
            <a:pPr rtl="0"/>
            <a:r>
              <a:rPr lang="de-DE" sz="2500" kern="1200" baseline="0" dirty="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und blauem Textzusatz (linker Rand) </a:t>
            </a:r>
          </a:p>
          <a:p>
            <a:pPr lvl="1"/>
            <a:r>
              <a:rPr lang="de-DE" dirty="0" err="1"/>
              <a:t>Textsatz</a:t>
            </a:r>
            <a:endParaRPr lang="de-DE" dirty="0"/>
          </a:p>
          <a:p>
            <a:pPr rtl="0"/>
            <a:r>
              <a:rPr lang="de-DE" sz="2500" kern="1200" baseline="0" dirty="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a:solidFill>
                  <a:srgbClr val="000000"/>
                </a:solidFill>
                <a:latin typeface="Arial"/>
              </a:rPr>
              <a:t>vierspaltiger</a:t>
            </a:r>
            <a:r>
              <a:rPr lang="de-DE" sz="2500" kern="1200" baseline="0" dirty="0">
                <a:solidFill>
                  <a:srgbClr val="000000"/>
                </a:solidFill>
                <a:latin typeface="Arial"/>
              </a:rPr>
              <a:t> Text empfohlen, linksbündig oder Blocksatz. Für Plakate mit wenig Text, können Sie auf die größeren Schriftgrößen zurückgreifen.</a:t>
            </a:r>
          </a:p>
          <a:p>
            <a:pPr lvl="1"/>
            <a:r>
              <a:rPr lang="de-DE" dirty="0"/>
              <a:t>Bilder</a:t>
            </a:r>
          </a:p>
          <a:p>
            <a:pPr rtl="0"/>
            <a:r>
              <a:rPr lang="de-DE" sz="2500" kern="1200" baseline="0" dirty="0">
                <a:solidFill>
                  <a:srgbClr val="000000"/>
                </a:solidFill>
                <a:latin typeface="Arial"/>
              </a:rPr>
              <a:t>Falls Sie Bilder in den Text integrieren möchten, sollte das Layout der Vorlage eingehalten werden. Die Positionierung der Bilder ist hierbei variabel.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geht über alle Textspalten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an mindestens 3 Seiten, bis zum Papierrand (sog. randabfallend)</a:t>
            </a:r>
          </a:p>
          <a:p>
            <a:pPr rtl="0"/>
            <a:r>
              <a:rPr lang="de-DE" sz="2500" kern="1200" baseline="0" dirty="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lvl="1"/>
            <a:r>
              <a:rPr lang="de-DE" dirty="0"/>
              <a:t>Druck</a:t>
            </a:r>
          </a:p>
          <a:p>
            <a:pPr rtl="0"/>
            <a:r>
              <a:rPr lang="de-DE" sz="2500" kern="1200" baseline="0" dirty="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a:solidFill>
                  <a:srgbClr val="000000"/>
                </a:solidFill>
                <a:latin typeface="Arial"/>
              </a:rPr>
              <a:t>Um den Charakter des Corporate Designs der TUM zu unterstützen sind weiße Papiere zu empfehlen. Naturpapiere mit starker Braun- oder Graufärbung sind ungeeignet. Des Weiteren sollte man auf die Papier-stärke (sog. Grammatur) und Haptik achten.</a:t>
            </a:r>
          </a:p>
          <a:p>
            <a:pPr rtl="0"/>
            <a:r>
              <a:rPr lang="de-DE" sz="2500" kern="1200" baseline="0" dirty="0">
                <a:solidFill>
                  <a:srgbClr val="000000"/>
                </a:solidFill>
                <a:latin typeface="Arial"/>
              </a:rPr>
              <a:t>Weitere Informationen zum Corporate Design der TUM finden Sie unter www.tum.de/cd</a:t>
            </a:r>
          </a:p>
          <a:p>
            <a:pPr lvl="1"/>
            <a:r>
              <a:rPr lang="de-DE" dirty="0"/>
              <a:t>Blindtext</a:t>
            </a:r>
          </a:p>
          <a:p>
            <a:pPr rtl="0"/>
            <a:r>
              <a:rPr lang="de-DE" sz="2500" kern="1200" baseline="0" dirty="0" err="1">
                <a:solidFill>
                  <a:srgbClr val="000000"/>
                </a:solidFill>
                <a:latin typeface="Arial"/>
              </a:rPr>
              <a:t>Pa</a:t>
            </a:r>
            <a:r>
              <a:rPr lang="de-DE" sz="2500" kern="1200" baseline="0" dirty="0">
                <a:solidFill>
                  <a:srgbClr val="000000"/>
                </a:solidFill>
                <a:latin typeface="Arial"/>
              </a:rPr>
              <a:t> </a:t>
            </a:r>
            <a:r>
              <a:rPr lang="de-DE" sz="2500" kern="1200" baseline="0" dirty="0" err="1">
                <a:solidFill>
                  <a:srgbClr val="000000"/>
                </a:solidFill>
                <a:latin typeface="Arial"/>
              </a:rPr>
              <a:t>dolumquatur</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officiist</a:t>
            </a:r>
            <a:r>
              <a:rPr lang="de-DE" sz="2500" kern="1200" baseline="0" dirty="0">
                <a:solidFill>
                  <a:srgbClr val="000000"/>
                </a:solidFill>
                <a:latin typeface="Arial"/>
              </a:rPr>
              <a:t>, </a:t>
            </a:r>
            <a:r>
              <a:rPr lang="de-DE" sz="2500" kern="1200" baseline="0" dirty="0" err="1">
                <a:solidFill>
                  <a:srgbClr val="000000"/>
                </a:solidFill>
                <a:latin typeface="Arial"/>
              </a:rPr>
              <a:t>cullacc</a:t>
            </a:r>
            <a:r>
              <a:rPr lang="de-DE" sz="2500" kern="1200" baseline="0" dirty="0">
                <a:solidFill>
                  <a:srgbClr val="000000"/>
                </a:solidFill>
                <a:latin typeface="Arial"/>
              </a:rPr>
              <a:t> </a:t>
            </a:r>
            <a:r>
              <a:rPr lang="de-DE" sz="2500" kern="1200" baseline="0" dirty="0" err="1">
                <a:solidFill>
                  <a:srgbClr val="000000"/>
                </a:solidFill>
                <a:latin typeface="Arial"/>
              </a:rPr>
              <a:t>umquod</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non </a:t>
            </a:r>
            <a:r>
              <a:rPr lang="de-DE" sz="2500" kern="1200" baseline="0" dirty="0" err="1">
                <a:solidFill>
                  <a:srgbClr val="000000"/>
                </a:solidFill>
                <a:latin typeface="Arial"/>
              </a:rPr>
              <a:t>res</a:t>
            </a:r>
            <a:r>
              <a:rPr lang="de-DE" sz="2500" kern="1200" baseline="0" dirty="0">
                <a:solidFill>
                  <a:srgbClr val="000000"/>
                </a:solidFill>
                <a:latin typeface="Arial"/>
              </a:rPr>
              <a:t> ex et </a:t>
            </a:r>
            <a:r>
              <a:rPr lang="de-DE" sz="2500" kern="1200" baseline="0" dirty="0" err="1">
                <a:solidFill>
                  <a:srgbClr val="000000"/>
                </a:solidFill>
                <a:latin typeface="Arial"/>
              </a:rPr>
              <a:t>odita</a:t>
            </a:r>
            <a:r>
              <a:rPr lang="de-DE" sz="2500" kern="1200" baseline="0" dirty="0">
                <a:solidFill>
                  <a:srgbClr val="000000"/>
                </a:solidFill>
                <a:latin typeface="Arial"/>
              </a:rPr>
              <a:t> </a:t>
            </a:r>
            <a:r>
              <a:rPr lang="de-DE" sz="2500" kern="1200" baseline="0" dirty="0" err="1">
                <a:solidFill>
                  <a:srgbClr val="000000"/>
                </a:solidFill>
                <a:latin typeface="Arial"/>
              </a:rPr>
              <a:t>volum</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estibus</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et </a:t>
            </a:r>
            <a:r>
              <a:rPr lang="de-DE" sz="2500" kern="1200" baseline="0" dirty="0" err="1">
                <a:solidFill>
                  <a:srgbClr val="000000"/>
                </a:solidFill>
                <a:latin typeface="Arial"/>
              </a:rPr>
              <a:t>lit</a:t>
            </a:r>
            <a:r>
              <a:rPr lang="de-DE" sz="2500" kern="1200" baseline="0" dirty="0">
                <a:solidFill>
                  <a:srgbClr val="000000"/>
                </a:solidFill>
                <a:latin typeface="Arial"/>
              </a:rPr>
              <a:t> quo </a:t>
            </a:r>
            <a:r>
              <a:rPr lang="de-DE" sz="2500" kern="1200" baseline="0" dirty="0" err="1">
                <a:solidFill>
                  <a:srgbClr val="000000"/>
                </a:solidFill>
                <a:latin typeface="Arial"/>
              </a:rPr>
              <a:t>quam</a:t>
            </a:r>
            <a:r>
              <a:rPr lang="de-DE" sz="2500" kern="1200" baseline="0" dirty="0">
                <a:solidFill>
                  <a:srgbClr val="000000"/>
                </a:solidFill>
                <a:latin typeface="Arial"/>
              </a:rPr>
              <a:t> quo </a:t>
            </a:r>
            <a:r>
              <a:rPr lang="de-DE" sz="2500" kern="1200" baseline="0" dirty="0" err="1">
                <a:solidFill>
                  <a:srgbClr val="000000"/>
                </a:solidFill>
                <a:latin typeface="Arial"/>
              </a:rPr>
              <a:t>ea</a:t>
            </a:r>
            <a:r>
              <a:rPr lang="de-DE" sz="2500" kern="1200" baseline="0" dirty="0">
                <a:solidFill>
                  <a:srgbClr val="000000"/>
                </a:solidFill>
                <a:latin typeface="Arial"/>
              </a:rPr>
              <a:t> </a:t>
            </a:r>
            <a:r>
              <a:rPr lang="de-DE" sz="2500" kern="1200" baseline="0" dirty="0" err="1">
                <a:solidFill>
                  <a:srgbClr val="000000"/>
                </a:solidFill>
                <a:latin typeface="Arial"/>
              </a:rPr>
              <a:t>voluptis</a:t>
            </a:r>
            <a:r>
              <a:rPr lang="de-DE" sz="2500" kern="1200" baseline="0" dirty="0">
                <a:solidFill>
                  <a:srgbClr val="000000"/>
                </a:solidFill>
                <a:latin typeface="Arial"/>
              </a:rPr>
              <a:t>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elitatur</a:t>
            </a:r>
            <a:r>
              <a:rPr lang="de-DE" sz="2500" kern="1200" baseline="0" dirty="0">
                <a:solidFill>
                  <a:srgbClr val="000000"/>
                </a:solidFill>
                <a:latin typeface="Arial"/>
              </a:rPr>
              <a:t>, ex </a:t>
            </a:r>
            <a:r>
              <a:rPr lang="de-DE" sz="2500" kern="1200" baseline="0" dirty="0" err="1">
                <a:solidFill>
                  <a:srgbClr val="000000"/>
                </a:solidFill>
                <a:latin typeface="Arial"/>
              </a:rPr>
              <a:t>experep</a:t>
            </a:r>
            <a:r>
              <a:rPr lang="de-DE" sz="2500" kern="1200" baseline="0" dirty="0">
                <a:solidFill>
                  <a:srgbClr val="000000"/>
                </a:solidFill>
                <a:latin typeface="Arial"/>
              </a:rPr>
              <a:t> </a:t>
            </a:r>
            <a:r>
              <a:rPr lang="de-DE" sz="2500" kern="1200" baseline="0" dirty="0" err="1">
                <a:solidFill>
                  <a:srgbClr val="000000"/>
                </a:solidFill>
                <a:latin typeface="Arial"/>
              </a:rPr>
              <a:t>elibus</a:t>
            </a:r>
            <a:r>
              <a:rPr lang="de-DE" sz="2500" kern="1200" baseline="0" dirty="0">
                <a:solidFill>
                  <a:srgbClr val="000000"/>
                </a:solidFill>
                <a:latin typeface="Arial"/>
              </a:rPr>
              <a:t>, </a:t>
            </a:r>
            <a:r>
              <a:rPr lang="de-DE" sz="2500" kern="1200" baseline="0" dirty="0" err="1">
                <a:solidFill>
                  <a:srgbClr val="000000"/>
                </a:solidFill>
                <a:latin typeface="Arial"/>
              </a:rPr>
              <a:t>officius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inciam</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tureictest</a:t>
            </a:r>
            <a:r>
              <a:rPr lang="de-DE" sz="2500" kern="1200" baseline="0" dirty="0">
                <a:solidFill>
                  <a:srgbClr val="000000"/>
                </a:solidFill>
                <a:latin typeface="Arial"/>
              </a:rPr>
              <a:t> </a:t>
            </a:r>
            <a:r>
              <a:rPr lang="de-DE" sz="2500" kern="1200" baseline="0" dirty="0" err="1">
                <a:solidFill>
                  <a:srgbClr val="000000"/>
                </a:solidFill>
                <a:latin typeface="Arial"/>
              </a:rPr>
              <a:t>vererenienda</a:t>
            </a:r>
            <a:r>
              <a:rPr lang="de-DE" sz="2500" kern="1200" baseline="0" dirty="0">
                <a:solidFill>
                  <a:srgbClr val="000000"/>
                </a:solidFill>
                <a:latin typeface="Arial"/>
              </a:rPr>
              <a:t> pro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ullande</a:t>
            </a:r>
            <a:r>
              <a:rPr lang="de-DE" sz="2500" kern="1200" baseline="0" dirty="0">
                <a:solidFill>
                  <a:srgbClr val="000000"/>
                </a:solidFill>
                <a:latin typeface="Arial"/>
              </a:rPr>
              <a:t> </a:t>
            </a:r>
            <a:r>
              <a:rPr lang="de-DE" sz="2500" kern="1200" baseline="0" dirty="0" err="1">
                <a:solidFill>
                  <a:srgbClr val="000000"/>
                </a:solidFill>
                <a:latin typeface="Arial"/>
              </a:rPr>
              <a:t>eaqui</a:t>
            </a:r>
            <a:r>
              <a:rPr lang="de-DE" sz="2500" kern="1200" baseline="0" dirty="0">
                <a:solidFill>
                  <a:srgbClr val="000000"/>
                </a:solidFill>
                <a:latin typeface="Arial"/>
              </a:rPr>
              <a:t> </a:t>
            </a:r>
            <a:r>
              <a:rPr lang="de-DE" sz="2500" kern="1200" baseline="0" dirty="0" err="1">
                <a:solidFill>
                  <a:srgbClr val="000000"/>
                </a:solidFill>
                <a:latin typeface="Arial"/>
              </a:rPr>
              <a:t>toritionsed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voloriorem</a:t>
            </a:r>
            <a:r>
              <a:rPr lang="de-DE" sz="2500" kern="1200" baseline="0" dirty="0">
                <a:solidFill>
                  <a:srgbClr val="000000"/>
                </a:solidFill>
                <a:latin typeface="Arial"/>
              </a:rPr>
              <a:t> </a:t>
            </a:r>
            <a:r>
              <a:rPr lang="de-DE" sz="2500" kern="1200" baseline="0" dirty="0" err="1">
                <a:solidFill>
                  <a:srgbClr val="000000"/>
                </a:solidFill>
                <a:latin typeface="Arial"/>
              </a:rPr>
              <a:t>harum</a:t>
            </a:r>
            <a:r>
              <a:rPr lang="de-DE" sz="2500" kern="1200" baseline="0" dirty="0">
                <a:solidFill>
                  <a:srgbClr val="000000"/>
                </a:solidFill>
                <a:latin typeface="Arial"/>
              </a:rPr>
              <a:t> am </a:t>
            </a:r>
            <a:r>
              <a:rPr lang="de-DE" sz="2500" kern="1200" baseline="0" dirty="0" err="1">
                <a:solidFill>
                  <a:srgbClr val="000000"/>
                </a:solidFill>
                <a:latin typeface="Arial"/>
              </a:rPr>
              <a:t>sitiossiti</a:t>
            </a:r>
            <a:r>
              <a:rPr lang="de-DE" sz="2500" kern="1200" baseline="0" dirty="0">
                <a:solidFill>
                  <a:srgbClr val="000000"/>
                </a:solidFill>
                <a:latin typeface="Arial"/>
              </a:rPr>
              <a:t> </a:t>
            </a:r>
            <a:r>
              <a:rPr lang="de-DE" sz="2500" kern="1200" baseline="0" dirty="0" err="1">
                <a:solidFill>
                  <a:srgbClr val="000000"/>
                </a:solidFill>
                <a:latin typeface="Arial"/>
              </a:rPr>
              <a:t>ilit</a:t>
            </a:r>
            <a:r>
              <a:rPr lang="de-DE" sz="2500" kern="1200" baseline="0" dirty="0">
                <a:solidFill>
                  <a:srgbClr val="000000"/>
                </a:solidFill>
                <a:latin typeface="Arial"/>
              </a:rPr>
              <a:t> </a:t>
            </a:r>
            <a:r>
              <a:rPr lang="de-DE" sz="2500" kern="1200" baseline="0" dirty="0" err="1">
                <a:solidFill>
                  <a:srgbClr val="000000"/>
                </a:solidFill>
                <a:latin typeface="Arial"/>
              </a:rPr>
              <a:t>mollorum</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eatias</a:t>
            </a:r>
            <a:r>
              <a:rPr lang="de-DE" sz="2500" kern="1200" baseline="0" dirty="0">
                <a:solidFill>
                  <a:srgbClr val="000000"/>
                </a:solidFill>
                <a:latin typeface="Arial"/>
              </a:rPr>
              <a:t> </a:t>
            </a:r>
            <a:r>
              <a:rPr lang="de-DE" sz="2500" kern="1200" baseline="0" dirty="0" err="1">
                <a:solidFill>
                  <a:srgbClr val="000000"/>
                </a:solidFill>
                <a:latin typeface="Arial"/>
              </a:rPr>
              <a:t>sim</a:t>
            </a:r>
            <a:r>
              <a:rPr lang="de-DE" sz="2500" kern="1200" baseline="0" dirty="0">
                <a:solidFill>
                  <a:srgbClr val="000000"/>
                </a:solidFill>
                <a:latin typeface="Arial"/>
              </a:rPr>
              <a: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mint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plitasped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volesti</a:t>
            </a:r>
            <a:r>
              <a:rPr lang="de-DE" sz="2500" kern="1200" baseline="0" dirty="0">
                <a:solidFill>
                  <a:srgbClr val="000000"/>
                </a:solidFill>
                <a:latin typeface="Arial"/>
              </a:rPr>
              <a:t> </a:t>
            </a:r>
            <a:r>
              <a:rPr lang="de-DE" sz="2500" kern="1200" baseline="0" dirty="0" err="1">
                <a:solidFill>
                  <a:srgbClr val="000000"/>
                </a:solidFill>
                <a:latin typeface="Arial"/>
              </a:rPr>
              <a:t>quamusa</a:t>
            </a:r>
            <a:r>
              <a:rPr lang="de-DE" sz="2500" kern="1200" baseline="0" dirty="0">
                <a:solidFill>
                  <a:srgbClr val="000000"/>
                </a:solidFill>
                <a:latin typeface="Arial"/>
              </a:rPr>
              <a:t> </a:t>
            </a:r>
            <a:r>
              <a:rPr lang="de-DE" sz="2500" kern="1200" baseline="0" dirty="0" err="1">
                <a:solidFill>
                  <a:srgbClr val="000000"/>
                </a:solidFill>
                <a:latin typeface="Arial"/>
              </a:rPr>
              <a:t>verionseque</a:t>
            </a:r>
            <a:r>
              <a:rPr lang="de-DE" sz="2500" kern="1200" baseline="0" dirty="0">
                <a:solidFill>
                  <a:srgbClr val="000000"/>
                </a:solidFill>
                <a:latin typeface="Arial"/>
              </a:rPr>
              <a:t> </a:t>
            </a:r>
            <a:r>
              <a:rPr lang="de-DE" sz="2500" kern="1200" baseline="0" dirty="0" err="1">
                <a:solidFill>
                  <a:srgbClr val="000000"/>
                </a:solidFill>
                <a:latin typeface="Arial"/>
              </a:rPr>
              <a:t>senim</a:t>
            </a:r>
            <a:r>
              <a:rPr lang="de-DE" sz="2500" kern="1200" baseline="0" dirty="0">
                <a:solidFill>
                  <a:srgbClr val="000000"/>
                </a:solidFill>
                <a:latin typeface="Arial"/>
              </a:rPr>
              <a:t> et </a:t>
            </a:r>
            <a:r>
              <a:rPr lang="de-DE" sz="2500" kern="1200" baseline="0" dirty="0" err="1">
                <a:solidFill>
                  <a:srgbClr val="000000"/>
                </a:solidFill>
                <a:latin typeface="Arial"/>
              </a:rPr>
              <a:t>excea</a:t>
            </a:r>
            <a:r>
              <a:rPr lang="de-DE" sz="2500" kern="1200" baseline="0" dirty="0">
                <a:solidFill>
                  <a:srgbClr val="000000"/>
                </a:solidFill>
                <a:latin typeface="Arial"/>
              </a:rPr>
              <a:t> </a:t>
            </a:r>
            <a:r>
              <a:rPr lang="de-DE" sz="2500" kern="1200" baseline="0" dirty="0" err="1">
                <a:solidFill>
                  <a:srgbClr val="000000"/>
                </a:solidFill>
                <a:latin typeface="Arial"/>
              </a:rPr>
              <a:t>verchil</a:t>
            </a:r>
            <a:r>
              <a:rPr lang="de-DE" sz="2500" kern="1200" baseline="0" dirty="0">
                <a:solidFill>
                  <a:srgbClr val="000000"/>
                </a:solidFill>
                <a:latin typeface="Arial"/>
              </a:rPr>
              <a:t> ex et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quunt</a:t>
            </a:r>
            <a:r>
              <a:rPr lang="de-DE" sz="2500" kern="1200" baseline="0" dirty="0">
                <a:solidFill>
                  <a:srgbClr val="000000"/>
                </a:solidFill>
                <a:latin typeface="Arial"/>
              </a:rPr>
              <a:t> ex </a:t>
            </a:r>
            <a:r>
              <a:rPr lang="de-DE" sz="2500" kern="1200" baseline="0" dirty="0" err="1">
                <a:solidFill>
                  <a:srgbClr val="000000"/>
                </a:solidFill>
                <a:latin typeface="Arial"/>
              </a:rPr>
              <a:t>exped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doloresed</a:t>
            </a:r>
            <a:r>
              <a:rPr lang="de-DE" sz="2500" kern="1200" baseline="0" dirty="0">
                <a:solidFill>
                  <a:srgbClr val="000000"/>
                </a:solidFill>
                <a:latin typeface="Arial"/>
              </a:rPr>
              <a:t> </a:t>
            </a:r>
            <a:r>
              <a:rPr lang="de-DE" sz="2500" kern="1200" baseline="0" dirty="0" err="1">
                <a:solidFill>
                  <a:srgbClr val="000000"/>
                </a:solidFill>
                <a:latin typeface="Arial"/>
              </a:rPr>
              <a:t>quam</a:t>
            </a:r>
            <a:r>
              <a:rPr lang="de-DE" sz="2500" kern="1200" baseline="0" dirty="0">
                <a:solidFill>
                  <a:srgbClr val="000000"/>
                </a:solidFill>
                <a:latin typeface="Arial"/>
              </a:rPr>
              <a:t> </a:t>
            </a:r>
            <a:r>
              <a:rPr lang="de-DE" sz="2500" kern="1200" baseline="0" dirty="0" err="1">
                <a:solidFill>
                  <a:srgbClr val="000000"/>
                </a:solidFill>
                <a:latin typeface="Arial"/>
              </a:rPr>
              <a:t>fugiamus</a:t>
            </a:r>
            <a:r>
              <a:rPr lang="de-DE" sz="2500" kern="1200" baseline="0" dirty="0">
                <a:solidFill>
                  <a:srgbClr val="000000"/>
                </a:solidFill>
                <a:latin typeface="Arial"/>
              </a:rPr>
              <a:t> </a:t>
            </a:r>
            <a:r>
              <a:rPr lang="de-DE" sz="2500" kern="1200" baseline="0" dirty="0" err="1">
                <a:solidFill>
                  <a:srgbClr val="000000"/>
                </a:solidFill>
                <a:latin typeface="Arial"/>
              </a:rPr>
              <a:t>reperem</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ipsam</a:t>
            </a:r>
            <a:r>
              <a:rPr lang="de-DE" sz="2500" kern="1200" baseline="0" dirty="0">
                <a:solidFill>
                  <a:srgbClr val="000000"/>
                </a:solidFill>
                <a:latin typeface="Arial"/>
              </a:rPr>
              <a:t> </a:t>
            </a:r>
            <a:r>
              <a:rPr lang="de-DE" sz="2500" kern="1200" baseline="0" dirty="0" err="1">
                <a:solidFill>
                  <a:srgbClr val="000000"/>
                </a:solidFill>
                <a:latin typeface="Arial"/>
              </a:rPr>
              <a:t>audi</a:t>
            </a:r>
            <a:r>
              <a:rPr lang="de-DE" sz="2500" kern="1200" baseline="0" dirty="0">
                <a:solidFill>
                  <a:srgbClr val="000000"/>
                </a:solidFill>
                <a:latin typeface="Arial"/>
              </a:rPr>
              <a:t> </a:t>
            </a:r>
            <a:r>
              <a:rPr lang="de-DE" sz="2500" kern="1200" baseline="0" dirty="0" err="1">
                <a:solidFill>
                  <a:srgbClr val="000000"/>
                </a:solidFill>
                <a:latin typeface="Arial"/>
              </a:rPr>
              <a:t>apicili</a:t>
            </a:r>
            <a:r>
              <a:rPr lang="de-DE" sz="2500" kern="1200" baseline="0" dirty="0">
                <a:solidFill>
                  <a:srgbClr val="000000"/>
                </a:solidFill>
                <a:latin typeface="Arial"/>
              </a:rPr>
              <a:t> </a:t>
            </a:r>
            <a:r>
              <a:rPr lang="de-DE" sz="2500" kern="1200" baseline="0" dirty="0" err="1">
                <a:solidFill>
                  <a:srgbClr val="000000"/>
                </a:solidFill>
                <a:latin typeface="Arial"/>
              </a:rPr>
              <a:t>busam</a:t>
            </a:r>
            <a:r>
              <a:rPr lang="de-DE" sz="2500" kern="1200" baseline="0" dirty="0">
                <a:solidFill>
                  <a:srgbClr val="000000"/>
                </a:solidFill>
                <a:latin typeface="Arial"/>
              </a:rPr>
              <a:t>, </a:t>
            </a:r>
            <a:r>
              <a:rPr lang="de-DE" sz="2500" kern="1200" baseline="0" dirty="0" err="1">
                <a:solidFill>
                  <a:srgbClr val="000000"/>
                </a:solidFill>
                <a:latin typeface="Arial"/>
              </a:rPr>
              <a:t>eostionsedi</a:t>
            </a:r>
            <a:r>
              <a:rPr lang="de-DE" sz="2500" kern="1200" baseline="0" dirty="0">
                <a:solidFill>
                  <a:srgbClr val="000000"/>
                </a:solidFill>
                <a:latin typeface="Arial"/>
              </a:rPr>
              <a:t> </a:t>
            </a:r>
            <a:r>
              <a:rPr lang="de-DE" sz="2500" kern="1200" baseline="0" dirty="0" err="1">
                <a:solidFill>
                  <a:srgbClr val="000000"/>
                </a:solidFill>
                <a:latin typeface="Arial"/>
              </a:rPr>
              <a:t>doluptiur</a:t>
            </a:r>
            <a:r>
              <a:rPr lang="de-DE" sz="2500" kern="1200" baseline="0" dirty="0">
                <a:solidFill>
                  <a:srgbClr val="000000"/>
                </a:solidFill>
                <a:latin typeface="Arial"/>
              </a:rPr>
              <a:t> </a:t>
            </a:r>
            <a:r>
              <a:rPr lang="de-DE" sz="2500" kern="1200" baseline="0" dirty="0" err="1">
                <a:solidFill>
                  <a:srgbClr val="000000"/>
                </a:solidFill>
                <a:latin typeface="Arial"/>
              </a:rPr>
              <a:t>restestia</a:t>
            </a:r>
            <a:r>
              <a:rPr lang="de-DE" sz="2500" kern="1200" baseline="0" dirty="0">
                <a:solidFill>
                  <a:srgbClr val="000000"/>
                </a:solidFill>
                <a:latin typeface="Arial"/>
              </a:rPr>
              <a:t> </a:t>
            </a:r>
            <a:r>
              <a:rPr lang="de-DE" sz="2500" kern="1200" baseline="0" dirty="0" err="1">
                <a:solidFill>
                  <a:srgbClr val="000000"/>
                </a:solidFill>
                <a:latin typeface="Arial"/>
              </a:rPr>
              <a:t>volent</a:t>
            </a:r>
            <a:r>
              <a:rPr lang="de-DE" sz="2500" kern="1200" baseline="0" dirty="0">
                <a:solidFill>
                  <a:srgbClr val="000000"/>
                </a:solidFill>
                <a:latin typeface="Arial"/>
              </a:rPr>
              <a:t> </a:t>
            </a:r>
            <a:r>
              <a:rPr lang="de-DE" sz="2500" kern="1200" baseline="0" dirty="0" err="1">
                <a:solidFill>
                  <a:srgbClr val="000000"/>
                </a:solidFill>
                <a:latin typeface="Arial"/>
              </a:rPr>
              <a:t>pra</a:t>
            </a:r>
            <a:r>
              <a:rPr lang="de-DE" sz="2500" kern="1200" baseline="0" dirty="0">
                <a:solidFill>
                  <a:srgbClr val="000000"/>
                </a:solidFill>
                <a:latin typeface="Arial"/>
              </a:rPr>
              <a:t> </a:t>
            </a:r>
            <a:r>
              <a:rPr lang="de-DE" sz="2500" kern="1200" baseline="0" dirty="0" err="1">
                <a:solidFill>
                  <a:srgbClr val="000000"/>
                </a:solidFill>
                <a:latin typeface="Arial"/>
              </a:rPr>
              <a:t>denda</a:t>
            </a:r>
            <a:r>
              <a:rPr lang="de-DE" sz="2500" kern="1200" baseline="0" dirty="0">
                <a:solidFill>
                  <a:srgbClr val="000000"/>
                </a:solidFill>
                <a:latin typeface="Arial"/>
              </a:rPr>
              <a:t> </a:t>
            </a:r>
            <a:r>
              <a:rPr lang="de-DE" sz="2500" kern="1200" baseline="0" dirty="0" err="1">
                <a:solidFill>
                  <a:srgbClr val="000000"/>
                </a:solidFill>
                <a:latin typeface="Arial"/>
              </a:rPr>
              <a:t>iur</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a:t>
            </a:r>
            <a:r>
              <a:rPr lang="de-DE" sz="2500" kern="1200" baseline="0" dirty="0" err="1">
                <a:solidFill>
                  <a:srgbClr val="000000"/>
                </a:solidFill>
                <a:latin typeface="Arial"/>
              </a:rPr>
              <a:t>verspel</a:t>
            </a:r>
            <a:r>
              <a:rPr lang="de-DE" sz="2500" kern="1200" baseline="0" dirty="0">
                <a:solidFill>
                  <a:srgbClr val="000000"/>
                </a:solidFill>
                <a:latin typeface="Arial"/>
              </a:rPr>
              <a:t> </a:t>
            </a:r>
            <a:r>
              <a:rPr lang="de-DE" sz="2500" kern="1200" baseline="0" dirty="0" err="1">
                <a:solidFill>
                  <a:srgbClr val="000000"/>
                </a:solidFill>
                <a:latin typeface="Arial"/>
              </a:rPr>
              <a:t>luptur</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utempor</a:t>
            </a:r>
            <a:r>
              <a:rPr lang="de-DE" sz="2500" kern="1200" baseline="0" dirty="0">
                <a:solidFill>
                  <a:srgbClr val="000000"/>
                </a:solidFill>
                <a:latin typeface="Arial"/>
              </a:rPr>
              <a:t> </a:t>
            </a:r>
            <a:r>
              <a:rPr lang="de-DE" sz="2500" kern="1200" baseline="0" dirty="0" err="1">
                <a:solidFill>
                  <a:srgbClr val="000000"/>
                </a:solidFill>
                <a:latin typeface="Arial"/>
              </a:rPr>
              <a:t>rovitat</a:t>
            </a:r>
            <a:r>
              <a:rPr lang="de-DE" sz="2500" kern="1200" baseline="0" dirty="0">
                <a:solidFill>
                  <a:srgbClr val="000000"/>
                </a:solidFill>
                <a:latin typeface="Arial"/>
              </a:rPr>
              <a:t> </a:t>
            </a:r>
            <a:r>
              <a:rPr lang="de-DE" sz="2500" kern="1200" baseline="0" dirty="0" err="1">
                <a:solidFill>
                  <a:srgbClr val="000000"/>
                </a:solidFill>
                <a:latin typeface="Arial"/>
              </a:rPr>
              <a:t>isquidi</a:t>
            </a:r>
            <a:r>
              <a:rPr lang="de-DE" sz="2500" kern="1200" baseline="0" dirty="0">
                <a:solidFill>
                  <a:srgbClr val="000000"/>
                </a:solidFill>
                <a:latin typeface="Arial"/>
              </a:rPr>
              <a:t> </a:t>
            </a:r>
            <a:r>
              <a:rPr lang="de-DE" sz="2500" kern="1200" baseline="0" dirty="0" err="1">
                <a:solidFill>
                  <a:srgbClr val="000000"/>
                </a:solidFill>
                <a:latin typeface="Arial"/>
              </a:rPr>
              <a:t>gendus</a:t>
            </a:r>
            <a:r>
              <a:rPr lang="de-DE" sz="2500" kern="1200" baseline="0" dirty="0">
                <a:solidFill>
                  <a:srgbClr val="000000"/>
                </a:solidFill>
                <a:latin typeface="Arial"/>
              </a:rPr>
              <a:t> </a:t>
            </a:r>
            <a:r>
              <a:rPr lang="de-DE" sz="2500" kern="1200" baseline="0" dirty="0" err="1">
                <a:solidFill>
                  <a:srgbClr val="000000"/>
                </a:solidFill>
                <a:latin typeface="Arial"/>
              </a:rPr>
              <a:t>voluptaecae</a:t>
            </a:r>
            <a:r>
              <a:rPr lang="de-DE" sz="2500" kern="1200" baseline="0" dirty="0">
                <a:solidFill>
                  <a:srgbClr val="000000"/>
                </a:solidFill>
                <a:latin typeface="Arial"/>
              </a:rPr>
              <a:t>. </a:t>
            </a:r>
            <a:r>
              <a:rPr lang="de-DE" sz="2500" kern="1200" baseline="0" dirty="0" err="1">
                <a:solidFill>
                  <a:srgbClr val="000000"/>
                </a:solidFill>
                <a:latin typeface="Arial"/>
              </a:rPr>
              <a:t>Itatem</a:t>
            </a:r>
            <a:r>
              <a:rPr lang="de-DE" sz="2500" kern="1200" baseline="0" dirty="0">
                <a:solidFill>
                  <a:srgbClr val="000000"/>
                </a:solidFill>
                <a:latin typeface="Arial"/>
              </a:rPr>
              <a:t> quo </a:t>
            </a:r>
            <a:r>
              <a:rPr lang="de-DE" sz="2500" kern="1200" baseline="0" dirty="0" err="1">
                <a:solidFill>
                  <a:srgbClr val="000000"/>
                </a:solidFill>
                <a:latin typeface="Arial"/>
              </a:rPr>
              <a:t>conectis</a:t>
            </a:r>
            <a:r>
              <a:rPr lang="de-DE" sz="2500" kern="1200" baseline="0" dirty="0">
                <a:solidFill>
                  <a:srgbClr val="000000"/>
                </a:solidFill>
                <a:latin typeface="Arial"/>
              </a:rPr>
              <a:t> </a:t>
            </a:r>
            <a:r>
              <a:rPr lang="de-DE" sz="2500" kern="1200" baseline="0" dirty="0" err="1">
                <a:solidFill>
                  <a:srgbClr val="000000"/>
                </a:solidFill>
                <a:latin typeface="Arial"/>
              </a:rPr>
              <a:t>molore</a:t>
            </a:r>
            <a:r>
              <a:rPr lang="de-DE" sz="2500" kern="1200" baseline="0" dirty="0">
                <a:solidFill>
                  <a:srgbClr val="000000"/>
                </a:solidFill>
                <a:latin typeface="Arial"/>
              </a:rPr>
              <a:t> </a:t>
            </a:r>
            <a:r>
              <a:rPr lang="de-DE" sz="2500" kern="1200" baseline="0" dirty="0" err="1">
                <a:solidFill>
                  <a:srgbClr val="000000"/>
                </a:solidFill>
                <a:latin typeface="Arial"/>
              </a:rPr>
              <a:t>cuptatur</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a:t>
            </a:r>
          </a:p>
          <a:p>
            <a:pPr rtl="0"/>
            <a:r>
              <a:rPr lang="de-DE" sz="2500" kern="1200" baseline="0" dirty="0" err="1">
                <a:solidFill>
                  <a:srgbClr val="000000"/>
                </a:solidFill>
                <a:latin typeface="Arial"/>
              </a:rPr>
              <a:t>Xerro</a:t>
            </a:r>
            <a:r>
              <a:rPr lang="de-DE" sz="2500" kern="1200" baseline="0" dirty="0">
                <a:solidFill>
                  <a:srgbClr val="000000"/>
                </a:solidFill>
                <a:latin typeface="Arial"/>
              </a:rPr>
              <a:t> et </a:t>
            </a:r>
            <a:r>
              <a:rPr lang="de-DE" sz="2500" kern="1200" baseline="0" dirty="0" err="1">
                <a:solidFill>
                  <a:srgbClr val="000000"/>
                </a:solidFill>
                <a:latin typeface="Arial"/>
              </a:rPr>
              <a:t>elesciam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am </a:t>
            </a:r>
            <a:r>
              <a:rPr lang="de-DE" sz="2500" kern="1200" baseline="0" dirty="0" err="1">
                <a:solidFill>
                  <a:srgbClr val="000000"/>
                </a:solidFill>
                <a:latin typeface="Arial"/>
              </a:rPr>
              <a:t>videlessi</a:t>
            </a:r>
            <a:r>
              <a:rPr lang="de-DE" sz="2500" kern="1200" baseline="0" dirty="0">
                <a:solidFill>
                  <a:srgbClr val="000000"/>
                </a:solidFill>
                <a:latin typeface="Arial"/>
              </a:rPr>
              <a:t> </a:t>
            </a:r>
            <a:r>
              <a:rPr lang="de-DE" sz="2500" kern="1200" baseline="0" dirty="0" err="1">
                <a:solidFill>
                  <a:srgbClr val="000000"/>
                </a:solidFill>
                <a:latin typeface="Arial"/>
              </a:rPr>
              <a:t>accus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omnient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laccum</a:t>
            </a:r>
            <a:r>
              <a:rPr lang="de-DE" sz="2500" kern="1200" baseline="0" dirty="0">
                <a:solidFill>
                  <a:srgbClr val="000000"/>
                </a:solidFill>
                <a:latin typeface="Arial"/>
              </a:rPr>
              <a:t> </a:t>
            </a:r>
            <a:r>
              <a:rPr lang="de-DE" sz="2500" kern="1200" baseline="0" dirty="0" err="1">
                <a:solidFill>
                  <a:srgbClr val="000000"/>
                </a:solidFill>
                <a:latin typeface="Arial"/>
              </a:rPr>
              <a:t>ernation</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a:t>
            </a:r>
            <a:r>
              <a:rPr lang="de-DE" sz="2500" kern="1200" baseline="0" dirty="0" err="1">
                <a:solidFill>
                  <a:srgbClr val="000000"/>
                </a:solidFill>
                <a:latin typeface="Arial"/>
              </a:rPr>
              <a:t>explictur</a:t>
            </a:r>
            <a:r>
              <a:rPr lang="de-DE" sz="2500" kern="1200" baseline="0" dirty="0">
                <a:solidFill>
                  <a:srgbClr val="000000"/>
                </a:solidFill>
                <a:latin typeface="Arial"/>
              </a:rPr>
              <a:t>? </a:t>
            </a:r>
            <a:r>
              <a:rPr lang="de-DE" sz="2500" kern="1200" baseline="0" dirty="0" err="1">
                <a:solidFill>
                  <a:srgbClr val="000000"/>
                </a:solidFill>
                <a:latin typeface="Arial"/>
              </a:rPr>
              <a:t>Abori</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molut</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eaquis</a:t>
            </a:r>
            <a:r>
              <a:rPr lang="de-DE" sz="2500" kern="1200" baseline="0" dirty="0">
                <a:solidFill>
                  <a:srgbClr val="000000"/>
                </a:solidFill>
                <a:latin typeface="Arial"/>
              </a:rPr>
              <a:t> </a:t>
            </a:r>
            <a:r>
              <a:rPr lang="de-DE" sz="2500" kern="1200" baseline="0" dirty="0" err="1">
                <a:solidFill>
                  <a:srgbClr val="000000"/>
                </a:solidFill>
                <a:latin typeface="Arial"/>
              </a:rPr>
              <a:t>venis</a:t>
            </a:r>
            <a:r>
              <a:rPr lang="de-DE" sz="2500" kern="1200" baseline="0" dirty="0">
                <a:solidFill>
                  <a:srgbClr val="000000"/>
                </a:solidFill>
                <a:latin typeface="Arial"/>
              </a:rPr>
              <a:t> </a:t>
            </a:r>
            <a:r>
              <a:rPr lang="de-DE" sz="2500" kern="1200" baseline="0" dirty="0" err="1">
                <a:solidFill>
                  <a:srgbClr val="000000"/>
                </a:solidFill>
                <a:latin typeface="Arial"/>
              </a:rPr>
              <a:t>quibus</a:t>
            </a:r>
            <a:r>
              <a:rPr lang="de-DE" sz="2500" kern="1200" baseline="0" dirty="0">
                <a:solidFill>
                  <a:srgbClr val="000000"/>
                </a:solidFill>
                <a:latin typeface="Arial"/>
              </a:rPr>
              <a:t> in es et </a:t>
            </a:r>
            <a:r>
              <a:rPr lang="de-DE" sz="2500" kern="1200" baseline="0" dirty="0" err="1">
                <a:solidFill>
                  <a:srgbClr val="000000"/>
                </a:solidFill>
                <a:latin typeface="Arial"/>
              </a:rPr>
              <a:t>aligent</a:t>
            </a:r>
            <a:r>
              <a:rPr lang="de-DE" sz="2500" kern="1200" baseline="0" dirty="0">
                <a:solidFill>
                  <a:srgbClr val="000000"/>
                </a:solidFill>
                <a:latin typeface="Arial"/>
              </a:rPr>
              <a:t>.</a:t>
            </a:r>
          </a:p>
          <a:p>
            <a:pPr rtl="0"/>
            <a:r>
              <a:rPr lang="de-DE" sz="2500" kern="1200" baseline="0" dirty="0" err="1">
                <a:solidFill>
                  <a:srgbClr val="000000"/>
                </a:solidFill>
                <a:latin typeface="Arial"/>
              </a:rPr>
              <a:t>Niat</a:t>
            </a:r>
            <a:r>
              <a:rPr lang="de-DE" sz="2500" kern="1200" baseline="0" dirty="0">
                <a:solidFill>
                  <a:srgbClr val="000000"/>
                </a:solidFill>
                <a:latin typeface="Arial"/>
              </a:rPr>
              <a:t> </a:t>
            </a:r>
            <a:r>
              <a:rPr lang="de-DE" sz="2500" kern="1200" baseline="0" dirty="0" err="1">
                <a:solidFill>
                  <a:srgbClr val="000000"/>
                </a:solidFill>
                <a:latin typeface="Arial"/>
              </a:rPr>
              <a:t>harchillis</a:t>
            </a:r>
            <a:r>
              <a:rPr lang="de-DE" sz="2500" kern="1200" baseline="0" dirty="0">
                <a:solidFill>
                  <a:srgbClr val="000000"/>
                </a:solidFill>
                <a:latin typeface="Arial"/>
              </a:rPr>
              <a:t> </a:t>
            </a:r>
            <a:r>
              <a:rPr lang="de-DE" sz="2500" kern="1200" baseline="0" dirty="0" err="1">
                <a:solidFill>
                  <a:srgbClr val="000000"/>
                </a:solidFill>
                <a:latin typeface="Arial"/>
              </a:rPr>
              <a:t>cullate</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aboreperia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doluptam</a:t>
            </a:r>
            <a:r>
              <a:rPr lang="de-DE" sz="2500" kern="1200" baseline="0" dirty="0">
                <a:solidFill>
                  <a:srgbClr val="000000"/>
                </a:solidFill>
                <a:latin typeface="Arial"/>
              </a:rPr>
              <a:t> </a:t>
            </a:r>
            <a:r>
              <a:rPr lang="de-DE" sz="2500" kern="1200" baseline="0" dirty="0" err="1">
                <a:solidFill>
                  <a:srgbClr val="000000"/>
                </a:solidFill>
                <a:latin typeface="Arial"/>
              </a:rPr>
              <a:t>faccabo</a:t>
            </a:r>
            <a:r>
              <a:rPr lang="de-DE" sz="2500" kern="1200" baseline="0" dirty="0">
                <a:solidFill>
                  <a:srgbClr val="000000"/>
                </a:solidFill>
                <a:latin typeface="Arial"/>
              </a:rPr>
              <a:t>. </a:t>
            </a:r>
            <a:r>
              <a:rPr lang="de-DE" sz="2500" kern="1200" baseline="0" dirty="0" err="1">
                <a:solidFill>
                  <a:srgbClr val="000000"/>
                </a:solidFill>
                <a:latin typeface="Arial"/>
              </a:rPr>
              <a:t>Otam</a:t>
            </a:r>
            <a:r>
              <a:rPr lang="de-DE" sz="2500" kern="1200" baseline="0" dirty="0">
                <a:solidFill>
                  <a:srgbClr val="000000"/>
                </a:solidFill>
                <a:latin typeface="Arial"/>
              </a:rPr>
              <a:t> </a:t>
            </a:r>
            <a:r>
              <a:rPr lang="de-DE" sz="2500" kern="1200" baseline="0" dirty="0" err="1">
                <a:solidFill>
                  <a:srgbClr val="000000"/>
                </a:solidFill>
                <a:latin typeface="Arial"/>
              </a:rPr>
              <a:t>iniminventur</a:t>
            </a:r>
            <a:r>
              <a:rPr lang="de-DE" sz="2500" kern="1200" baseline="0" dirty="0">
                <a:solidFill>
                  <a:srgbClr val="000000"/>
                </a:solidFill>
                <a:latin typeface="Arial"/>
              </a:rPr>
              <a:t>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none</a:t>
            </a:r>
            <a:r>
              <a:rPr lang="de-DE" sz="2500" kern="1200" baseline="0" dirty="0">
                <a:solidFill>
                  <a:srgbClr val="000000"/>
                </a:solidFill>
                <a:latin typeface="Arial"/>
              </a:rPr>
              <a:t> </a:t>
            </a:r>
            <a:r>
              <a:rPr lang="de-DE" sz="2500" kern="1200" baseline="0" dirty="0" err="1">
                <a:solidFill>
                  <a:srgbClr val="000000"/>
                </a:solidFill>
                <a:latin typeface="Arial"/>
              </a:rPr>
              <a:t>net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accum</a:t>
            </a:r>
            <a:r>
              <a:rPr lang="de-DE" sz="2500" kern="1200" baseline="0" dirty="0">
                <a:solidFill>
                  <a:srgbClr val="000000"/>
                </a:solidFill>
                <a:latin typeface="Arial"/>
              </a:rPr>
              <a:t>, </a:t>
            </a:r>
            <a:r>
              <a:rPr lang="de-DE" sz="2500" kern="1200" baseline="0" dirty="0" err="1">
                <a:solidFill>
                  <a:srgbClr val="000000"/>
                </a:solidFill>
                <a:latin typeface="Arial"/>
              </a:rPr>
              <a:t>nimet</a:t>
            </a:r>
            <a:r>
              <a:rPr lang="de-DE" sz="2500" kern="1200" baseline="0" dirty="0">
                <a:solidFill>
                  <a:srgbClr val="000000"/>
                </a:solidFill>
                <a:latin typeface="Arial"/>
              </a:rPr>
              <a:t> </a:t>
            </a:r>
            <a:r>
              <a:rPr lang="de-DE" sz="2500" kern="1200" baseline="0" dirty="0" err="1">
                <a:solidFill>
                  <a:srgbClr val="000000"/>
                </a:solidFill>
                <a:latin typeface="Arial"/>
              </a:rPr>
              <a:t>officimi</a:t>
            </a:r>
            <a:r>
              <a:rPr lang="de-DE" sz="2500" kern="1200" baseline="0" dirty="0">
                <a:solidFill>
                  <a:srgbClr val="000000"/>
                </a:solidFill>
                <a:latin typeface="Arial"/>
              </a:rPr>
              <a:t>, </a:t>
            </a:r>
            <a:r>
              <a:rPr lang="de-DE" sz="2500" kern="1200" baseline="0" dirty="0" err="1">
                <a:solidFill>
                  <a:srgbClr val="000000"/>
                </a:solidFill>
                <a:latin typeface="Arial"/>
              </a:rPr>
              <a:t>conseque</a:t>
            </a:r>
            <a:r>
              <a:rPr lang="de-DE" sz="2500" kern="1200" baseline="0" dirty="0">
                <a:solidFill>
                  <a:srgbClr val="000000"/>
                </a:solidFill>
                <a:latin typeface="Arial"/>
              </a:rPr>
              <a:t> </a:t>
            </a:r>
            <a:r>
              <a:rPr lang="de-DE" sz="2500" kern="1200" baseline="0" dirty="0" err="1">
                <a:solidFill>
                  <a:srgbClr val="000000"/>
                </a:solidFill>
                <a:latin typeface="Arial"/>
              </a:rPr>
              <a:t>dit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Nam, </a:t>
            </a:r>
            <a:r>
              <a:rPr lang="de-DE" sz="2500" kern="1200" baseline="0" dirty="0" err="1">
                <a:solidFill>
                  <a:srgbClr val="000000"/>
                </a:solidFill>
                <a:latin typeface="Arial"/>
              </a:rPr>
              <a:t>quibus</a:t>
            </a:r>
            <a:r>
              <a:rPr lang="de-DE" sz="2500" kern="1200" baseline="0" dirty="0">
                <a:solidFill>
                  <a:srgbClr val="000000"/>
                </a:solidFill>
                <a:latin typeface="Arial"/>
              </a:rPr>
              <a:t> </a:t>
            </a:r>
            <a:r>
              <a:rPr lang="de-DE" sz="2500" kern="1200" baseline="0" dirty="0" err="1">
                <a:solidFill>
                  <a:srgbClr val="000000"/>
                </a:solidFill>
                <a:latin typeface="Arial"/>
              </a:rPr>
              <a:t>moloraectius</a:t>
            </a:r>
            <a:r>
              <a:rPr lang="de-DE" sz="2500" kern="1200" baseline="0" dirty="0">
                <a:solidFill>
                  <a:srgbClr val="000000"/>
                </a:solidFill>
                <a:latin typeface="Arial"/>
              </a:rPr>
              <a:t> </a:t>
            </a:r>
            <a:r>
              <a:rPr lang="de-DE" sz="2500" kern="1200" baseline="0" dirty="0" err="1">
                <a:solidFill>
                  <a:srgbClr val="000000"/>
                </a:solidFill>
                <a:latin typeface="Arial"/>
              </a:rPr>
              <a:t>illabor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laborrum</a:t>
            </a:r>
            <a:r>
              <a:rPr lang="de-DE" sz="2500" kern="1200" baseline="0" dirty="0">
                <a:solidFill>
                  <a:srgbClr val="000000"/>
                </a:solidFill>
                <a:latin typeface="Arial"/>
              </a:rPr>
              <a:t> </a:t>
            </a:r>
            <a:r>
              <a:rPr lang="de-DE" sz="2500" kern="1200" baseline="0" dirty="0" err="1">
                <a:solidFill>
                  <a:srgbClr val="000000"/>
                </a:solidFill>
                <a:latin typeface="Arial"/>
              </a:rPr>
              <a:t>inveliquia</a:t>
            </a:r>
            <a:r>
              <a:rPr lang="de-DE" sz="2500" kern="1200" baseline="0" dirty="0">
                <a:solidFill>
                  <a:srgbClr val="000000"/>
                </a:solidFill>
                <a:latin typeface="Arial"/>
              </a:rPr>
              <a:t> </a:t>
            </a:r>
            <a:r>
              <a:rPr lang="de-DE" sz="2500" kern="1200" baseline="0" dirty="0" err="1">
                <a:solidFill>
                  <a:srgbClr val="000000"/>
                </a:solidFill>
                <a:latin typeface="Arial"/>
              </a:rPr>
              <a:t>sequias</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spedis</a:t>
            </a:r>
            <a:r>
              <a:rPr lang="de-DE" sz="2500" kern="1200" baseline="0" dirty="0">
                <a:solidFill>
                  <a:srgbClr val="000000"/>
                </a:solidFill>
                <a:latin typeface="Arial"/>
              </a:rPr>
              <a:t> </a:t>
            </a:r>
            <a:r>
              <a:rPr lang="de-DE" sz="2500" kern="1200" baseline="0" dirty="0" err="1">
                <a:solidFill>
                  <a:srgbClr val="000000"/>
                </a:solidFill>
                <a:latin typeface="Arial"/>
              </a:rPr>
              <a:t>moluptias</a:t>
            </a:r>
            <a:r>
              <a:rPr lang="de-DE" sz="2500" kern="1200" baseline="0" dirty="0">
                <a:solidFill>
                  <a:srgbClr val="000000"/>
                </a:solidFill>
                <a:latin typeface="Arial"/>
              </a:rPr>
              <a:t> </a:t>
            </a:r>
            <a:r>
              <a:rPr lang="de-DE" sz="2500" kern="1200" baseline="0" dirty="0" err="1">
                <a:solidFill>
                  <a:srgbClr val="000000"/>
                </a:solidFill>
                <a:latin typeface="Arial"/>
              </a:rPr>
              <a:t>adia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acest</a:t>
            </a:r>
            <a:r>
              <a:rPr lang="de-DE" sz="2500" kern="1200" baseline="0" dirty="0">
                <a:solidFill>
                  <a:srgbClr val="000000"/>
                </a:solidFill>
                <a:latin typeface="Arial"/>
              </a:rPr>
              <a:t> </a:t>
            </a:r>
            <a:r>
              <a:rPr lang="de-DE" sz="2500" kern="1200" baseline="0" dirty="0" err="1">
                <a:solidFill>
                  <a:srgbClr val="000000"/>
                </a:solidFill>
                <a:latin typeface="Arial"/>
              </a:rPr>
              <a:t>audae</a:t>
            </a:r>
            <a:r>
              <a:rPr lang="de-DE" sz="2500" kern="1200" baseline="0" dirty="0">
                <a:solidFill>
                  <a:srgbClr val="000000"/>
                </a:solidFill>
                <a:latin typeface="Arial"/>
              </a:rPr>
              <a:t> </a:t>
            </a:r>
            <a:r>
              <a:rPr lang="de-DE" sz="2500" kern="1200" baseline="0" dirty="0" err="1">
                <a:solidFill>
                  <a:srgbClr val="000000"/>
                </a:solidFill>
                <a:latin typeface="Arial"/>
              </a:rPr>
              <a:t>pernatum</a:t>
            </a:r>
            <a:r>
              <a:rPr lang="de-DE" sz="2500" kern="1200" baseline="0" dirty="0">
                <a:solidFill>
                  <a:srgbClr val="000000"/>
                </a:solidFill>
                <a:latin typeface="Arial"/>
              </a:rPr>
              <a:t> </a:t>
            </a:r>
            <a:r>
              <a:rPr lang="de-DE" sz="2500" kern="1200" baseline="0" dirty="0" err="1">
                <a:solidFill>
                  <a:srgbClr val="000000"/>
                </a:solidFill>
                <a:latin typeface="Arial"/>
              </a:rPr>
              <a:t>ius</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ad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et </a:t>
            </a:r>
            <a:r>
              <a:rPr lang="de-DE" sz="2500" kern="1200" baseline="0" dirty="0" err="1">
                <a:solidFill>
                  <a:srgbClr val="000000"/>
                </a:solidFill>
                <a:latin typeface="Arial"/>
              </a:rPr>
              <a:t>volo</a:t>
            </a:r>
            <a:r>
              <a:rPr lang="de-DE" sz="2500" kern="1200" baseline="0" dirty="0">
                <a:solidFill>
                  <a:srgbClr val="000000"/>
                </a:solidFill>
                <a:latin typeface="Arial"/>
              </a:rPr>
              <a:t> </a:t>
            </a:r>
            <a:r>
              <a:rPr lang="de-DE" sz="2500" kern="1200" baseline="0" dirty="0" err="1">
                <a:solidFill>
                  <a:srgbClr val="000000"/>
                </a:solidFill>
                <a:latin typeface="Arial"/>
              </a:rPr>
              <a:t>verovid</a:t>
            </a:r>
            <a:r>
              <a:rPr lang="de-DE" sz="2500" kern="1200" baseline="0" dirty="0">
                <a:solidFill>
                  <a:srgbClr val="000000"/>
                </a:solidFill>
                <a:latin typeface="Arial"/>
              </a:rPr>
              <a:t> </a:t>
            </a:r>
            <a:r>
              <a:rPr lang="de-DE" sz="2500" kern="1200" baseline="0" dirty="0" err="1">
                <a:solidFill>
                  <a:srgbClr val="000000"/>
                </a:solidFill>
                <a:latin typeface="Arial"/>
              </a:rPr>
              <a:t>unturitatet</a:t>
            </a:r>
            <a:r>
              <a:rPr lang="de-DE" sz="2500" kern="1200" baseline="0" dirty="0">
                <a:solidFill>
                  <a:srgbClr val="000000"/>
                </a:solidFill>
                <a:latin typeface="Arial"/>
              </a:rPr>
              <a:t> </a:t>
            </a:r>
            <a:r>
              <a:rPr lang="de-DE" sz="2500" kern="1200" baseline="0" dirty="0" err="1">
                <a:solidFill>
                  <a:srgbClr val="000000"/>
                </a:solidFill>
                <a:latin typeface="Arial"/>
              </a:rPr>
              <a:t>adiorehendi</a:t>
            </a:r>
            <a:r>
              <a:rPr lang="de-DE" sz="2500" kern="1200" baseline="0" dirty="0">
                <a:solidFill>
                  <a:srgbClr val="000000"/>
                </a:solidFill>
                <a:latin typeface="Arial"/>
              </a:rPr>
              <a:t> </a:t>
            </a:r>
            <a:r>
              <a:rPr lang="de-DE" sz="2500" kern="1200" baseline="0" dirty="0" err="1">
                <a:solidFill>
                  <a:srgbClr val="000000"/>
                </a:solidFill>
                <a:latin typeface="Arial"/>
              </a:rPr>
              <a:t>blabor</a:t>
            </a:r>
            <a:r>
              <a:rPr lang="de-DE" sz="2500" kern="1200" baseline="0" dirty="0">
                <a:solidFill>
                  <a:srgbClr val="000000"/>
                </a:solidFill>
                <a:latin typeface="Arial"/>
              </a:rPr>
              <a:t> </a:t>
            </a:r>
            <a:r>
              <a:rPr lang="de-DE" sz="2500" kern="1200" baseline="0" dirty="0" err="1">
                <a:solidFill>
                  <a:srgbClr val="000000"/>
                </a:solidFill>
                <a:latin typeface="Arial"/>
              </a:rPr>
              <a:t>aciur</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resciuntem</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imendendae</a:t>
            </a:r>
            <a:r>
              <a:rPr lang="de-DE" sz="2500" kern="1200" baseline="0" dirty="0">
                <a:solidFill>
                  <a:srgbClr val="000000"/>
                </a:solidFill>
                <a:latin typeface="Arial"/>
              </a:rPr>
              <a:t> </a:t>
            </a:r>
            <a:r>
              <a:rPr lang="de-DE" sz="2500" kern="1200" baseline="0" dirty="0" err="1">
                <a:solidFill>
                  <a:srgbClr val="000000"/>
                </a:solidFill>
                <a:latin typeface="Arial"/>
              </a:rPr>
              <a:t>verum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dem. </a:t>
            </a:r>
            <a:r>
              <a:rPr lang="de-DE" sz="2500" kern="1200" baseline="0" dirty="0" err="1">
                <a:solidFill>
                  <a:srgbClr val="000000"/>
                </a:solidFill>
                <a:latin typeface="Arial"/>
              </a:rPr>
              <a:t>Ro</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a:t>
            </a:r>
            <a:r>
              <a:rPr lang="de-DE" sz="2500" kern="1200" baseline="0" dirty="0">
                <a:solidFill>
                  <a:srgbClr val="000000"/>
                </a:solidFill>
                <a:latin typeface="Arial"/>
              </a:rPr>
              <a:t> </a:t>
            </a:r>
            <a:r>
              <a:rPr lang="de-DE" sz="2500" kern="1200" baseline="0" dirty="0" err="1">
                <a:solidFill>
                  <a:srgbClr val="000000"/>
                </a:solidFill>
                <a:latin typeface="Arial"/>
              </a:rPr>
              <a:t>atiorro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in </a:t>
            </a:r>
            <a:r>
              <a:rPr lang="de-DE" sz="2500" kern="1200" baseline="0" dirty="0" err="1">
                <a:solidFill>
                  <a:srgbClr val="000000"/>
                </a:solidFill>
                <a:latin typeface="Arial"/>
              </a:rPr>
              <a:t>nihiliquis</a:t>
            </a:r>
            <a:r>
              <a:rPr lang="de-DE" sz="2500" kern="1200" baseline="0" dirty="0">
                <a:solidFill>
                  <a:srgbClr val="000000"/>
                </a:solidFill>
                <a:latin typeface="Arial"/>
              </a:rPr>
              <a:t> </a:t>
            </a:r>
            <a:r>
              <a:rPr lang="de-DE" sz="2500" kern="1200" baseline="0" dirty="0" err="1">
                <a:solidFill>
                  <a:srgbClr val="000000"/>
                </a:solidFill>
                <a:latin typeface="Arial"/>
              </a:rPr>
              <a:t>volorporro</a:t>
            </a:r>
            <a:r>
              <a:rPr lang="de-DE" sz="2500" kern="1200" baseline="0" dirty="0">
                <a:solidFill>
                  <a:srgbClr val="000000"/>
                </a:solidFill>
                <a:latin typeface="Arial"/>
              </a:rPr>
              <a:t> </a:t>
            </a:r>
            <a:r>
              <a:rPr lang="de-DE" sz="2500" kern="1200" baseline="0" dirty="0" err="1">
                <a:solidFill>
                  <a:srgbClr val="000000"/>
                </a:solidFill>
                <a:latin typeface="Arial"/>
              </a:rPr>
              <a:t>is</a:t>
            </a:r>
            <a:r>
              <a:rPr lang="de-DE" sz="2500" kern="1200" baseline="0" dirty="0">
                <a:solidFill>
                  <a:srgbClr val="000000"/>
                </a:solidFill>
                <a:latin typeface="Arial"/>
              </a:rPr>
              <a:t> </a:t>
            </a:r>
            <a:r>
              <a:rPr lang="de-DE" sz="2500" kern="1200" baseline="0" dirty="0" err="1">
                <a:solidFill>
                  <a:srgbClr val="000000"/>
                </a:solidFill>
                <a:latin typeface="Arial"/>
              </a:rPr>
              <a:t>istiusdaecto</a:t>
            </a:r>
            <a:r>
              <a:rPr lang="de-DE" sz="2500" kern="1200" baseline="0" dirty="0">
                <a:solidFill>
                  <a:srgbClr val="000000"/>
                </a:solidFill>
                <a:latin typeface="Arial"/>
              </a:rPr>
              <a:t> </a:t>
            </a:r>
            <a:r>
              <a:rPr lang="de-DE" sz="2500" kern="1200" baseline="0" dirty="0" err="1">
                <a:solidFill>
                  <a:srgbClr val="000000"/>
                </a:solidFill>
                <a:latin typeface="Arial"/>
              </a:rPr>
              <a:t>tem</a:t>
            </a:r>
            <a:r>
              <a:rPr lang="de-DE" sz="2500" kern="1200" baseline="0" dirty="0">
                <a:solidFill>
                  <a:srgbClr val="000000"/>
                </a:solidFill>
                <a:latin typeface="Arial"/>
              </a:rPr>
              <a:t> </a:t>
            </a:r>
            <a:r>
              <a:rPr lang="de-DE" sz="2500" kern="1200" baseline="0" dirty="0" err="1">
                <a:solidFill>
                  <a:srgbClr val="000000"/>
                </a:solidFill>
                <a:latin typeface="Arial"/>
              </a:rPr>
              <a:t>recae</a:t>
            </a:r>
            <a:r>
              <a:rPr lang="de-DE" sz="2500" kern="1200" baseline="0" dirty="0">
                <a:solidFill>
                  <a:srgbClr val="000000"/>
                </a:solidFill>
                <a:latin typeface="Arial"/>
              </a:rPr>
              <a:t> mi, si </a:t>
            </a:r>
            <a:r>
              <a:rPr lang="de-DE" sz="2500" kern="1200" baseline="0" dirty="0" err="1">
                <a:solidFill>
                  <a:srgbClr val="000000"/>
                </a:solidFill>
                <a:latin typeface="Arial"/>
              </a:rPr>
              <a:t>voluptat</a:t>
            </a:r>
            <a:r>
              <a:rPr lang="de-DE" sz="2500" kern="1200" baseline="0" dirty="0">
                <a:solidFill>
                  <a:srgbClr val="000000"/>
                </a:solidFill>
                <a:latin typeface="Arial"/>
              </a:rPr>
              <a:t>.</a:t>
            </a:r>
          </a:p>
          <a:p>
            <a:pPr rtl="0"/>
            <a:r>
              <a:rPr lang="de-DE" sz="2500" kern="1200" baseline="0" dirty="0" err="1">
                <a:solidFill>
                  <a:srgbClr val="000000"/>
                </a:solidFill>
                <a:latin typeface="Arial"/>
              </a:rPr>
              <a:t>Cae</a:t>
            </a:r>
            <a:r>
              <a:rPr lang="de-DE" sz="2500" kern="1200" baseline="0" dirty="0">
                <a:solidFill>
                  <a:srgbClr val="000000"/>
                </a:solidFill>
                <a:latin typeface="Arial"/>
              </a:rPr>
              <a:t> et </a:t>
            </a:r>
            <a:r>
              <a:rPr lang="de-DE" sz="2500" kern="1200" baseline="0" dirty="0" err="1">
                <a:solidFill>
                  <a:srgbClr val="000000"/>
                </a:solidFill>
                <a:latin typeface="Arial"/>
              </a:rPr>
              <a:t>autem</a:t>
            </a:r>
            <a:r>
              <a:rPr lang="de-DE" sz="2500" kern="1200" baseline="0" dirty="0">
                <a:solidFill>
                  <a:srgbClr val="000000"/>
                </a:solidFill>
                <a:latin typeface="Arial"/>
              </a:rPr>
              <a:t> </a:t>
            </a:r>
            <a:r>
              <a:rPr lang="de-DE" sz="2500" kern="1200" baseline="0" dirty="0" err="1">
                <a:solidFill>
                  <a:srgbClr val="000000"/>
                </a:solidFill>
                <a:latin typeface="Arial"/>
              </a:rPr>
              <a:t>at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reped</a:t>
            </a:r>
            <a:r>
              <a:rPr lang="de-DE" sz="2500" kern="1200" baseline="0" dirty="0">
                <a:solidFill>
                  <a:srgbClr val="000000"/>
                </a:solidFill>
                <a:latin typeface="Arial"/>
              </a:rPr>
              <a:t> </a:t>
            </a:r>
            <a:r>
              <a:rPr lang="de-DE" sz="2500" kern="1200" baseline="0" dirty="0" err="1">
                <a:solidFill>
                  <a:srgbClr val="000000"/>
                </a:solidFill>
                <a:latin typeface="Arial"/>
              </a:rPr>
              <a:t>quasinc</a:t>
            </a:r>
            <a:r>
              <a:rPr lang="de-DE" sz="2500" kern="1200" baseline="0" dirty="0">
                <a:solidFill>
                  <a:srgbClr val="000000"/>
                </a:solidFill>
                <a:latin typeface="Arial"/>
              </a:rPr>
              <a:t> </a:t>
            </a:r>
            <a:r>
              <a:rPr lang="de-DE" sz="2500" kern="1200" baseline="0" dirty="0" err="1">
                <a:solidFill>
                  <a:srgbClr val="000000"/>
                </a:solidFill>
                <a:latin typeface="Arial"/>
              </a:rPr>
              <a:t>ipitio</a:t>
            </a:r>
            <a:r>
              <a:rPr lang="de-DE" sz="2500" kern="1200" baseline="0" dirty="0">
                <a:solidFill>
                  <a:srgbClr val="000000"/>
                </a:solidFill>
                <a:latin typeface="Arial"/>
              </a:rPr>
              <a:t>. </a:t>
            </a:r>
            <a:r>
              <a:rPr lang="de-DE" sz="2500" kern="1200" baseline="0" dirty="0" err="1">
                <a:solidFill>
                  <a:srgbClr val="000000"/>
                </a:solidFill>
                <a:latin typeface="Arial"/>
              </a:rPr>
              <a:t>Ariscipsamus</a:t>
            </a:r>
            <a:r>
              <a:rPr lang="de-DE" sz="2500" kern="1200" baseline="0" dirty="0">
                <a:solidFill>
                  <a:srgbClr val="000000"/>
                </a:solidFill>
                <a:latin typeface="Arial"/>
              </a:rPr>
              <a:t> </a:t>
            </a:r>
            <a:r>
              <a:rPr lang="de-DE" sz="2500" kern="1200" baseline="0" dirty="0" err="1">
                <a:solidFill>
                  <a:srgbClr val="000000"/>
                </a:solidFill>
                <a:latin typeface="Arial"/>
              </a:rPr>
              <a:t>volorec</a:t>
            </a:r>
            <a:r>
              <a:rPr lang="de-DE" sz="2500" kern="1200" baseline="0" dirty="0">
                <a:solidFill>
                  <a:srgbClr val="000000"/>
                </a:solidFill>
                <a:latin typeface="Arial"/>
              </a:rPr>
              <a:t> </a:t>
            </a:r>
            <a:r>
              <a:rPr lang="de-DE" sz="2500" kern="1200" baseline="0" dirty="0" err="1">
                <a:solidFill>
                  <a:srgbClr val="000000"/>
                </a:solidFill>
                <a:latin typeface="Arial"/>
              </a:rPr>
              <a:t>tionse</a:t>
            </a:r>
            <a:r>
              <a:rPr lang="de-DE" sz="2500" kern="1200" baseline="0" dirty="0">
                <a:solidFill>
                  <a:srgbClr val="000000"/>
                </a:solidFill>
                <a:latin typeface="Arial"/>
              </a:rPr>
              <a:t> </a:t>
            </a:r>
            <a:r>
              <a:rPr lang="de-DE" sz="2500" kern="1200" baseline="0" dirty="0" err="1">
                <a:solidFill>
                  <a:srgbClr val="000000"/>
                </a:solidFill>
                <a:latin typeface="Arial"/>
              </a:rPr>
              <a:t>perum</a:t>
            </a:r>
            <a:r>
              <a:rPr lang="de-DE" sz="2500" kern="1200" baseline="0" dirty="0">
                <a:solidFill>
                  <a:srgbClr val="000000"/>
                </a:solidFill>
                <a:latin typeface="Arial"/>
              </a:rPr>
              <a:t> </a:t>
            </a:r>
            <a:r>
              <a:rPr lang="de-DE" sz="2500" kern="1200" baseline="0" dirty="0" err="1">
                <a:solidFill>
                  <a:srgbClr val="000000"/>
                </a:solidFill>
                <a:latin typeface="Arial"/>
              </a:rPr>
              <a:t>volorunt</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a:t>
            </a:r>
            <a:r>
              <a:rPr lang="de-DE" sz="2500" kern="1200" baseline="0" dirty="0">
                <a:solidFill>
                  <a:srgbClr val="000000"/>
                </a:solidFill>
                <a:latin typeface="Arial"/>
              </a:rPr>
              <a:t>.</a:t>
            </a:r>
          </a:p>
          <a:p>
            <a:pPr rtl="0"/>
            <a:r>
              <a:rPr lang="de-DE" sz="2500" kern="1200" baseline="0" dirty="0" err="1">
                <a:solidFill>
                  <a:srgbClr val="000000"/>
                </a:solidFill>
                <a:latin typeface="Arial"/>
              </a:rPr>
              <a:t>Consequo</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et </a:t>
            </a:r>
            <a:r>
              <a:rPr lang="de-DE" sz="2500" kern="1200" baseline="0" dirty="0" err="1">
                <a:solidFill>
                  <a:srgbClr val="000000"/>
                </a:solidFill>
                <a:latin typeface="Arial"/>
              </a:rPr>
              <a:t>erioratur</a:t>
            </a:r>
            <a:r>
              <a:rPr lang="de-DE" sz="2500" kern="1200" baseline="0" dirty="0">
                <a:solidFill>
                  <a:srgbClr val="000000"/>
                </a:solidFill>
                <a:latin typeface="Arial"/>
              </a:rPr>
              <a:t>?</a:t>
            </a:r>
          </a:p>
          <a:p>
            <a:pPr rtl="0"/>
            <a:r>
              <a:rPr lang="de-DE" sz="2500" kern="1200" baseline="0" dirty="0">
                <a:solidFill>
                  <a:srgbClr val="000000"/>
                </a:solidFill>
                <a:latin typeface="Arial"/>
              </a:rPr>
              <a:t>As </a:t>
            </a:r>
            <a:r>
              <a:rPr lang="de-DE" sz="2500" kern="1200" baseline="0" dirty="0" err="1">
                <a:solidFill>
                  <a:srgbClr val="000000"/>
                </a:solidFill>
                <a:latin typeface="Arial"/>
              </a:rPr>
              <a:t>ipsunt</a:t>
            </a:r>
            <a:r>
              <a:rPr lang="de-DE" sz="2500" kern="1200" baseline="0" dirty="0">
                <a:solidFill>
                  <a:srgbClr val="000000"/>
                </a:solidFill>
                <a:latin typeface="Arial"/>
              </a:rPr>
              <a:t> </a:t>
            </a:r>
            <a:r>
              <a:rPr lang="de-DE" sz="2500" kern="1200" baseline="0" dirty="0" err="1">
                <a:solidFill>
                  <a:srgbClr val="000000"/>
                </a:solidFill>
                <a:latin typeface="Arial"/>
              </a:rPr>
              <a:t>etus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exerum</a:t>
            </a:r>
            <a:r>
              <a:rPr lang="de-DE" sz="2500" kern="1200" baseline="0" dirty="0">
                <a:solidFill>
                  <a:srgbClr val="000000"/>
                </a:solidFill>
                <a:latin typeface="Arial"/>
              </a:rPr>
              <a:t> </a:t>
            </a:r>
            <a:r>
              <a:rPr lang="de-DE" sz="2500" kern="1200" baseline="0" dirty="0" err="1">
                <a:solidFill>
                  <a:srgbClr val="000000"/>
                </a:solidFill>
                <a:latin typeface="Arial"/>
              </a:rPr>
              <a:t>il</a:t>
            </a:r>
            <a:r>
              <a:rPr lang="de-DE" sz="2500" kern="1200" baseline="0" dirty="0">
                <a:solidFill>
                  <a:srgbClr val="000000"/>
                </a:solidFill>
                <a:latin typeface="Arial"/>
              </a:rPr>
              <a:t> </a:t>
            </a:r>
            <a:r>
              <a:rPr lang="de-DE" sz="2500" kern="1200" baseline="0" dirty="0" err="1">
                <a:solidFill>
                  <a:srgbClr val="000000"/>
                </a:solidFill>
                <a:latin typeface="Arial"/>
              </a:rPr>
              <a:t>ipsandio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et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nime</a:t>
            </a:r>
            <a:r>
              <a:rPr lang="de-DE" sz="2500" kern="1200" baseline="0" dirty="0">
                <a:solidFill>
                  <a:srgbClr val="000000"/>
                </a:solidFill>
                <a:latin typeface="Arial"/>
              </a:rPr>
              <a:t> </a:t>
            </a:r>
            <a:r>
              <a:rPr lang="de-DE" sz="2500" kern="1200" baseline="0" dirty="0" err="1">
                <a:solidFill>
                  <a:srgbClr val="000000"/>
                </a:solidFill>
                <a:latin typeface="Arial"/>
              </a:rPr>
              <a:t>pratet</a:t>
            </a:r>
            <a:r>
              <a:rPr lang="de-DE" sz="2500" kern="1200" baseline="0" dirty="0">
                <a:solidFill>
                  <a:srgbClr val="000000"/>
                </a:solidFill>
                <a:latin typeface="Arial"/>
              </a:rPr>
              <a:t> </a:t>
            </a:r>
            <a:r>
              <a:rPr lang="de-DE" sz="2500" kern="1200" baseline="0" dirty="0" err="1">
                <a:solidFill>
                  <a:srgbClr val="000000"/>
                </a:solidFill>
                <a:latin typeface="Arial"/>
              </a:rPr>
              <a:t>officitis</a:t>
            </a:r>
            <a:r>
              <a:rPr lang="de-DE" sz="2500" kern="1200" baseline="0" dirty="0">
                <a:solidFill>
                  <a:srgbClr val="000000"/>
                </a:solidFill>
                <a:latin typeface="Arial"/>
              </a:rPr>
              <a:t> </a:t>
            </a:r>
            <a:r>
              <a:rPr lang="de-DE" sz="2500" kern="1200" baseline="0" dirty="0" err="1">
                <a:solidFill>
                  <a:srgbClr val="000000"/>
                </a:solidFill>
                <a:latin typeface="Arial"/>
              </a:rPr>
              <a:t>doles</a:t>
            </a:r>
            <a:r>
              <a:rPr lang="de-DE" sz="2500" kern="1200" baseline="0" dirty="0">
                <a:solidFill>
                  <a:srgbClr val="000000"/>
                </a:solidFill>
                <a:latin typeface="Arial"/>
              </a:rPr>
              <a:t> </a:t>
            </a:r>
            <a:r>
              <a:rPr lang="de-DE" sz="2500" kern="1200" baseline="0" dirty="0" err="1">
                <a:solidFill>
                  <a:srgbClr val="000000"/>
                </a:solidFill>
                <a:latin typeface="Arial"/>
              </a:rPr>
              <a:t>essi</a:t>
            </a:r>
            <a:r>
              <a:rPr lang="de-DE" sz="2500" kern="1200" baseline="0" dirty="0">
                <a:solidFill>
                  <a:srgbClr val="000000"/>
                </a:solidFill>
                <a:latin typeface="Arial"/>
              </a:rPr>
              <a:t> </a:t>
            </a:r>
            <a:r>
              <a:rPr lang="de-DE" sz="2500" kern="1200" baseline="0" dirty="0" err="1">
                <a:solidFill>
                  <a:srgbClr val="000000"/>
                </a:solidFill>
                <a:latin typeface="Arial"/>
              </a:rPr>
              <a:t>quuntur</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eosaeped</a:t>
            </a:r>
            <a:r>
              <a:rPr lang="de-DE" sz="2500" kern="1200" baseline="0" dirty="0">
                <a:solidFill>
                  <a:srgbClr val="000000"/>
                </a:solidFill>
                <a:latin typeface="Arial"/>
              </a:rPr>
              <a:t> </a:t>
            </a:r>
            <a:r>
              <a:rPr lang="de-DE" sz="2500" kern="1200" baseline="0" dirty="0" err="1">
                <a:solidFill>
                  <a:srgbClr val="000000"/>
                </a:solidFill>
                <a:latin typeface="Arial"/>
              </a:rPr>
              <a:t>eri</a:t>
            </a:r>
            <a:r>
              <a:rPr lang="de-DE" sz="2500" kern="1200" baseline="0" dirty="0">
                <a:solidFill>
                  <a:srgbClr val="000000"/>
                </a:solidFill>
                <a:latin typeface="Arial"/>
              </a:rPr>
              <a:t> </a:t>
            </a:r>
            <a:r>
              <a:rPr lang="de-DE" sz="2500" kern="1200" baseline="0" dirty="0" err="1">
                <a:solidFill>
                  <a:srgbClr val="000000"/>
                </a:solidFill>
                <a:latin typeface="Arial"/>
              </a:rPr>
              <a:t>aperat</a:t>
            </a:r>
            <a:r>
              <a:rPr lang="de-DE" sz="2500" kern="1200" baseline="0" dirty="0">
                <a:solidFill>
                  <a:srgbClr val="000000"/>
                </a:solidFill>
                <a:latin typeface="Arial"/>
              </a:rPr>
              <a:t> </a:t>
            </a:r>
            <a:r>
              <a:rPr lang="de-DE" sz="2500" kern="1200" baseline="0" dirty="0" err="1">
                <a:solidFill>
                  <a:srgbClr val="000000"/>
                </a:solidFill>
                <a:latin typeface="Arial"/>
              </a:rPr>
              <a:t>este</a:t>
            </a:r>
            <a:r>
              <a:rPr lang="de-DE" sz="2500" kern="1200" baseline="0" dirty="0">
                <a:solidFill>
                  <a:srgbClr val="000000"/>
                </a:solidFill>
                <a:latin typeface="Arial"/>
              </a:rPr>
              <a:t> nos </a:t>
            </a:r>
            <a:r>
              <a:rPr lang="de-DE" sz="2500" kern="1200" baseline="0" dirty="0" err="1">
                <a:solidFill>
                  <a:srgbClr val="000000"/>
                </a:solidFill>
                <a:latin typeface="Arial"/>
              </a:rPr>
              <a:t>mosandi</a:t>
            </a:r>
            <a:r>
              <a:rPr lang="de-DE" sz="2500" kern="1200" baseline="0" dirty="0">
                <a:solidFill>
                  <a:srgbClr val="000000"/>
                </a:solidFill>
                <a:latin typeface="Arial"/>
              </a:rPr>
              <a:t> </a:t>
            </a:r>
            <a:r>
              <a:rPr lang="de-DE" sz="2500" kern="1200" baseline="0" dirty="0" err="1">
                <a:solidFill>
                  <a:srgbClr val="000000"/>
                </a:solidFill>
                <a:latin typeface="Arial"/>
              </a:rPr>
              <a:t>tenit</a:t>
            </a:r>
            <a:r>
              <a:rPr lang="de-DE" sz="2500" kern="1200" baseline="0" dirty="0">
                <a:solidFill>
                  <a:srgbClr val="000000"/>
                </a:solidFill>
                <a:latin typeface="Arial"/>
              </a:rPr>
              <a:t>, </a:t>
            </a:r>
            <a:r>
              <a:rPr lang="de-DE" sz="2500" kern="1200" baseline="0" dirty="0" err="1">
                <a:solidFill>
                  <a:srgbClr val="000000"/>
                </a:solidFill>
                <a:latin typeface="Arial"/>
              </a:rPr>
              <a:t>sandanis</a:t>
            </a:r>
            <a:r>
              <a:rPr lang="de-DE" sz="2500" kern="1200" baseline="0" dirty="0">
                <a:solidFill>
                  <a:srgbClr val="000000"/>
                </a:solidFill>
                <a:latin typeface="Arial"/>
              </a:rPr>
              <a:t> </a:t>
            </a:r>
            <a:r>
              <a:rPr lang="de-DE" sz="2500" kern="1200" baseline="0" dirty="0" err="1">
                <a:solidFill>
                  <a:srgbClr val="000000"/>
                </a:solidFill>
                <a:latin typeface="Arial"/>
              </a:rPr>
              <a:t>idellam</a:t>
            </a:r>
            <a:r>
              <a:rPr lang="de-DE" sz="2500" kern="1200" baseline="0" dirty="0">
                <a:solidFill>
                  <a:srgbClr val="000000"/>
                </a:solidFill>
                <a:latin typeface="Arial"/>
              </a:rPr>
              <a:t> </a:t>
            </a:r>
            <a:r>
              <a:rPr lang="de-DE" sz="2500" kern="1200" baseline="0" dirty="0" err="1">
                <a:solidFill>
                  <a:srgbClr val="000000"/>
                </a:solidFill>
                <a:latin typeface="Arial"/>
              </a:rPr>
              <a:t>inctas</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et </a:t>
            </a:r>
            <a:r>
              <a:rPr lang="de-DE" sz="2500" kern="1200" baseline="0" dirty="0" err="1">
                <a:solidFill>
                  <a:srgbClr val="000000"/>
                </a:solidFill>
                <a:latin typeface="Arial"/>
              </a:rPr>
              <a:t>veliquidel</a:t>
            </a:r>
            <a:r>
              <a:rPr lang="de-DE" sz="2500" kern="1200" baseline="0" dirty="0">
                <a:solidFill>
                  <a:srgbClr val="000000"/>
                </a:solidFill>
                <a:latin typeface="Arial"/>
              </a:rPr>
              <a:t> </a:t>
            </a:r>
            <a:r>
              <a:rPr lang="de-DE" sz="2500" kern="1200" baseline="0" dirty="0" err="1">
                <a:solidFill>
                  <a:srgbClr val="000000"/>
                </a:solidFill>
                <a:latin typeface="Arial"/>
              </a:rPr>
              <a:t>event</a:t>
            </a:r>
            <a:r>
              <a:rPr lang="de-DE" sz="2500" kern="1200" baseline="0" dirty="0">
                <a:solidFill>
                  <a:srgbClr val="000000"/>
                </a:solidFill>
                <a:latin typeface="Arial"/>
              </a:rPr>
              <a:t> </a:t>
            </a:r>
            <a:r>
              <a:rPr lang="de-DE" sz="2500" kern="1200" baseline="0" dirty="0" err="1">
                <a:solidFill>
                  <a:srgbClr val="000000"/>
                </a:solidFill>
                <a:latin typeface="Arial"/>
              </a:rPr>
              <a:t>reperum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rerspelic</a:t>
            </a:r>
            <a:r>
              <a:rPr lang="de-DE" sz="2500" kern="1200" baseline="0" dirty="0">
                <a:solidFill>
                  <a:srgbClr val="000000"/>
                </a:solidFill>
                <a:latin typeface="Arial"/>
              </a:rPr>
              <a:t> </a:t>
            </a:r>
            <a:r>
              <a:rPr lang="de-DE" sz="2500" kern="1200" baseline="0" dirty="0" err="1">
                <a:solidFill>
                  <a:srgbClr val="000000"/>
                </a:solidFill>
                <a:latin typeface="Arial"/>
              </a:rPr>
              <a:t>te</a:t>
            </a:r>
            <a:r>
              <a:rPr lang="de-DE" sz="2500" kern="1200" baseline="0" dirty="0">
                <a:solidFill>
                  <a:srgbClr val="000000"/>
                </a:solidFill>
                <a:latin typeface="Arial"/>
              </a:rPr>
              <a:t> nos et </a:t>
            </a:r>
            <a:r>
              <a:rPr lang="de-DE" sz="2500" kern="1200" baseline="0" dirty="0" err="1">
                <a:solidFill>
                  <a:srgbClr val="000000"/>
                </a:solidFill>
                <a:latin typeface="Arial"/>
              </a:rPr>
              <a:t>faceratur</a:t>
            </a:r>
            <a:r>
              <a:rPr lang="de-DE" sz="2500" kern="1200" baseline="0" dirty="0">
                <a:solidFill>
                  <a:srgbClr val="000000"/>
                </a:solidFill>
                <a:latin typeface="Arial"/>
              </a:rPr>
              <a:t> </a:t>
            </a:r>
            <a:r>
              <a:rPr lang="de-DE" sz="2500" kern="1200" baseline="0" dirty="0" err="1">
                <a:solidFill>
                  <a:srgbClr val="000000"/>
                </a:solidFill>
                <a:latin typeface="Arial"/>
              </a:rPr>
              <a:t>aboremque</a:t>
            </a:r>
            <a:r>
              <a:rPr lang="de-DE" sz="2500" kern="1200" baseline="0" dirty="0">
                <a:solidFill>
                  <a:srgbClr val="000000"/>
                </a:solidFill>
                <a:latin typeface="Arial"/>
              </a:rPr>
              <a:t> </a:t>
            </a:r>
            <a:r>
              <a:rPr lang="de-DE" sz="2500" kern="1200" baseline="0" dirty="0" err="1">
                <a:solidFill>
                  <a:srgbClr val="000000"/>
                </a:solidFill>
                <a:latin typeface="Arial"/>
              </a:rPr>
              <a:t>liquis</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rest</a:t>
            </a:r>
            <a:r>
              <a:rPr lang="de-DE" sz="2500" kern="1200" baseline="0" dirty="0">
                <a:solidFill>
                  <a:srgbClr val="000000"/>
                </a:solidFill>
                <a:latin typeface="Arial"/>
              </a:rPr>
              <a:t>, </a:t>
            </a:r>
            <a:r>
              <a:rPr lang="de-DE" sz="2500" kern="1200" baseline="0" dirty="0" err="1">
                <a:solidFill>
                  <a:srgbClr val="000000"/>
                </a:solidFill>
                <a:latin typeface="Arial"/>
              </a:rPr>
              <a:t>omnietur</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a:t>
            </a:r>
            <a:r>
              <a:rPr lang="de-DE" sz="2500" kern="1200" baseline="0" dirty="0" err="1">
                <a:solidFill>
                  <a:srgbClr val="000000"/>
                </a:solidFill>
                <a:latin typeface="Arial"/>
              </a:rPr>
              <a:t>eruptas</a:t>
            </a:r>
            <a:r>
              <a:rPr lang="de-DE" sz="2500" kern="1200" baseline="0" dirty="0">
                <a:solidFill>
                  <a:srgbClr val="000000"/>
                </a:solidFill>
                <a:latin typeface="Arial"/>
              </a:rPr>
              <a:t> </a:t>
            </a:r>
            <a:r>
              <a:rPr lang="de-DE" sz="2500" kern="1200" baseline="0" dirty="0" err="1">
                <a:solidFill>
                  <a:srgbClr val="000000"/>
                </a:solidFill>
                <a:latin typeface="Arial"/>
              </a:rPr>
              <a:t>quiduci</a:t>
            </a:r>
            <a:r>
              <a:rPr lang="de-DE" sz="2500" kern="1200" baseline="0" dirty="0">
                <a:solidFill>
                  <a:srgbClr val="000000"/>
                </a:solidFill>
                <a:latin typeface="Arial"/>
              </a:rPr>
              <a:t> </a:t>
            </a:r>
            <a:r>
              <a:rPr lang="de-DE" sz="2500" kern="1200" baseline="0" dirty="0" err="1">
                <a:solidFill>
                  <a:srgbClr val="000000"/>
                </a:solidFill>
                <a:latin typeface="Arial"/>
              </a:rPr>
              <a:t>liquatur</a:t>
            </a:r>
            <a:r>
              <a:rPr lang="de-DE" sz="2500" kern="1200" baseline="0" dirty="0">
                <a:solidFill>
                  <a:srgbClr val="000000"/>
                </a:solidFill>
                <a:latin typeface="Arial"/>
              </a:rPr>
              <a:t> </a:t>
            </a:r>
            <a:r>
              <a:rPr lang="de-DE" sz="2500" kern="1200" baseline="0" dirty="0" err="1">
                <a:solidFill>
                  <a:srgbClr val="000000"/>
                </a:solidFill>
                <a:latin typeface="Arial"/>
              </a:rPr>
              <a:t>atia</a:t>
            </a:r>
            <a:r>
              <a:rPr lang="de-DE" sz="2500" kern="1200" baseline="0" dirty="0">
                <a:solidFill>
                  <a:srgbClr val="000000"/>
                </a:solidFill>
                <a:latin typeface="Arial"/>
              </a:rPr>
              <a:t> </a:t>
            </a:r>
            <a:r>
              <a:rPr lang="de-DE" sz="2500" kern="1200" baseline="0" dirty="0" err="1">
                <a:solidFill>
                  <a:srgbClr val="000000"/>
                </a:solidFill>
                <a:latin typeface="Arial"/>
              </a:rPr>
              <a:t>volorerro</a:t>
            </a:r>
            <a:r>
              <a:rPr lang="de-DE" sz="2500" kern="1200" baseline="0" dirty="0">
                <a:solidFill>
                  <a:srgbClr val="000000"/>
                </a:solidFill>
                <a:latin typeface="Arial"/>
              </a:rPr>
              <a:t> es </a:t>
            </a:r>
            <a:r>
              <a:rPr lang="de-DE" sz="2500" kern="1200" baseline="0" dirty="0" err="1">
                <a:solidFill>
                  <a:srgbClr val="000000"/>
                </a:solidFill>
                <a:latin typeface="Arial"/>
              </a:rPr>
              <a:t>magnimo</a:t>
            </a:r>
            <a:r>
              <a:rPr lang="de-DE" sz="2500" kern="1200" baseline="0" dirty="0">
                <a:solidFill>
                  <a:srgbClr val="000000"/>
                </a:solidFill>
                <a:latin typeface="Arial"/>
              </a:rPr>
              <a:t> </a:t>
            </a:r>
            <a:r>
              <a:rPr lang="de-DE" sz="2500" kern="1200" baseline="0" dirty="0" err="1">
                <a:solidFill>
                  <a:srgbClr val="000000"/>
                </a:solidFill>
                <a:latin typeface="Arial"/>
              </a:rPr>
              <a:t>luptaqu</a:t>
            </a:r>
            <a:r>
              <a:rPr lang="de-DE" sz="2500" kern="1200" baseline="0" dirty="0">
                <a:solidFill>
                  <a:srgbClr val="000000"/>
                </a:solidFill>
                <a:latin typeface="Arial"/>
              </a:rPr>
              <a:t> </a:t>
            </a:r>
            <a:r>
              <a:rPr lang="de-DE" sz="2500" kern="1200" baseline="0" dirty="0" err="1">
                <a:solidFill>
                  <a:srgbClr val="000000"/>
                </a:solidFill>
                <a:latin typeface="Arial"/>
              </a:rPr>
              <a:t>ibust</a:t>
            </a:r>
            <a:r>
              <a:rPr lang="de-DE" sz="2500" kern="1200" baseline="0" dirty="0">
                <a:solidFill>
                  <a:srgbClr val="000000"/>
                </a:solidFill>
                <a:latin typeface="Arial"/>
              </a:rPr>
              <a:t>, </a:t>
            </a:r>
            <a:r>
              <a:rPr lang="de-DE" sz="2500" kern="1200" baseline="0" dirty="0" err="1">
                <a:solidFill>
                  <a:srgbClr val="000000"/>
                </a:solidFill>
                <a:latin typeface="Arial"/>
              </a:rPr>
              <a:t>acero</a:t>
            </a:r>
            <a:r>
              <a:rPr lang="de-DE" sz="2500" kern="1200" baseline="0" dirty="0">
                <a:solidFill>
                  <a:srgbClr val="000000"/>
                </a:solidFill>
                <a:latin typeface="Arial"/>
              </a:rPr>
              <a:t> </a:t>
            </a:r>
            <a:r>
              <a:rPr lang="de-DE" sz="2500" kern="1200" baseline="0" dirty="0" err="1">
                <a:solidFill>
                  <a:srgbClr val="000000"/>
                </a:solidFill>
                <a:latin typeface="Arial"/>
              </a:rPr>
              <a:t>maximus</a:t>
            </a:r>
            <a:r>
              <a:rPr lang="de-DE" sz="2500" kern="1200" baseline="0" dirty="0">
                <a:solidFill>
                  <a:srgbClr val="000000"/>
                </a:solidFill>
                <a:latin typeface="Arial"/>
              </a:rPr>
              <a:t> </a:t>
            </a:r>
            <a:r>
              <a:rPr lang="de-DE" sz="2500" kern="1200" baseline="0" dirty="0" err="1">
                <a:solidFill>
                  <a:srgbClr val="000000"/>
                </a:solidFill>
                <a:latin typeface="Arial"/>
              </a:rPr>
              <a:t>expero</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cumque</a:t>
            </a:r>
            <a:r>
              <a:rPr lang="de-DE" sz="2500" kern="1200" baseline="0" dirty="0">
                <a:solidFill>
                  <a:srgbClr val="000000"/>
                </a:solidFill>
                <a:latin typeface="Arial"/>
              </a:rPr>
              <a:t> </a:t>
            </a:r>
            <a:r>
              <a:rPr lang="de-DE" sz="2500" kern="1200" baseline="0" dirty="0" err="1">
                <a:solidFill>
                  <a:srgbClr val="000000"/>
                </a:solidFill>
                <a:latin typeface="Arial"/>
              </a:rPr>
              <a:t>pori</a:t>
            </a:r>
            <a:r>
              <a:rPr lang="de-DE" sz="2500" kern="1200" baseline="0" dirty="0">
                <a:solidFill>
                  <a:srgbClr val="000000"/>
                </a:solidFill>
                <a:latin typeface="Arial"/>
              </a:rPr>
              <a:t> </a:t>
            </a:r>
            <a:r>
              <a:rPr lang="de-DE" sz="2500" kern="1200" baseline="0" dirty="0" err="1">
                <a:solidFill>
                  <a:srgbClr val="000000"/>
                </a:solidFill>
                <a:latin typeface="Arial"/>
              </a:rPr>
              <a:t>dolorro</a:t>
            </a:r>
            <a:r>
              <a:rPr lang="de-DE" sz="2500" kern="1200" baseline="0" dirty="0">
                <a:solidFill>
                  <a:srgbClr val="000000"/>
                </a:solidFill>
                <a:latin typeface="Arial"/>
              </a:rPr>
              <a:t> </a:t>
            </a:r>
            <a:r>
              <a:rPr lang="de-DE" sz="2500" kern="1200" baseline="0" dirty="0" err="1">
                <a:solidFill>
                  <a:srgbClr val="000000"/>
                </a:solidFill>
                <a:latin typeface="Arial"/>
              </a:rPr>
              <a:t>dolut</a:t>
            </a:r>
            <a:r>
              <a:rPr lang="de-DE" sz="2500" kern="1200" baseline="0" dirty="0">
                <a:solidFill>
                  <a:srgbClr val="000000"/>
                </a:solidFill>
                <a:latin typeface="Arial"/>
              </a:rPr>
              <a:t> </a:t>
            </a:r>
            <a:r>
              <a:rPr lang="de-DE" sz="2500" kern="1200" baseline="0" dirty="0" err="1">
                <a:solidFill>
                  <a:srgbClr val="000000"/>
                </a:solidFill>
                <a:latin typeface="Arial"/>
              </a:rPr>
              <a:t>preprae</a:t>
            </a:r>
            <a:r>
              <a:rPr lang="de-DE" sz="2500" kern="1200" baseline="0" dirty="0">
                <a:solidFill>
                  <a:srgbClr val="000000"/>
                </a:solidFill>
                <a:latin typeface="Arial"/>
              </a:rPr>
              <a:t>.</a:t>
            </a:r>
          </a:p>
          <a:p>
            <a:pPr rtl="0"/>
            <a:r>
              <a:rPr lang="de-DE" sz="2500" kern="1200" baseline="0" dirty="0" err="1">
                <a:solidFill>
                  <a:srgbClr val="000000"/>
                </a:solidFill>
                <a:latin typeface="Arial"/>
              </a:rPr>
              <a:t>Volupti</a:t>
            </a:r>
            <a:r>
              <a:rPr lang="de-DE" sz="2500" kern="1200" baseline="0" dirty="0">
                <a:solidFill>
                  <a:srgbClr val="000000"/>
                </a:solidFill>
                <a:latin typeface="Arial"/>
              </a:rPr>
              <a:t> </a:t>
            </a:r>
            <a:r>
              <a:rPr lang="de-DE" sz="2500" kern="1200" baseline="0" dirty="0" err="1">
                <a:solidFill>
                  <a:srgbClr val="000000"/>
                </a:solidFill>
                <a:latin typeface="Arial"/>
              </a:rPr>
              <a:t>reiuntia</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estinum</a:t>
            </a:r>
            <a:r>
              <a:rPr lang="de-DE" sz="2500" kern="1200" baseline="0" dirty="0">
                <a:solidFill>
                  <a:srgbClr val="000000"/>
                </a:solidFill>
                <a:latin typeface="Arial"/>
              </a:rPr>
              <a:t> </a:t>
            </a:r>
            <a:r>
              <a:rPr lang="de-DE" sz="2500" kern="1200" baseline="0" dirty="0" err="1">
                <a:solidFill>
                  <a:srgbClr val="000000"/>
                </a:solidFill>
                <a:latin typeface="Arial"/>
              </a:rPr>
              <a:t>dolorum</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omnisqui</a:t>
            </a:r>
            <a:r>
              <a:rPr lang="de-DE" sz="2500" kern="1200" baseline="0" dirty="0">
                <a:solidFill>
                  <a:srgbClr val="000000"/>
                </a:solidFill>
                <a:latin typeface="Arial"/>
              </a:rPr>
              <a:t> </a:t>
            </a:r>
            <a:r>
              <a:rPr lang="de-DE" sz="2500" kern="1200" baseline="0" dirty="0" err="1">
                <a:solidFill>
                  <a:srgbClr val="000000"/>
                </a:solidFill>
                <a:latin typeface="Arial"/>
              </a:rPr>
              <a:t>utas</a:t>
            </a:r>
            <a:r>
              <a:rPr lang="de-DE" sz="2500" kern="1200" baseline="0" dirty="0">
                <a:solidFill>
                  <a:srgbClr val="000000"/>
                </a:solidFill>
                <a:latin typeface="Arial"/>
              </a:rPr>
              <a:t> a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inveressus</a:t>
            </a:r>
            <a:r>
              <a:rPr lang="de-DE" sz="2500" kern="1200" baseline="0" dirty="0">
                <a:solidFill>
                  <a:srgbClr val="000000"/>
                </a:solidFill>
                <a:latin typeface="Arial"/>
              </a:rPr>
              <a:t> </a:t>
            </a:r>
            <a:r>
              <a:rPr lang="de-DE" sz="2500" kern="1200" baseline="0" dirty="0" err="1">
                <a:solidFill>
                  <a:srgbClr val="000000"/>
                </a:solidFill>
                <a:latin typeface="Arial"/>
              </a:rPr>
              <a:t>quaspelique</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nos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res</a:t>
            </a:r>
            <a:r>
              <a:rPr lang="de-DE" sz="2500" kern="1200" baseline="0" dirty="0">
                <a:solidFill>
                  <a:srgbClr val="000000"/>
                </a:solidFill>
                <a:latin typeface="Arial"/>
              </a:rPr>
              <a:t> </a:t>
            </a:r>
            <a:r>
              <a:rPr lang="de-DE" sz="2500" kern="1200" baseline="0" dirty="0" err="1">
                <a:solidFill>
                  <a:srgbClr val="000000"/>
                </a:solidFill>
                <a:latin typeface="Arial"/>
              </a:rPr>
              <a:t>essunt</a:t>
            </a:r>
            <a:r>
              <a:rPr lang="de-DE" sz="2500" kern="1200" baseline="0" dirty="0">
                <a:solidFill>
                  <a:srgbClr val="000000"/>
                </a:solidFill>
                <a:latin typeface="Arial"/>
              </a:rPr>
              <a:t> am </a:t>
            </a:r>
            <a:r>
              <a:rPr lang="de-DE" sz="2500" kern="1200" baseline="0" dirty="0" err="1">
                <a:solidFill>
                  <a:srgbClr val="000000"/>
                </a:solidFill>
                <a:latin typeface="Arial"/>
              </a:rPr>
              <a:t>venim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Quistotam</a:t>
            </a:r>
            <a:r>
              <a:rPr lang="de-DE" sz="2500" kern="1200" baseline="0" dirty="0">
                <a:solidFill>
                  <a:srgbClr val="000000"/>
                </a:solidFill>
                <a:latin typeface="Arial"/>
              </a:rPr>
              <a:t> </a:t>
            </a:r>
            <a:r>
              <a:rPr lang="de-DE" sz="2500" kern="1200" baseline="0" dirty="0" err="1">
                <a:solidFill>
                  <a:srgbClr val="000000"/>
                </a:solidFill>
                <a:latin typeface="Arial"/>
              </a:rPr>
              <a:t>repere</a:t>
            </a:r>
            <a:r>
              <a:rPr lang="de-DE" sz="2500" kern="1200" baseline="0" dirty="0">
                <a:solidFill>
                  <a:srgbClr val="000000"/>
                </a:solidFill>
                <a:latin typeface="Arial"/>
              </a:rPr>
              <a:t> cum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odi</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pore</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idis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opta</a:t>
            </a:r>
            <a:r>
              <a:rPr lang="de-DE" sz="2500" kern="1200" baseline="0" dirty="0">
                <a:solidFill>
                  <a:srgbClr val="000000"/>
                </a:solidFill>
                <a:latin typeface="Arial"/>
              </a:rPr>
              <a:t> </a:t>
            </a:r>
            <a:r>
              <a:rPr lang="de-DE" sz="2500" kern="1200" baseline="0" dirty="0" err="1">
                <a:solidFill>
                  <a:srgbClr val="000000"/>
                </a:solidFill>
                <a:latin typeface="Arial"/>
              </a:rPr>
              <a:t>volupietur</a:t>
            </a:r>
            <a:r>
              <a:rPr lang="de-DE" sz="2500" kern="1200" baseline="0" dirty="0">
                <a:solidFill>
                  <a:srgbClr val="000000"/>
                </a:solidFill>
                <a:latin typeface="Arial"/>
              </a:rPr>
              <a:t>, </a:t>
            </a:r>
            <a:r>
              <a:rPr lang="de-DE" sz="2500" kern="1200" baseline="0" dirty="0" err="1">
                <a:solidFill>
                  <a:srgbClr val="000000"/>
                </a:solidFill>
                <a:latin typeface="Arial"/>
              </a:rPr>
              <a:t>torit</a:t>
            </a:r>
            <a:r>
              <a:rPr lang="de-DE" sz="2500" kern="1200" baseline="0" dirty="0">
                <a:solidFill>
                  <a:srgbClr val="000000"/>
                </a:solidFill>
                <a:latin typeface="Arial"/>
              </a:rPr>
              <a:t> </a:t>
            </a:r>
            <a:r>
              <a:rPr lang="de-DE" sz="2500" kern="1200" baseline="0" dirty="0" err="1">
                <a:solidFill>
                  <a:srgbClr val="000000"/>
                </a:solidFill>
                <a:latin typeface="Arial"/>
              </a:rPr>
              <a:t>acculla</a:t>
            </a:r>
            <a:r>
              <a:rPr lang="de-DE" sz="2500" kern="1200" baseline="0" dirty="0">
                <a:solidFill>
                  <a:srgbClr val="000000"/>
                </a:solidFill>
                <a:latin typeface="Arial"/>
              </a:rPr>
              <a:t> </a:t>
            </a:r>
            <a:r>
              <a:rPr lang="de-DE" sz="2500" kern="1200" baseline="0" dirty="0" err="1">
                <a:solidFill>
                  <a:srgbClr val="000000"/>
                </a:solidFill>
                <a:latin typeface="Arial"/>
              </a:rPr>
              <a:t>boriost</a:t>
            </a:r>
            <a:r>
              <a:rPr lang="de-DE" sz="2500" kern="1200" baseline="0" dirty="0">
                <a:solidFill>
                  <a:srgbClr val="000000"/>
                </a:solidFill>
                <a:latin typeface="Arial"/>
              </a:rPr>
              <a:t> </a:t>
            </a:r>
            <a:r>
              <a:rPr lang="de-DE" sz="2500" kern="1200" baseline="0" dirty="0" err="1">
                <a:solidFill>
                  <a:srgbClr val="000000"/>
                </a:solidFill>
                <a:latin typeface="Arial"/>
              </a:rPr>
              <a:t>ibusto</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abo</a:t>
            </a:r>
            <a:r>
              <a:rPr lang="de-DE" sz="2500" kern="1200" baseline="0" dirty="0">
                <a:solidFill>
                  <a:srgbClr val="000000"/>
                </a:solidFill>
                <a:latin typeface="Arial"/>
              </a:rPr>
              <a:t>. </a:t>
            </a:r>
            <a:r>
              <a:rPr lang="de-DE" sz="2500" kern="1200" baseline="0" dirty="0" err="1">
                <a:solidFill>
                  <a:srgbClr val="000000"/>
                </a:solidFill>
                <a:latin typeface="Arial"/>
              </a:rPr>
              <a:t>Giam</a:t>
            </a:r>
            <a:r>
              <a:rPr lang="de-DE" sz="2500" kern="1200" baseline="0" dirty="0">
                <a:solidFill>
                  <a:srgbClr val="000000"/>
                </a:solidFill>
                <a:latin typeface="Arial"/>
              </a:rPr>
              <a:t>, </a:t>
            </a:r>
            <a:r>
              <a:rPr lang="de-DE" sz="2500" kern="1200" baseline="0" dirty="0" err="1">
                <a:solidFill>
                  <a:srgbClr val="000000"/>
                </a:solidFill>
                <a:latin typeface="Arial"/>
              </a:rPr>
              <a:t>tet</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quassimenia</a:t>
            </a:r>
            <a:r>
              <a:rPr lang="de-DE" sz="2500" kern="1200" baseline="0" dirty="0">
                <a:solidFill>
                  <a:srgbClr val="000000"/>
                </a:solidFill>
                <a:latin typeface="Arial"/>
              </a:rPr>
              <a:t> </a:t>
            </a:r>
            <a:r>
              <a:rPr lang="de-DE" sz="2500" kern="1200" baseline="0" dirty="0" err="1">
                <a:solidFill>
                  <a:srgbClr val="000000"/>
                </a:solidFill>
                <a:latin typeface="Arial"/>
              </a:rPr>
              <a:t>nest</a:t>
            </a:r>
            <a:r>
              <a:rPr lang="de-DE" sz="2500" kern="1200" baseline="0" dirty="0">
                <a:solidFill>
                  <a:srgbClr val="000000"/>
                </a:solidFill>
                <a:latin typeface="Arial"/>
              </a:rPr>
              <a:t>, </a:t>
            </a:r>
            <a:r>
              <a:rPr lang="de-DE" sz="2500" kern="1200" baseline="0" dirty="0" err="1">
                <a:solidFill>
                  <a:srgbClr val="000000"/>
                </a:solidFill>
                <a:latin typeface="Arial"/>
              </a:rPr>
              <a:t>explacipis</a:t>
            </a:r>
            <a:r>
              <a:rPr lang="de-DE" sz="2500" kern="1200" baseline="0" dirty="0">
                <a:solidFill>
                  <a:srgbClr val="000000"/>
                </a:solidFill>
                <a:latin typeface="Arial"/>
              </a:rPr>
              <a:t> si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platur</a:t>
            </a:r>
            <a:r>
              <a:rPr lang="de-DE" sz="2500" kern="1200" baseline="0" dirty="0">
                <a:solidFill>
                  <a:srgbClr val="000000"/>
                </a:solidFill>
                <a:latin typeface="Arial"/>
              </a:rPr>
              <a:t>? Mi,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paris</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vitate</a:t>
            </a:r>
            <a:r>
              <a:rPr lang="de-DE" sz="2500" kern="1200" baseline="0" dirty="0">
                <a:solidFill>
                  <a:srgbClr val="000000"/>
                </a:solidFill>
                <a:latin typeface="Arial"/>
              </a:rPr>
              <a:t> </a:t>
            </a:r>
            <a:r>
              <a:rPr lang="de-DE" sz="2500" kern="1200" baseline="0" dirty="0" err="1">
                <a:solidFill>
                  <a:srgbClr val="000000"/>
                </a:solidFill>
                <a:latin typeface="Arial"/>
              </a:rPr>
              <a:t>eatiis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nis</a:t>
            </a:r>
            <a:r>
              <a:rPr lang="de-DE" sz="2500" kern="1200" baseline="0" dirty="0">
                <a:solidFill>
                  <a:srgbClr val="000000"/>
                </a:solidFill>
                <a:latin typeface="Arial"/>
              </a:rPr>
              <a:t> </a:t>
            </a:r>
            <a:r>
              <a:rPr lang="de-DE" sz="2500" kern="1200" baseline="0" dirty="0" err="1">
                <a:solidFill>
                  <a:srgbClr val="000000"/>
                </a:solidFill>
                <a:latin typeface="Arial"/>
              </a:rPr>
              <a:t>quianih</a:t>
            </a:r>
            <a:r>
              <a:rPr lang="de-DE" sz="2500" kern="1200" baseline="0" dirty="0">
                <a:solidFill>
                  <a:srgbClr val="000000"/>
                </a:solidFill>
                <a:latin typeface="Arial"/>
              </a:rPr>
              <a:t> </a:t>
            </a:r>
            <a:r>
              <a:rPr lang="de-DE" sz="2500" kern="1200" baseline="0" dirty="0" err="1">
                <a:solidFill>
                  <a:srgbClr val="000000"/>
                </a:solidFill>
                <a:latin typeface="Arial"/>
              </a:rPr>
              <a:t>icabo</a:t>
            </a:r>
            <a:r>
              <a:rPr lang="de-DE" sz="2500" kern="1200" baseline="0" dirty="0">
                <a:solidFill>
                  <a:srgbClr val="000000"/>
                </a:solidFill>
                <a:latin typeface="Arial"/>
              </a:rPr>
              <a:t>. </a:t>
            </a:r>
            <a:r>
              <a:rPr lang="de-DE" sz="2500" kern="1200" baseline="0" dirty="0" err="1">
                <a:solidFill>
                  <a:srgbClr val="000000"/>
                </a:solidFill>
                <a:latin typeface="Arial"/>
              </a:rPr>
              <a:t>Nequos</a:t>
            </a:r>
            <a:r>
              <a:rPr lang="de-DE" sz="2500" kern="1200" baseline="0" dirty="0">
                <a:solidFill>
                  <a:srgbClr val="000000"/>
                </a:solidFill>
                <a:latin typeface="Arial"/>
              </a:rPr>
              <a:t> ex </a:t>
            </a:r>
            <a:r>
              <a:rPr lang="de-DE" sz="2500" kern="1200" baseline="0" dirty="0" err="1">
                <a:solidFill>
                  <a:srgbClr val="000000"/>
                </a:solidFill>
                <a:latin typeface="Arial"/>
              </a:rPr>
              <a:t>ex</a:t>
            </a:r>
            <a:r>
              <a:rPr lang="de-DE" sz="2500" kern="1200" baseline="0" dirty="0">
                <a:solidFill>
                  <a:srgbClr val="000000"/>
                </a:solidFill>
                <a:latin typeface="Arial"/>
              </a:rPr>
              <a:t> </a:t>
            </a:r>
            <a:r>
              <a:rPr lang="de-DE" sz="2500" kern="1200" baseline="0" dirty="0" err="1">
                <a:solidFill>
                  <a:srgbClr val="000000"/>
                </a:solidFill>
                <a:latin typeface="Arial"/>
              </a:rPr>
              <a:t>eoste</a:t>
            </a:r>
            <a:r>
              <a:rPr lang="de-DE" sz="2500" kern="1200" baseline="0" dirty="0">
                <a:solidFill>
                  <a:srgbClr val="000000"/>
                </a:solidFill>
                <a:latin typeface="Arial"/>
              </a:rPr>
              <a:t> </a:t>
            </a:r>
            <a:r>
              <a:rPr lang="de-DE" sz="2500" kern="1200" baseline="0" dirty="0" err="1">
                <a:solidFill>
                  <a:srgbClr val="000000"/>
                </a:solidFill>
                <a:latin typeface="Arial"/>
              </a:rPr>
              <a:t>nulparu</a:t>
            </a:r>
            <a:r>
              <a:rPr lang="de-DE" sz="2500" kern="1200" baseline="0" dirty="0">
                <a:solidFill>
                  <a:srgbClr val="000000"/>
                </a:solidFill>
                <a:latin typeface="Arial"/>
              </a:rPr>
              <a:t> </a:t>
            </a:r>
            <a:r>
              <a:rPr lang="de-DE" sz="2500" kern="1200" baseline="0" dirty="0" err="1">
                <a:solidFill>
                  <a:srgbClr val="000000"/>
                </a:solidFill>
                <a:latin typeface="Arial"/>
              </a:rPr>
              <a:t>ptatur</a:t>
            </a:r>
            <a:r>
              <a:rPr lang="de-DE" sz="2500" kern="1200" baseline="0" dirty="0">
                <a:solidFill>
                  <a:srgbClr val="000000"/>
                </a:solidFill>
                <a:latin typeface="Arial"/>
              </a:rPr>
              <a:t>? Qui </a:t>
            </a:r>
            <a:r>
              <a:rPr lang="de-DE" sz="2500" kern="1200" baseline="0" dirty="0" err="1">
                <a:solidFill>
                  <a:srgbClr val="000000"/>
                </a:solidFill>
                <a:latin typeface="Arial"/>
              </a:rPr>
              <a:t>optiur</a:t>
            </a:r>
            <a:r>
              <a:rPr lang="de-DE" sz="2500" kern="1200" baseline="0" dirty="0">
                <a:solidFill>
                  <a:srgbClr val="000000"/>
                </a:solidFill>
                <a:latin typeface="Arial"/>
              </a:rPr>
              <a:t> </a:t>
            </a:r>
            <a:r>
              <a:rPr lang="de-DE" sz="2500" kern="1200" baseline="0" dirty="0" err="1">
                <a:solidFill>
                  <a:srgbClr val="000000"/>
                </a:solidFill>
                <a:latin typeface="Arial"/>
              </a:rPr>
              <a:t>soluptiume</a:t>
            </a:r>
            <a:r>
              <a:rPr lang="de-DE" sz="2500" kern="1200" baseline="0" dirty="0">
                <a:solidFill>
                  <a:srgbClr val="000000"/>
                </a:solidFill>
                <a:latin typeface="Arial"/>
              </a:rPr>
              <a:t> </a:t>
            </a:r>
            <a:r>
              <a:rPr lang="de-DE" sz="2500" kern="1200" baseline="0" dirty="0" err="1">
                <a:solidFill>
                  <a:srgbClr val="000000"/>
                </a:solidFill>
                <a:latin typeface="Arial"/>
              </a:rPr>
              <a:t>estiorepuda</a:t>
            </a:r>
            <a:r>
              <a:rPr lang="de-DE" sz="2500" kern="1200" baseline="0" dirty="0">
                <a:solidFill>
                  <a:srgbClr val="000000"/>
                </a:solidFill>
                <a:latin typeface="Arial"/>
              </a:rPr>
              <a:t> </a:t>
            </a:r>
            <a:r>
              <a:rPr lang="de-DE" sz="2500" kern="1200" baseline="0" dirty="0" err="1">
                <a:solidFill>
                  <a:srgbClr val="000000"/>
                </a:solidFill>
                <a:latin typeface="Arial"/>
              </a:rPr>
              <a:t>voles</a:t>
            </a:r>
            <a:r>
              <a:rPr lang="de-DE" sz="2500" kern="1200" baseline="0" dirty="0">
                <a:solidFill>
                  <a:srgbClr val="000000"/>
                </a:solidFill>
                <a:latin typeface="Arial"/>
              </a:rPr>
              <a:t> se </a:t>
            </a:r>
            <a:r>
              <a:rPr lang="de-DE" sz="2500" kern="1200" baseline="0" dirty="0" err="1">
                <a:solidFill>
                  <a:srgbClr val="000000"/>
                </a:solidFill>
                <a:latin typeface="Arial"/>
              </a:rPr>
              <a:t>voles</a:t>
            </a:r>
            <a:r>
              <a:rPr lang="de-DE" sz="2500" kern="1200" baseline="0" dirty="0">
                <a:solidFill>
                  <a:srgbClr val="000000"/>
                </a:solidFill>
                <a:latin typeface="Arial"/>
              </a:rPr>
              <a:t> </a:t>
            </a:r>
            <a:r>
              <a:rPr lang="de-DE" sz="2500" kern="1200" baseline="0" dirty="0" err="1">
                <a:solidFill>
                  <a:srgbClr val="000000"/>
                </a:solidFill>
                <a:latin typeface="Arial"/>
              </a:rPr>
              <a:t>quiaspe</a:t>
            </a:r>
            <a:r>
              <a:rPr lang="de-DE" sz="2500" kern="1200" baseline="0" dirty="0">
                <a:solidFill>
                  <a:srgbClr val="000000"/>
                </a:solidFill>
                <a:latin typeface="Arial"/>
              </a:rPr>
              <a:t> </a:t>
            </a:r>
            <a:r>
              <a:rPr lang="de-DE" sz="2500" kern="1200" baseline="0" dirty="0" err="1">
                <a:solidFill>
                  <a:srgbClr val="000000"/>
                </a:solidFill>
                <a:latin typeface="Arial"/>
              </a:rPr>
              <a:t>provid</a:t>
            </a:r>
            <a:r>
              <a:rPr lang="de-DE" sz="2500" kern="1200" baseline="0" dirty="0">
                <a:solidFill>
                  <a:srgbClr val="000000"/>
                </a:solidFill>
                <a:latin typeface="Arial"/>
              </a:rPr>
              <a:t> </a:t>
            </a:r>
            <a:r>
              <a:rPr lang="de-DE" sz="2500" kern="1200" baseline="0" dirty="0" err="1">
                <a:solidFill>
                  <a:srgbClr val="000000"/>
                </a:solidFill>
                <a:latin typeface="Arial"/>
              </a:rPr>
              <a:t>ullenda</a:t>
            </a:r>
            <a:r>
              <a:rPr lang="de-DE" sz="2500" kern="1200" baseline="0" dirty="0">
                <a:solidFill>
                  <a:srgbClr val="000000"/>
                </a:solidFill>
                <a:latin typeface="Arial"/>
              </a:rPr>
              <a:t> si </a:t>
            </a:r>
            <a:r>
              <a:rPr lang="de-DE" sz="2500" kern="1200" baseline="0" dirty="0" err="1">
                <a:solidFill>
                  <a:srgbClr val="000000"/>
                </a:solidFill>
                <a:latin typeface="Arial"/>
              </a:rPr>
              <a:t>neceate</a:t>
            </a:r>
            <a:r>
              <a:rPr lang="de-DE" sz="2500" kern="1200" baseline="0" dirty="0">
                <a:solidFill>
                  <a:srgbClr val="000000"/>
                </a:solidFill>
                <a:latin typeface="Arial"/>
              </a:rPr>
              <a:t> </a:t>
            </a:r>
            <a:r>
              <a:rPr lang="de-DE" sz="2500" kern="1200" baseline="0" dirty="0" err="1">
                <a:solidFill>
                  <a:srgbClr val="000000"/>
                </a:solidFill>
                <a:latin typeface="Arial"/>
              </a:rPr>
              <a:t>pedit</a:t>
            </a:r>
            <a:r>
              <a:rPr lang="de-DE" sz="2500" kern="1200" baseline="0" dirty="0">
                <a:solidFill>
                  <a:srgbClr val="000000"/>
                </a:solidFill>
                <a:latin typeface="Arial"/>
              </a:rPr>
              <a:t> </a:t>
            </a:r>
            <a:r>
              <a:rPr lang="de-DE" sz="2500" kern="1200" baseline="0" dirty="0" err="1">
                <a:solidFill>
                  <a:srgbClr val="000000"/>
                </a:solidFill>
                <a:latin typeface="Arial"/>
              </a:rPr>
              <a:t>eicient</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a:t>
            </a:r>
            <a:r>
              <a:rPr lang="de-DE" sz="2500" kern="1200" baseline="0" dirty="0" err="1">
                <a:solidFill>
                  <a:srgbClr val="000000"/>
                </a:solidFill>
                <a:latin typeface="Arial"/>
              </a:rPr>
              <a:t>adi</a:t>
            </a:r>
            <a:r>
              <a:rPr lang="de-DE" sz="2500" kern="1200" baseline="0" dirty="0">
                <a:solidFill>
                  <a:srgbClr val="000000"/>
                </a:solidFill>
                <a:latin typeface="Arial"/>
              </a:rPr>
              <a:t> </a:t>
            </a:r>
            <a:r>
              <a:rPr lang="de-DE" sz="2500" kern="1200" baseline="0" dirty="0" err="1">
                <a:solidFill>
                  <a:srgbClr val="000000"/>
                </a:solidFill>
                <a:latin typeface="Arial"/>
              </a:rPr>
              <a:t>sectem</a:t>
            </a:r>
            <a:r>
              <a:rPr lang="de-DE" sz="2500" kern="1200" baseline="0" dirty="0">
                <a:solidFill>
                  <a:srgbClr val="000000"/>
                </a:solidFill>
                <a:latin typeface="Arial"/>
              </a:rPr>
              <a:t> </a:t>
            </a:r>
            <a:r>
              <a:rPr lang="de-DE" sz="2500" kern="1200" baseline="0" dirty="0" err="1">
                <a:solidFill>
                  <a:srgbClr val="000000"/>
                </a:solidFill>
                <a:latin typeface="Arial"/>
              </a:rPr>
              <a:t>doluptate</a:t>
            </a:r>
            <a:r>
              <a:rPr lang="de-DE" sz="2500" kern="1200" baseline="0" dirty="0">
                <a:solidFill>
                  <a:srgbClr val="000000"/>
                </a:solidFill>
                <a:latin typeface="Arial"/>
              </a:rPr>
              <a:t> </a:t>
            </a:r>
            <a:r>
              <a:rPr lang="de-DE" sz="2500" kern="1200" baseline="0" dirty="0" err="1">
                <a:solidFill>
                  <a:srgbClr val="000000"/>
                </a:solidFill>
                <a:latin typeface="Arial"/>
              </a:rPr>
              <a:t>volest</a:t>
            </a:r>
            <a:r>
              <a:rPr lang="de-DE" sz="2500" kern="1200" baseline="0" dirty="0">
                <a:solidFill>
                  <a:srgbClr val="000000"/>
                </a:solidFill>
                <a:latin typeface="Arial"/>
              </a:rPr>
              <a:t>, </a:t>
            </a:r>
            <a:r>
              <a:rPr lang="de-DE" sz="2500" kern="1200" baseline="0" dirty="0" err="1">
                <a:solidFill>
                  <a:srgbClr val="000000"/>
                </a:solidFill>
                <a:latin typeface="Arial"/>
              </a:rPr>
              <a:t>volora</a:t>
            </a:r>
            <a:r>
              <a:rPr lang="de-DE" sz="2500" kern="1200" baseline="0" dirty="0">
                <a:solidFill>
                  <a:srgbClr val="000000"/>
                </a:solidFill>
                <a:latin typeface="Arial"/>
              </a:rPr>
              <a:t> </a:t>
            </a:r>
            <a:r>
              <a:rPr lang="de-DE" sz="2500" kern="1200" baseline="0" dirty="0" err="1">
                <a:solidFill>
                  <a:srgbClr val="000000"/>
                </a:solidFill>
                <a:latin typeface="Arial"/>
              </a:rPr>
              <a:t>eatam</a:t>
            </a:r>
            <a:r>
              <a:rPr lang="de-DE" sz="2500" kern="1200" baseline="0" dirty="0">
                <a:solidFill>
                  <a:srgbClr val="000000"/>
                </a:solidFill>
                <a:latin typeface="Arial"/>
              </a:rPr>
              <a:t> in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atet</a:t>
            </a:r>
            <a:r>
              <a:rPr lang="de-DE" sz="2500" kern="1200" baseline="0" dirty="0">
                <a:solidFill>
                  <a:srgbClr val="000000"/>
                </a:solidFill>
                <a:latin typeface="Arial"/>
              </a:rPr>
              <a:t> </a:t>
            </a:r>
            <a:r>
              <a:rPr lang="de-DE" sz="2500" kern="1200" baseline="0" dirty="0" err="1">
                <a:solidFill>
                  <a:srgbClr val="000000"/>
                </a:solidFill>
                <a:latin typeface="Arial"/>
              </a:rPr>
              <a:t>viducidis</a:t>
            </a:r>
            <a:r>
              <a:rPr lang="de-DE" sz="2500" kern="1200" baseline="0" dirty="0">
                <a:solidFill>
                  <a:srgbClr val="000000"/>
                </a:solidFill>
                <a:latin typeface="Arial"/>
              </a:rPr>
              <a:t> </a:t>
            </a:r>
            <a:r>
              <a:rPr lang="de-DE" sz="2500" kern="1200" baseline="0" dirty="0" err="1">
                <a:solidFill>
                  <a:srgbClr val="000000"/>
                </a:solidFill>
                <a:latin typeface="Arial"/>
              </a:rPr>
              <a:t>eaquae</a:t>
            </a:r>
            <a:r>
              <a:rPr lang="de-DE" sz="2500" kern="1200" baseline="0" dirty="0">
                <a:solidFill>
                  <a:srgbClr val="000000"/>
                </a:solidFill>
                <a:latin typeface="Arial"/>
              </a:rPr>
              <a:t>. </a:t>
            </a:r>
            <a:r>
              <a:rPr lang="de-DE" sz="2500" kern="1200" baseline="0" dirty="0" err="1">
                <a:solidFill>
                  <a:srgbClr val="000000"/>
                </a:solidFill>
                <a:latin typeface="Arial"/>
              </a:rPr>
              <a:t>Em</a:t>
            </a:r>
            <a:r>
              <a:rPr lang="de-DE" sz="2500" kern="1200" baseline="0" dirty="0">
                <a:solidFill>
                  <a:srgbClr val="000000"/>
                </a:solidFill>
                <a:latin typeface="Arial"/>
              </a:rPr>
              <a:t> </a:t>
            </a:r>
            <a:r>
              <a:rPr lang="de-DE" sz="2500" kern="1200" baseline="0" dirty="0" err="1">
                <a:solidFill>
                  <a:srgbClr val="000000"/>
                </a:solidFill>
                <a:latin typeface="Arial"/>
              </a:rPr>
              <a:t>deles</a:t>
            </a:r>
            <a:r>
              <a:rPr lang="de-DE" sz="2500" kern="1200" baseline="0" dirty="0">
                <a:solidFill>
                  <a:srgbClr val="000000"/>
                </a:solidFill>
                <a:latin typeface="Arial"/>
              </a:rPr>
              <a:t> </a:t>
            </a:r>
            <a:r>
              <a:rPr lang="de-DE" sz="2500" kern="1200" baseline="0" dirty="0" err="1">
                <a:solidFill>
                  <a:srgbClr val="000000"/>
                </a:solidFill>
                <a:latin typeface="Arial"/>
              </a:rPr>
              <a:t>doluptus</a:t>
            </a:r>
            <a:r>
              <a:rPr lang="de-DE" sz="2500" kern="1200" baseline="0" dirty="0">
                <a:solidFill>
                  <a:srgbClr val="000000"/>
                </a:solidFill>
                <a:latin typeface="Arial"/>
              </a:rPr>
              <a:t> </a:t>
            </a:r>
            <a:r>
              <a:rPr lang="de-DE" sz="2500" kern="1200" baseline="0" dirty="0" err="1">
                <a:solidFill>
                  <a:srgbClr val="000000"/>
                </a:solidFill>
                <a:latin typeface="Arial"/>
              </a:rPr>
              <a:t>estotatur</a:t>
            </a:r>
            <a:r>
              <a:rPr lang="de-DE" sz="2500" kern="1200" baseline="0" dirty="0">
                <a:solidFill>
                  <a:srgbClr val="000000"/>
                </a:solidFill>
                <a:latin typeface="Arial"/>
              </a:rPr>
              <a:t>? </a:t>
            </a:r>
            <a:r>
              <a:rPr lang="de-DE" sz="2500" kern="1200" baseline="0" dirty="0" err="1">
                <a:solidFill>
                  <a:srgbClr val="000000"/>
                </a:solidFill>
                <a:latin typeface="Arial"/>
              </a:rPr>
              <a:t>Igendella</a:t>
            </a:r>
            <a:r>
              <a:rPr lang="de-DE" sz="2500" kern="1200" baseline="0" dirty="0">
                <a:solidFill>
                  <a:srgbClr val="000000"/>
                </a:solidFill>
                <a:latin typeface="Arial"/>
              </a:rPr>
              <a:t> </a:t>
            </a:r>
            <a:r>
              <a:rPr lang="de-DE" sz="2500" kern="1200" baseline="0" dirty="0" err="1">
                <a:solidFill>
                  <a:srgbClr val="000000"/>
                </a:solidFill>
                <a:latin typeface="Arial"/>
              </a:rPr>
              <a:t>preped</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fugiasp</a:t>
            </a:r>
            <a:r>
              <a:rPr lang="de-DE" sz="2500" kern="1200" baseline="0" dirty="0">
                <a:solidFill>
                  <a:srgbClr val="000000"/>
                </a:solidFill>
                <a:latin typeface="Arial"/>
              </a:rPr>
              <a:t> </a:t>
            </a:r>
            <a:r>
              <a:rPr lang="de-DE" sz="2500" kern="1200" baseline="0" dirty="0" err="1">
                <a:solidFill>
                  <a:srgbClr val="000000"/>
                </a:solidFill>
                <a:latin typeface="Arial"/>
              </a:rPr>
              <a:t>eraerum</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autaspe</a:t>
            </a:r>
            <a:r>
              <a:rPr lang="de-DE" sz="2500" kern="1200" baseline="0" dirty="0">
                <a:solidFill>
                  <a:srgbClr val="000000"/>
                </a:solidFill>
                <a:latin typeface="Arial"/>
              </a:rPr>
              <a:t> </a:t>
            </a:r>
            <a:r>
              <a:rPr lang="de-DE" sz="2500" kern="1200" baseline="0" dirty="0" err="1">
                <a:solidFill>
                  <a:srgbClr val="000000"/>
                </a:solidFill>
                <a:latin typeface="Arial"/>
              </a:rPr>
              <a:t>molupta</a:t>
            </a:r>
            <a:r>
              <a:rPr lang="de-DE" sz="2500" kern="1200" baseline="0" dirty="0">
                <a:solidFill>
                  <a:srgbClr val="000000"/>
                </a:solidFill>
                <a:latin typeface="Arial"/>
              </a:rPr>
              <a:t> </a:t>
            </a:r>
            <a:r>
              <a:rPr lang="de-DE" sz="2500" kern="1200" baseline="0" dirty="0" err="1">
                <a:solidFill>
                  <a:srgbClr val="000000"/>
                </a:solidFill>
                <a:latin typeface="Arial"/>
              </a:rPr>
              <a:t>tiatiate</a:t>
            </a:r>
            <a:r>
              <a:rPr lang="de-DE" sz="2500" kern="1200" baseline="0" dirty="0">
                <a:solidFill>
                  <a:srgbClr val="000000"/>
                </a:solidFill>
                <a:latin typeface="Arial"/>
              </a:rPr>
              <a:t> </a:t>
            </a:r>
            <a:r>
              <a:rPr lang="de-DE" sz="2500" kern="1200" baseline="0" dirty="0" err="1">
                <a:solidFill>
                  <a:srgbClr val="000000"/>
                </a:solidFill>
                <a:latin typeface="Arial"/>
              </a:rPr>
              <a:t>voluptur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Nequia</a:t>
            </a:r>
            <a:r>
              <a:rPr lang="de-DE" sz="2500" kern="1200" baseline="0" dirty="0">
                <a:solidFill>
                  <a:srgbClr val="000000"/>
                </a:solidFill>
                <a:latin typeface="Arial"/>
              </a:rPr>
              <a:t> </a:t>
            </a:r>
            <a:r>
              <a:rPr lang="de-DE" sz="2500" kern="1200" baseline="0" dirty="0" err="1">
                <a:solidFill>
                  <a:srgbClr val="000000"/>
                </a:solidFill>
                <a:latin typeface="Arial"/>
              </a:rPr>
              <a:t>voloratusci</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mos</a:t>
            </a:r>
            <a:r>
              <a:rPr lang="de-DE" sz="2500" kern="1200" baseline="0" dirty="0">
                <a:solidFill>
                  <a:srgbClr val="000000"/>
                </a:solidFill>
                <a:latin typeface="Arial"/>
              </a:rPr>
              <a:t> </a:t>
            </a:r>
            <a:r>
              <a:rPr lang="de-DE" sz="2500" kern="1200" baseline="0" dirty="0" err="1">
                <a:solidFill>
                  <a:srgbClr val="000000"/>
                </a:solidFill>
                <a:latin typeface="Arial"/>
              </a:rPr>
              <a:t>ipidella</a:t>
            </a:r>
            <a:r>
              <a:rPr lang="de-DE" sz="2500" kern="1200" baseline="0" dirty="0">
                <a:solidFill>
                  <a:srgbClr val="000000"/>
                </a:solidFill>
                <a:latin typeface="Arial"/>
              </a:rPr>
              <a:t> </a:t>
            </a:r>
            <a:r>
              <a:rPr lang="de-DE" sz="2500" kern="1200" baseline="0" dirty="0" err="1">
                <a:solidFill>
                  <a:srgbClr val="000000"/>
                </a:solidFill>
                <a:latin typeface="Arial"/>
              </a:rPr>
              <a:t>simust</a:t>
            </a:r>
            <a:r>
              <a:rPr lang="de-DE" sz="2500" kern="1200" baseline="0" dirty="0">
                <a:solidFill>
                  <a:srgbClr val="000000"/>
                </a:solidFill>
                <a:latin typeface="Arial"/>
              </a:rPr>
              <a:t>, </a:t>
            </a:r>
            <a:r>
              <a:rPr lang="de-DE" sz="2500" kern="1200" baseline="0" dirty="0" err="1">
                <a:solidFill>
                  <a:srgbClr val="000000"/>
                </a:solidFill>
                <a:latin typeface="Arial"/>
              </a:rPr>
              <a:t>erferumquam</a:t>
            </a:r>
            <a:r>
              <a:rPr lang="de-DE" sz="2500" kern="1200" baseline="0" dirty="0">
                <a:solidFill>
                  <a:srgbClr val="000000"/>
                </a:solidFill>
                <a:latin typeface="Arial"/>
              </a:rPr>
              <a:t> et </a:t>
            </a:r>
            <a:r>
              <a:rPr lang="de-DE" sz="2500" kern="1200" baseline="0" dirty="0" err="1">
                <a:solidFill>
                  <a:srgbClr val="000000"/>
                </a:solidFill>
                <a:latin typeface="Arial"/>
              </a:rPr>
              <a:t>dolum</a:t>
            </a:r>
            <a:r>
              <a:rPr lang="de-DE" sz="2500" kern="1200" baseline="0" dirty="0">
                <a:solidFill>
                  <a:srgbClr val="000000"/>
                </a:solidFill>
                <a:latin typeface="Arial"/>
              </a:rPr>
              <a:t> in </a:t>
            </a:r>
            <a:r>
              <a:rPr lang="de-DE" sz="2500" kern="1200" baseline="0" dirty="0" err="1">
                <a:solidFill>
                  <a:srgbClr val="000000"/>
                </a:solidFill>
                <a:latin typeface="Arial"/>
              </a:rPr>
              <a:t>eseque</a:t>
            </a:r>
            <a:r>
              <a:rPr lang="de-DE" sz="2500" kern="1200" baseline="0" dirty="0">
                <a:solidFill>
                  <a:srgbClr val="000000"/>
                </a:solidFill>
                <a:latin typeface="Arial"/>
              </a:rPr>
              <a:t> </a:t>
            </a:r>
            <a:r>
              <a:rPr lang="de-DE" sz="2500" kern="1200" baseline="0" dirty="0" err="1">
                <a:solidFill>
                  <a:srgbClr val="000000"/>
                </a:solidFill>
                <a:latin typeface="Arial"/>
              </a:rPr>
              <a:t>pe</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quas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nimusda</a:t>
            </a:r>
            <a:r>
              <a:rPr lang="de-DE" sz="2500" kern="1200" baseline="0" dirty="0">
                <a:solidFill>
                  <a:srgbClr val="000000"/>
                </a:solidFill>
                <a:latin typeface="Arial"/>
              </a:rPr>
              <a:t> </a:t>
            </a:r>
            <a:r>
              <a:rPr lang="de-DE" sz="2500" kern="1200" baseline="0" dirty="0" err="1">
                <a:solidFill>
                  <a:srgbClr val="000000"/>
                </a:solidFill>
                <a:latin typeface="Arial"/>
              </a:rPr>
              <a:t>ndebitas</a:t>
            </a:r>
            <a:r>
              <a:rPr lang="de-DE" sz="2500" kern="1200" baseline="0" dirty="0">
                <a:solidFill>
                  <a:srgbClr val="000000"/>
                </a:solidFill>
                <a:latin typeface="Arial"/>
              </a:rPr>
              <a:t> </a:t>
            </a:r>
            <a:r>
              <a:rPr lang="de-DE" sz="2500" kern="1200" baseline="0" dirty="0" err="1">
                <a:solidFill>
                  <a:srgbClr val="000000"/>
                </a:solidFill>
                <a:latin typeface="Arial"/>
              </a:rPr>
              <a:t>rehentio</a:t>
            </a:r>
            <a:r>
              <a:rPr lang="de-DE" sz="2500" kern="1200" baseline="0" dirty="0">
                <a:solidFill>
                  <a:srgbClr val="000000"/>
                </a:solidFill>
                <a:latin typeface="Arial"/>
              </a:rPr>
              <a:t> </a:t>
            </a:r>
            <a:r>
              <a:rPr lang="de-DE" sz="2500" kern="1200" baseline="0" dirty="0" err="1">
                <a:solidFill>
                  <a:srgbClr val="000000"/>
                </a:solidFill>
                <a:latin typeface="Arial"/>
              </a:rPr>
              <a:t>quiaspero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a:t>
            </a:r>
            <a:r>
              <a:rPr lang="de-DE" sz="2500" kern="1200" baseline="0" dirty="0" err="1">
                <a:solidFill>
                  <a:srgbClr val="000000"/>
                </a:solidFill>
                <a:latin typeface="Arial"/>
              </a:rPr>
              <a:t>magnimp</a:t>
            </a:r>
            <a:r>
              <a:rPr lang="de-DE" sz="2500" kern="1200" baseline="0" dirty="0">
                <a:solidFill>
                  <a:srgbClr val="000000"/>
                </a:solidFill>
                <a:latin typeface="Arial"/>
              </a:rPr>
              <a:t> </a:t>
            </a:r>
            <a:r>
              <a:rPr lang="de-DE" sz="2500" kern="1200" baseline="0" dirty="0" err="1">
                <a:solidFill>
                  <a:srgbClr val="000000"/>
                </a:solidFill>
                <a:latin typeface="Arial"/>
              </a:rPr>
              <a:t>orrorum</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voloratur</a:t>
            </a:r>
            <a:r>
              <a:rPr lang="de-DE" sz="2500" kern="1200" baseline="0" dirty="0">
                <a:solidFill>
                  <a:srgbClr val="000000"/>
                </a:solidFill>
                <a:latin typeface="Arial"/>
              </a:rPr>
              <a:t>, </a:t>
            </a:r>
            <a:r>
              <a:rPr lang="de-DE" sz="2500" kern="1200" baseline="0" dirty="0" err="1">
                <a:solidFill>
                  <a:srgbClr val="000000"/>
                </a:solidFill>
                <a:latin typeface="Arial"/>
              </a:rPr>
              <a:t>sundam</a:t>
            </a:r>
            <a:r>
              <a:rPr lang="de-DE" sz="2500" kern="1200" baseline="0" dirty="0">
                <a:solidFill>
                  <a:srgbClr val="000000"/>
                </a:solidFill>
                <a:latin typeface="Arial"/>
              </a:rPr>
              <a:t> </a:t>
            </a:r>
            <a:r>
              <a:rPr lang="de-DE" sz="2500" kern="1200" baseline="0" dirty="0" err="1">
                <a:solidFill>
                  <a:srgbClr val="000000"/>
                </a:solidFill>
                <a:latin typeface="Arial"/>
              </a:rPr>
              <a:t>eat</a:t>
            </a:r>
            <a:r>
              <a:rPr lang="de-DE" sz="2500" kern="1200" baseline="0" dirty="0">
                <a:solidFill>
                  <a:srgbClr val="000000"/>
                </a:solidFill>
                <a:latin typeface="Arial"/>
              </a:rPr>
              <a:t> </a:t>
            </a:r>
            <a:r>
              <a:rPr lang="de-DE" sz="2500" kern="1200" baseline="0" dirty="0" err="1">
                <a:solidFill>
                  <a:srgbClr val="000000"/>
                </a:solidFill>
                <a:latin typeface="Arial"/>
              </a:rPr>
              <a:t>litatin</a:t>
            </a:r>
            <a:r>
              <a:rPr lang="de-DE" sz="2500" kern="1200" baseline="0" dirty="0">
                <a:solidFill>
                  <a:srgbClr val="000000"/>
                </a:solidFill>
                <a:latin typeface="Arial"/>
              </a:rPr>
              <a:t> </a:t>
            </a:r>
            <a:r>
              <a:rPr lang="de-DE" sz="2500" kern="1200" baseline="0" dirty="0" err="1">
                <a:solidFill>
                  <a:srgbClr val="000000"/>
                </a:solidFill>
                <a:latin typeface="Arial"/>
              </a:rPr>
              <a:t>experia</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offici</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laccabo</a:t>
            </a:r>
            <a:r>
              <a:rPr lang="de-DE" sz="2500" kern="1200" baseline="0" dirty="0">
                <a:solidFill>
                  <a:srgbClr val="000000"/>
                </a:solidFill>
                <a:latin typeface="Arial"/>
              </a:rPr>
              <a:t>. Min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oditatistem</a:t>
            </a:r>
            <a:r>
              <a:rPr lang="de-DE" sz="2500" kern="1200" baseline="0" dirty="0">
                <a:solidFill>
                  <a:srgbClr val="000000"/>
                </a:solidFill>
                <a:latin typeface="Arial"/>
              </a:rPr>
              <a:t> </a:t>
            </a:r>
            <a:r>
              <a:rPr lang="de-DE" sz="2500" kern="1200" baseline="0" dirty="0" err="1">
                <a:solidFill>
                  <a:srgbClr val="000000"/>
                </a:solidFill>
                <a:latin typeface="Arial"/>
              </a:rPr>
              <a:t>volorem</a:t>
            </a:r>
            <a:r>
              <a:rPr lang="de-DE" sz="2500" kern="1200" baseline="0" dirty="0">
                <a:solidFill>
                  <a:srgbClr val="000000"/>
                </a:solidFill>
                <a:latin typeface="Arial"/>
              </a:rPr>
              <a:t> </a:t>
            </a:r>
            <a:r>
              <a:rPr lang="de-DE" sz="2500" kern="1200" baseline="0" dirty="0" err="1">
                <a:solidFill>
                  <a:srgbClr val="000000"/>
                </a:solidFill>
                <a:latin typeface="Arial"/>
              </a:rPr>
              <a:t>ratemporesti</a:t>
            </a:r>
            <a:r>
              <a:rPr lang="de-DE" sz="2500" kern="1200" baseline="0" dirty="0">
                <a:solidFill>
                  <a:srgbClr val="000000"/>
                </a:solidFill>
                <a:latin typeface="Arial"/>
              </a:rPr>
              <a:t> </a:t>
            </a:r>
            <a:r>
              <a:rPr lang="de-DE" sz="2500" kern="1200" baseline="0" dirty="0" err="1">
                <a:solidFill>
                  <a:srgbClr val="000000"/>
                </a:solidFill>
                <a:latin typeface="Arial"/>
              </a:rPr>
              <a:t>volesciur</a:t>
            </a:r>
            <a:r>
              <a:rPr lang="de-DE" sz="2500" kern="1200" baseline="0" dirty="0">
                <a:solidFill>
                  <a:srgbClr val="000000"/>
                </a:solidFill>
                <a:latin typeface="Arial"/>
              </a:rPr>
              <a:t>?</a:t>
            </a:r>
          </a:p>
        </p:txBody>
      </p:sp>
      <p:sp>
        <p:nvSpPr>
          <p:cNvPr id="13" name="Bildplatzhalter 12"/>
          <p:cNvSpPr>
            <a:spLocks noGrp="1"/>
          </p:cNvSpPr>
          <p:nvPr>
            <p:ph type="pic" sz="quarter" idx="16"/>
          </p:nvPr>
        </p:nvSpPr>
        <p:spPr>
          <a:xfrm>
            <a:off x="14995550" y="9091315"/>
            <a:ext cx="12733200" cy="6120000"/>
          </a:xfrm>
          <a:prstGeom prst="rect">
            <a:avLst/>
          </a:prstGeom>
        </p:spPr>
        <p:txBody>
          <a:bodyPr bIns="46800" anchor="t" anchorCtr="0"/>
          <a:lstStyle/>
          <a:p>
            <a:r>
              <a:rPr lang="de-DE" dirty="0"/>
              <a:t>Bild durch Klicken auf Symbol hinzufügen</a:t>
            </a:r>
          </a:p>
        </p:txBody>
      </p:sp>
      <p:sp>
        <p:nvSpPr>
          <p:cNvPr id="19" name="Textplatzhalter 18"/>
          <p:cNvSpPr>
            <a:spLocks noGrp="1"/>
          </p:cNvSpPr>
          <p:nvPr>
            <p:ph type="body" sz="quarter" idx="17" hasCustomPrompt="1"/>
          </p:nvPr>
        </p:nvSpPr>
        <p:spPr>
          <a:xfrm>
            <a:off x="14995550" y="15211995"/>
            <a:ext cx="127332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12" name="Fußzeilenplatzhalter 11"/>
          <p:cNvSpPr>
            <a:spLocks noGrp="1"/>
          </p:cNvSpPr>
          <p:nvPr>
            <p:ph type="ftr" sz="quarter" idx="18"/>
          </p:nvPr>
        </p:nvSpPr>
        <p:spPr>
          <a:xfrm>
            <a:off x="1656000" y="27936000"/>
            <a:ext cx="39492000" cy="741491"/>
          </a:xfrm>
          <a:prstGeom prst="rect">
            <a:avLst/>
          </a:prstGeom>
        </p:spPr>
        <p:txBody>
          <a:bodyPr numCol="5"/>
          <a:lstStyle/>
          <a:p>
            <a:r>
              <a:rPr lang="de-DE" b="1" dirty="0"/>
              <a:t>Technische Universität München </a:t>
            </a:r>
          </a:p>
          <a:p>
            <a:r>
              <a:rPr lang="de-DE" dirty="0"/>
              <a:t>Fakultät für Mustertechnik </a:t>
            </a:r>
          </a:p>
          <a:p>
            <a:r>
              <a:rPr lang="de-DE" dirty="0"/>
              <a:t>Lehrstuhl für Musterverfahren</a:t>
            </a:r>
          </a:p>
        </p:txBody>
      </p:sp>
      <p:sp>
        <p:nvSpPr>
          <p:cNvPr id="9" name="Titel 10"/>
          <p:cNvSpPr>
            <a:spLocks noGrp="1"/>
          </p:cNvSpPr>
          <p:nvPr>
            <p:ph type="title" hasCustomPrompt="1"/>
          </p:nvPr>
        </p:nvSpPr>
        <p:spPr>
          <a:xfrm>
            <a:off x="1656000" y="4950000"/>
            <a:ext cx="39492000" cy="810948"/>
          </a:xfrm>
          <a:prstGeom prst="rect">
            <a:avLst/>
          </a:prstGeom>
        </p:spPr>
        <p:txBody>
          <a:bodyPr lIns="0" tIns="0" rIns="0" bIns="0" anchor="ctr" anchorCtr="0"/>
          <a:lstStyle>
            <a:lvl1pPr>
              <a:defRPr/>
            </a:lvl1pPr>
          </a:lstStyle>
          <a:p>
            <a:r>
              <a:rPr lang="de-DE" dirty="0"/>
              <a:t>Überschrift 1</a:t>
            </a:r>
          </a:p>
        </p:txBody>
      </p:sp>
      <p:sp>
        <p:nvSpPr>
          <p:cNvPr id="14" name="Textplatzhalter 16"/>
          <p:cNvSpPr>
            <a:spLocks noGrp="1"/>
          </p:cNvSpPr>
          <p:nvPr>
            <p:ph type="body" sz="quarter" idx="14" hasCustomPrompt="1"/>
          </p:nvPr>
        </p:nvSpPr>
        <p:spPr>
          <a:xfrm>
            <a:off x="1656000" y="8172000"/>
            <a:ext cx="39492000" cy="508672"/>
          </a:xfrm>
          <a:prstGeom prst="rect">
            <a:avLst/>
          </a:prstGeom>
        </p:spPr>
        <p:txBody>
          <a:bodyPr lIns="0" tIns="0" rIns="0" bIns="0" anchor="ctr" anchorCtr="0"/>
          <a:lstStyle>
            <a:lvl1pPr>
              <a:buNone/>
              <a:defRPr sz="4400" baseline="0"/>
            </a:lvl1pPr>
          </a:lstStyle>
          <a:p>
            <a:r>
              <a:rPr lang="de-DE" sz="4400" baseline="0" dirty="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15" name="Textplatzhalter 9"/>
          <p:cNvSpPr>
            <a:spLocks noGrp="1"/>
          </p:cNvSpPr>
          <p:nvPr>
            <p:ph type="body" sz="quarter" idx="15" hasCustomPrompt="1"/>
          </p:nvPr>
        </p:nvSpPr>
        <p:spPr>
          <a:xfrm>
            <a:off x="1655999" y="6804000"/>
            <a:ext cx="39492000" cy="595131"/>
          </a:xfrm>
          <a:prstGeom prst="rect">
            <a:avLst/>
          </a:prstGeom>
        </p:spPr>
        <p:txBody>
          <a:bodyPr lIns="0" tIns="0" rIns="0" bIns="0" anchor="ctr" anchorCtr="0"/>
          <a:lstStyle>
            <a:lvl1pPr>
              <a:buNone/>
              <a:defRPr sz="6700" baseline="0"/>
            </a:lvl1pPr>
          </a:lstStyle>
          <a:p>
            <a:pPr lvl="0"/>
            <a:r>
              <a:rPr lang="de-DE" dirty="0"/>
              <a:t>Überschrift 2</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5 Spalten">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1656000" y="8784000"/>
            <a:ext cx="39492000" cy="18432000"/>
          </a:xfrm>
          <a:prstGeom prst="rect">
            <a:avLst/>
          </a:prstGeom>
        </p:spPr>
        <p:txBody>
          <a:bodyPr lIns="0" tIns="504000" rIns="0" bIns="0" numCol="5" spcCol="648000"/>
          <a:lstStyle>
            <a:lvl1pPr marL="0" indent="0" algn="l" rtl="0">
              <a:lnSpc>
                <a:spcPts val="3200"/>
              </a:lnSpc>
              <a:spcBef>
                <a:spcPts val="0"/>
              </a:spcBef>
              <a:spcAft>
                <a:spcPts val="3200"/>
              </a:spcAft>
              <a:buFont typeface="Arial" pitchFamily="34" charset="0"/>
              <a:buNone/>
              <a:defRPr b="0" baseline="0">
                <a:solidFill>
                  <a:schemeClr val="tx1"/>
                </a:solidFill>
              </a:defRPr>
            </a:lvl1pPr>
            <a:lvl2pPr marL="0" indent="0" algn="l">
              <a:lnSpc>
                <a:spcPts val="3200"/>
              </a:lnSpc>
              <a:spcBef>
                <a:spcPts val="0"/>
              </a:spcBef>
              <a:buNone/>
              <a:defRPr b="1">
                <a:solidFill>
                  <a:schemeClr val="tx1"/>
                </a:solidFill>
              </a:defRPr>
            </a:lvl2pPr>
            <a:lvl3pPr marL="144000" indent="-144000" algn="l" defTabSz="4176431" rtl="0" eaLnBrk="1" latinLnBrk="0" hangingPunct="1">
              <a:lnSpc>
                <a:spcPts val="3200"/>
              </a:lnSpc>
              <a:spcBef>
                <a:spcPts val="0"/>
              </a:spcBef>
              <a:spcAft>
                <a:spcPts val="3200"/>
              </a:spcAft>
              <a:buFont typeface="Arial" pitchFamily="34" charset="0"/>
              <a:buChar char="•"/>
              <a:defRPr>
                <a:solidFill>
                  <a:schemeClr val="tx1"/>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pPr lvl="1"/>
            <a:r>
              <a:rPr lang="de-DE" sz="2500" kern="1200" baseline="0" dirty="0">
                <a:solidFill>
                  <a:srgbClr val="000000"/>
                </a:solidFill>
                <a:latin typeface="Arial"/>
              </a:rPr>
              <a:t>Fließtext 25 </a:t>
            </a:r>
            <a:r>
              <a:rPr lang="de-DE" sz="2500" kern="1200" baseline="0" dirty="0" err="1">
                <a:solidFill>
                  <a:srgbClr val="000000"/>
                </a:solidFill>
                <a:latin typeface="Arial"/>
              </a:rPr>
              <a:t>pt</a:t>
            </a:r>
            <a:r>
              <a:rPr lang="de-DE" sz="2500" kern="1200" baseline="0" dirty="0">
                <a:solidFill>
                  <a:srgbClr val="000000"/>
                </a:solidFill>
                <a:latin typeface="Arial"/>
              </a:rPr>
              <a:t> </a:t>
            </a:r>
            <a:endParaRPr lang="de-DE" dirty="0"/>
          </a:p>
          <a:p>
            <a:pPr rtl="0"/>
            <a:r>
              <a:rPr lang="de-DE" sz="2500" kern="1200" baseline="0" dirty="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a:solidFill>
                  <a:srgbClr val="000000"/>
                </a:solidFill>
                <a:latin typeface="Arial"/>
              </a:rPr>
              <a:t>Bitte geben Sie Ihren individuellen Text an den vorgesehenen Stellen ein und nutzen Sie die installierten Formatvorlagen für den jeweiligen Textabschnitt. </a:t>
            </a:r>
          </a:p>
          <a:p>
            <a:pPr lvl="1"/>
            <a:r>
              <a:rPr lang="de-DE" dirty="0"/>
              <a:t>Kopfzeile und Absender</a:t>
            </a:r>
          </a:p>
          <a:p>
            <a:pPr rtl="0"/>
            <a:r>
              <a:rPr lang="de-DE" sz="2500" kern="1200" baseline="0" dirty="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und blauem Textzusatz (linker Rand) </a:t>
            </a:r>
          </a:p>
          <a:p>
            <a:pPr lvl="1"/>
            <a:r>
              <a:rPr lang="de-DE" dirty="0" err="1"/>
              <a:t>Textsatz</a:t>
            </a:r>
            <a:endParaRPr lang="de-DE" dirty="0"/>
          </a:p>
          <a:p>
            <a:pPr rtl="0"/>
            <a:r>
              <a:rPr lang="de-DE" sz="2500" kern="1200" baseline="0" dirty="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a:solidFill>
                  <a:srgbClr val="000000"/>
                </a:solidFill>
                <a:latin typeface="Arial"/>
              </a:rPr>
              <a:t>vierspaltiger</a:t>
            </a:r>
            <a:r>
              <a:rPr lang="de-DE" sz="2500" kern="1200" baseline="0" dirty="0">
                <a:solidFill>
                  <a:srgbClr val="000000"/>
                </a:solidFill>
                <a:latin typeface="Arial"/>
              </a:rPr>
              <a:t> Text empfohlen, linksbündig oder Blocksatz. Für Plakate mit wenig Text, können Sie auf die größeren Schriftgrößen zurückgreifen.</a:t>
            </a:r>
          </a:p>
          <a:p>
            <a:pPr lvl="1"/>
            <a:r>
              <a:rPr lang="de-DE" dirty="0"/>
              <a:t>Bilder</a:t>
            </a:r>
          </a:p>
          <a:p>
            <a:pPr rtl="0"/>
            <a:r>
              <a:rPr lang="de-DE" sz="2500" kern="1200" baseline="0" dirty="0">
                <a:solidFill>
                  <a:srgbClr val="000000"/>
                </a:solidFill>
                <a:latin typeface="Arial"/>
              </a:rPr>
              <a:t>Falls Sie Bilder in den Text integrieren möchten, sollte das Layout der Vorlage eingehalten werden. Die Positionierung der Bilder ist hierbei variabel.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geht über alle Textspalten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an mindestens 3 Seiten, bis zum Papierrand (sog. randabfallend)</a:t>
            </a:r>
          </a:p>
          <a:p>
            <a:pPr rtl="0"/>
            <a:r>
              <a:rPr lang="de-DE" sz="2500" kern="1200" baseline="0" dirty="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lvl="1"/>
            <a:r>
              <a:rPr lang="de-DE" dirty="0"/>
              <a:t>Druck</a:t>
            </a:r>
          </a:p>
          <a:p>
            <a:pPr rtl="0"/>
            <a:r>
              <a:rPr lang="de-DE" sz="2500" kern="1200" baseline="0" dirty="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a:solidFill>
                  <a:srgbClr val="000000"/>
                </a:solidFill>
                <a:latin typeface="Arial"/>
              </a:rPr>
              <a:t>Um den Charakter des Corporate Designs der TUM zu unterstützen sind weiße Papiere zu empfehlen. Naturpapiere mit starker Braun- oder Graufärbung sind ungeeignet. Des Weiteren sollte man auf die </a:t>
            </a: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r>
              <a:rPr lang="de-DE" sz="2500" kern="1200" baseline="0" dirty="0">
                <a:solidFill>
                  <a:srgbClr val="000000"/>
                </a:solidFill>
                <a:latin typeface="Arial"/>
              </a:rPr>
              <a:t>Papier-stärke (sog. Grammatur) und Haptik achten.</a:t>
            </a:r>
          </a:p>
          <a:p>
            <a:pPr rtl="0"/>
            <a:r>
              <a:rPr lang="de-DE" sz="2500" kern="1200" baseline="0" dirty="0">
                <a:solidFill>
                  <a:srgbClr val="000000"/>
                </a:solidFill>
                <a:latin typeface="Arial"/>
              </a:rPr>
              <a:t>Weitere Informationen zum Corporate Design der TUM finden Sie unter www.tum.de/cd</a:t>
            </a:r>
          </a:p>
          <a:p>
            <a:pPr lvl="1"/>
            <a:r>
              <a:rPr lang="de-DE" dirty="0"/>
              <a:t>Blindtext</a:t>
            </a:r>
          </a:p>
          <a:p>
            <a:pPr rtl="0"/>
            <a:r>
              <a:rPr lang="de-DE" sz="2500" kern="1200" baseline="0" dirty="0" err="1">
                <a:solidFill>
                  <a:srgbClr val="000000"/>
                </a:solidFill>
                <a:latin typeface="Arial"/>
              </a:rPr>
              <a:t>Pa</a:t>
            </a:r>
            <a:r>
              <a:rPr lang="de-DE" sz="2500" kern="1200" baseline="0" dirty="0">
                <a:solidFill>
                  <a:srgbClr val="000000"/>
                </a:solidFill>
                <a:latin typeface="Arial"/>
              </a:rPr>
              <a:t> </a:t>
            </a:r>
            <a:r>
              <a:rPr lang="de-DE" sz="2500" kern="1200" baseline="0" dirty="0" err="1">
                <a:solidFill>
                  <a:srgbClr val="000000"/>
                </a:solidFill>
                <a:latin typeface="Arial"/>
              </a:rPr>
              <a:t>dolumquatur</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officiist</a:t>
            </a:r>
            <a:r>
              <a:rPr lang="de-DE" sz="2500" kern="1200" baseline="0" dirty="0">
                <a:solidFill>
                  <a:srgbClr val="000000"/>
                </a:solidFill>
                <a:latin typeface="Arial"/>
              </a:rPr>
              <a:t>, </a:t>
            </a:r>
            <a:r>
              <a:rPr lang="de-DE" sz="2500" kern="1200" baseline="0" dirty="0" err="1">
                <a:solidFill>
                  <a:srgbClr val="000000"/>
                </a:solidFill>
                <a:latin typeface="Arial"/>
              </a:rPr>
              <a:t>cullacc</a:t>
            </a:r>
            <a:r>
              <a:rPr lang="de-DE" sz="2500" kern="1200" baseline="0" dirty="0">
                <a:solidFill>
                  <a:srgbClr val="000000"/>
                </a:solidFill>
                <a:latin typeface="Arial"/>
              </a:rPr>
              <a:t> </a:t>
            </a:r>
            <a:r>
              <a:rPr lang="de-DE" sz="2500" kern="1200" baseline="0" dirty="0" err="1">
                <a:solidFill>
                  <a:srgbClr val="000000"/>
                </a:solidFill>
                <a:latin typeface="Arial"/>
              </a:rPr>
              <a:t>umquod</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non </a:t>
            </a:r>
            <a:r>
              <a:rPr lang="de-DE" sz="2500" kern="1200" baseline="0" dirty="0" err="1">
                <a:solidFill>
                  <a:srgbClr val="000000"/>
                </a:solidFill>
                <a:latin typeface="Arial"/>
              </a:rPr>
              <a:t>res</a:t>
            </a:r>
            <a:r>
              <a:rPr lang="de-DE" sz="2500" kern="1200" baseline="0" dirty="0">
                <a:solidFill>
                  <a:srgbClr val="000000"/>
                </a:solidFill>
                <a:latin typeface="Arial"/>
              </a:rPr>
              <a:t> ex et </a:t>
            </a:r>
            <a:r>
              <a:rPr lang="de-DE" sz="2500" kern="1200" baseline="0" dirty="0" err="1">
                <a:solidFill>
                  <a:srgbClr val="000000"/>
                </a:solidFill>
                <a:latin typeface="Arial"/>
              </a:rPr>
              <a:t>odita</a:t>
            </a:r>
            <a:r>
              <a:rPr lang="de-DE" sz="2500" kern="1200" baseline="0" dirty="0">
                <a:solidFill>
                  <a:srgbClr val="000000"/>
                </a:solidFill>
                <a:latin typeface="Arial"/>
              </a:rPr>
              <a:t> </a:t>
            </a:r>
            <a:r>
              <a:rPr lang="de-DE" sz="2500" kern="1200" baseline="0" dirty="0" err="1">
                <a:solidFill>
                  <a:srgbClr val="000000"/>
                </a:solidFill>
                <a:latin typeface="Arial"/>
              </a:rPr>
              <a:t>volum</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estibus</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et </a:t>
            </a:r>
            <a:r>
              <a:rPr lang="de-DE" sz="2500" kern="1200" baseline="0" dirty="0" err="1">
                <a:solidFill>
                  <a:srgbClr val="000000"/>
                </a:solidFill>
                <a:latin typeface="Arial"/>
              </a:rPr>
              <a:t>lit</a:t>
            </a:r>
            <a:r>
              <a:rPr lang="de-DE" sz="2500" kern="1200" baseline="0" dirty="0">
                <a:solidFill>
                  <a:srgbClr val="000000"/>
                </a:solidFill>
                <a:latin typeface="Arial"/>
              </a:rPr>
              <a:t> quo </a:t>
            </a:r>
            <a:r>
              <a:rPr lang="de-DE" sz="2500" kern="1200" baseline="0" dirty="0" err="1">
                <a:solidFill>
                  <a:srgbClr val="000000"/>
                </a:solidFill>
                <a:latin typeface="Arial"/>
              </a:rPr>
              <a:t>quam</a:t>
            </a:r>
            <a:r>
              <a:rPr lang="de-DE" sz="2500" kern="1200" baseline="0" dirty="0">
                <a:solidFill>
                  <a:srgbClr val="000000"/>
                </a:solidFill>
                <a:latin typeface="Arial"/>
              </a:rPr>
              <a:t> quo </a:t>
            </a:r>
            <a:r>
              <a:rPr lang="de-DE" sz="2500" kern="1200" baseline="0" dirty="0" err="1">
                <a:solidFill>
                  <a:srgbClr val="000000"/>
                </a:solidFill>
                <a:latin typeface="Arial"/>
              </a:rPr>
              <a:t>ea</a:t>
            </a:r>
            <a:r>
              <a:rPr lang="de-DE" sz="2500" kern="1200" baseline="0" dirty="0">
                <a:solidFill>
                  <a:srgbClr val="000000"/>
                </a:solidFill>
                <a:latin typeface="Arial"/>
              </a:rPr>
              <a:t> </a:t>
            </a:r>
            <a:r>
              <a:rPr lang="de-DE" sz="2500" kern="1200" baseline="0" dirty="0" err="1">
                <a:solidFill>
                  <a:srgbClr val="000000"/>
                </a:solidFill>
                <a:latin typeface="Arial"/>
              </a:rPr>
              <a:t>voluptis</a:t>
            </a:r>
            <a:r>
              <a:rPr lang="de-DE" sz="2500" kern="1200" baseline="0" dirty="0">
                <a:solidFill>
                  <a:srgbClr val="000000"/>
                </a:solidFill>
                <a:latin typeface="Arial"/>
              </a:rPr>
              <a:t>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elitatur</a:t>
            </a:r>
            <a:r>
              <a:rPr lang="de-DE" sz="2500" kern="1200" baseline="0" dirty="0">
                <a:solidFill>
                  <a:srgbClr val="000000"/>
                </a:solidFill>
                <a:latin typeface="Arial"/>
              </a:rPr>
              <a:t>, ex </a:t>
            </a:r>
            <a:r>
              <a:rPr lang="de-DE" sz="2500" kern="1200" baseline="0" dirty="0" err="1">
                <a:solidFill>
                  <a:srgbClr val="000000"/>
                </a:solidFill>
                <a:latin typeface="Arial"/>
              </a:rPr>
              <a:t>experep</a:t>
            </a:r>
            <a:r>
              <a:rPr lang="de-DE" sz="2500" kern="1200" baseline="0" dirty="0">
                <a:solidFill>
                  <a:srgbClr val="000000"/>
                </a:solidFill>
                <a:latin typeface="Arial"/>
              </a:rPr>
              <a:t> </a:t>
            </a:r>
            <a:r>
              <a:rPr lang="de-DE" sz="2500" kern="1200" baseline="0" dirty="0" err="1">
                <a:solidFill>
                  <a:srgbClr val="000000"/>
                </a:solidFill>
                <a:latin typeface="Arial"/>
              </a:rPr>
              <a:t>elibus</a:t>
            </a:r>
            <a:r>
              <a:rPr lang="de-DE" sz="2500" kern="1200" baseline="0" dirty="0">
                <a:solidFill>
                  <a:srgbClr val="000000"/>
                </a:solidFill>
                <a:latin typeface="Arial"/>
              </a:rPr>
              <a:t>, </a:t>
            </a:r>
            <a:r>
              <a:rPr lang="de-DE" sz="2500" kern="1200" baseline="0" dirty="0" err="1">
                <a:solidFill>
                  <a:srgbClr val="000000"/>
                </a:solidFill>
                <a:latin typeface="Arial"/>
              </a:rPr>
              <a:t>officius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inciam</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tureictest</a:t>
            </a:r>
            <a:r>
              <a:rPr lang="de-DE" sz="2500" kern="1200" baseline="0" dirty="0">
                <a:solidFill>
                  <a:srgbClr val="000000"/>
                </a:solidFill>
                <a:latin typeface="Arial"/>
              </a:rPr>
              <a:t> </a:t>
            </a:r>
            <a:r>
              <a:rPr lang="de-DE" sz="2500" kern="1200" baseline="0" dirty="0" err="1">
                <a:solidFill>
                  <a:srgbClr val="000000"/>
                </a:solidFill>
                <a:latin typeface="Arial"/>
              </a:rPr>
              <a:t>vererenienda</a:t>
            </a:r>
            <a:r>
              <a:rPr lang="de-DE" sz="2500" kern="1200" baseline="0" dirty="0">
                <a:solidFill>
                  <a:srgbClr val="000000"/>
                </a:solidFill>
                <a:latin typeface="Arial"/>
              </a:rPr>
              <a:t> pro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ullande</a:t>
            </a:r>
            <a:r>
              <a:rPr lang="de-DE" sz="2500" kern="1200" baseline="0" dirty="0">
                <a:solidFill>
                  <a:srgbClr val="000000"/>
                </a:solidFill>
                <a:latin typeface="Arial"/>
              </a:rPr>
              <a:t> </a:t>
            </a:r>
            <a:r>
              <a:rPr lang="de-DE" sz="2500" kern="1200" baseline="0" dirty="0" err="1">
                <a:solidFill>
                  <a:srgbClr val="000000"/>
                </a:solidFill>
                <a:latin typeface="Arial"/>
              </a:rPr>
              <a:t>eaqui</a:t>
            </a:r>
            <a:r>
              <a:rPr lang="de-DE" sz="2500" kern="1200" baseline="0" dirty="0">
                <a:solidFill>
                  <a:srgbClr val="000000"/>
                </a:solidFill>
                <a:latin typeface="Arial"/>
              </a:rPr>
              <a:t> </a:t>
            </a:r>
            <a:r>
              <a:rPr lang="de-DE" sz="2500" kern="1200" baseline="0" dirty="0" err="1">
                <a:solidFill>
                  <a:srgbClr val="000000"/>
                </a:solidFill>
                <a:latin typeface="Arial"/>
              </a:rPr>
              <a:t>toritionsed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voloriorem</a:t>
            </a:r>
            <a:r>
              <a:rPr lang="de-DE" sz="2500" kern="1200" baseline="0" dirty="0">
                <a:solidFill>
                  <a:srgbClr val="000000"/>
                </a:solidFill>
                <a:latin typeface="Arial"/>
              </a:rPr>
              <a:t> </a:t>
            </a:r>
            <a:r>
              <a:rPr lang="de-DE" sz="2500" kern="1200" baseline="0" dirty="0" err="1">
                <a:solidFill>
                  <a:srgbClr val="000000"/>
                </a:solidFill>
                <a:latin typeface="Arial"/>
              </a:rPr>
              <a:t>harum</a:t>
            </a:r>
            <a:r>
              <a:rPr lang="de-DE" sz="2500" kern="1200" baseline="0" dirty="0">
                <a:solidFill>
                  <a:srgbClr val="000000"/>
                </a:solidFill>
                <a:latin typeface="Arial"/>
              </a:rPr>
              <a:t> am </a:t>
            </a:r>
            <a:r>
              <a:rPr lang="de-DE" sz="2500" kern="1200" baseline="0" dirty="0" err="1">
                <a:solidFill>
                  <a:srgbClr val="000000"/>
                </a:solidFill>
                <a:latin typeface="Arial"/>
              </a:rPr>
              <a:t>sitiossiti</a:t>
            </a:r>
            <a:r>
              <a:rPr lang="de-DE" sz="2500" kern="1200" baseline="0" dirty="0">
                <a:solidFill>
                  <a:srgbClr val="000000"/>
                </a:solidFill>
                <a:latin typeface="Arial"/>
              </a:rPr>
              <a:t> </a:t>
            </a:r>
            <a:r>
              <a:rPr lang="de-DE" sz="2500" kern="1200" baseline="0" dirty="0" err="1">
                <a:solidFill>
                  <a:srgbClr val="000000"/>
                </a:solidFill>
                <a:latin typeface="Arial"/>
              </a:rPr>
              <a:t>ilit</a:t>
            </a:r>
            <a:r>
              <a:rPr lang="de-DE" sz="2500" kern="1200" baseline="0" dirty="0">
                <a:solidFill>
                  <a:srgbClr val="000000"/>
                </a:solidFill>
                <a:latin typeface="Arial"/>
              </a:rPr>
              <a:t> </a:t>
            </a:r>
            <a:r>
              <a:rPr lang="de-DE" sz="2500" kern="1200" baseline="0" dirty="0" err="1">
                <a:solidFill>
                  <a:srgbClr val="000000"/>
                </a:solidFill>
                <a:latin typeface="Arial"/>
              </a:rPr>
              <a:t>mollorum</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eatias</a:t>
            </a:r>
            <a:r>
              <a:rPr lang="de-DE" sz="2500" kern="1200" baseline="0" dirty="0">
                <a:solidFill>
                  <a:srgbClr val="000000"/>
                </a:solidFill>
                <a:latin typeface="Arial"/>
              </a:rPr>
              <a:t> </a:t>
            </a:r>
            <a:r>
              <a:rPr lang="de-DE" sz="2500" kern="1200" baseline="0" dirty="0" err="1">
                <a:solidFill>
                  <a:srgbClr val="000000"/>
                </a:solidFill>
                <a:latin typeface="Arial"/>
              </a:rPr>
              <a:t>sim</a:t>
            </a:r>
            <a:r>
              <a:rPr lang="de-DE" sz="2500" kern="1200" baseline="0" dirty="0">
                <a:solidFill>
                  <a:srgbClr val="000000"/>
                </a:solidFill>
                <a:latin typeface="Arial"/>
              </a:rPr>
              <a: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mint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plitasped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volesti</a:t>
            </a:r>
            <a:r>
              <a:rPr lang="de-DE" sz="2500" kern="1200" baseline="0" dirty="0">
                <a:solidFill>
                  <a:srgbClr val="000000"/>
                </a:solidFill>
                <a:latin typeface="Arial"/>
              </a:rPr>
              <a:t> </a:t>
            </a:r>
            <a:r>
              <a:rPr lang="de-DE" sz="2500" kern="1200" baseline="0" dirty="0" err="1">
                <a:solidFill>
                  <a:srgbClr val="000000"/>
                </a:solidFill>
                <a:latin typeface="Arial"/>
              </a:rPr>
              <a:t>quamusa</a:t>
            </a:r>
            <a:r>
              <a:rPr lang="de-DE" sz="2500" kern="1200" baseline="0" dirty="0">
                <a:solidFill>
                  <a:srgbClr val="000000"/>
                </a:solidFill>
                <a:latin typeface="Arial"/>
              </a:rPr>
              <a:t> </a:t>
            </a:r>
            <a:r>
              <a:rPr lang="de-DE" sz="2500" kern="1200" baseline="0" dirty="0" err="1">
                <a:solidFill>
                  <a:srgbClr val="000000"/>
                </a:solidFill>
                <a:latin typeface="Arial"/>
              </a:rPr>
              <a:t>verionseque</a:t>
            </a:r>
            <a:r>
              <a:rPr lang="de-DE" sz="2500" kern="1200" baseline="0" dirty="0">
                <a:solidFill>
                  <a:srgbClr val="000000"/>
                </a:solidFill>
                <a:latin typeface="Arial"/>
              </a:rPr>
              <a:t> </a:t>
            </a:r>
            <a:r>
              <a:rPr lang="de-DE" sz="2500" kern="1200" baseline="0" dirty="0" err="1">
                <a:solidFill>
                  <a:srgbClr val="000000"/>
                </a:solidFill>
                <a:latin typeface="Arial"/>
              </a:rPr>
              <a:t>senim</a:t>
            </a:r>
            <a:r>
              <a:rPr lang="de-DE" sz="2500" kern="1200" baseline="0" dirty="0">
                <a:solidFill>
                  <a:srgbClr val="000000"/>
                </a:solidFill>
                <a:latin typeface="Arial"/>
              </a:rPr>
              <a:t> et </a:t>
            </a:r>
            <a:r>
              <a:rPr lang="de-DE" sz="2500" kern="1200" baseline="0" dirty="0" err="1">
                <a:solidFill>
                  <a:srgbClr val="000000"/>
                </a:solidFill>
                <a:latin typeface="Arial"/>
              </a:rPr>
              <a:t>excea</a:t>
            </a:r>
            <a:r>
              <a:rPr lang="de-DE" sz="2500" kern="1200" baseline="0" dirty="0">
                <a:solidFill>
                  <a:srgbClr val="000000"/>
                </a:solidFill>
                <a:latin typeface="Arial"/>
              </a:rPr>
              <a:t> </a:t>
            </a:r>
            <a:r>
              <a:rPr lang="de-DE" sz="2500" kern="1200" baseline="0" dirty="0" err="1">
                <a:solidFill>
                  <a:srgbClr val="000000"/>
                </a:solidFill>
                <a:latin typeface="Arial"/>
              </a:rPr>
              <a:t>verchil</a:t>
            </a:r>
            <a:r>
              <a:rPr lang="de-DE" sz="2500" kern="1200" baseline="0" dirty="0">
                <a:solidFill>
                  <a:srgbClr val="000000"/>
                </a:solidFill>
                <a:latin typeface="Arial"/>
              </a:rPr>
              <a:t> ex et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quunt</a:t>
            </a:r>
            <a:r>
              <a:rPr lang="de-DE" sz="2500" kern="1200" baseline="0" dirty="0">
                <a:solidFill>
                  <a:srgbClr val="000000"/>
                </a:solidFill>
                <a:latin typeface="Arial"/>
              </a:rPr>
              <a:t> ex </a:t>
            </a:r>
            <a:r>
              <a:rPr lang="de-DE" sz="2500" kern="1200" baseline="0" dirty="0" err="1">
                <a:solidFill>
                  <a:srgbClr val="000000"/>
                </a:solidFill>
                <a:latin typeface="Arial"/>
              </a:rPr>
              <a:t>exped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doloresed</a:t>
            </a:r>
            <a:r>
              <a:rPr lang="de-DE" sz="2500" kern="1200" baseline="0" dirty="0">
                <a:solidFill>
                  <a:srgbClr val="000000"/>
                </a:solidFill>
                <a:latin typeface="Arial"/>
              </a:rPr>
              <a:t> </a:t>
            </a:r>
            <a:r>
              <a:rPr lang="de-DE" sz="2500" kern="1200" baseline="0" dirty="0" err="1">
                <a:solidFill>
                  <a:srgbClr val="000000"/>
                </a:solidFill>
                <a:latin typeface="Arial"/>
              </a:rPr>
              <a:t>quam</a:t>
            </a:r>
            <a:r>
              <a:rPr lang="de-DE" sz="2500" kern="1200" baseline="0" dirty="0">
                <a:solidFill>
                  <a:srgbClr val="000000"/>
                </a:solidFill>
                <a:latin typeface="Arial"/>
              </a:rPr>
              <a:t> </a:t>
            </a:r>
            <a:r>
              <a:rPr lang="de-DE" sz="2500" kern="1200" baseline="0" dirty="0" err="1">
                <a:solidFill>
                  <a:srgbClr val="000000"/>
                </a:solidFill>
                <a:latin typeface="Arial"/>
              </a:rPr>
              <a:t>fugiamus</a:t>
            </a:r>
            <a:r>
              <a:rPr lang="de-DE" sz="2500" kern="1200" baseline="0" dirty="0">
                <a:solidFill>
                  <a:srgbClr val="000000"/>
                </a:solidFill>
                <a:latin typeface="Arial"/>
              </a:rPr>
              <a:t> </a:t>
            </a:r>
            <a:r>
              <a:rPr lang="de-DE" sz="2500" kern="1200" baseline="0" dirty="0" err="1">
                <a:solidFill>
                  <a:srgbClr val="000000"/>
                </a:solidFill>
                <a:latin typeface="Arial"/>
              </a:rPr>
              <a:t>reperem</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ipsam</a:t>
            </a:r>
            <a:r>
              <a:rPr lang="de-DE" sz="2500" kern="1200" baseline="0" dirty="0">
                <a:solidFill>
                  <a:srgbClr val="000000"/>
                </a:solidFill>
                <a:latin typeface="Arial"/>
              </a:rPr>
              <a:t> </a:t>
            </a:r>
            <a:r>
              <a:rPr lang="de-DE" sz="2500" kern="1200" baseline="0" dirty="0" err="1">
                <a:solidFill>
                  <a:srgbClr val="000000"/>
                </a:solidFill>
                <a:latin typeface="Arial"/>
              </a:rPr>
              <a:t>audi</a:t>
            </a:r>
            <a:r>
              <a:rPr lang="de-DE" sz="2500" kern="1200" baseline="0" dirty="0">
                <a:solidFill>
                  <a:srgbClr val="000000"/>
                </a:solidFill>
                <a:latin typeface="Arial"/>
              </a:rPr>
              <a:t> </a:t>
            </a:r>
            <a:r>
              <a:rPr lang="de-DE" sz="2500" kern="1200" baseline="0" dirty="0" err="1">
                <a:solidFill>
                  <a:srgbClr val="000000"/>
                </a:solidFill>
                <a:latin typeface="Arial"/>
              </a:rPr>
              <a:t>apicili</a:t>
            </a:r>
            <a:r>
              <a:rPr lang="de-DE" sz="2500" kern="1200" baseline="0" dirty="0">
                <a:solidFill>
                  <a:srgbClr val="000000"/>
                </a:solidFill>
                <a:latin typeface="Arial"/>
              </a:rPr>
              <a:t> </a:t>
            </a:r>
            <a:r>
              <a:rPr lang="de-DE" sz="2500" kern="1200" baseline="0" dirty="0" err="1">
                <a:solidFill>
                  <a:srgbClr val="000000"/>
                </a:solidFill>
                <a:latin typeface="Arial"/>
              </a:rPr>
              <a:t>busam</a:t>
            </a:r>
            <a:r>
              <a:rPr lang="de-DE" sz="2500" kern="1200" baseline="0" dirty="0">
                <a:solidFill>
                  <a:srgbClr val="000000"/>
                </a:solidFill>
                <a:latin typeface="Arial"/>
              </a:rPr>
              <a:t>, </a:t>
            </a:r>
            <a:r>
              <a:rPr lang="de-DE" sz="2500" kern="1200" baseline="0" dirty="0" err="1">
                <a:solidFill>
                  <a:srgbClr val="000000"/>
                </a:solidFill>
                <a:latin typeface="Arial"/>
              </a:rPr>
              <a:t>eostionsedi</a:t>
            </a:r>
            <a:r>
              <a:rPr lang="de-DE" sz="2500" kern="1200" baseline="0" dirty="0">
                <a:solidFill>
                  <a:srgbClr val="000000"/>
                </a:solidFill>
                <a:latin typeface="Arial"/>
              </a:rPr>
              <a:t> </a:t>
            </a:r>
            <a:r>
              <a:rPr lang="de-DE" sz="2500" kern="1200" baseline="0" dirty="0" err="1">
                <a:solidFill>
                  <a:srgbClr val="000000"/>
                </a:solidFill>
                <a:latin typeface="Arial"/>
              </a:rPr>
              <a:t>doluptiur</a:t>
            </a:r>
            <a:r>
              <a:rPr lang="de-DE" sz="2500" kern="1200" baseline="0" dirty="0">
                <a:solidFill>
                  <a:srgbClr val="000000"/>
                </a:solidFill>
                <a:latin typeface="Arial"/>
              </a:rPr>
              <a:t> </a:t>
            </a:r>
            <a:r>
              <a:rPr lang="de-DE" sz="2500" kern="1200" baseline="0" dirty="0" err="1">
                <a:solidFill>
                  <a:srgbClr val="000000"/>
                </a:solidFill>
                <a:latin typeface="Arial"/>
              </a:rPr>
              <a:t>restestia</a:t>
            </a:r>
            <a:r>
              <a:rPr lang="de-DE" sz="2500" kern="1200" baseline="0" dirty="0">
                <a:solidFill>
                  <a:srgbClr val="000000"/>
                </a:solidFill>
                <a:latin typeface="Arial"/>
              </a:rPr>
              <a:t> </a:t>
            </a:r>
            <a:r>
              <a:rPr lang="de-DE" sz="2500" kern="1200" baseline="0" dirty="0" err="1">
                <a:solidFill>
                  <a:srgbClr val="000000"/>
                </a:solidFill>
                <a:latin typeface="Arial"/>
              </a:rPr>
              <a:t>volent</a:t>
            </a:r>
            <a:r>
              <a:rPr lang="de-DE" sz="2500" kern="1200" baseline="0" dirty="0">
                <a:solidFill>
                  <a:srgbClr val="000000"/>
                </a:solidFill>
                <a:latin typeface="Arial"/>
              </a:rPr>
              <a:t> </a:t>
            </a:r>
            <a:r>
              <a:rPr lang="de-DE" sz="2500" kern="1200" baseline="0" dirty="0" err="1">
                <a:solidFill>
                  <a:srgbClr val="000000"/>
                </a:solidFill>
                <a:latin typeface="Arial"/>
              </a:rPr>
              <a:t>pra</a:t>
            </a:r>
            <a:r>
              <a:rPr lang="de-DE" sz="2500" kern="1200" baseline="0" dirty="0">
                <a:solidFill>
                  <a:srgbClr val="000000"/>
                </a:solidFill>
                <a:latin typeface="Arial"/>
              </a:rPr>
              <a:t> </a:t>
            </a:r>
            <a:r>
              <a:rPr lang="de-DE" sz="2500" kern="1200" baseline="0" dirty="0" err="1">
                <a:solidFill>
                  <a:srgbClr val="000000"/>
                </a:solidFill>
                <a:latin typeface="Arial"/>
              </a:rPr>
              <a:t>denda</a:t>
            </a:r>
            <a:r>
              <a:rPr lang="de-DE" sz="2500" kern="1200" baseline="0" dirty="0">
                <a:solidFill>
                  <a:srgbClr val="000000"/>
                </a:solidFill>
                <a:latin typeface="Arial"/>
              </a:rPr>
              <a:t> </a:t>
            </a:r>
            <a:r>
              <a:rPr lang="de-DE" sz="2500" kern="1200" baseline="0" dirty="0" err="1">
                <a:solidFill>
                  <a:srgbClr val="000000"/>
                </a:solidFill>
                <a:latin typeface="Arial"/>
              </a:rPr>
              <a:t>iur</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a:t>
            </a:r>
            <a:r>
              <a:rPr lang="de-DE" sz="2500" kern="1200" baseline="0" dirty="0" err="1">
                <a:solidFill>
                  <a:srgbClr val="000000"/>
                </a:solidFill>
                <a:latin typeface="Arial"/>
              </a:rPr>
              <a:t>verspel</a:t>
            </a:r>
            <a:r>
              <a:rPr lang="de-DE" sz="2500" kern="1200" baseline="0" dirty="0">
                <a:solidFill>
                  <a:srgbClr val="000000"/>
                </a:solidFill>
                <a:latin typeface="Arial"/>
              </a:rPr>
              <a:t> </a:t>
            </a:r>
            <a:r>
              <a:rPr lang="de-DE" sz="2500" kern="1200" baseline="0" dirty="0" err="1">
                <a:solidFill>
                  <a:srgbClr val="000000"/>
                </a:solidFill>
                <a:latin typeface="Arial"/>
              </a:rPr>
              <a:t>luptur</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utempor</a:t>
            </a:r>
            <a:r>
              <a:rPr lang="de-DE" sz="2500" kern="1200" baseline="0" dirty="0">
                <a:solidFill>
                  <a:srgbClr val="000000"/>
                </a:solidFill>
                <a:latin typeface="Arial"/>
              </a:rPr>
              <a:t> </a:t>
            </a:r>
            <a:r>
              <a:rPr lang="de-DE" sz="2500" kern="1200" baseline="0" dirty="0" err="1">
                <a:solidFill>
                  <a:srgbClr val="000000"/>
                </a:solidFill>
                <a:latin typeface="Arial"/>
              </a:rPr>
              <a:t>rovitat</a:t>
            </a:r>
            <a:r>
              <a:rPr lang="de-DE" sz="2500" kern="1200" baseline="0" dirty="0">
                <a:solidFill>
                  <a:srgbClr val="000000"/>
                </a:solidFill>
                <a:latin typeface="Arial"/>
              </a:rPr>
              <a:t> </a:t>
            </a:r>
            <a:r>
              <a:rPr lang="de-DE" sz="2500" kern="1200" baseline="0" dirty="0" err="1">
                <a:solidFill>
                  <a:srgbClr val="000000"/>
                </a:solidFill>
                <a:latin typeface="Arial"/>
              </a:rPr>
              <a:t>isquidi</a:t>
            </a:r>
            <a:r>
              <a:rPr lang="de-DE" sz="2500" kern="1200" baseline="0" dirty="0">
                <a:solidFill>
                  <a:srgbClr val="000000"/>
                </a:solidFill>
                <a:latin typeface="Arial"/>
              </a:rPr>
              <a:t> </a:t>
            </a:r>
            <a:r>
              <a:rPr lang="de-DE" sz="2500" kern="1200" baseline="0" dirty="0" err="1">
                <a:solidFill>
                  <a:srgbClr val="000000"/>
                </a:solidFill>
                <a:latin typeface="Arial"/>
              </a:rPr>
              <a:t>gendus</a:t>
            </a:r>
            <a:r>
              <a:rPr lang="de-DE" sz="2500" kern="1200" baseline="0" dirty="0">
                <a:solidFill>
                  <a:srgbClr val="000000"/>
                </a:solidFill>
                <a:latin typeface="Arial"/>
              </a:rPr>
              <a:t> </a:t>
            </a:r>
            <a:r>
              <a:rPr lang="de-DE" sz="2500" kern="1200" baseline="0" dirty="0" err="1">
                <a:solidFill>
                  <a:srgbClr val="000000"/>
                </a:solidFill>
                <a:latin typeface="Arial"/>
              </a:rPr>
              <a:t>voluptaecae</a:t>
            </a:r>
            <a:r>
              <a:rPr lang="de-DE" sz="2500" kern="1200" baseline="0" dirty="0">
                <a:solidFill>
                  <a:srgbClr val="000000"/>
                </a:solidFill>
                <a:latin typeface="Arial"/>
              </a:rPr>
              <a:t>. </a:t>
            </a:r>
            <a:r>
              <a:rPr lang="de-DE" sz="2500" kern="1200" baseline="0" dirty="0" err="1">
                <a:solidFill>
                  <a:srgbClr val="000000"/>
                </a:solidFill>
                <a:latin typeface="Arial"/>
              </a:rPr>
              <a:t>Itatem</a:t>
            </a:r>
            <a:r>
              <a:rPr lang="de-DE" sz="2500" kern="1200" baseline="0" dirty="0">
                <a:solidFill>
                  <a:srgbClr val="000000"/>
                </a:solidFill>
                <a:latin typeface="Arial"/>
              </a:rPr>
              <a:t> quo </a:t>
            </a:r>
            <a:r>
              <a:rPr lang="de-DE" sz="2500" kern="1200" baseline="0" dirty="0" err="1">
                <a:solidFill>
                  <a:srgbClr val="000000"/>
                </a:solidFill>
                <a:latin typeface="Arial"/>
              </a:rPr>
              <a:t>conectis</a:t>
            </a:r>
            <a:r>
              <a:rPr lang="de-DE" sz="2500" kern="1200" baseline="0" dirty="0">
                <a:solidFill>
                  <a:srgbClr val="000000"/>
                </a:solidFill>
                <a:latin typeface="Arial"/>
              </a:rPr>
              <a:t> </a:t>
            </a:r>
            <a:r>
              <a:rPr lang="de-DE" sz="2500" kern="1200" baseline="0" dirty="0" err="1">
                <a:solidFill>
                  <a:srgbClr val="000000"/>
                </a:solidFill>
                <a:latin typeface="Arial"/>
              </a:rPr>
              <a:t>molore</a:t>
            </a:r>
            <a:r>
              <a:rPr lang="de-DE" sz="2500" kern="1200" baseline="0" dirty="0">
                <a:solidFill>
                  <a:srgbClr val="000000"/>
                </a:solidFill>
                <a:latin typeface="Arial"/>
              </a:rPr>
              <a:t> </a:t>
            </a:r>
            <a:r>
              <a:rPr lang="de-DE" sz="2500" kern="1200" baseline="0" dirty="0" err="1">
                <a:solidFill>
                  <a:srgbClr val="000000"/>
                </a:solidFill>
                <a:latin typeface="Arial"/>
              </a:rPr>
              <a:t>cuptatur</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a:t>
            </a:r>
          </a:p>
          <a:p>
            <a:pPr rtl="0"/>
            <a:r>
              <a:rPr lang="de-DE" sz="2500" kern="1200" baseline="0" dirty="0" err="1">
                <a:solidFill>
                  <a:srgbClr val="000000"/>
                </a:solidFill>
                <a:latin typeface="Arial"/>
              </a:rPr>
              <a:t>Xerro</a:t>
            </a:r>
            <a:r>
              <a:rPr lang="de-DE" sz="2500" kern="1200" baseline="0" dirty="0">
                <a:solidFill>
                  <a:srgbClr val="000000"/>
                </a:solidFill>
                <a:latin typeface="Arial"/>
              </a:rPr>
              <a:t> et </a:t>
            </a:r>
            <a:r>
              <a:rPr lang="de-DE" sz="2500" kern="1200" baseline="0" dirty="0" err="1">
                <a:solidFill>
                  <a:srgbClr val="000000"/>
                </a:solidFill>
                <a:latin typeface="Arial"/>
              </a:rPr>
              <a:t>elesciam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am </a:t>
            </a:r>
            <a:r>
              <a:rPr lang="de-DE" sz="2500" kern="1200" baseline="0" dirty="0" err="1">
                <a:solidFill>
                  <a:srgbClr val="000000"/>
                </a:solidFill>
                <a:latin typeface="Arial"/>
              </a:rPr>
              <a:t>videlessi</a:t>
            </a:r>
            <a:r>
              <a:rPr lang="de-DE" sz="2500" kern="1200" baseline="0" dirty="0">
                <a:solidFill>
                  <a:srgbClr val="000000"/>
                </a:solidFill>
                <a:latin typeface="Arial"/>
              </a:rPr>
              <a:t> </a:t>
            </a:r>
            <a:r>
              <a:rPr lang="de-DE" sz="2500" kern="1200" baseline="0" dirty="0" err="1">
                <a:solidFill>
                  <a:srgbClr val="000000"/>
                </a:solidFill>
                <a:latin typeface="Arial"/>
              </a:rPr>
              <a:t>accus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p>
          <a:p>
            <a:pPr rtl="0"/>
            <a:r>
              <a:rPr lang="de-DE" sz="2500" kern="1200" baseline="0" dirty="0" err="1">
                <a:solidFill>
                  <a:srgbClr val="000000"/>
                </a:solidFill>
                <a:latin typeface="Arial"/>
              </a:rPr>
              <a:t>omnient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laccum</a:t>
            </a:r>
            <a:r>
              <a:rPr lang="de-DE" sz="2500" kern="1200" baseline="0" dirty="0">
                <a:solidFill>
                  <a:srgbClr val="000000"/>
                </a:solidFill>
                <a:latin typeface="Arial"/>
              </a:rPr>
              <a:t> </a:t>
            </a:r>
            <a:r>
              <a:rPr lang="de-DE" sz="2500" kern="1200" baseline="0" dirty="0" err="1">
                <a:solidFill>
                  <a:srgbClr val="000000"/>
                </a:solidFill>
                <a:latin typeface="Arial"/>
              </a:rPr>
              <a:t>ernation</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a:t>
            </a:r>
            <a:r>
              <a:rPr lang="de-DE" sz="2500" kern="1200" baseline="0" dirty="0" err="1">
                <a:solidFill>
                  <a:srgbClr val="000000"/>
                </a:solidFill>
                <a:latin typeface="Arial"/>
              </a:rPr>
              <a:t>explictur</a:t>
            </a:r>
            <a:r>
              <a:rPr lang="de-DE" sz="2500" kern="1200" baseline="0" dirty="0">
                <a:solidFill>
                  <a:srgbClr val="000000"/>
                </a:solidFill>
                <a:latin typeface="Arial"/>
              </a:rPr>
              <a:t>? </a:t>
            </a:r>
            <a:r>
              <a:rPr lang="de-DE" sz="2500" kern="1200" baseline="0" dirty="0" err="1">
                <a:solidFill>
                  <a:srgbClr val="000000"/>
                </a:solidFill>
                <a:latin typeface="Arial"/>
              </a:rPr>
              <a:t>Abori</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molut</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eaquis</a:t>
            </a:r>
            <a:r>
              <a:rPr lang="de-DE" sz="2500" kern="1200" baseline="0" dirty="0">
                <a:solidFill>
                  <a:srgbClr val="000000"/>
                </a:solidFill>
                <a:latin typeface="Arial"/>
              </a:rPr>
              <a:t> </a:t>
            </a:r>
            <a:r>
              <a:rPr lang="de-DE" sz="2500" kern="1200" baseline="0" dirty="0" err="1">
                <a:solidFill>
                  <a:srgbClr val="000000"/>
                </a:solidFill>
                <a:latin typeface="Arial"/>
              </a:rPr>
              <a:t>venis</a:t>
            </a:r>
            <a:r>
              <a:rPr lang="de-DE" sz="2500" kern="1200" baseline="0" dirty="0">
                <a:solidFill>
                  <a:srgbClr val="000000"/>
                </a:solidFill>
                <a:latin typeface="Arial"/>
              </a:rPr>
              <a:t> </a:t>
            </a:r>
            <a:r>
              <a:rPr lang="de-DE" sz="2500" kern="1200" baseline="0" dirty="0" err="1">
                <a:solidFill>
                  <a:srgbClr val="000000"/>
                </a:solidFill>
                <a:latin typeface="Arial"/>
              </a:rPr>
              <a:t>quibus</a:t>
            </a:r>
            <a:r>
              <a:rPr lang="de-DE" sz="2500" kern="1200" baseline="0" dirty="0">
                <a:solidFill>
                  <a:srgbClr val="000000"/>
                </a:solidFill>
                <a:latin typeface="Arial"/>
              </a:rPr>
              <a:t> in es et </a:t>
            </a:r>
            <a:r>
              <a:rPr lang="de-DE" sz="2500" kern="1200" baseline="0" dirty="0" err="1">
                <a:solidFill>
                  <a:srgbClr val="000000"/>
                </a:solidFill>
                <a:latin typeface="Arial"/>
              </a:rPr>
              <a:t>aligent</a:t>
            </a:r>
            <a:r>
              <a:rPr lang="de-DE" sz="2500" kern="1200" baseline="0" dirty="0">
                <a:solidFill>
                  <a:srgbClr val="000000"/>
                </a:solidFill>
                <a:latin typeface="Arial"/>
              </a:rPr>
              <a:t>.</a:t>
            </a:r>
          </a:p>
          <a:p>
            <a:pPr rtl="0"/>
            <a:r>
              <a:rPr lang="de-DE" sz="2500" kern="1200" baseline="0" dirty="0" err="1">
                <a:solidFill>
                  <a:srgbClr val="000000"/>
                </a:solidFill>
                <a:latin typeface="Arial"/>
              </a:rPr>
              <a:t>Niat</a:t>
            </a:r>
            <a:r>
              <a:rPr lang="de-DE" sz="2500" kern="1200" baseline="0" dirty="0">
                <a:solidFill>
                  <a:srgbClr val="000000"/>
                </a:solidFill>
                <a:latin typeface="Arial"/>
              </a:rPr>
              <a:t> </a:t>
            </a:r>
            <a:r>
              <a:rPr lang="de-DE" sz="2500" kern="1200" baseline="0" dirty="0" err="1">
                <a:solidFill>
                  <a:srgbClr val="000000"/>
                </a:solidFill>
                <a:latin typeface="Arial"/>
              </a:rPr>
              <a:t>harchillis</a:t>
            </a:r>
            <a:r>
              <a:rPr lang="de-DE" sz="2500" kern="1200" baseline="0" dirty="0">
                <a:solidFill>
                  <a:srgbClr val="000000"/>
                </a:solidFill>
                <a:latin typeface="Arial"/>
              </a:rPr>
              <a:t> </a:t>
            </a:r>
            <a:r>
              <a:rPr lang="de-DE" sz="2500" kern="1200" baseline="0" dirty="0" err="1">
                <a:solidFill>
                  <a:srgbClr val="000000"/>
                </a:solidFill>
                <a:latin typeface="Arial"/>
              </a:rPr>
              <a:t>cullate</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aboreperia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doluptam</a:t>
            </a:r>
            <a:r>
              <a:rPr lang="de-DE" sz="2500" kern="1200" baseline="0" dirty="0">
                <a:solidFill>
                  <a:srgbClr val="000000"/>
                </a:solidFill>
                <a:latin typeface="Arial"/>
              </a:rPr>
              <a:t> </a:t>
            </a:r>
            <a:r>
              <a:rPr lang="de-DE" sz="2500" kern="1200" baseline="0" dirty="0" err="1">
                <a:solidFill>
                  <a:srgbClr val="000000"/>
                </a:solidFill>
                <a:latin typeface="Arial"/>
              </a:rPr>
              <a:t>faccabo</a:t>
            </a:r>
            <a:r>
              <a:rPr lang="de-DE" sz="2500" kern="1200" baseline="0" dirty="0">
                <a:solidFill>
                  <a:srgbClr val="000000"/>
                </a:solidFill>
                <a:latin typeface="Arial"/>
              </a:rPr>
              <a:t>. </a:t>
            </a:r>
            <a:r>
              <a:rPr lang="de-DE" sz="2500" kern="1200" baseline="0" dirty="0" err="1">
                <a:solidFill>
                  <a:srgbClr val="000000"/>
                </a:solidFill>
                <a:latin typeface="Arial"/>
              </a:rPr>
              <a:t>Otam</a:t>
            </a:r>
            <a:r>
              <a:rPr lang="de-DE" sz="2500" kern="1200" baseline="0" dirty="0">
                <a:solidFill>
                  <a:srgbClr val="000000"/>
                </a:solidFill>
                <a:latin typeface="Arial"/>
              </a:rPr>
              <a:t> </a:t>
            </a:r>
            <a:r>
              <a:rPr lang="de-DE" sz="2500" kern="1200" baseline="0" dirty="0" err="1">
                <a:solidFill>
                  <a:srgbClr val="000000"/>
                </a:solidFill>
                <a:latin typeface="Arial"/>
              </a:rPr>
              <a:t>iniminventur</a:t>
            </a:r>
            <a:r>
              <a:rPr lang="de-DE" sz="2500" kern="1200" baseline="0" dirty="0">
                <a:solidFill>
                  <a:srgbClr val="000000"/>
                </a:solidFill>
                <a:latin typeface="Arial"/>
              </a:rPr>
              <a:t>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none</a:t>
            </a:r>
            <a:r>
              <a:rPr lang="de-DE" sz="2500" kern="1200" baseline="0" dirty="0">
                <a:solidFill>
                  <a:srgbClr val="000000"/>
                </a:solidFill>
                <a:latin typeface="Arial"/>
              </a:rPr>
              <a:t> </a:t>
            </a:r>
            <a:r>
              <a:rPr lang="de-DE" sz="2500" kern="1200" baseline="0" dirty="0" err="1">
                <a:solidFill>
                  <a:srgbClr val="000000"/>
                </a:solidFill>
                <a:latin typeface="Arial"/>
              </a:rPr>
              <a:t>net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accum</a:t>
            </a:r>
            <a:r>
              <a:rPr lang="de-DE" sz="2500" kern="1200" baseline="0" dirty="0">
                <a:solidFill>
                  <a:srgbClr val="000000"/>
                </a:solidFill>
                <a:latin typeface="Arial"/>
              </a:rPr>
              <a:t>, </a:t>
            </a:r>
            <a:r>
              <a:rPr lang="de-DE" sz="2500" kern="1200" baseline="0" dirty="0" err="1">
                <a:solidFill>
                  <a:srgbClr val="000000"/>
                </a:solidFill>
                <a:latin typeface="Arial"/>
              </a:rPr>
              <a:t>nimet</a:t>
            </a:r>
            <a:r>
              <a:rPr lang="de-DE" sz="2500" kern="1200" baseline="0" dirty="0">
                <a:solidFill>
                  <a:srgbClr val="000000"/>
                </a:solidFill>
                <a:latin typeface="Arial"/>
              </a:rPr>
              <a:t> </a:t>
            </a:r>
            <a:r>
              <a:rPr lang="de-DE" sz="2500" kern="1200" baseline="0" dirty="0" err="1">
                <a:solidFill>
                  <a:srgbClr val="000000"/>
                </a:solidFill>
                <a:latin typeface="Arial"/>
              </a:rPr>
              <a:t>officimi</a:t>
            </a:r>
            <a:r>
              <a:rPr lang="de-DE" sz="2500" kern="1200" baseline="0" dirty="0">
                <a:solidFill>
                  <a:srgbClr val="000000"/>
                </a:solidFill>
                <a:latin typeface="Arial"/>
              </a:rPr>
              <a:t>, </a:t>
            </a:r>
            <a:r>
              <a:rPr lang="de-DE" sz="2500" kern="1200" baseline="0" dirty="0" err="1">
                <a:solidFill>
                  <a:srgbClr val="000000"/>
                </a:solidFill>
                <a:latin typeface="Arial"/>
              </a:rPr>
              <a:t>conseque</a:t>
            </a:r>
            <a:r>
              <a:rPr lang="de-DE" sz="2500" kern="1200" baseline="0" dirty="0">
                <a:solidFill>
                  <a:srgbClr val="000000"/>
                </a:solidFill>
                <a:latin typeface="Arial"/>
              </a:rPr>
              <a:t> </a:t>
            </a:r>
            <a:r>
              <a:rPr lang="de-DE" sz="2500" kern="1200" baseline="0" dirty="0" err="1">
                <a:solidFill>
                  <a:srgbClr val="000000"/>
                </a:solidFill>
                <a:latin typeface="Arial"/>
              </a:rPr>
              <a:t>dit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Nam, </a:t>
            </a:r>
            <a:r>
              <a:rPr lang="de-DE" sz="2500" kern="1200" baseline="0" dirty="0" err="1">
                <a:solidFill>
                  <a:srgbClr val="000000"/>
                </a:solidFill>
                <a:latin typeface="Arial"/>
              </a:rPr>
              <a:t>quibus</a:t>
            </a:r>
            <a:r>
              <a:rPr lang="de-DE" sz="2500" kern="1200" baseline="0" dirty="0">
                <a:solidFill>
                  <a:srgbClr val="000000"/>
                </a:solidFill>
                <a:latin typeface="Arial"/>
              </a:rPr>
              <a:t> </a:t>
            </a:r>
            <a:r>
              <a:rPr lang="de-DE" sz="2500" kern="1200" baseline="0" dirty="0" err="1">
                <a:solidFill>
                  <a:srgbClr val="000000"/>
                </a:solidFill>
                <a:latin typeface="Arial"/>
              </a:rPr>
              <a:t>moloraectius</a:t>
            </a:r>
            <a:r>
              <a:rPr lang="de-DE" sz="2500" kern="1200" baseline="0" dirty="0">
                <a:solidFill>
                  <a:srgbClr val="000000"/>
                </a:solidFill>
                <a:latin typeface="Arial"/>
              </a:rPr>
              <a:t> </a:t>
            </a:r>
            <a:r>
              <a:rPr lang="de-DE" sz="2500" kern="1200" baseline="0" dirty="0" err="1">
                <a:solidFill>
                  <a:srgbClr val="000000"/>
                </a:solidFill>
                <a:latin typeface="Arial"/>
              </a:rPr>
              <a:t>illabor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laborrum</a:t>
            </a:r>
            <a:r>
              <a:rPr lang="de-DE" sz="2500" kern="1200" baseline="0" dirty="0">
                <a:solidFill>
                  <a:srgbClr val="000000"/>
                </a:solidFill>
                <a:latin typeface="Arial"/>
              </a:rPr>
              <a:t> </a:t>
            </a:r>
            <a:r>
              <a:rPr lang="de-DE" sz="2500" kern="1200" baseline="0" dirty="0" err="1">
                <a:solidFill>
                  <a:srgbClr val="000000"/>
                </a:solidFill>
                <a:latin typeface="Arial"/>
              </a:rPr>
              <a:t>inveliquia</a:t>
            </a:r>
            <a:r>
              <a:rPr lang="de-DE" sz="2500" kern="1200" baseline="0" dirty="0">
                <a:solidFill>
                  <a:srgbClr val="000000"/>
                </a:solidFill>
                <a:latin typeface="Arial"/>
              </a:rPr>
              <a:t> </a:t>
            </a:r>
            <a:r>
              <a:rPr lang="de-DE" sz="2500" kern="1200" baseline="0" dirty="0" err="1">
                <a:solidFill>
                  <a:srgbClr val="000000"/>
                </a:solidFill>
                <a:latin typeface="Arial"/>
              </a:rPr>
              <a:t>sequias</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spedis</a:t>
            </a:r>
            <a:r>
              <a:rPr lang="de-DE" sz="2500" kern="1200" baseline="0" dirty="0">
                <a:solidFill>
                  <a:srgbClr val="000000"/>
                </a:solidFill>
                <a:latin typeface="Arial"/>
              </a:rPr>
              <a:t> </a:t>
            </a:r>
            <a:r>
              <a:rPr lang="de-DE" sz="2500" kern="1200" baseline="0" dirty="0" err="1">
                <a:solidFill>
                  <a:srgbClr val="000000"/>
                </a:solidFill>
                <a:latin typeface="Arial"/>
              </a:rPr>
              <a:t>moluptias</a:t>
            </a:r>
            <a:r>
              <a:rPr lang="de-DE" sz="2500" kern="1200" baseline="0" dirty="0">
                <a:solidFill>
                  <a:srgbClr val="000000"/>
                </a:solidFill>
                <a:latin typeface="Arial"/>
              </a:rPr>
              <a:t> </a:t>
            </a:r>
            <a:r>
              <a:rPr lang="de-DE" sz="2500" kern="1200" baseline="0" dirty="0" err="1">
                <a:solidFill>
                  <a:srgbClr val="000000"/>
                </a:solidFill>
                <a:latin typeface="Arial"/>
              </a:rPr>
              <a:t>adia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acest</a:t>
            </a:r>
            <a:r>
              <a:rPr lang="de-DE" sz="2500" kern="1200" baseline="0" dirty="0">
                <a:solidFill>
                  <a:srgbClr val="000000"/>
                </a:solidFill>
                <a:latin typeface="Arial"/>
              </a:rPr>
              <a:t> </a:t>
            </a:r>
            <a:r>
              <a:rPr lang="de-DE" sz="2500" kern="1200" baseline="0" dirty="0" err="1">
                <a:solidFill>
                  <a:srgbClr val="000000"/>
                </a:solidFill>
                <a:latin typeface="Arial"/>
              </a:rPr>
              <a:t>audae</a:t>
            </a:r>
            <a:r>
              <a:rPr lang="de-DE" sz="2500" kern="1200" baseline="0" dirty="0">
                <a:solidFill>
                  <a:srgbClr val="000000"/>
                </a:solidFill>
                <a:latin typeface="Arial"/>
              </a:rPr>
              <a:t> </a:t>
            </a:r>
            <a:r>
              <a:rPr lang="de-DE" sz="2500" kern="1200" baseline="0" dirty="0" err="1">
                <a:solidFill>
                  <a:srgbClr val="000000"/>
                </a:solidFill>
                <a:latin typeface="Arial"/>
              </a:rPr>
              <a:t>pernatum</a:t>
            </a:r>
            <a:r>
              <a:rPr lang="de-DE" sz="2500" kern="1200" baseline="0" dirty="0">
                <a:solidFill>
                  <a:srgbClr val="000000"/>
                </a:solidFill>
                <a:latin typeface="Arial"/>
              </a:rPr>
              <a:t> </a:t>
            </a:r>
            <a:r>
              <a:rPr lang="de-DE" sz="2500" kern="1200" baseline="0" dirty="0" err="1">
                <a:solidFill>
                  <a:srgbClr val="000000"/>
                </a:solidFill>
                <a:latin typeface="Arial"/>
              </a:rPr>
              <a:t>ius</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ad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et </a:t>
            </a:r>
            <a:r>
              <a:rPr lang="de-DE" sz="2500" kern="1200" baseline="0" dirty="0" err="1">
                <a:solidFill>
                  <a:srgbClr val="000000"/>
                </a:solidFill>
                <a:latin typeface="Arial"/>
              </a:rPr>
              <a:t>volo</a:t>
            </a:r>
            <a:r>
              <a:rPr lang="de-DE" sz="2500" kern="1200" baseline="0" dirty="0">
                <a:solidFill>
                  <a:srgbClr val="000000"/>
                </a:solidFill>
                <a:latin typeface="Arial"/>
              </a:rPr>
              <a:t> </a:t>
            </a:r>
            <a:r>
              <a:rPr lang="de-DE" sz="2500" kern="1200" baseline="0" dirty="0" err="1">
                <a:solidFill>
                  <a:srgbClr val="000000"/>
                </a:solidFill>
                <a:latin typeface="Arial"/>
              </a:rPr>
              <a:t>verovid</a:t>
            </a:r>
            <a:r>
              <a:rPr lang="de-DE" sz="2500" kern="1200" baseline="0" dirty="0">
                <a:solidFill>
                  <a:srgbClr val="000000"/>
                </a:solidFill>
                <a:latin typeface="Arial"/>
              </a:rPr>
              <a:t> </a:t>
            </a:r>
            <a:r>
              <a:rPr lang="de-DE" sz="2500" kern="1200" baseline="0" dirty="0" err="1">
                <a:solidFill>
                  <a:srgbClr val="000000"/>
                </a:solidFill>
                <a:latin typeface="Arial"/>
              </a:rPr>
              <a:t>unturitatet</a:t>
            </a:r>
            <a:r>
              <a:rPr lang="de-DE" sz="2500" kern="1200" baseline="0" dirty="0">
                <a:solidFill>
                  <a:srgbClr val="000000"/>
                </a:solidFill>
                <a:latin typeface="Arial"/>
              </a:rPr>
              <a:t> </a:t>
            </a:r>
            <a:r>
              <a:rPr lang="de-DE" sz="2500" kern="1200" baseline="0" dirty="0" err="1">
                <a:solidFill>
                  <a:srgbClr val="000000"/>
                </a:solidFill>
                <a:latin typeface="Arial"/>
              </a:rPr>
              <a:t>adiorehendi</a:t>
            </a:r>
            <a:r>
              <a:rPr lang="de-DE" sz="2500" kern="1200" baseline="0" dirty="0">
                <a:solidFill>
                  <a:srgbClr val="000000"/>
                </a:solidFill>
                <a:latin typeface="Arial"/>
              </a:rPr>
              <a:t> </a:t>
            </a:r>
            <a:r>
              <a:rPr lang="de-DE" sz="2500" kern="1200" baseline="0" dirty="0" err="1">
                <a:solidFill>
                  <a:srgbClr val="000000"/>
                </a:solidFill>
                <a:latin typeface="Arial"/>
              </a:rPr>
              <a:t>blabor</a:t>
            </a:r>
            <a:r>
              <a:rPr lang="de-DE" sz="2500" kern="1200" baseline="0" dirty="0">
                <a:solidFill>
                  <a:srgbClr val="000000"/>
                </a:solidFill>
                <a:latin typeface="Arial"/>
              </a:rPr>
              <a:t> </a:t>
            </a:r>
            <a:r>
              <a:rPr lang="de-DE" sz="2500" kern="1200" baseline="0" dirty="0" err="1">
                <a:solidFill>
                  <a:srgbClr val="000000"/>
                </a:solidFill>
                <a:latin typeface="Arial"/>
              </a:rPr>
              <a:t>aciur</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resciuntem</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imendendae</a:t>
            </a:r>
            <a:r>
              <a:rPr lang="de-DE" sz="2500" kern="1200" baseline="0" dirty="0">
                <a:solidFill>
                  <a:srgbClr val="000000"/>
                </a:solidFill>
                <a:latin typeface="Arial"/>
              </a:rPr>
              <a:t> </a:t>
            </a:r>
            <a:r>
              <a:rPr lang="de-DE" sz="2500" kern="1200" baseline="0" dirty="0" err="1">
                <a:solidFill>
                  <a:srgbClr val="000000"/>
                </a:solidFill>
                <a:latin typeface="Arial"/>
              </a:rPr>
              <a:t>verum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dem. </a:t>
            </a:r>
            <a:r>
              <a:rPr lang="de-DE" sz="2500" kern="1200" baseline="0" dirty="0" err="1">
                <a:solidFill>
                  <a:srgbClr val="000000"/>
                </a:solidFill>
                <a:latin typeface="Arial"/>
              </a:rPr>
              <a:t>Ro</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a:t>
            </a:r>
            <a:r>
              <a:rPr lang="de-DE" sz="2500" kern="1200" baseline="0" dirty="0">
                <a:solidFill>
                  <a:srgbClr val="000000"/>
                </a:solidFill>
                <a:latin typeface="Arial"/>
              </a:rPr>
              <a:t> </a:t>
            </a:r>
            <a:r>
              <a:rPr lang="de-DE" sz="2500" kern="1200" baseline="0" dirty="0" err="1">
                <a:solidFill>
                  <a:srgbClr val="000000"/>
                </a:solidFill>
                <a:latin typeface="Arial"/>
              </a:rPr>
              <a:t>atiorro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in </a:t>
            </a:r>
            <a:r>
              <a:rPr lang="de-DE" sz="2500" kern="1200" baseline="0" dirty="0" err="1">
                <a:solidFill>
                  <a:srgbClr val="000000"/>
                </a:solidFill>
                <a:latin typeface="Arial"/>
              </a:rPr>
              <a:t>nihiliquis</a:t>
            </a:r>
            <a:r>
              <a:rPr lang="de-DE" sz="2500" kern="1200" baseline="0" dirty="0">
                <a:solidFill>
                  <a:srgbClr val="000000"/>
                </a:solidFill>
                <a:latin typeface="Arial"/>
              </a:rPr>
              <a:t> </a:t>
            </a:r>
            <a:r>
              <a:rPr lang="de-DE" sz="2500" kern="1200" baseline="0" dirty="0" err="1">
                <a:solidFill>
                  <a:srgbClr val="000000"/>
                </a:solidFill>
                <a:latin typeface="Arial"/>
              </a:rPr>
              <a:t>volorporro</a:t>
            </a:r>
            <a:r>
              <a:rPr lang="de-DE" sz="2500" kern="1200" baseline="0" dirty="0">
                <a:solidFill>
                  <a:srgbClr val="000000"/>
                </a:solidFill>
                <a:latin typeface="Arial"/>
              </a:rPr>
              <a:t> </a:t>
            </a:r>
            <a:r>
              <a:rPr lang="de-DE" sz="2500" kern="1200" baseline="0" dirty="0" err="1">
                <a:solidFill>
                  <a:srgbClr val="000000"/>
                </a:solidFill>
                <a:latin typeface="Arial"/>
              </a:rPr>
              <a:t>is</a:t>
            </a:r>
            <a:r>
              <a:rPr lang="de-DE" sz="2500" kern="1200" baseline="0" dirty="0">
                <a:solidFill>
                  <a:srgbClr val="000000"/>
                </a:solidFill>
                <a:latin typeface="Arial"/>
              </a:rPr>
              <a:t> </a:t>
            </a:r>
            <a:r>
              <a:rPr lang="de-DE" sz="2500" kern="1200" baseline="0" dirty="0" err="1">
                <a:solidFill>
                  <a:srgbClr val="000000"/>
                </a:solidFill>
                <a:latin typeface="Arial"/>
              </a:rPr>
              <a:t>istiusdaecto</a:t>
            </a:r>
            <a:r>
              <a:rPr lang="de-DE" sz="2500" kern="1200" baseline="0" dirty="0">
                <a:solidFill>
                  <a:srgbClr val="000000"/>
                </a:solidFill>
                <a:latin typeface="Arial"/>
              </a:rPr>
              <a:t> </a:t>
            </a:r>
            <a:r>
              <a:rPr lang="de-DE" sz="2500" kern="1200" baseline="0" dirty="0" err="1">
                <a:solidFill>
                  <a:srgbClr val="000000"/>
                </a:solidFill>
                <a:latin typeface="Arial"/>
              </a:rPr>
              <a:t>tem</a:t>
            </a:r>
            <a:r>
              <a:rPr lang="de-DE" sz="2500" kern="1200" baseline="0" dirty="0">
                <a:solidFill>
                  <a:srgbClr val="000000"/>
                </a:solidFill>
                <a:latin typeface="Arial"/>
              </a:rPr>
              <a:t> </a:t>
            </a:r>
            <a:r>
              <a:rPr lang="de-DE" sz="2500" kern="1200" baseline="0" dirty="0" err="1">
                <a:solidFill>
                  <a:srgbClr val="000000"/>
                </a:solidFill>
                <a:latin typeface="Arial"/>
              </a:rPr>
              <a:t>recae</a:t>
            </a:r>
            <a:r>
              <a:rPr lang="de-DE" sz="2500" kern="1200" baseline="0" dirty="0">
                <a:solidFill>
                  <a:srgbClr val="000000"/>
                </a:solidFill>
                <a:latin typeface="Arial"/>
              </a:rPr>
              <a:t> mi, si </a:t>
            </a:r>
            <a:r>
              <a:rPr lang="de-DE" sz="2500" kern="1200" baseline="0" dirty="0" err="1">
                <a:solidFill>
                  <a:srgbClr val="000000"/>
                </a:solidFill>
                <a:latin typeface="Arial"/>
              </a:rPr>
              <a:t>voluptat</a:t>
            </a:r>
            <a:r>
              <a:rPr lang="de-DE" sz="2500" kern="1200" baseline="0" dirty="0">
                <a:solidFill>
                  <a:srgbClr val="000000"/>
                </a:solidFill>
                <a:latin typeface="Arial"/>
              </a:rPr>
              <a:t>.</a:t>
            </a:r>
          </a:p>
          <a:p>
            <a:pPr rtl="0"/>
            <a:r>
              <a:rPr lang="de-DE" sz="2500" kern="1200" baseline="0" dirty="0" err="1">
                <a:solidFill>
                  <a:srgbClr val="000000"/>
                </a:solidFill>
                <a:latin typeface="Arial"/>
              </a:rPr>
              <a:t>Cae</a:t>
            </a:r>
            <a:r>
              <a:rPr lang="de-DE" sz="2500" kern="1200" baseline="0" dirty="0">
                <a:solidFill>
                  <a:srgbClr val="000000"/>
                </a:solidFill>
                <a:latin typeface="Arial"/>
              </a:rPr>
              <a:t> et </a:t>
            </a:r>
            <a:r>
              <a:rPr lang="de-DE" sz="2500" kern="1200" baseline="0" dirty="0" err="1">
                <a:solidFill>
                  <a:srgbClr val="000000"/>
                </a:solidFill>
                <a:latin typeface="Arial"/>
              </a:rPr>
              <a:t>autem</a:t>
            </a:r>
            <a:r>
              <a:rPr lang="de-DE" sz="2500" kern="1200" baseline="0" dirty="0">
                <a:solidFill>
                  <a:srgbClr val="000000"/>
                </a:solidFill>
                <a:latin typeface="Arial"/>
              </a:rPr>
              <a:t> </a:t>
            </a:r>
            <a:r>
              <a:rPr lang="de-DE" sz="2500" kern="1200" baseline="0" dirty="0" err="1">
                <a:solidFill>
                  <a:srgbClr val="000000"/>
                </a:solidFill>
                <a:latin typeface="Arial"/>
              </a:rPr>
              <a:t>at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reped</a:t>
            </a:r>
            <a:r>
              <a:rPr lang="de-DE" sz="2500" kern="1200" baseline="0" dirty="0">
                <a:solidFill>
                  <a:srgbClr val="000000"/>
                </a:solidFill>
                <a:latin typeface="Arial"/>
              </a:rPr>
              <a:t> </a:t>
            </a:r>
            <a:r>
              <a:rPr lang="de-DE" sz="2500" kern="1200" baseline="0" dirty="0" err="1">
                <a:solidFill>
                  <a:srgbClr val="000000"/>
                </a:solidFill>
                <a:latin typeface="Arial"/>
              </a:rPr>
              <a:t>quasinc</a:t>
            </a:r>
            <a:r>
              <a:rPr lang="de-DE" sz="2500" kern="1200" baseline="0" dirty="0">
                <a:solidFill>
                  <a:srgbClr val="000000"/>
                </a:solidFill>
                <a:latin typeface="Arial"/>
              </a:rPr>
              <a:t> </a:t>
            </a:r>
            <a:r>
              <a:rPr lang="de-DE" sz="2500" kern="1200" baseline="0" dirty="0" err="1">
                <a:solidFill>
                  <a:srgbClr val="000000"/>
                </a:solidFill>
                <a:latin typeface="Arial"/>
              </a:rPr>
              <a:t>ipitio</a:t>
            </a:r>
            <a:r>
              <a:rPr lang="de-DE" sz="2500" kern="1200" baseline="0" dirty="0">
                <a:solidFill>
                  <a:srgbClr val="000000"/>
                </a:solidFill>
                <a:latin typeface="Arial"/>
              </a:rPr>
              <a:t>. </a:t>
            </a:r>
            <a:r>
              <a:rPr lang="de-DE" sz="2500" kern="1200" baseline="0" dirty="0" err="1">
                <a:solidFill>
                  <a:srgbClr val="000000"/>
                </a:solidFill>
                <a:latin typeface="Arial"/>
              </a:rPr>
              <a:t>Ariscipsamus</a:t>
            </a:r>
            <a:r>
              <a:rPr lang="de-DE" sz="2500" kern="1200" baseline="0" dirty="0">
                <a:solidFill>
                  <a:srgbClr val="000000"/>
                </a:solidFill>
                <a:latin typeface="Arial"/>
              </a:rPr>
              <a:t> </a:t>
            </a:r>
            <a:r>
              <a:rPr lang="de-DE" sz="2500" kern="1200" baseline="0" dirty="0" err="1">
                <a:solidFill>
                  <a:srgbClr val="000000"/>
                </a:solidFill>
                <a:latin typeface="Arial"/>
              </a:rPr>
              <a:t>volorec</a:t>
            </a:r>
            <a:r>
              <a:rPr lang="de-DE" sz="2500" kern="1200" baseline="0" dirty="0">
                <a:solidFill>
                  <a:srgbClr val="000000"/>
                </a:solidFill>
                <a:latin typeface="Arial"/>
              </a:rPr>
              <a:t> </a:t>
            </a:r>
            <a:r>
              <a:rPr lang="de-DE" sz="2500" kern="1200" baseline="0" dirty="0" err="1">
                <a:solidFill>
                  <a:srgbClr val="000000"/>
                </a:solidFill>
                <a:latin typeface="Arial"/>
              </a:rPr>
              <a:t>tionse</a:t>
            </a:r>
            <a:r>
              <a:rPr lang="de-DE" sz="2500" kern="1200" baseline="0" dirty="0">
                <a:solidFill>
                  <a:srgbClr val="000000"/>
                </a:solidFill>
                <a:latin typeface="Arial"/>
              </a:rPr>
              <a:t> </a:t>
            </a:r>
            <a:r>
              <a:rPr lang="de-DE" sz="2500" kern="1200" baseline="0" dirty="0" err="1">
                <a:solidFill>
                  <a:srgbClr val="000000"/>
                </a:solidFill>
                <a:latin typeface="Arial"/>
              </a:rPr>
              <a:t>perum</a:t>
            </a:r>
            <a:r>
              <a:rPr lang="de-DE" sz="2500" kern="1200" baseline="0" dirty="0">
                <a:solidFill>
                  <a:srgbClr val="000000"/>
                </a:solidFill>
                <a:latin typeface="Arial"/>
              </a:rPr>
              <a:t> </a:t>
            </a:r>
            <a:r>
              <a:rPr lang="de-DE" sz="2500" kern="1200" baseline="0" dirty="0" err="1">
                <a:solidFill>
                  <a:srgbClr val="000000"/>
                </a:solidFill>
                <a:latin typeface="Arial"/>
              </a:rPr>
              <a:t>volorunt</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a:t>
            </a:r>
            <a:r>
              <a:rPr lang="de-DE" sz="2500" kern="1200" baseline="0" dirty="0">
                <a:solidFill>
                  <a:srgbClr val="000000"/>
                </a:solidFill>
                <a:latin typeface="Arial"/>
              </a:rPr>
              <a:t>.</a:t>
            </a:r>
          </a:p>
          <a:p>
            <a:pPr rtl="0"/>
            <a:r>
              <a:rPr lang="de-DE" sz="2500" kern="1200" baseline="0" dirty="0" err="1">
                <a:solidFill>
                  <a:srgbClr val="000000"/>
                </a:solidFill>
                <a:latin typeface="Arial"/>
              </a:rPr>
              <a:t>Consequo</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et </a:t>
            </a:r>
            <a:r>
              <a:rPr lang="de-DE" sz="2500" kern="1200" baseline="0" dirty="0" err="1">
                <a:solidFill>
                  <a:srgbClr val="000000"/>
                </a:solidFill>
                <a:latin typeface="Arial"/>
              </a:rPr>
              <a:t>erioratur</a:t>
            </a:r>
            <a:r>
              <a:rPr lang="de-DE" sz="2500" kern="1200" baseline="0" dirty="0">
                <a:solidFill>
                  <a:srgbClr val="000000"/>
                </a:solidFill>
                <a:latin typeface="Arial"/>
              </a:rPr>
              <a:t>?</a:t>
            </a:r>
          </a:p>
          <a:p>
            <a:pPr rtl="0"/>
            <a:r>
              <a:rPr lang="de-DE" sz="2500" kern="1200" baseline="0" dirty="0">
                <a:solidFill>
                  <a:srgbClr val="000000"/>
                </a:solidFill>
                <a:latin typeface="Arial"/>
              </a:rPr>
              <a:t>As </a:t>
            </a:r>
            <a:r>
              <a:rPr lang="de-DE" sz="2500" kern="1200" baseline="0" dirty="0" err="1">
                <a:solidFill>
                  <a:srgbClr val="000000"/>
                </a:solidFill>
                <a:latin typeface="Arial"/>
              </a:rPr>
              <a:t>ipsunt</a:t>
            </a:r>
            <a:r>
              <a:rPr lang="de-DE" sz="2500" kern="1200" baseline="0" dirty="0">
                <a:solidFill>
                  <a:srgbClr val="000000"/>
                </a:solidFill>
                <a:latin typeface="Arial"/>
              </a:rPr>
              <a:t> </a:t>
            </a:r>
            <a:r>
              <a:rPr lang="de-DE" sz="2500" kern="1200" baseline="0" dirty="0" err="1">
                <a:solidFill>
                  <a:srgbClr val="000000"/>
                </a:solidFill>
                <a:latin typeface="Arial"/>
              </a:rPr>
              <a:t>etus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exerum</a:t>
            </a:r>
            <a:r>
              <a:rPr lang="de-DE" sz="2500" kern="1200" baseline="0" dirty="0">
                <a:solidFill>
                  <a:srgbClr val="000000"/>
                </a:solidFill>
                <a:latin typeface="Arial"/>
              </a:rPr>
              <a:t> </a:t>
            </a:r>
            <a:r>
              <a:rPr lang="de-DE" sz="2500" kern="1200" baseline="0" dirty="0" err="1">
                <a:solidFill>
                  <a:srgbClr val="000000"/>
                </a:solidFill>
                <a:latin typeface="Arial"/>
              </a:rPr>
              <a:t>il</a:t>
            </a:r>
            <a:r>
              <a:rPr lang="de-DE" sz="2500" kern="1200" baseline="0" dirty="0">
                <a:solidFill>
                  <a:srgbClr val="000000"/>
                </a:solidFill>
                <a:latin typeface="Arial"/>
              </a:rPr>
              <a:t> </a:t>
            </a:r>
            <a:r>
              <a:rPr lang="de-DE" sz="2500" kern="1200" baseline="0" dirty="0" err="1">
                <a:solidFill>
                  <a:srgbClr val="000000"/>
                </a:solidFill>
                <a:latin typeface="Arial"/>
              </a:rPr>
              <a:t>ipsandio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et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nime</a:t>
            </a:r>
            <a:r>
              <a:rPr lang="de-DE" sz="2500" kern="1200" baseline="0" dirty="0">
                <a:solidFill>
                  <a:srgbClr val="000000"/>
                </a:solidFill>
                <a:latin typeface="Arial"/>
              </a:rPr>
              <a:t> </a:t>
            </a:r>
            <a:r>
              <a:rPr lang="de-DE" sz="2500" kern="1200" baseline="0" dirty="0" err="1">
                <a:solidFill>
                  <a:srgbClr val="000000"/>
                </a:solidFill>
                <a:latin typeface="Arial"/>
              </a:rPr>
              <a:t>pratet</a:t>
            </a:r>
            <a:r>
              <a:rPr lang="de-DE" sz="2500" kern="1200" baseline="0" dirty="0">
                <a:solidFill>
                  <a:srgbClr val="000000"/>
                </a:solidFill>
                <a:latin typeface="Arial"/>
              </a:rPr>
              <a:t> </a:t>
            </a:r>
            <a:r>
              <a:rPr lang="de-DE" sz="2500" kern="1200" baseline="0" dirty="0" err="1">
                <a:solidFill>
                  <a:srgbClr val="000000"/>
                </a:solidFill>
                <a:latin typeface="Arial"/>
              </a:rPr>
              <a:t>officitis</a:t>
            </a:r>
            <a:r>
              <a:rPr lang="de-DE" sz="2500" kern="1200" baseline="0" dirty="0">
                <a:solidFill>
                  <a:srgbClr val="000000"/>
                </a:solidFill>
                <a:latin typeface="Arial"/>
              </a:rPr>
              <a:t> </a:t>
            </a:r>
            <a:r>
              <a:rPr lang="de-DE" sz="2500" kern="1200" baseline="0" dirty="0" err="1">
                <a:solidFill>
                  <a:srgbClr val="000000"/>
                </a:solidFill>
                <a:latin typeface="Arial"/>
              </a:rPr>
              <a:t>doles</a:t>
            </a:r>
            <a:r>
              <a:rPr lang="de-DE" sz="2500" kern="1200" baseline="0" dirty="0">
                <a:solidFill>
                  <a:srgbClr val="000000"/>
                </a:solidFill>
                <a:latin typeface="Arial"/>
              </a:rPr>
              <a:t> </a:t>
            </a:r>
            <a:r>
              <a:rPr lang="de-DE" sz="2500" kern="1200" baseline="0" dirty="0" err="1">
                <a:solidFill>
                  <a:srgbClr val="000000"/>
                </a:solidFill>
                <a:latin typeface="Arial"/>
              </a:rPr>
              <a:t>essi</a:t>
            </a:r>
            <a:r>
              <a:rPr lang="de-DE" sz="2500" kern="1200" baseline="0" dirty="0">
                <a:solidFill>
                  <a:srgbClr val="000000"/>
                </a:solidFill>
                <a:latin typeface="Arial"/>
              </a:rPr>
              <a:t> </a:t>
            </a:r>
            <a:r>
              <a:rPr lang="de-DE" sz="2500" kern="1200" baseline="0" dirty="0" err="1">
                <a:solidFill>
                  <a:srgbClr val="000000"/>
                </a:solidFill>
                <a:latin typeface="Arial"/>
              </a:rPr>
              <a:t>quuntur</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eosaeped</a:t>
            </a:r>
            <a:r>
              <a:rPr lang="de-DE" sz="2500" kern="1200" baseline="0" dirty="0">
                <a:solidFill>
                  <a:srgbClr val="000000"/>
                </a:solidFill>
                <a:latin typeface="Arial"/>
              </a:rPr>
              <a:t> </a:t>
            </a:r>
            <a:r>
              <a:rPr lang="de-DE" sz="2500" kern="1200" baseline="0" dirty="0" err="1">
                <a:solidFill>
                  <a:srgbClr val="000000"/>
                </a:solidFill>
                <a:latin typeface="Arial"/>
              </a:rPr>
              <a:t>eri</a:t>
            </a:r>
            <a:r>
              <a:rPr lang="de-DE" sz="2500" kern="1200" baseline="0" dirty="0">
                <a:solidFill>
                  <a:srgbClr val="000000"/>
                </a:solidFill>
                <a:latin typeface="Arial"/>
              </a:rPr>
              <a:t> </a:t>
            </a:r>
            <a:r>
              <a:rPr lang="de-DE" sz="2500" kern="1200" baseline="0" dirty="0" err="1">
                <a:solidFill>
                  <a:srgbClr val="000000"/>
                </a:solidFill>
                <a:latin typeface="Arial"/>
              </a:rPr>
              <a:t>aperat</a:t>
            </a:r>
            <a:r>
              <a:rPr lang="de-DE" sz="2500" kern="1200" baseline="0" dirty="0">
                <a:solidFill>
                  <a:srgbClr val="000000"/>
                </a:solidFill>
                <a:latin typeface="Arial"/>
              </a:rPr>
              <a:t> </a:t>
            </a:r>
            <a:r>
              <a:rPr lang="de-DE" sz="2500" kern="1200" baseline="0" dirty="0" err="1">
                <a:solidFill>
                  <a:srgbClr val="000000"/>
                </a:solidFill>
                <a:latin typeface="Arial"/>
              </a:rPr>
              <a:t>este</a:t>
            </a:r>
            <a:r>
              <a:rPr lang="de-DE" sz="2500" kern="1200" baseline="0" dirty="0">
                <a:solidFill>
                  <a:srgbClr val="000000"/>
                </a:solidFill>
                <a:latin typeface="Arial"/>
              </a:rPr>
              <a:t> nos </a:t>
            </a:r>
            <a:r>
              <a:rPr lang="de-DE" sz="2500" kern="1200" baseline="0" dirty="0" err="1">
                <a:solidFill>
                  <a:srgbClr val="000000"/>
                </a:solidFill>
                <a:latin typeface="Arial"/>
              </a:rPr>
              <a:t>mosandi</a:t>
            </a:r>
            <a:r>
              <a:rPr lang="de-DE" sz="2500" kern="1200" baseline="0" dirty="0">
                <a:solidFill>
                  <a:srgbClr val="000000"/>
                </a:solidFill>
                <a:latin typeface="Arial"/>
              </a:rPr>
              <a:t> </a:t>
            </a:r>
            <a:r>
              <a:rPr lang="de-DE" sz="2500" kern="1200" baseline="0" dirty="0" err="1">
                <a:solidFill>
                  <a:srgbClr val="000000"/>
                </a:solidFill>
                <a:latin typeface="Arial"/>
              </a:rPr>
              <a:t>tenit</a:t>
            </a:r>
            <a:r>
              <a:rPr lang="de-DE" sz="2500" kern="1200" baseline="0" dirty="0">
                <a:solidFill>
                  <a:srgbClr val="000000"/>
                </a:solidFill>
                <a:latin typeface="Arial"/>
              </a:rPr>
              <a:t>, </a:t>
            </a:r>
            <a:r>
              <a:rPr lang="de-DE" sz="2500" kern="1200" baseline="0" dirty="0" err="1">
                <a:solidFill>
                  <a:srgbClr val="000000"/>
                </a:solidFill>
                <a:latin typeface="Arial"/>
              </a:rPr>
              <a:t>sandanis</a:t>
            </a:r>
            <a:r>
              <a:rPr lang="de-DE" sz="2500" kern="1200" baseline="0" dirty="0">
                <a:solidFill>
                  <a:srgbClr val="000000"/>
                </a:solidFill>
                <a:latin typeface="Arial"/>
              </a:rPr>
              <a:t> </a:t>
            </a:r>
            <a:r>
              <a:rPr lang="de-DE" sz="2500" kern="1200" baseline="0" dirty="0" err="1">
                <a:solidFill>
                  <a:srgbClr val="000000"/>
                </a:solidFill>
                <a:latin typeface="Arial"/>
              </a:rPr>
              <a:t>idellam</a:t>
            </a:r>
            <a:r>
              <a:rPr lang="de-DE" sz="2500" kern="1200" baseline="0" dirty="0">
                <a:solidFill>
                  <a:srgbClr val="000000"/>
                </a:solidFill>
                <a:latin typeface="Arial"/>
              </a:rPr>
              <a:t> </a:t>
            </a:r>
            <a:r>
              <a:rPr lang="de-DE" sz="2500" kern="1200" baseline="0" dirty="0" err="1">
                <a:solidFill>
                  <a:srgbClr val="000000"/>
                </a:solidFill>
                <a:latin typeface="Arial"/>
              </a:rPr>
              <a:t>inctas</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et </a:t>
            </a:r>
            <a:r>
              <a:rPr lang="de-DE" sz="2500" kern="1200" baseline="0" dirty="0" err="1">
                <a:solidFill>
                  <a:srgbClr val="000000"/>
                </a:solidFill>
                <a:latin typeface="Arial"/>
              </a:rPr>
              <a:t>veliquidel</a:t>
            </a:r>
            <a:r>
              <a:rPr lang="de-DE" sz="2500" kern="1200" baseline="0" dirty="0">
                <a:solidFill>
                  <a:srgbClr val="000000"/>
                </a:solidFill>
                <a:latin typeface="Arial"/>
              </a:rPr>
              <a:t> </a:t>
            </a:r>
            <a:r>
              <a:rPr lang="de-DE" sz="2500" kern="1200" baseline="0" dirty="0" err="1">
                <a:solidFill>
                  <a:srgbClr val="000000"/>
                </a:solidFill>
                <a:latin typeface="Arial"/>
              </a:rPr>
              <a:t>event</a:t>
            </a:r>
            <a:r>
              <a:rPr lang="de-DE" sz="2500" kern="1200" baseline="0" dirty="0">
                <a:solidFill>
                  <a:srgbClr val="000000"/>
                </a:solidFill>
                <a:latin typeface="Arial"/>
              </a:rPr>
              <a:t> </a:t>
            </a:r>
            <a:r>
              <a:rPr lang="de-DE" sz="2500" kern="1200" baseline="0" dirty="0" err="1">
                <a:solidFill>
                  <a:srgbClr val="000000"/>
                </a:solidFill>
                <a:latin typeface="Arial"/>
              </a:rPr>
              <a:t>reperum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rerspelic</a:t>
            </a:r>
            <a:r>
              <a:rPr lang="de-DE" sz="2500" kern="1200" baseline="0" dirty="0">
                <a:solidFill>
                  <a:srgbClr val="000000"/>
                </a:solidFill>
                <a:latin typeface="Arial"/>
              </a:rPr>
              <a:t> </a:t>
            </a:r>
            <a:r>
              <a:rPr lang="de-DE" sz="2500" kern="1200" baseline="0" dirty="0" err="1">
                <a:solidFill>
                  <a:srgbClr val="000000"/>
                </a:solidFill>
                <a:latin typeface="Arial"/>
              </a:rPr>
              <a:t>te</a:t>
            </a:r>
            <a:r>
              <a:rPr lang="de-DE" sz="2500" kern="1200" baseline="0" dirty="0">
                <a:solidFill>
                  <a:srgbClr val="000000"/>
                </a:solidFill>
                <a:latin typeface="Arial"/>
              </a:rPr>
              <a:t> nos et </a:t>
            </a:r>
            <a:r>
              <a:rPr lang="de-DE" sz="2500" kern="1200" baseline="0" dirty="0" err="1">
                <a:solidFill>
                  <a:srgbClr val="000000"/>
                </a:solidFill>
                <a:latin typeface="Arial"/>
              </a:rPr>
              <a:t>faceratur</a:t>
            </a:r>
            <a:r>
              <a:rPr lang="de-DE" sz="2500" kern="1200" baseline="0" dirty="0">
                <a:solidFill>
                  <a:srgbClr val="000000"/>
                </a:solidFill>
                <a:latin typeface="Arial"/>
              </a:rPr>
              <a:t> </a:t>
            </a:r>
            <a:r>
              <a:rPr lang="de-DE" sz="2500" kern="1200" baseline="0" dirty="0" err="1">
                <a:solidFill>
                  <a:srgbClr val="000000"/>
                </a:solidFill>
                <a:latin typeface="Arial"/>
              </a:rPr>
              <a:t>aboremque</a:t>
            </a:r>
            <a:r>
              <a:rPr lang="de-DE" sz="2500" kern="1200" baseline="0" dirty="0">
                <a:solidFill>
                  <a:srgbClr val="000000"/>
                </a:solidFill>
                <a:latin typeface="Arial"/>
              </a:rPr>
              <a:t> </a:t>
            </a:r>
            <a:r>
              <a:rPr lang="de-DE" sz="2500" kern="1200" baseline="0" dirty="0" err="1">
                <a:solidFill>
                  <a:srgbClr val="000000"/>
                </a:solidFill>
                <a:latin typeface="Arial"/>
              </a:rPr>
              <a:t>liquis</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rest</a:t>
            </a:r>
            <a:r>
              <a:rPr lang="de-DE" sz="2500" kern="1200" baseline="0" dirty="0">
                <a:solidFill>
                  <a:srgbClr val="000000"/>
                </a:solidFill>
                <a:latin typeface="Arial"/>
              </a:rPr>
              <a:t>, </a:t>
            </a:r>
            <a:r>
              <a:rPr lang="de-DE" sz="2500" kern="1200" baseline="0" dirty="0" err="1">
                <a:solidFill>
                  <a:srgbClr val="000000"/>
                </a:solidFill>
                <a:latin typeface="Arial"/>
              </a:rPr>
              <a:t>omnietur</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a:t>
            </a:r>
            <a:r>
              <a:rPr lang="de-DE" sz="2500" kern="1200" baseline="0" dirty="0" err="1">
                <a:solidFill>
                  <a:srgbClr val="000000"/>
                </a:solidFill>
                <a:latin typeface="Arial"/>
              </a:rPr>
              <a:t>eruptas</a:t>
            </a:r>
            <a:r>
              <a:rPr lang="de-DE" sz="2500" kern="1200" baseline="0" dirty="0">
                <a:solidFill>
                  <a:srgbClr val="000000"/>
                </a:solidFill>
                <a:latin typeface="Arial"/>
              </a:rPr>
              <a:t> </a:t>
            </a:r>
            <a:r>
              <a:rPr lang="de-DE" sz="2500" kern="1200" baseline="0" dirty="0" err="1">
                <a:solidFill>
                  <a:srgbClr val="000000"/>
                </a:solidFill>
                <a:latin typeface="Arial"/>
              </a:rPr>
              <a:t>quiduci</a:t>
            </a:r>
            <a:r>
              <a:rPr lang="de-DE" sz="2500" kern="1200" baseline="0" dirty="0">
                <a:solidFill>
                  <a:srgbClr val="000000"/>
                </a:solidFill>
                <a:latin typeface="Arial"/>
              </a:rPr>
              <a:t> </a:t>
            </a:r>
            <a:r>
              <a:rPr lang="de-DE" sz="2500" kern="1200" baseline="0" dirty="0" err="1">
                <a:solidFill>
                  <a:srgbClr val="000000"/>
                </a:solidFill>
                <a:latin typeface="Arial"/>
              </a:rPr>
              <a:t>liquatur</a:t>
            </a:r>
            <a:r>
              <a:rPr lang="de-DE" sz="2500" kern="1200" baseline="0" dirty="0">
                <a:solidFill>
                  <a:srgbClr val="000000"/>
                </a:solidFill>
                <a:latin typeface="Arial"/>
              </a:rPr>
              <a:t> </a:t>
            </a:r>
            <a:r>
              <a:rPr lang="de-DE" sz="2500" kern="1200" baseline="0" dirty="0" err="1">
                <a:solidFill>
                  <a:srgbClr val="000000"/>
                </a:solidFill>
                <a:latin typeface="Arial"/>
              </a:rPr>
              <a:t>atia</a:t>
            </a:r>
            <a:r>
              <a:rPr lang="de-DE" sz="2500" kern="1200" baseline="0" dirty="0">
                <a:solidFill>
                  <a:srgbClr val="000000"/>
                </a:solidFill>
                <a:latin typeface="Arial"/>
              </a:rPr>
              <a:t> </a:t>
            </a:r>
            <a:r>
              <a:rPr lang="de-DE" sz="2500" kern="1200" baseline="0" dirty="0" err="1">
                <a:solidFill>
                  <a:srgbClr val="000000"/>
                </a:solidFill>
                <a:latin typeface="Arial"/>
              </a:rPr>
              <a:t>volorerro</a:t>
            </a:r>
            <a:r>
              <a:rPr lang="de-DE" sz="2500" kern="1200" baseline="0" dirty="0">
                <a:solidFill>
                  <a:srgbClr val="000000"/>
                </a:solidFill>
                <a:latin typeface="Arial"/>
              </a:rPr>
              <a:t> es </a:t>
            </a:r>
            <a:r>
              <a:rPr lang="de-DE" sz="2500" kern="1200" baseline="0" dirty="0" err="1">
                <a:solidFill>
                  <a:srgbClr val="000000"/>
                </a:solidFill>
                <a:latin typeface="Arial"/>
              </a:rPr>
              <a:t>magnimo</a:t>
            </a:r>
            <a:r>
              <a:rPr lang="de-DE" sz="2500" kern="1200" baseline="0" dirty="0">
                <a:solidFill>
                  <a:srgbClr val="000000"/>
                </a:solidFill>
                <a:latin typeface="Arial"/>
              </a:rPr>
              <a:t> </a:t>
            </a:r>
            <a:r>
              <a:rPr lang="de-DE" sz="2500" kern="1200" baseline="0" dirty="0" err="1">
                <a:solidFill>
                  <a:srgbClr val="000000"/>
                </a:solidFill>
                <a:latin typeface="Arial"/>
              </a:rPr>
              <a:t>luptaqu</a:t>
            </a:r>
            <a:r>
              <a:rPr lang="de-DE" sz="2500" kern="1200" baseline="0" dirty="0">
                <a:solidFill>
                  <a:srgbClr val="000000"/>
                </a:solidFill>
                <a:latin typeface="Arial"/>
              </a:rPr>
              <a:t> </a:t>
            </a:r>
            <a:r>
              <a:rPr lang="de-DE" sz="2500" kern="1200" baseline="0" dirty="0" err="1">
                <a:solidFill>
                  <a:srgbClr val="000000"/>
                </a:solidFill>
                <a:latin typeface="Arial"/>
              </a:rPr>
              <a:t>ibust</a:t>
            </a:r>
            <a:r>
              <a:rPr lang="de-DE" sz="2500" kern="1200" baseline="0" dirty="0">
                <a:solidFill>
                  <a:srgbClr val="000000"/>
                </a:solidFill>
                <a:latin typeface="Arial"/>
              </a:rPr>
              <a:t>, </a:t>
            </a:r>
            <a:r>
              <a:rPr lang="de-DE" sz="2500" kern="1200" baseline="0" dirty="0" err="1">
                <a:solidFill>
                  <a:srgbClr val="000000"/>
                </a:solidFill>
                <a:latin typeface="Arial"/>
              </a:rPr>
              <a:t>acero</a:t>
            </a:r>
            <a:r>
              <a:rPr lang="de-DE" sz="2500" kern="1200" baseline="0" dirty="0">
                <a:solidFill>
                  <a:srgbClr val="000000"/>
                </a:solidFill>
                <a:latin typeface="Arial"/>
              </a:rPr>
              <a:t> </a:t>
            </a:r>
            <a:r>
              <a:rPr lang="de-DE" sz="2500" kern="1200" baseline="0" dirty="0" err="1">
                <a:solidFill>
                  <a:srgbClr val="000000"/>
                </a:solidFill>
                <a:latin typeface="Arial"/>
              </a:rPr>
              <a:t>maximus</a:t>
            </a:r>
            <a:r>
              <a:rPr lang="de-DE" sz="2500" kern="1200" baseline="0" dirty="0">
                <a:solidFill>
                  <a:srgbClr val="000000"/>
                </a:solidFill>
                <a:latin typeface="Arial"/>
              </a:rPr>
              <a:t> </a:t>
            </a:r>
            <a:r>
              <a:rPr lang="de-DE" sz="2500" kern="1200" baseline="0" dirty="0" err="1">
                <a:solidFill>
                  <a:srgbClr val="000000"/>
                </a:solidFill>
                <a:latin typeface="Arial"/>
              </a:rPr>
              <a:t>expero</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cumque</a:t>
            </a:r>
            <a:r>
              <a:rPr lang="de-DE" sz="2500" kern="1200" baseline="0" dirty="0">
                <a:solidFill>
                  <a:srgbClr val="000000"/>
                </a:solidFill>
                <a:latin typeface="Arial"/>
              </a:rPr>
              <a:t> </a:t>
            </a:r>
            <a:r>
              <a:rPr lang="de-DE" sz="2500" kern="1200" baseline="0" dirty="0" err="1">
                <a:solidFill>
                  <a:srgbClr val="000000"/>
                </a:solidFill>
                <a:latin typeface="Arial"/>
              </a:rPr>
              <a:t>pori</a:t>
            </a:r>
            <a:r>
              <a:rPr lang="de-DE" sz="2500" kern="1200" baseline="0" dirty="0">
                <a:solidFill>
                  <a:srgbClr val="000000"/>
                </a:solidFill>
                <a:latin typeface="Arial"/>
              </a:rPr>
              <a:t> </a:t>
            </a:r>
            <a:r>
              <a:rPr lang="de-DE" sz="2500" kern="1200" baseline="0" dirty="0" err="1">
                <a:solidFill>
                  <a:srgbClr val="000000"/>
                </a:solidFill>
                <a:latin typeface="Arial"/>
              </a:rPr>
              <a:t>dolorro</a:t>
            </a:r>
            <a:r>
              <a:rPr lang="de-DE" sz="2500" kern="1200" baseline="0" dirty="0">
                <a:solidFill>
                  <a:srgbClr val="000000"/>
                </a:solidFill>
                <a:latin typeface="Arial"/>
              </a:rPr>
              <a:t> </a:t>
            </a:r>
            <a:r>
              <a:rPr lang="de-DE" sz="2500" kern="1200" baseline="0" dirty="0" err="1">
                <a:solidFill>
                  <a:srgbClr val="000000"/>
                </a:solidFill>
                <a:latin typeface="Arial"/>
              </a:rPr>
              <a:t>dolut</a:t>
            </a:r>
            <a:r>
              <a:rPr lang="de-DE" sz="2500" kern="1200" baseline="0" dirty="0">
                <a:solidFill>
                  <a:srgbClr val="000000"/>
                </a:solidFill>
                <a:latin typeface="Arial"/>
              </a:rPr>
              <a:t> </a:t>
            </a:r>
            <a:r>
              <a:rPr lang="de-DE" sz="2500" kern="1200" baseline="0" dirty="0" err="1">
                <a:solidFill>
                  <a:srgbClr val="000000"/>
                </a:solidFill>
                <a:latin typeface="Arial"/>
              </a:rPr>
              <a:t>preprae</a:t>
            </a:r>
            <a:r>
              <a:rPr lang="de-DE" sz="2500" kern="1200" baseline="0" dirty="0">
                <a:solidFill>
                  <a:srgbClr val="000000"/>
                </a:solidFill>
                <a:latin typeface="Arial"/>
              </a:rPr>
              <a:t>.</a:t>
            </a:r>
          </a:p>
          <a:p>
            <a:pPr rtl="0"/>
            <a:r>
              <a:rPr lang="de-DE" sz="2500" kern="1200" baseline="0" dirty="0" err="1">
                <a:solidFill>
                  <a:srgbClr val="000000"/>
                </a:solidFill>
                <a:latin typeface="Arial"/>
              </a:rPr>
              <a:t>Volupti</a:t>
            </a:r>
            <a:r>
              <a:rPr lang="de-DE" sz="2500" kern="1200" baseline="0" dirty="0">
                <a:solidFill>
                  <a:srgbClr val="000000"/>
                </a:solidFill>
                <a:latin typeface="Arial"/>
              </a:rPr>
              <a:t> </a:t>
            </a:r>
            <a:r>
              <a:rPr lang="de-DE" sz="2500" kern="1200" baseline="0" dirty="0" err="1">
                <a:solidFill>
                  <a:srgbClr val="000000"/>
                </a:solidFill>
                <a:latin typeface="Arial"/>
              </a:rPr>
              <a:t>reiuntia</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estinum</a:t>
            </a:r>
            <a:r>
              <a:rPr lang="de-DE" sz="2500" kern="1200" baseline="0" dirty="0">
                <a:solidFill>
                  <a:srgbClr val="000000"/>
                </a:solidFill>
                <a:latin typeface="Arial"/>
              </a:rPr>
              <a:t> </a:t>
            </a:r>
            <a:r>
              <a:rPr lang="de-DE" sz="2500" kern="1200" baseline="0" dirty="0" err="1">
                <a:solidFill>
                  <a:srgbClr val="000000"/>
                </a:solidFill>
                <a:latin typeface="Arial"/>
              </a:rPr>
              <a:t>dolorum</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omnisqui</a:t>
            </a:r>
            <a:r>
              <a:rPr lang="de-DE" sz="2500" kern="1200" baseline="0" dirty="0">
                <a:solidFill>
                  <a:srgbClr val="000000"/>
                </a:solidFill>
                <a:latin typeface="Arial"/>
              </a:rPr>
              <a:t> </a:t>
            </a:r>
            <a:r>
              <a:rPr lang="de-DE" sz="2500" kern="1200" baseline="0" dirty="0" err="1">
                <a:solidFill>
                  <a:srgbClr val="000000"/>
                </a:solidFill>
                <a:latin typeface="Arial"/>
              </a:rPr>
              <a:t>utas</a:t>
            </a:r>
            <a:r>
              <a:rPr lang="de-DE" sz="2500" kern="1200" baseline="0" dirty="0">
                <a:solidFill>
                  <a:srgbClr val="000000"/>
                </a:solidFill>
                <a:latin typeface="Arial"/>
              </a:rPr>
              <a:t> a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inveressus</a:t>
            </a:r>
            <a:r>
              <a:rPr lang="de-DE" sz="2500" kern="1200" baseline="0" dirty="0">
                <a:solidFill>
                  <a:srgbClr val="000000"/>
                </a:solidFill>
                <a:latin typeface="Arial"/>
              </a:rPr>
              <a:t> </a:t>
            </a:r>
            <a:r>
              <a:rPr lang="de-DE" sz="2500" kern="1200" baseline="0" dirty="0" err="1">
                <a:solidFill>
                  <a:srgbClr val="000000"/>
                </a:solidFill>
                <a:latin typeface="Arial"/>
              </a:rPr>
              <a:t>quaspelique</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nos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res</a:t>
            </a:r>
            <a:r>
              <a:rPr lang="de-DE" sz="2500" kern="1200" baseline="0" dirty="0">
                <a:solidFill>
                  <a:srgbClr val="000000"/>
                </a:solidFill>
                <a:latin typeface="Arial"/>
              </a:rPr>
              <a:t> </a:t>
            </a:r>
            <a:r>
              <a:rPr lang="de-DE" sz="2500" kern="1200" baseline="0" dirty="0" err="1">
                <a:solidFill>
                  <a:srgbClr val="000000"/>
                </a:solidFill>
                <a:latin typeface="Arial"/>
              </a:rPr>
              <a:t>essunt</a:t>
            </a:r>
            <a:r>
              <a:rPr lang="de-DE" sz="2500" kern="1200" baseline="0" dirty="0">
                <a:solidFill>
                  <a:srgbClr val="000000"/>
                </a:solidFill>
                <a:latin typeface="Arial"/>
              </a:rPr>
              <a:t> am </a:t>
            </a:r>
            <a:r>
              <a:rPr lang="de-DE" sz="2500" kern="1200" baseline="0" dirty="0" err="1">
                <a:solidFill>
                  <a:srgbClr val="000000"/>
                </a:solidFill>
                <a:latin typeface="Arial"/>
              </a:rPr>
              <a:t>venim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Quistotam</a:t>
            </a:r>
            <a:r>
              <a:rPr lang="de-DE" sz="2500" kern="1200" baseline="0" dirty="0">
                <a:solidFill>
                  <a:srgbClr val="000000"/>
                </a:solidFill>
                <a:latin typeface="Arial"/>
              </a:rPr>
              <a:t> </a:t>
            </a:r>
            <a:r>
              <a:rPr lang="de-DE" sz="2500" kern="1200" baseline="0" dirty="0" err="1">
                <a:solidFill>
                  <a:srgbClr val="000000"/>
                </a:solidFill>
                <a:latin typeface="Arial"/>
              </a:rPr>
              <a:t>repere</a:t>
            </a:r>
            <a:r>
              <a:rPr lang="de-DE" sz="2500" kern="1200" baseline="0" dirty="0">
                <a:solidFill>
                  <a:srgbClr val="000000"/>
                </a:solidFill>
                <a:latin typeface="Arial"/>
              </a:rPr>
              <a:t> cum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odi</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pore</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idis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opta</a:t>
            </a:r>
            <a:r>
              <a:rPr lang="de-DE" sz="2500" kern="1200" baseline="0" dirty="0">
                <a:solidFill>
                  <a:srgbClr val="000000"/>
                </a:solidFill>
                <a:latin typeface="Arial"/>
              </a:rPr>
              <a:t> </a:t>
            </a:r>
            <a:r>
              <a:rPr lang="de-DE" sz="2500" kern="1200" baseline="0" dirty="0" err="1">
                <a:solidFill>
                  <a:srgbClr val="000000"/>
                </a:solidFill>
                <a:latin typeface="Arial"/>
              </a:rPr>
              <a:t>volupietur</a:t>
            </a:r>
            <a:r>
              <a:rPr lang="de-DE" sz="2500" kern="1200" baseline="0" dirty="0">
                <a:solidFill>
                  <a:srgbClr val="000000"/>
                </a:solidFill>
                <a:latin typeface="Arial"/>
              </a:rPr>
              <a:t>, </a:t>
            </a:r>
            <a:r>
              <a:rPr lang="de-DE" sz="2500" kern="1200" baseline="0" dirty="0" err="1">
                <a:solidFill>
                  <a:srgbClr val="000000"/>
                </a:solidFill>
                <a:latin typeface="Arial"/>
              </a:rPr>
              <a:t>torit</a:t>
            </a:r>
            <a:r>
              <a:rPr lang="de-DE" sz="2500" kern="1200" baseline="0" dirty="0">
                <a:solidFill>
                  <a:srgbClr val="000000"/>
                </a:solidFill>
                <a:latin typeface="Arial"/>
              </a:rPr>
              <a:t> </a:t>
            </a:r>
            <a:r>
              <a:rPr lang="de-DE" sz="2500" kern="1200" baseline="0" dirty="0" err="1">
                <a:solidFill>
                  <a:srgbClr val="000000"/>
                </a:solidFill>
                <a:latin typeface="Arial"/>
              </a:rPr>
              <a:t>acculla</a:t>
            </a:r>
            <a:r>
              <a:rPr lang="de-DE" sz="2500" kern="1200" baseline="0" dirty="0">
                <a:solidFill>
                  <a:srgbClr val="000000"/>
                </a:solidFill>
                <a:latin typeface="Arial"/>
              </a:rPr>
              <a:t> </a:t>
            </a:r>
            <a:r>
              <a:rPr lang="de-DE" sz="2500" kern="1200" baseline="0" dirty="0" err="1">
                <a:solidFill>
                  <a:srgbClr val="000000"/>
                </a:solidFill>
                <a:latin typeface="Arial"/>
              </a:rPr>
              <a:t>boriost</a:t>
            </a:r>
            <a:r>
              <a:rPr lang="de-DE" sz="2500" kern="1200" baseline="0" dirty="0">
                <a:solidFill>
                  <a:srgbClr val="000000"/>
                </a:solidFill>
                <a:latin typeface="Arial"/>
              </a:rPr>
              <a:t> </a:t>
            </a:r>
            <a:r>
              <a:rPr lang="de-DE" sz="2500" kern="1200" baseline="0" dirty="0" err="1">
                <a:solidFill>
                  <a:srgbClr val="000000"/>
                </a:solidFill>
                <a:latin typeface="Arial"/>
              </a:rPr>
              <a:t>ibusto</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abo</a:t>
            </a:r>
            <a:r>
              <a:rPr lang="de-DE" sz="2500" kern="1200" baseline="0" dirty="0">
                <a:solidFill>
                  <a:srgbClr val="000000"/>
                </a:solidFill>
                <a:latin typeface="Arial"/>
              </a:rPr>
              <a:t>. </a:t>
            </a:r>
            <a:r>
              <a:rPr lang="de-DE" sz="2500" kern="1200" baseline="0" dirty="0" err="1">
                <a:solidFill>
                  <a:srgbClr val="000000"/>
                </a:solidFill>
                <a:latin typeface="Arial"/>
              </a:rPr>
              <a:t>Giam</a:t>
            </a:r>
            <a:r>
              <a:rPr lang="de-DE" sz="2500" kern="1200" baseline="0" dirty="0">
                <a:solidFill>
                  <a:srgbClr val="000000"/>
                </a:solidFill>
                <a:latin typeface="Arial"/>
              </a:rPr>
              <a:t>, </a:t>
            </a:r>
            <a:r>
              <a:rPr lang="de-DE" sz="2500" kern="1200" baseline="0" dirty="0" err="1">
                <a:solidFill>
                  <a:srgbClr val="000000"/>
                </a:solidFill>
                <a:latin typeface="Arial"/>
              </a:rPr>
              <a:t>tet</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quassimenia</a:t>
            </a:r>
            <a:r>
              <a:rPr lang="de-DE" sz="2500" kern="1200" baseline="0" dirty="0">
                <a:solidFill>
                  <a:srgbClr val="000000"/>
                </a:solidFill>
                <a:latin typeface="Arial"/>
              </a:rPr>
              <a:t> </a:t>
            </a:r>
            <a:r>
              <a:rPr lang="de-DE" sz="2500" kern="1200" baseline="0" dirty="0" err="1">
                <a:solidFill>
                  <a:srgbClr val="000000"/>
                </a:solidFill>
                <a:latin typeface="Arial"/>
              </a:rPr>
              <a:t>nest</a:t>
            </a:r>
            <a:r>
              <a:rPr lang="de-DE" sz="2500" kern="1200" baseline="0" dirty="0">
                <a:solidFill>
                  <a:srgbClr val="000000"/>
                </a:solidFill>
                <a:latin typeface="Arial"/>
              </a:rPr>
              <a:t>, </a:t>
            </a:r>
            <a:r>
              <a:rPr lang="de-DE" sz="2500" kern="1200" baseline="0" dirty="0" err="1">
                <a:solidFill>
                  <a:srgbClr val="000000"/>
                </a:solidFill>
                <a:latin typeface="Arial"/>
              </a:rPr>
              <a:t>explacipis</a:t>
            </a:r>
            <a:r>
              <a:rPr lang="de-DE" sz="2500" kern="1200" baseline="0" dirty="0">
                <a:solidFill>
                  <a:srgbClr val="000000"/>
                </a:solidFill>
                <a:latin typeface="Arial"/>
              </a:rPr>
              <a:t> si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platur</a:t>
            </a:r>
            <a:r>
              <a:rPr lang="de-DE" sz="2500" kern="1200" baseline="0" dirty="0">
                <a:solidFill>
                  <a:srgbClr val="000000"/>
                </a:solidFill>
                <a:latin typeface="Arial"/>
              </a:rPr>
              <a:t>? Mi,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paris</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vitate</a:t>
            </a:r>
            <a:r>
              <a:rPr lang="de-DE" sz="2500" kern="1200" baseline="0" dirty="0">
                <a:solidFill>
                  <a:srgbClr val="000000"/>
                </a:solidFill>
                <a:latin typeface="Arial"/>
              </a:rPr>
              <a:t> </a:t>
            </a:r>
            <a:r>
              <a:rPr lang="de-DE" sz="2500" kern="1200" baseline="0" dirty="0" err="1">
                <a:solidFill>
                  <a:srgbClr val="000000"/>
                </a:solidFill>
                <a:latin typeface="Arial"/>
              </a:rPr>
              <a:t>eatiis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nis</a:t>
            </a:r>
            <a:r>
              <a:rPr lang="de-DE" sz="2500" kern="1200" baseline="0" dirty="0">
                <a:solidFill>
                  <a:srgbClr val="000000"/>
                </a:solidFill>
                <a:latin typeface="Arial"/>
              </a:rPr>
              <a:t> </a:t>
            </a:r>
            <a:r>
              <a:rPr lang="de-DE" sz="2500" kern="1200" baseline="0" dirty="0" err="1">
                <a:solidFill>
                  <a:srgbClr val="000000"/>
                </a:solidFill>
                <a:latin typeface="Arial"/>
              </a:rPr>
              <a:t>quianih</a:t>
            </a:r>
            <a:r>
              <a:rPr lang="de-DE" sz="2500" kern="1200" baseline="0" dirty="0">
                <a:solidFill>
                  <a:srgbClr val="000000"/>
                </a:solidFill>
                <a:latin typeface="Arial"/>
              </a:rPr>
              <a:t> </a:t>
            </a:r>
            <a:r>
              <a:rPr lang="de-DE" sz="2500" kern="1200" baseline="0" dirty="0" err="1">
                <a:solidFill>
                  <a:srgbClr val="000000"/>
                </a:solidFill>
                <a:latin typeface="Arial"/>
              </a:rPr>
              <a:t>icabo</a:t>
            </a:r>
            <a:r>
              <a:rPr lang="de-DE" sz="2500" kern="1200" baseline="0" dirty="0">
                <a:solidFill>
                  <a:srgbClr val="000000"/>
                </a:solidFill>
                <a:latin typeface="Arial"/>
              </a:rPr>
              <a:t>. </a:t>
            </a:r>
            <a:r>
              <a:rPr lang="de-DE" sz="2500" kern="1200" baseline="0" dirty="0" err="1">
                <a:solidFill>
                  <a:srgbClr val="000000"/>
                </a:solidFill>
                <a:latin typeface="Arial"/>
              </a:rPr>
              <a:t>Nequos</a:t>
            </a:r>
            <a:r>
              <a:rPr lang="de-DE" sz="2500" kern="1200" baseline="0" dirty="0">
                <a:solidFill>
                  <a:srgbClr val="000000"/>
                </a:solidFill>
                <a:latin typeface="Arial"/>
              </a:rPr>
              <a:t> ex </a:t>
            </a:r>
            <a:r>
              <a:rPr lang="de-DE" sz="2500" kern="1200" baseline="0" dirty="0" err="1">
                <a:solidFill>
                  <a:srgbClr val="000000"/>
                </a:solidFill>
                <a:latin typeface="Arial"/>
              </a:rPr>
              <a:t>ex</a:t>
            </a:r>
            <a:r>
              <a:rPr lang="de-DE" sz="2500" kern="1200" baseline="0" dirty="0">
                <a:solidFill>
                  <a:srgbClr val="000000"/>
                </a:solidFill>
                <a:latin typeface="Arial"/>
              </a:rPr>
              <a:t> </a:t>
            </a:r>
            <a:r>
              <a:rPr lang="de-DE" sz="2500" kern="1200" baseline="0" dirty="0" err="1">
                <a:solidFill>
                  <a:srgbClr val="000000"/>
                </a:solidFill>
                <a:latin typeface="Arial"/>
              </a:rPr>
              <a:t>eoste</a:t>
            </a:r>
            <a:r>
              <a:rPr lang="de-DE" sz="2500" kern="1200" baseline="0" dirty="0">
                <a:solidFill>
                  <a:srgbClr val="000000"/>
                </a:solidFill>
                <a:latin typeface="Arial"/>
              </a:rPr>
              <a:t> </a:t>
            </a:r>
            <a:r>
              <a:rPr lang="de-DE" sz="2500" kern="1200" baseline="0" dirty="0" err="1">
                <a:solidFill>
                  <a:srgbClr val="000000"/>
                </a:solidFill>
                <a:latin typeface="Arial"/>
              </a:rPr>
              <a:t>nulparu</a:t>
            </a:r>
            <a:r>
              <a:rPr lang="de-DE" sz="2500" kern="1200" baseline="0" dirty="0">
                <a:solidFill>
                  <a:srgbClr val="000000"/>
                </a:solidFill>
                <a:latin typeface="Arial"/>
              </a:rPr>
              <a:t> </a:t>
            </a:r>
            <a:r>
              <a:rPr lang="de-DE" sz="2500" kern="1200" baseline="0" dirty="0" err="1">
                <a:solidFill>
                  <a:srgbClr val="000000"/>
                </a:solidFill>
                <a:latin typeface="Arial"/>
              </a:rPr>
              <a:t>ptatur</a:t>
            </a:r>
            <a:r>
              <a:rPr lang="de-DE" sz="2500" kern="1200" baseline="0" dirty="0">
                <a:solidFill>
                  <a:srgbClr val="000000"/>
                </a:solidFill>
                <a:latin typeface="Arial"/>
              </a:rPr>
              <a:t>? Qui </a:t>
            </a:r>
            <a:r>
              <a:rPr lang="de-DE" sz="2500" kern="1200" baseline="0" dirty="0" err="1">
                <a:solidFill>
                  <a:srgbClr val="000000"/>
                </a:solidFill>
                <a:latin typeface="Arial"/>
              </a:rPr>
              <a:t>optiur</a:t>
            </a:r>
            <a:r>
              <a:rPr lang="de-DE" sz="2500" kern="1200" baseline="0" dirty="0">
                <a:solidFill>
                  <a:srgbClr val="000000"/>
                </a:solidFill>
                <a:latin typeface="Arial"/>
              </a:rPr>
              <a:t> </a:t>
            </a:r>
            <a:r>
              <a:rPr lang="de-DE" sz="2500" kern="1200" baseline="0" dirty="0" err="1">
                <a:solidFill>
                  <a:srgbClr val="000000"/>
                </a:solidFill>
                <a:latin typeface="Arial"/>
              </a:rPr>
              <a:t>soluptiume</a:t>
            </a:r>
            <a:r>
              <a:rPr lang="de-DE" sz="2500" kern="1200" baseline="0" dirty="0">
                <a:solidFill>
                  <a:srgbClr val="000000"/>
                </a:solidFill>
                <a:latin typeface="Arial"/>
              </a:rPr>
              <a:t> </a:t>
            </a:r>
            <a:r>
              <a:rPr lang="de-DE" sz="2500" kern="1200" baseline="0" dirty="0" err="1">
                <a:solidFill>
                  <a:srgbClr val="000000"/>
                </a:solidFill>
                <a:latin typeface="Arial"/>
              </a:rPr>
              <a:t>estiorepuda</a:t>
            </a:r>
            <a:r>
              <a:rPr lang="de-DE" sz="2500" kern="1200" baseline="0" dirty="0">
                <a:solidFill>
                  <a:srgbClr val="000000"/>
                </a:solidFill>
                <a:latin typeface="Arial"/>
              </a:rPr>
              <a:t> </a:t>
            </a:r>
            <a:r>
              <a:rPr lang="de-DE" sz="2500" kern="1200" baseline="0" dirty="0" err="1">
                <a:solidFill>
                  <a:srgbClr val="000000"/>
                </a:solidFill>
                <a:latin typeface="Arial"/>
              </a:rPr>
              <a:t>voles</a:t>
            </a:r>
            <a:r>
              <a:rPr lang="de-DE" sz="2500" kern="1200" baseline="0" dirty="0">
                <a:solidFill>
                  <a:srgbClr val="000000"/>
                </a:solidFill>
                <a:latin typeface="Arial"/>
              </a:rPr>
              <a:t> se </a:t>
            </a:r>
            <a:r>
              <a:rPr lang="de-DE" sz="2500" kern="1200" baseline="0" dirty="0" err="1">
                <a:solidFill>
                  <a:srgbClr val="000000"/>
                </a:solidFill>
                <a:latin typeface="Arial"/>
              </a:rPr>
              <a:t>voles</a:t>
            </a:r>
            <a:r>
              <a:rPr lang="de-DE" sz="2500" kern="1200" baseline="0" dirty="0">
                <a:solidFill>
                  <a:srgbClr val="000000"/>
                </a:solidFill>
                <a:latin typeface="Arial"/>
              </a:rPr>
              <a:t> </a:t>
            </a:r>
            <a:r>
              <a:rPr lang="de-DE" sz="2500" kern="1200" baseline="0" dirty="0" err="1">
                <a:solidFill>
                  <a:srgbClr val="000000"/>
                </a:solidFill>
                <a:latin typeface="Arial"/>
              </a:rPr>
              <a:t>quiaspe</a:t>
            </a:r>
            <a:r>
              <a:rPr lang="de-DE" sz="2500" kern="1200" baseline="0" dirty="0">
                <a:solidFill>
                  <a:srgbClr val="000000"/>
                </a:solidFill>
                <a:latin typeface="Arial"/>
              </a:rPr>
              <a:t> </a:t>
            </a:r>
            <a:r>
              <a:rPr lang="de-DE" sz="2500" kern="1200" baseline="0" dirty="0" err="1">
                <a:solidFill>
                  <a:srgbClr val="000000"/>
                </a:solidFill>
                <a:latin typeface="Arial"/>
              </a:rPr>
              <a:t>provid</a:t>
            </a:r>
            <a:r>
              <a:rPr lang="de-DE" sz="2500" kern="1200" baseline="0" dirty="0">
                <a:solidFill>
                  <a:srgbClr val="000000"/>
                </a:solidFill>
                <a:latin typeface="Arial"/>
              </a:rPr>
              <a:t> </a:t>
            </a:r>
            <a:r>
              <a:rPr lang="de-DE" sz="2500" kern="1200" baseline="0" dirty="0" err="1">
                <a:solidFill>
                  <a:srgbClr val="000000"/>
                </a:solidFill>
                <a:latin typeface="Arial"/>
              </a:rPr>
              <a:t>ullenda</a:t>
            </a:r>
            <a:r>
              <a:rPr lang="de-DE" sz="2500" kern="1200" baseline="0" dirty="0">
                <a:solidFill>
                  <a:srgbClr val="000000"/>
                </a:solidFill>
                <a:latin typeface="Arial"/>
              </a:rPr>
              <a:t> si </a:t>
            </a:r>
            <a:r>
              <a:rPr lang="de-DE" sz="2500" kern="1200" baseline="0" dirty="0" err="1">
                <a:solidFill>
                  <a:srgbClr val="000000"/>
                </a:solidFill>
                <a:latin typeface="Arial"/>
              </a:rPr>
              <a:t>neceate</a:t>
            </a:r>
            <a:r>
              <a:rPr lang="de-DE" sz="2500" kern="1200" baseline="0" dirty="0">
                <a:solidFill>
                  <a:srgbClr val="000000"/>
                </a:solidFill>
                <a:latin typeface="Arial"/>
              </a:rPr>
              <a:t> </a:t>
            </a:r>
            <a:r>
              <a:rPr lang="de-DE" sz="2500" kern="1200" baseline="0" dirty="0" err="1">
                <a:solidFill>
                  <a:srgbClr val="000000"/>
                </a:solidFill>
                <a:latin typeface="Arial"/>
              </a:rPr>
              <a:t>pedit</a:t>
            </a:r>
            <a:r>
              <a:rPr lang="de-DE" sz="2500" kern="1200" baseline="0" dirty="0">
                <a:solidFill>
                  <a:srgbClr val="000000"/>
                </a:solidFill>
                <a:latin typeface="Arial"/>
              </a:rPr>
              <a:t> </a:t>
            </a:r>
            <a:r>
              <a:rPr lang="de-DE" sz="2500" kern="1200" baseline="0" dirty="0" err="1">
                <a:solidFill>
                  <a:srgbClr val="000000"/>
                </a:solidFill>
                <a:latin typeface="Arial"/>
              </a:rPr>
              <a:t>eicient</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a:t>
            </a:r>
            <a:r>
              <a:rPr lang="de-DE" sz="2500" kern="1200" baseline="0" dirty="0" err="1">
                <a:solidFill>
                  <a:srgbClr val="000000"/>
                </a:solidFill>
                <a:latin typeface="Arial"/>
              </a:rPr>
              <a:t>adi</a:t>
            </a:r>
            <a:r>
              <a:rPr lang="de-DE" sz="2500" kern="1200" baseline="0" dirty="0">
                <a:solidFill>
                  <a:srgbClr val="000000"/>
                </a:solidFill>
                <a:latin typeface="Arial"/>
              </a:rPr>
              <a:t> </a:t>
            </a:r>
            <a:r>
              <a:rPr lang="de-DE" sz="2500" kern="1200" baseline="0" dirty="0" err="1">
                <a:solidFill>
                  <a:srgbClr val="000000"/>
                </a:solidFill>
                <a:latin typeface="Arial"/>
              </a:rPr>
              <a:t>sectem</a:t>
            </a:r>
            <a:r>
              <a:rPr lang="de-DE" sz="2500" kern="1200" baseline="0" dirty="0">
                <a:solidFill>
                  <a:srgbClr val="000000"/>
                </a:solidFill>
                <a:latin typeface="Arial"/>
              </a:rPr>
              <a:t> </a:t>
            </a:r>
            <a:r>
              <a:rPr lang="de-DE" sz="2500" kern="1200" baseline="0" dirty="0" err="1">
                <a:solidFill>
                  <a:srgbClr val="000000"/>
                </a:solidFill>
                <a:latin typeface="Arial"/>
              </a:rPr>
              <a:t>doluptate</a:t>
            </a:r>
            <a:r>
              <a:rPr lang="de-DE" sz="2500" kern="1200" baseline="0" dirty="0">
                <a:solidFill>
                  <a:srgbClr val="000000"/>
                </a:solidFill>
                <a:latin typeface="Arial"/>
              </a:rPr>
              <a:t> </a:t>
            </a:r>
            <a:r>
              <a:rPr lang="de-DE" sz="2500" kern="1200" baseline="0" dirty="0" err="1">
                <a:solidFill>
                  <a:srgbClr val="000000"/>
                </a:solidFill>
                <a:latin typeface="Arial"/>
              </a:rPr>
              <a:t>volest</a:t>
            </a:r>
            <a:r>
              <a:rPr lang="de-DE" sz="2500" kern="1200" baseline="0" dirty="0">
                <a:solidFill>
                  <a:srgbClr val="000000"/>
                </a:solidFill>
                <a:latin typeface="Arial"/>
              </a:rPr>
              <a:t>, </a:t>
            </a:r>
            <a:r>
              <a:rPr lang="de-DE" sz="2500" kern="1200" baseline="0" dirty="0" err="1">
                <a:solidFill>
                  <a:srgbClr val="000000"/>
                </a:solidFill>
                <a:latin typeface="Arial"/>
              </a:rPr>
              <a:t>volora</a:t>
            </a:r>
            <a:r>
              <a:rPr lang="de-DE" sz="2500" kern="1200" baseline="0" dirty="0">
                <a:solidFill>
                  <a:srgbClr val="000000"/>
                </a:solidFill>
                <a:latin typeface="Arial"/>
              </a:rPr>
              <a:t> </a:t>
            </a:r>
            <a:r>
              <a:rPr lang="de-DE" sz="2500" kern="1200" baseline="0" dirty="0" err="1">
                <a:solidFill>
                  <a:srgbClr val="000000"/>
                </a:solidFill>
                <a:latin typeface="Arial"/>
              </a:rPr>
              <a:t>eatam</a:t>
            </a:r>
            <a:r>
              <a:rPr lang="de-DE" sz="2500" kern="1200" baseline="0" dirty="0">
                <a:solidFill>
                  <a:srgbClr val="000000"/>
                </a:solidFill>
                <a:latin typeface="Arial"/>
              </a:rPr>
              <a:t> in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atet</a:t>
            </a:r>
            <a:r>
              <a:rPr lang="de-DE" sz="2500" kern="1200" baseline="0" dirty="0">
                <a:solidFill>
                  <a:srgbClr val="000000"/>
                </a:solidFill>
                <a:latin typeface="Arial"/>
              </a:rPr>
              <a:t> </a:t>
            </a:r>
            <a:r>
              <a:rPr lang="de-DE" sz="2500" kern="1200" baseline="0" dirty="0" err="1">
                <a:solidFill>
                  <a:srgbClr val="000000"/>
                </a:solidFill>
                <a:latin typeface="Arial"/>
              </a:rPr>
              <a:t>viducidis</a:t>
            </a:r>
            <a:r>
              <a:rPr lang="de-DE" sz="2500" kern="1200" baseline="0" dirty="0">
                <a:solidFill>
                  <a:srgbClr val="000000"/>
                </a:solidFill>
                <a:latin typeface="Arial"/>
              </a:rPr>
              <a:t> </a:t>
            </a:r>
            <a:r>
              <a:rPr lang="de-DE" sz="2500" kern="1200" baseline="0" dirty="0" err="1">
                <a:solidFill>
                  <a:srgbClr val="000000"/>
                </a:solidFill>
                <a:latin typeface="Arial"/>
              </a:rPr>
              <a:t>eaquae</a:t>
            </a:r>
            <a:r>
              <a:rPr lang="de-DE" sz="2500" kern="1200" baseline="0" dirty="0">
                <a:solidFill>
                  <a:srgbClr val="000000"/>
                </a:solidFill>
                <a:latin typeface="Arial"/>
              </a:rPr>
              <a:t>. </a:t>
            </a:r>
            <a:r>
              <a:rPr lang="de-DE" sz="2500" kern="1200" baseline="0" dirty="0" err="1">
                <a:solidFill>
                  <a:srgbClr val="000000"/>
                </a:solidFill>
                <a:latin typeface="Arial"/>
              </a:rPr>
              <a:t>Em</a:t>
            </a:r>
            <a:r>
              <a:rPr lang="de-DE" sz="2500" kern="1200" baseline="0" dirty="0">
                <a:solidFill>
                  <a:srgbClr val="000000"/>
                </a:solidFill>
                <a:latin typeface="Arial"/>
              </a:rPr>
              <a:t> </a:t>
            </a:r>
            <a:r>
              <a:rPr lang="de-DE" sz="2500" kern="1200" baseline="0" dirty="0" err="1">
                <a:solidFill>
                  <a:srgbClr val="000000"/>
                </a:solidFill>
                <a:latin typeface="Arial"/>
              </a:rPr>
              <a:t>deles</a:t>
            </a:r>
            <a:r>
              <a:rPr lang="de-DE" sz="2500" kern="1200" baseline="0" dirty="0">
                <a:solidFill>
                  <a:srgbClr val="000000"/>
                </a:solidFill>
                <a:latin typeface="Arial"/>
              </a:rPr>
              <a:t> </a:t>
            </a:r>
            <a:r>
              <a:rPr lang="de-DE" sz="2500" kern="1200" baseline="0" dirty="0" err="1">
                <a:solidFill>
                  <a:srgbClr val="000000"/>
                </a:solidFill>
                <a:latin typeface="Arial"/>
              </a:rPr>
              <a:t>doluptus</a:t>
            </a:r>
            <a:r>
              <a:rPr lang="de-DE" sz="2500" kern="1200" baseline="0" dirty="0">
                <a:solidFill>
                  <a:srgbClr val="000000"/>
                </a:solidFill>
                <a:latin typeface="Arial"/>
              </a:rPr>
              <a:t> </a:t>
            </a:r>
            <a:r>
              <a:rPr lang="de-DE" sz="2500" kern="1200" baseline="0" dirty="0" err="1">
                <a:solidFill>
                  <a:srgbClr val="000000"/>
                </a:solidFill>
                <a:latin typeface="Arial"/>
              </a:rPr>
              <a:t>estotatur</a:t>
            </a:r>
            <a:r>
              <a:rPr lang="de-DE" sz="2500" kern="1200" baseline="0" dirty="0">
                <a:solidFill>
                  <a:srgbClr val="000000"/>
                </a:solidFill>
                <a:latin typeface="Arial"/>
              </a:rPr>
              <a:t>? </a:t>
            </a:r>
            <a:r>
              <a:rPr lang="de-DE" sz="2500" kern="1200" baseline="0" dirty="0" err="1">
                <a:solidFill>
                  <a:srgbClr val="000000"/>
                </a:solidFill>
                <a:latin typeface="Arial"/>
              </a:rPr>
              <a:t>Igendella</a:t>
            </a:r>
            <a:r>
              <a:rPr lang="de-DE" sz="2500" kern="1200" baseline="0" dirty="0">
                <a:solidFill>
                  <a:srgbClr val="000000"/>
                </a:solidFill>
                <a:latin typeface="Arial"/>
              </a:rPr>
              <a:t> </a:t>
            </a:r>
            <a:r>
              <a:rPr lang="de-DE" sz="2500" kern="1200" baseline="0" dirty="0" err="1">
                <a:solidFill>
                  <a:srgbClr val="000000"/>
                </a:solidFill>
                <a:latin typeface="Arial"/>
              </a:rPr>
              <a:t>preped</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fugiasp</a:t>
            </a:r>
            <a:r>
              <a:rPr lang="de-DE" sz="2500" kern="1200" baseline="0" dirty="0">
                <a:solidFill>
                  <a:srgbClr val="000000"/>
                </a:solidFill>
                <a:latin typeface="Arial"/>
              </a:rPr>
              <a:t> </a:t>
            </a:r>
            <a:r>
              <a:rPr lang="de-DE" sz="2500" kern="1200" baseline="0" dirty="0" err="1">
                <a:solidFill>
                  <a:srgbClr val="000000"/>
                </a:solidFill>
                <a:latin typeface="Arial"/>
              </a:rPr>
              <a:t>eraerum</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autaspe</a:t>
            </a:r>
            <a:r>
              <a:rPr lang="de-DE" sz="2500" kern="1200" baseline="0" dirty="0">
                <a:solidFill>
                  <a:srgbClr val="000000"/>
                </a:solidFill>
                <a:latin typeface="Arial"/>
              </a:rPr>
              <a:t> </a:t>
            </a:r>
            <a:r>
              <a:rPr lang="de-DE" sz="2500" kern="1200" baseline="0" dirty="0" err="1">
                <a:solidFill>
                  <a:srgbClr val="000000"/>
                </a:solidFill>
                <a:latin typeface="Arial"/>
              </a:rPr>
              <a:t>molupta</a:t>
            </a:r>
            <a:r>
              <a:rPr lang="de-DE" sz="2500" kern="1200" baseline="0" dirty="0">
                <a:solidFill>
                  <a:srgbClr val="000000"/>
                </a:solidFill>
                <a:latin typeface="Arial"/>
              </a:rPr>
              <a:t> </a:t>
            </a:r>
            <a:r>
              <a:rPr lang="de-DE" sz="2500" kern="1200" baseline="0" dirty="0" err="1">
                <a:solidFill>
                  <a:srgbClr val="000000"/>
                </a:solidFill>
                <a:latin typeface="Arial"/>
              </a:rPr>
              <a:t>tiatiate</a:t>
            </a:r>
            <a:r>
              <a:rPr lang="de-DE" sz="2500" kern="1200" baseline="0" dirty="0">
                <a:solidFill>
                  <a:srgbClr val="000000"/>
                </a:solidFill>
                <a:latin typeface="Arial"/>
              </a:rPr>
              <a:t> </a:t>
            </a:r>
            <a:r>
              <a:rPr lang="de-DE" sz="2500" kern="1200" baseline="0" dirty="0" err="1">
                <a:solidFill>
                  <a:srgbClr val="000000"/>
                </a:solidFill>
                <a:latin typeface="Arial"/>
              </a:rPr>
              <a:t>voluptur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Nequia</a:t>
            </a:r>
            <a:r>
              <a:rPr lang="de-DE" sz="2500" kern="1200" baseline="0" dirty="0">
                <a:solidFill>
                  <a:srgbClr val="000000"/>
                </a:solidFill>
                <a:latin typeface="Arial"/>
              </a:rPr>
              <a:t> </a:t>
            </a:r>
            <a:r>
              <a:rPr lang="de-DE" sz="2500" kern="1200" baseline="0" dirty="0" err="1">
                <a:solidFill>
                  <a:srgbClr val="000000"/>
                </a:solidFill>
                <a:latin typeface="Arial"/>
              </a:rPr>
              <a:t>voloratusci</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mos</a:t>
            </a:r>
            <a:r>
              <a:rPr lang="de-DE" sz="2500" kern="1200" baseline="0" dirty="0">
                <a:solidFill>
                  <a:srgbClr val="000000"/>
                </a:solidFill>
                <a:latin typeface="Arial"/>
              </a:rPr>
              <a:t> </a:t>
            </a:r>
            <a:r>
              <a:rPr lang="de-DE" sz="2500" kern="1200" baseline="0" dirty="0" err="1">
                <a:solidFill>
                  <a:srgbClr val="000000"/>
                </a:solidFill>
                <a:latin typeface="Arial"/>
              </a:rPr>
              <a:t>ipidella</a:t>
            </a:r>
            <a:r>
              <a:rPr lang="de-DE" sz="2500" kern="1200" baseline="0" dirty="0">
                <a:solidFill>
                  <a:srgbClr val="000000"/>
                </a:solidFill>
                <a:latin typeface="Arial"/>
              </a:rPr>
              <a:t> </a:t>
            </a:r>
            <a:r>
              <a:rPr lang="de-DE" sz="2500" kern="1200" baseline="0" dirty="0" err="1">
                <a:solidFill>
                  <a:srgbClr val="000000"/>
                </a:solidFill>
                <a:latin typeface="Arial"/>
              </a:rPr>
              <a:t>simust</a:t>
            </a:r>
            <a:r>
              <a:rPr lang="de-DE" sz="2500" kern="1200" baseline="0" dirty="0">
                <a:solidFill>
                  <a:srgbClr val="000000"/>
                </a:solidFill>
                <a:latin typeface="Arial"/>
              </a:rPr>
              <a:t>, </a:t>
            </a:r>
            <a:r>
              <a:rPr lang="de-DE" sz="2500" kern="1200" baseline="0" dirty="0" err="1">
                <a:solidFill>
                  <a:srgbClr val="000000"/>
                </a:solidFill>
                <a:latin typeface="Arial"/>
              </a:rPr>
              <a:t>erferumquam</a:t>
            </a:r>
            <a:r>
              <a:rPr lang="de-DE" sz="2500" kern="1200" baseline="0" dirty="0">
                <a:solidFill>
                  <a:srgbClr val="000000"/>
                </a:solidFill>
                <a:latin typeface="Arial"/>
              </a:rPr>
              <a:t> et </a:t>
            </a:r>
            <a:r>
              <a:rPr lang="de-DE" sz="2500" kern="1200" baseline="0" dirty="0" err="1">
                <a:solidFill>
                  <a:srgbClr val="000000"/>
                </a:solidFill>
                <a:latin typeface="Arial"/>
              </a:rPr>
              <a:t>dolum</a:t>
            </a:r>
            <a:r>
              <a:rPr lang="de-DE" sz="2500" kern="1200" baseline="0" dirty="0">
                <a:solidFill>
                  <a:srgbClr val="000000"/>
                </a:solidFill>
                <a:latin typeface="Arial"/>
              </a:rPr>
              <a:t> in </a:t>
            </a:r>
            <a:r>
              <a:rPr lang="de-DE" sz="2500" kern="1200" baseline="0" dirty="0" err="1">
                <a:solidFill>
                  <a:srgbClr val="000000"/>
                </a:solidFill>
                <a:latin typeface="Arial"/>
              </a:rPr>
              <a:t>eseque</a:t>
            </a:r>
            <a:r>
              <a:rPr lang="de-DE" sz="2500" kern="1200" baseline="0" dirty="0">
                <a:solidFill>
                  <a:srgbClr val="000000"/>
                </a:solidFill>
                <a:latin typeface="Arial"/>
              </a:rPr>
              <a:t> </a:t>
            </a:r>
            <a:r>
              <a:rPr lang="de-DE" sz="2500" kern="1200" baseline="0" dirty="0" err="1">
                <a:solidFill>
                  <a:srgbClr val="000000"/>
                </a:solidFill>
                <a:latin typeface="Arial"/>
              </a:rPr>
              <a:t>pe</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quas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nimusda</a:t>
            </a:r>
            <a:r>
              <a:rPr lang="de-DE" sz="2500" kern="1200" baseline="0" dirty="0">
                <a:solidFill>
                  <a:srgbClr val="000000"/>
                </a:solidFill>
                <a:latin typeface="Arial"/>
              </a:rPr>
              <a:t> </a:t>
            </a:r>
            <a:r>
              <a:rPr lang="de-DE" sz="2500" kern="1200" baseline="0" dirty="0" err="1">
                <a:solidFill>
                  <a:srgbClr val="000000"/>
                </a:solidFill>
                <a:latin typeface="Arial"/>
              </a:rPr>
              <a:t>ndebitas</a:t>
            </a:r>
            <a:r>
              <a:rPr lang="de-DE" sz="2500" kern="1200" baseline="0" dirty="0">
                <a:solidFill>
                  <a:srgbClr val="000000"/>
                </a:solidFill>
                <a:latin typeface="Arial"/>
              </a:rPr>
              <a:t> </a:t>
            </a:r>
            <a:r>
              <a:rPr lang="de-DE" sz="2500" kern="1200" baseline="0" dirty="0" err="1">
                <a:solidFill>
                  <a:srgbClr val="000000"/>
                </a:solidFill>
                <a:latin typeface="Arial"/>
              </a:rPr>
              <a:t>rehentio</a:t>
            </a:r>
            <a:r>
              <a:rPr lang="de-DE" sz="2500" kern="1200" baseline="0" dirty="0">
                <a:solidFill>
                  <a:srgbClr val="000000"/>
                </a:solidFill>
                <a:latin typeface="Arial"/>
              </a:rPr>
              <a:t> </a:t>
            </a:r>
            <a:r>
              <a:rPr lang="de-DE" sz="2500" kern="1200" baseline="0" dirty="0" err="1">
                <a:solidFill>
                  <a:srgbClr val="000000"/>
                </a:solidFill>
                <a:latin typeface="Arial"/>
              </a:rPr>
              <a:t>quiaspero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a:t>
            </a:r>
            <a:r>
              <a:rPr lang="de-DE" sz="2500" kern="1200" baseline="0" dirty="0" err="1">
                <a:solidFill>
                  <a:srgbClr val="000000"/>
                </a:solidFill>
                <a:latin typeface="Arial"/>
              </a:rPr>
              <a:t>magnimp</a:t>
            </a:r>
            <a:r>
              <a:rPr lang="de-DE" sz="2500" kern="1200" baseline="0" dirty="0">
                <a:solidFill>
                  <a:srgbClr val="000000"/>
                </a:solidFill>
                <a:latin typeface="Arial"/>
              </a:rPr>
              <a:t> </a:t>
            </a:r>
            <a:r>
              <a:rPr lang="de-DE" sz="2500" kern="1200" baseline="0" dirty="0" err="1">
                <a:solidFill>
                  <a:srgbClr val="000000"/>
                </a:solidFill>
                <a:latin typeface="Arial"/>
              </a:rPr>
              <a:t>orrorum</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voloratur</a:t>
            </a:r>
            <a:r>
              <a:rPr lang="de-DE" sz="2500" kern="1200" baseline="0" dirty="0">
                <a:solidFill>
                  <a:srgbClr val="000000"/>
                </a:solidFill>
                <a:latin typeface="Arial"/>
              </a:rPr>
              <a:t>, </a:t>
            </a:r>
            <a:r>
              <a:rPr lang="de-DE" sz="2500" kern="1200" baseline="0" dirty="0" err="1">
                <a:solidFill>
                  <a:srgbClr val="000000"/>
                </a:solidFill>
                <a:latin typeface="Arial"/>
              </a:rPr>
              <a:t>sundam</a:t>
            </a:r>
            <a:r>
              <a:rPr lang="de-DE" sz="2500" kern="1200" baseline="0" dirty="0">
                <a:solidFill>
                  <a:srgbClr val="000000"/>
                </a:solidFill>
                <a:latin typeface="Arial"/>
              </a:rPr>
              <a:t> </a:t>
            </a:r>
            <a:r>
              <a:rPr lang="de-DE" sz="2500" kern="1200" baseline="0" dirty="0" err="1">
                <a:solidFill>
                  <a:srgbClr val="000000"/>
                </a:solidFill>
                <a:latin typeface="Arial"/>
              </a:rPr>
              <a:t>eat</a:t>
            </a:r>
            <a:r>
              <a:rPr lang="de-DE" sz="2500" kern="1200" baseline="0" dirty="0">
                <a:solidFill>
                  <a:srgbClr val="000000"/>
                </a:solidFill>
                <a:latin typeface="Arial"/>
              </a:rPr>
              <a:t> </a:t>
            </a:r>
            <a:r>
              <a:rPr lang="de-DE" sz="2500" kern="1200" baseline="0" dirty="0" err="1">
                <a:solidFill>
                  <a:srgbClr val="000000"/>
                </a:solidFill>
                <a:latin typeface="Arial"/>
              </a:rPr>
              <a:t>litatin</a:t>
            </a:r>
            <a:r>
              <a:rPr lang="de-DE" sz="2500" kern="1200" baseline="0" dirty="0">
                <a:solidFill>
                  <a:srgbClr val="000000"/>
                </a:solidFill>
                <a:latin typeface="Arial"/>
              </a:rPr>
              <a:t> </a:t>
            </a:r>
            <a:r>
              <a:rPr lang="de-DE" sz="2500" kern="1200" baseline="0" dirty="0" err="1">
                <a:solidFill>
                  <a:srgbClr val="000000"/>
                </a:solidFill>
                <a:latin typeface="Arial"/>
              </a:rPr>
              <a:t>experia</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offici</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laccabo</a:t>
            </a:r>
            <a:r>
              <a:rPr lang="de-DE" sz="2500" kern="1200" baseline="0" dirty="0">
                <a:solidFill>
                  <a:srgbClr val="000000"/>
                </a:solidFill>
                <a:latin typeface="Arial"/>
              </a:rPr>
              <a:t>. Min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oditatistem</a:t>
            </a:r>
            <a:r>
              <a:rPr lang="de-DE" sz="2500" kern="1200" baseline="0" dirty="0">
                <a:solidFill>
                  <a:srgbClr val="000000"/>
                </a:solidFill>
                <a:latin typeface="Arial"/>
              </a:rPr>
              <a:t> </a:t>
            </a:r>
            <a:r>
              <a:rPr lang="de-DE" sz="2500" kern="1200" baseline="0" dirty="0" err="1">
                <a:solidFill>
                  <a:srgbClr val="000000"/>
                </a:solidFill>
                <a:latin typeface="Arial"/>
              </a:rPr>
              <a:t>volorem</a:t>
            </a:r>
            <a:r>
              <a:rPr lang="de-DE" sz="2500" kern="1200" baseline="0" dirty="0">
                <a:solidFill>
                  <a:srgbClr val="000000"/>
                </a:solidFill>
                <a:latin typeface="Arial"/>
              </a:rPr>
              <a:t> </a:t>
            </a:r>
            <a:r>
              <a:rPr lang="de-DE" sz="2500" kern="1200" baseline="0" dirty="0" err="1">
                <a:solidFill>
                  <a:srgbClr val="000000"/>
                </a:solidFill>
                <a:latin typeface="Arial"/>
              </a:rPr>
              <a:t>ratemporesti</a:t>
            </a:r>
            <a:r>
              <a:rPr lang="de-DE" sz="2500" kern="1200" baseline="0" dirty="0">
                <a:solidFill>
                  <a:srgbClr val="000000"/>
                </a:solidFill>
                <a:latin typeface="Arial"/>
              </a:rPr>
              <a:t> </a:t>
            </a:r>
            <a:r>
              <a:rPr lang="de-DE" sz="2500" kern="1200" baseline="0" dirty="0" err="1">
                <a:solidFill>
                  <a:srgbClr val="000000"/>
                </a:solidFill>
                <a:latin typeface="Arial"/>
              </a:rPr>
              <a:t>volesciur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p>
        </p:txBody>
      </p:sp>
      <p:sp>
        <p:nvSpPr>
          <p:cNvPr id="13" name="Bildplatzhalter 12"/>
          <p:cNvSpPr>
            <a:spLocks noGrp="1"/>
          </p:cNvSpPr>
          <p:nvPr>
            <p:ph type="pic" sz="quarter" idx="16"/>
          </p:nvPr>
        </p:nvSpPr>
        <p:spPr>
          <a:xfrm>
            <a:off x="9666958" y="20684603"/>
            <a:ext cx="7380000" cy="6120000"/>
          </a:xfrm>
          <a:prstGeom prst="rect">
            <a:avLst/>
          </a:prstGeom>
        </p:spPr>
        <p:txBody>
          <a:bodyPr bIns="46800" anchor="t" anchorCtr="0"/>
          <a:lstStyle/>
          <a:p>
            <a:r>
              <a:rPr lang="de-DE" dirty="0"/>
              <a:t>Bild durch Klicken auf Symbol hinzufügen</a:t>
            </a:r>
          </a:p>
        </p:txBody>
      </p:sp>
      <p:sp>
        <p:nvSpPr>
          <p:cNvPr id="19" name="Textplatzhalter 18"/>
          <p:cNvSpPr>
            <a:spLocks noGrp="1"/>
          </p:cNvSpPr>
          <p:nvPr>
            <p:ph type="body" sz="quarter" idx="17" hasCustomPrompt="1"/>
          </p:nvPr>
        </p:nvSpPr>
        <p:spPr>
          <a:xfrm>
            <a:off x="9666958" y="26805283"/>
            <a:ext cx="73800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12" name="Bildplatzhalter 12"/>
          <p:cNvSpPr>
            <a:spLocks noGrp="1"/>
          </p:cNvSpPr>
          <p:nvPr>
            <p:ph type="pic" sz="quarter" idx="18"/>
          </p:nvPr>
        </p:nvSpPr>
        <p:spPr>
          <a:xfrm>
            <a:off x="25761566" y="9091315"/>
            <a:ext cx="7380000" cy="9360360"/>
          </a:xfrm>
          <a:prstGeom prst="rect">
            <a:avLst/>
          </a:prstGeom>
        </p:spPr>
        <p:txBody>
          <a:bodyPr bIns="46800" anchor="t" anchorCtr="0"/>
          <a:lstStyle/>
          <a:p>
            <a:r>
              <a:rPr lang="de-DE" dirty="0"/>
              <a:t>Bild durch Klicken auf Symbol hinzufügen</a:t>
            </a:r>
          </a:p>
        </p:txBody>
      </p:sp>
      <p:sp>
        <p:nvSpPr>
          <p:cNvPr id="14" name="Textplatzhalter 18"/>
          <p:cNvSpPr>
            <a:spLocks noGrp="1"/>
          </p:cNvSpPr>
          <p:nvPr>
            <p:ph type="body" sz="quarter" idx="19" hasCustomPrompt="1"/>
          </p:nvPr>
        </p:nvSpPr>
        <p:spPr>
          <a:xfrm>
            <a:off x="25761566" y="18452355"/>
            <a:ext cx="73800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15" name="Fußzeilenplatzhalter 14"/>
          <p:cNvSpPr>
            <a:spLocks noGrp="1"/>
          </p:cNvSpPr>
          <p:nvPr>
            <p:ph type="ftr" sz="quarter" idx="20"/>
          </p:nvPr>
        </p:nvSpPr>
        <p:spPr>
          <a:xfrm>
            <a:off x="1656000" y="27936000"/>
            <a:ext cx="39492000" cy="741491"/>
          </a:xfrm>
          <a:prstGeom prst="rect">
            <a:avLst/>
          </a:prstGeom>
        </p:spPr>
        <p:txBody>
          <a:bodyPr/>
          <a:lstStyle/>
          <a:p>
            <a:r>
              <a:rPr lang="de-DE" b="1"/>
              <a:t>Technische Universität München </a:t>
            </a:r>
          </a:p>
          <a:p>
            <a:r>
              <a:rPr lang="de-DE"/>
              <a:t>Fakultät für Mustertechnik </a:t>
            </a:r>
          </a:p>
          <a:p>
            <a:r>
              <a:rPr lang="de-DE"/>
              <a:t>Lehrstuhl für Musterverfahren</a:t>
            </a:r>
            <a:endParaRPr lang="de-DE" dirty="0"/>
          </a:p>
        </p:txBody>
      </p:sp>
      <p:sp>
        <p:nvSpPr>
          <p:cNvPr id="16" name="Titel 10"/>
          <p:cNvSpPr>
            <a:spLocks noGrp="1"/>
          </p:cNvSpPr>
          <p:nvPr>
            <p:ph type="title" hasCustomPrompt="1"/>
          </p:nvPr>
        </p:nvSpPr>
        <p:spPr>
          <a:xfrm>
            <a:off x="1656000" y="4950000"/>
            <a:ext cx="39492000" cy="810948"/>
          </a:xfrm>
          <a:prstGeom prst="rect">
            <a:avLst/>
          </a:prstGeom>
        </p:spPr>
        <p:txBody>
          <a:bodyPr lIns="0" tIns="0" rIns="0" bIns="0" anchor="ctr" anchorCtr="0"/>
          <a:lstStyle>
            <a:lvl1pPr>
              <a:defRPr/>
            </a:lvl1pPr>
          </a:lstStyle>
          <a:p>
            <a:r>
              <a:rPr lang="de-DE" dirty="0"/>
              <a:t>Überschrift 1</a:t>
            </a:r>
          </a:p>
        </p:txBody>
      </p:sp>
      <p:sp>
        <p:nvSpPr>
          <p:cNvPr id="17" name="Textplatzhalter 16"/>
          <p:cNvSpPr>
            <a:spLocks noGrp="1"/>
          </p:cNvSpPr>
          <p:nvPr>
            <p:ph type="body" sz="quarter" idx="14" hasCustomPrompt="1"/>
          </p:nvPr>
        </p:nvSpPr>
        <p:spPr>
          <a:xfrm>
            <a:off x="1656000" y="8172000"/>
            <a:ext cx="39492000" cy="508672"/>
          </a:xfrm>
          <a:prstGeom prst="rect">
            <a:avLst/>
          </a:prstGeom>
        </p:spPr>
        <p:txBody>
          <a:bodyPr lIns="0" tIns="0" rIns="0" bIns="0" anchor="ctr" anchorCtr="0"/>
          <a:lstStyle>
            <a:lvl1pPr>
              <a:buNone/>
              <a:defRPr sz="4400" baseline="0"/>
            </a:lvl1pPr>
          </a:lstStyle>
          <a:p>
            <a:r>
              <a:rPr lang="de-DE" sz="4400" baseline="0" dirty="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20" name="Textplatzhalter 9"/>
          <p:cNvSpPr>
            <a:spLocks noGrp="1"/>
          </p:cNvSpPr>
          <p:nvPr>
            <p:ph type="body" sz="quarter" idx="15" hasCustomPrompt="1"/>
          </p:nvPr>
        </p:nvSpPr>
        <p:spPr>
          <a:xfrm>
            <a:off x="1655999" y="6804000"/>
            <a:ext cx="39492000" cy="595131"/>
          </a:xfrm>
          <a:prstGeom prst="rect">
            <a:avLst/>
          </a:prstGeom>
        </p:spPr>
        <p:txBody>
          <a:bodyPr lIns="0" tIns="0" rIns="0" bIns="0" anchor="ctr" anchorCtr="0"/>
          <a:lstStyle>
            <a:lvl1pPr>
              <a:buNone/>
              <a:defRPr sz="6700" baseline="0"/>
            </a:lvl1pPr>
          </a:lstStyle>
          <a:p>
            <a:pPr lvl="0"/>
            <a:r>
              <a:rPr lang="de-DE" dirty="0"/>
              <a:t>Überschrift 2</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EXTBOXEN 5 Spalten">
    <p:spTree>
      <p:nvGrpSpPr>
        <p:cNvPr id="1" name=""/>
        <p:cNvGrpSpPr/>
        <p:nvPr/>
      </p:nvGrpSpPr>
      <p:grpSpPr>
        <a:xfrm>
          <a:off x="0" y="0"/>
          <a:ext cx="0" cy="0"/>
          <a:chOff x="0" y="0"/>
          <a:chExt cx="0" cy="0"/>
        </a:xfrm>
      </p:grpSpPr>
      <p:sp>
        <p:nvSpPr>
          <p:cNvPr id="21" name="Textplatzhalter 16"/>
          <p:cNvSpPr>
            <a:spLocks noGrp="1"/>
          </p:cNvSpPr>
          <p:nvPr>
            <p:ph type="body" sz="quarter" idx="22" hasCustomPrompt="1"/>
          </p:nvPr>
        </p:nvSpPr>
        <p:spPr>
          <a:xfrm>
            <a:off x="17745238" y="8784000"/>
            <a:ext cx="7308000" cy="18426761"/>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rtl="0"/>
            <a:r>
              <a:rPr lang="de-DE" sz="2500" kern="1200" baseline="0" dirty="0">
                <a:solidFill>
                  <a:srgbClr val="000000"/>
                </a:solidFill>
                <a:latin typeface="Arial"/>
              </a:rPr>
              <a:t>Papier-stärke (sog. Grammatur) und Haptik achten.</a:t>
            </a:r>
          </a:p>
          <a:p>
            <a:pPr rtl="0"/>
            <a:r>
              <a:rPr lang="de-DE" sz="2500" kern="1200" baseline="0" dirty="0">
                <a:solidFill>
                  <a:srgbClr val="000000"/>
                </a:solidFill>
                <a:latin typeface="Arial"/>
              </a:rPr>
              <a:t>Weitere Informationen zum Corporate Design der TUM finden Sie unter www.tum.de/cd</a:t>
            </a:r>
          </a:p>
          <a:p>
            <a:pPr lvl="1"/>
            <a:r>
              <a:rPr lang="de-DE" dirty="0"/>
              <a:t>Blindtext</a:t>
            </a:r>
          </a:p>
          <a:p>
            <a:pPr rtl="0"/>
            <a:r>
              <a:rPr lang="de-DE" sz="2500" kern="1200" baseline="0" dirty="0" err="1">
                <a:solidFill>
                  <a:srgbClr val="000000"/>
                </a:solidFill>
                <a:latin typeface="Arial"/>
              </a:rPr>
              <a:t>Pa</a:t>
            </a:r>
            <a:r>
              <a:rPr lang="de-DE" sz="2500" kern="1200" baseline="0" dirty="0">
                <a:solidFill>
                  <a:srgbClr val="000000"/>
                </a:solidFill>
                <a:latin typeface="Arial"/>
              </a:rPr>
              <a:t> </a:t>
            </a:r>
            <a:r>
              <a:rPr lang="de-DE" sz="2500" kern="1200" baseline="0" dirty="0" err="1">
                <a:solidFill>
                  <a:srgbClr val="000000"/>
                </a:solidFill>
                <a:latin typeface="Arial"/>
              </a:rPr>
              <a:t>dolumquatur</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officiist</a:t>
            </a:r>
            <a:r>
              <a:rPr lang="de-DE" sz="2500" kern="1200" baseline="0" dirty="0">
                <a:solidFill>
                  <a:srgbClr val="000000"/>
                </a:solidFill>
                <a:latin typeface="Arial"/>
              </a:rPr>
              <a:t>, </a:t>
            </a:r>
            <a:r>
              <a:rPr lang="de-DE" sz="2500" kern="1200" baseline="0" dirty="0" err="1">
                <a:solidFill>
                  <a:srgbClr val="000000"/>
                </a:solidFill>
                <a:latin typeface="Arial"/>
              </a:rPr>
              <a:t>cullacc</a:t>
            </a:r>
            <a:r>
              <a:rPr lang="de-DE" sz="2500" kern="1200" baseline="0" dirty="0">
                <a:solidFill>
                  <a:srgbClr val="000000"/>
                </a:solidFill>
                <a:latin typeface="Arial"/>
              </a:rPr>
              <a:t> </a:t>
            </a:r>
            <a:r>
              <a:rPr lang="de-DE" sz="2500" kern="1200" baseline="0" dirty="0" err="1">
                <a:solidFill>
                  <a:srgbClr val="000000"/>
                </a:solidFill>
                <a:latin typeface="Arial"/>
              </a:rPr>
              <a:t>umquod</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non </a:t>
            </a:r>
            <a:r>
              <a:rPr lang="de-DE" sz="2500" kern="1200" baseline="0" dirty="0" err="1">
                <a:solidFill>
                  <a:srgbClr val="000000"/>
                </a:solidFill>
                <a:latin typeface="Arial"/>
              </a:rPr>
              <a:t>res</a:t>
            </a:r>
            <a:r>
              <a:rPr lang="de-DE" sz="2500" kern="1200" baseline="0" dirty="0">
                <a:solidFill>
                  <a:srgbClr val="000000"/>
                </a:solidFill>
                <a:latin typeface="Arial"/>
              </a:rPr>
              <a:t> ex et </a:t>
            </a:r>
            <a:r>
              <a:rPr lang="de-DE" sz="2500" kern="1200" baseline="0" dirty="0" err="1">
                <a:solidFill>
                  <a:srgbClr val="000000"/>
                </a:solidFill>
                <a:latin typeface="Arial"/>
              </a:rPr>
              <a:t>odita</a:t>
            </a:r>
            <a:r>
              <a:rPr lang="de-DE" sz="2500" kern="1200" baseline="0" dirty="0">
                <a:solidFill>
                  <a:srgbClr val="000000"/>
                </a:solidFill>
                <a:latin typeface="Arial"/>
              </a:rPr>
              <a:t> </a:t>
            </a:r>
            <a:r>
              <a:rPr lang="de-DE" sz="2500" kern="1200" baseline="0" dirty="0" err="1">
                <a:solidFill>
                  <a:srgbClr val="000000"/>
                </a:solidFill>
                <a:latin typeface="Arial"/>
              </a:rPr>
              <a:t>volum</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estibus</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et </a:t>
            </a:r>
            <a:r>
              <a:rPr lang="de-DE" sz="2500" kern="1200" baseline="0" dirty="0" err="1">
                <a:solidFill>
                  <a:srgbClr val="000000"/>
                </a:solidFill>
                <a:latin typeface="Arial"/>
              </a:rPr>
              <a:t>lit</a:t>
            </a:r>
            <a:r>
              <a:rPr lang="de-DE" sz="2500" kern="1200" baseline="0" dirty="0">
                <a:solidFill>
                  <a:srgbClr val="000000"/>
                </a:solidFill>
                <a:latin typeface="Arial"/>
              </a:rPr>
              <a:t> quo </a:t>
            </a:r>
            <a:r>
              <a:rPr lang="de-DE" sz="2500" kern="1200" baseline="0" dirty="0" err="1">
                <a:solidFill>
                  <a:srgbClr val="000000"/>
                </a:solidFill>
                <a:latin typeface="Arial"/>
              </a:rPr>
              <a:t>quam</a:t>
            </a:r>
            <a:r>
              <a:rPr lang="de-DE" sz="2500" kern="1200" baseline="0" dirty="0">
                <a:solidFill>
                  <a:srgbClr val="000000"/>
                </a:solidFill>
                <a:latin typeface="Arial"/>
              </a:rPr>
              <a:t> quo </a:t>
            </a:r>
            <a:r>
              <a:rPr lang="de-DE" sz="2500" kern="1200" baseline="0" dirty="0" err="1">
                <a:solidFill>
                  <a:srgbClr val="000000"/>
                </a:solidFill>
                <a:latin typeface="Arial"/>
              </a:rPr>
              <a:t>ea</a:t>
            </a:r>
            <a:r>
              <a:rPr lang="de-DE" sz="2500" kern="1200" baseline="0" dirty="0">
                <a:solidFill>
                  <a:srgbClr val="000000"/>
                </a:solidFill>
                <a:latin typeface="Arial"/>
              </a:rPr>
              <a:t> </a:t>
            </a:r>
            <a:r>
              <a:rPr lang="de-DE" sz="2500" kern="1200" baseline="0" dirty="0" err="1">
                <a:solidFill>
                  <a:srgbClr val="000000"/>
                </a:solidFill>
                <a:latin typeface="Arial"/>
              </a:rPr>
              <a:t>voluptis</a:t>
            </a:r>
            <a:r>
              <a:rPr lang="de-DE" sz="2500" kern="1200" baseline="0" dirty="0">
                <a:solidFill>
                  <a:srgbClr val="000000"/>
                </a:solidFill>
                <a:latin typeface="Arial"/>
              </a:rPr>
              <a:t>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elitatur</a:t>
            </a:r>
            <a:r>
              <a:rPr lang="de-DE" sz="2500" kern="1200" baseline="0" dirty="0">
                <a:solidFill>
                  <a:srgbClr val="000000"/>
                </a:solidFill>
                <a:latin typeface="Arial"/>
              </a:rPr>
              <a:t>, ex </a:t>
            </a:r>
            <a:r>
              <a:rPr lang="de-DE" sz="2500" kern="1200" baseline="0" dirty="0" err="1">
                <a:solidFill>
                  <a:srgbClr val="000000"/>
                </a:solidFill>
                <a:latin typeface="Arial"/>
              </a:rPr>
              <a:t>experep</a:t>
            </a:r>
            <a:r>
              <a:rPr lang="de-DE" sz="2500" kern="1200" baseline="0" dirty="0">
                <a:solidFill>
                  <a:srgbClr val="000000"/>
                </a:solidFill>
                <a:latin typeface="Arial"/>
              </a:rPr>
              <a:t> </a:t>
            </a:r>
            <a:r>
              <a:rPr lang="de-DE" sz="2500" kern="1200" baseline="0" dirty="0" err="1">
                <a:solidFill>
                  <a:srgbClr val="000000"/>
                </a:solidFill>
                <a:latin typeface="Arial"/>
              </a:rPr>
              <a:t>elibus</a:t>
            </a:r>
            <a:r>
              <a:rPr lang="de-DE" sz="2500" kern="1200" baseline="0" dirty="0">
                <a:solidFill>
                  <a:srgbClr val="000000"/>
                </a:solidFill>
                <a:latin typeface="Arial"/>
              </a:rPr>
              <a:t>, </a:t>
            </a:r>
            <a:r>
              <a:rPr lang="de-DE" sz="2500" kern="1200" baseline="0" dirty="0" err="1">
                <a:solidFill>
                  <a:srgbClr val="000000"/>
                </a:solidFill>
                <a:latin typeface="Arial"/>
              </a:rPr>
              <a:t>officius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inciam</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tureictest</a:t>
            </a:r>
            <a:r>
              <a:rPr lang="de-DE" sz="2500" kern="1200" baseline="0" dirty="0">
                <a:solidFill>
                  <a:srgbClr val="000000"/>
                </a:solidFill>
                <a:latin typeface="Arial"/>
              </a:rPr>
              <a:t> </a:t>
            </a:r>
            <a:r>
              <a:rPr lang="de-DE" sz="2500" kern="1200" baseline="0" dirty="0" err="1">
                <a:solidFill>
                  <a:srgbClr val="000000"/>
                </a:solidFill>
                <a:latin typeface="Arial"/>
              </a:rPr>
              <a:t>vererenienda</a:t>
            </a:r>
            <a:r>
              <a:rPr lang="de-DE" sz="2500" kern="1200" baseline="0" dirty="0">
                <a:solidFill>
                  <a:srgbClr val="000000"/>
                </a:solidFill>
                <a:latin typeface="Arial"/>
              </a:rPr>
              <a:t> pro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ullande</a:t>
            </a:r>
            <a:r>
              <a:rPr lang="de-DE" sz="2500" kern="1200" baseline="0" dirty="0">
                <a:solidFill>
                  <a:srgbClr val="000000"/>
                </a:solidFill>
                <a:latin typeface="Arial"/>
              </a:rPr>
              <a:t> </a:t>
            </a:r>
            <a:r>
              <a:rPr lang="de-DE" sz="2500" kern="1200" baseline="0" dirty="0" err="1">
                <a:solidFill>
                  <a:srgbClr val="000000"/>
                </a:solidFill>
                <a:latin typeface="Arial"/>
              </a:rPr>
              <a:t>eaqui</a:t>
            </a:r>
            <a:r>
              <a:rPr lang="de-DE" sz="2500" kern="1200" baseline="0" dirty="0">
                <a:solidFill>
                  <a:srgbClr val="000000"/>
                </a:solidFill>
                <a:latin typeface="Arial"/>
              </a:rPr>
              <a:t> </a:t>
            </a:r>
            <a:r>
              <a:rPr lang="de-DE" sz="2500" kern="1200" baseline="0" dirty="0" err="1">
                <a:solidFill>
                  <a:srgbClr val="000000"/>
                </a:solidFill>
                <a:latin typeface="Arial"/>
              </a:rPr>
              <a:t>toritionsed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voloriorem</a:t>
            </a:r>
            <a:r>
              <a:rPr lang="de-DE" sz="2500" kern="1200" baseline="0" dirty="0">
                <a:solidFill>
                  <a:srgbClr val="000000"/>
                </a:solidFill>
                <a:latin typeface="Arial"/>
              </a:rPr>
              <a:t> </a:t>
            </a:r>
            <a:r>
              <a:rPr lang="de-DE" sz="2500" kern="1200" baseline="0" dirty="0" err="1">
                <a:solidFill>
                  <a:srgbClr val="000000"/>
                </a:solidFill>
                <a:latin typeface="Arial"/>
              </a:rPr>
              <a:t>harum</a:t>
            </a:r>
            <a:r>
              <a:rPr lang="de-DE" sz="2500" kern="1200" baseline="0" dirty="0">
                <a:solidFill>
                  <a:srgbClr val="000000"/>
                </a:solidFill>
                <a:latin typeface="Arial"/>
              </a:rPr>
              <a:t> am </a:t>
            </a:r>
            <a:r>
              <a:rPr lang="de-DE" sz="2500" kern="1200" baseline="0" dirty="0" err="1">
                <a:solidFill>
                  <a:srgbClr val="000000"/>
                </a:solidFill>
                <a:latin typeface="Arial"/>
              </a:rPr>
              <a:t>sitiossiti</a:t>
            </a:r>
            <a:r>
              <a:rPr lang="de-DE" sz="2500" kern="1200" baseline="0" dirty="0">
                <a:solidFill>
                  <a:srgbClr val="000000"/>
                </a:solidFill>
                <a:latin typeface="Arial"/>
              </a:rPr>
              <a:t> </a:t>
            </a:r>
            <a:r>
              <a:rPr lang="de-DE" sz="2500" kern="1200" baseline="0" dirty="0" err="1">
                <a:solidFill>
                  <a:srgbClr val="000000"/>
                </a:solidFill>
                <a:latin typeface="Arial"/>
              </a:rPr>
              <a:t>ilit</a:t>
            </a:r>
            <a:r>
              <a:rPr lang="de-DE" sz="2500" kern="1200" baseline="0" dirty="0">
                <a:solidFill>
                  <a:srgbClr val="000000"/>
                </a:solidFill>
                <a:latin typeface="Arial"/>
              </a:rPr>
              <a:t> </a:t>
            </a:r>
            <a:r>
              <a:rPr lang="de-DE" sz="2500" kern="1200" baseline="0" dirty="0" err="1">
                <a:solidFill>
                  <a:srgbClr val="000000"/>
                </a:solidFill>
                <a:latin typeface="Arial"/>
              </a:rPr>
              <a:t>mollorum</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eatias</a:t>
            </a:r>
            <a:r>
              <a:rPr lang="de-DE" sz="2500" kern="1200" baseline="0" dirty="0">
                <a:solidFill>
                  <a:srgbClr val="000000"/>
                </a:solidFill>
                <a:latin typeface="Arial"/>
              </a:rPr>
              <a:t> </a:t>
            </a:r>
            <a:r>
              <a:rPr lang="de-DE" sz="2500" kern="1200" baseline="0" dirty="0" err="1">
                <a:solidFill>
                  <a:srgbClr val="000000"/>
                </a:solidFill>
                <a:latin typeface="Arial"/>
              </a:rPr>
              <a:t>sim</a:t>
            </a:r>
            <a:r>
              <a:rPr lang="de-DE" sz="2500" kern="1200" baseline="0" dirty="0">
                <a:solidFill>
                  <a:srgbClr val="000000"/>
                </a:solidFill>
                <a:latin typeface="Arial"/>
              </a:rPr>
              <a: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mint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plitasped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volesti</a:t>
            </a:r>
            <a:r>
              <a:rPr lang="de-DE" sz="2500" kern="1200" baseline="0" dirty="0">
                <a:solidFill>
                  <a:srgbClr val="000000"/>
                </a:solidFill>
                <a:latin typeface="Arial"/>
              </a:rPr>
              <a:t> </a:t>
            </a:r>
            <a:r>
              <a:rPr lang="de-DE" sz="2500" kern="1200" baseline="0" dirty="0" err="1">
                <a:solidFill>
                  <a:srgbClr val="000000"/>
                </a:solidFill>
                <a:latin typeface="Arial"/>
              </a:rPr>
              <a:t>quamusa</a:t>
            </a:r>
            <a:r>
              <a:rPr lang="de-DE" sz="2500" kern="1200" baseline="0" dirty="0">
                <a:solidFill>
                  <a:srgbClr val="000000"/>
                </a:solidFill>
                <a:latin typeface="Arial"/>
              </a:rPr>
              <a:t> </a:t>
            </a:r>
            <a:r>
              <a:rPr lang="de-DE" sz="2500" kern="1200" baseline="0" dirty="0" err="1">
                <a:solidFill>
                  <a:srgbClr val="000000"/>
                </a:solidFill>
                <a:latin typeface="Arial"/>
              </a:rPr>
              <a:t>verionseque</a:t>
            </a:r>
            <a:r>
              <a:rPr lang="de-DE" sz="2500" kern="1200" baseline="0" dirty="0">
                <a:solidFill>
                  <a:srgbClr val="000000"/>
                </a:solidFill>
                <a:latin typeface="Arial"/>
              </a:rPr>
              <a:t> </a:t>
            </a:r>
            <a:r>
              <a:rPr lang="de-DE" sz="2500" kern="1200" baseline="0" dirty="0" err="1">
                <a:solidFill>
                  <a:srgbClr val="000000"/>
                </a:solidFill>
                <a:latin typeface="Arial"/>
              </a:rPr>
              <a:t>senim</a:t>
            </a:r>
            <a:r>
              <a:rPr lang="de-DE" sz="2500" kern="1200" baseline="0" dirty="0">
                <a:solidFill>
                  <a:srgbClr val="000000"/>
                </a:solidFill>
                <a:latin typeface="Arial"/>
              </a:rPr>
              <a:t> et </a:t>
            </a:r>
            <a:r>
              <a:rPr lang="de-DE" sz="2500" kern="1200" baseline="0" dirty="0" err="1">
                <a:solidFill>
                  <a:srgbClr val="000000"/>
                </a:solidFill>
                <a:latin typeface="Arial"/>
              </a:rPr>
              <a:t>excea</a:t>
            </a:r>
            <a:r>
              <a:rPr lang="de-DE" sz="2500" kern="1200" baseline="0" dirty="0">
                <a:solidFill>
                  <a:srgbClr val="000000"/>
                </a:solidFill>
                <a:latin typeface="Arial"/>
              </a:rPr>
              <a:t> </a:t>
            </a:r>
            <a:r>
              <a:rPr lang="de-DE" sz="2500" kern="1200" baseline="0" dirty="0" err="1">
                <a:solidFill>
                  <a:srgbClr val="000000"/>
                </a:solidFill>
                <a:latin typeface="Arial"/>
              </a:rPr>
              <a:t>verchil</a:t>
            </a:r>
            <a:r>
              <a:rPr lang="de-DE" sz="2500" kern="1200" baseline="0" dirty="0">
                <a:solidFill>
                  <a:srgbClr val="000000"/>
                </a:solidFill>
                <a:latin typeface="Arial"/>
              </a:rPr>
              <a:t> ex et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quunt</a:t>
            </a:r>
            <a:r>
              <a:rPr lang="de-DE" sz="2500" kern="1200" baseline="0" dirty="0">
                <a:solidFill>
                  <a:srgbClr val="000000"/>
                </a:solidFill>
                <a:latin typeface="Arial"/>
              </a:rPr>
              <a:t> ex </a:t>
            </a:r>
            <a:r>
              <a:rPr lang="de-DE" sz="2500" kern="1200" baseline="0" dirty="0" err="1">
                <a:solidFill>
                  <a:srgbClr val="000000"/>
                </a:solidFill>
                <a:latin typeface="Arial"/>
              </a:rPr>
              <a:t>exped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doloresed</a:t>
            </a:r>
            <a:r>
              <a:rPr lang="de-DE" sz="2500" kern="1200" baseline="0" dirty="0">
                <a:solidFill>
                  <a:srgbClr val="000000"/>
                </a:solidFill>
                <a:latin typeface="Arial"/>
              </a:rPr>
              <a:t> </a:t>
            </a:r>
            <a:r>
              <a:rPr lang="de-DE" sz="2500" kern="1200" baseline="0" dirty="0" err="1">
                <a:solidFill>
                  <a:srgbClr val="000000"/>
                </a:solidFill>
                <a:latin typeface="Arial"/>
              </a:rPr>
              <a:t>quam</a:t>
            </a:r>
            <a:r>
              <a:rPr lang="de-DE" sz="2500" kern="1200" baseline="0" dirty="0">
                <a:solidFill>
                  <a:srgbClr val="000000"/>
                </a:solidFill>
                <a:latin typeface="Arial"/>
              </a:rPr>
              <a:t> </a:t>
            </a:r>
            <a:r>
              <a:rPr lang="de-DE" sz="2500" kern="1200" baseline="0" dirty="0" err="1">
                <a:solidFill>
                  <a:srgbClr val="000000"/>
                </a:solidFill>
                <a:latin typeface="Arial"/>
              </a:rPr>
              <a:t>fugiamus</a:t>
            </a:r>
            <a:r>
              <a:rPr lang="de-DE" sz="2500" kern="1200" baseline="0" dirty="0">
                <a:solidFill>
                  <a:srgbClr val="000000"/>
                </a:solidFill>
                <a:latin typeface="Arial"/>
              </a:rPr>
              <a:t> </a:t>
            </a:r>
            <a:r>
              <a:rPr lang="de-DE" sz="2500" kern="1200" baseline="0" dirty="0" err="1">
                <a:solidFill>
                  <a:srgbClr val="000000"/>
                </a:solidFill>
                <a:latin typeface="Arial"/>
              </a:rPr>
              <a:t>reperem</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ipsam</a:t>
            </a:r>
            <a:r>
              <a:rPr lang="de-DE" sz="2500" kern="1200" baseline="0" dirty="0">
                <a:solidFill>
                  <a:srgbClr val="000000"/>
                </a:solidFill>
                <a:latin typeface="Arial"/>
              </a:rPr>
              <a:t> </a:t>
            </a:r>
            <a:r>
              <a:rPr lang="de-DE" sz="2500" kern="1200" baseline="0" dirty="0" err="1">
                <a:solidFill>
                  <a:srgbClr val="000000"/>
                </a:solidFill>
                <a:latin typeface="Arial"/>
              </a:rPr>
              <a:t>audi</a:t>
            </a:r>
            <a:r>
              <a:rPr lang="de-DE" sz="2500" kern="1200" baseline="0" dirty="0">
                <a:solidFill>
                  <a:srgbClr val="000000"/>
                </a:solidFill>
                <a:latin typeface="Arial"/>
              </a:rPr>
              <a:t> </a:t>
            </a:r>
            <a:r>
              <a:rPr lang="de-DE" sz="2500" kern="1200" baseline="0" dirty="0" err="1">
                <a:solidFill>
                  <a:srgbClr val="000000"/>
                </a:solidFill>
                <a:latin typeface="Arial"/>
              </a:rPr>
              <a:t>apicili</a:t>
            </a:r>
            <a:r>
              <a:rPr lang="de-DE" sz="2500" kern="1200" baseline="0" dirty="0">
                <a:solidFill>
                  <a:srgbClr val="000000"/>
                </a:solidFill>
                <a:latin typeface="Arial"/>
              </a:rPr>
              <a:t> </a:t>
            </a:r>
            <a:r>
              <a:rPr lang="de-DE" sz="2500" kern="1200" baseline="0" dirty="0" err="1">
                <a:solidFill>
                  <a:srgbClr val="000000"/>
                </a:solidFill>
                <a:latin typeface="Arial"/>
              </a:rPr>
              <a:t>busam</a:t>
            </a:r>
            <a:r>
              <a:rPr lang="de-DE" sz="2500" kern="1200" baseline="0" dirty="0">
                <a:solidFill>
                  <a:srgbClr val="000000"/>
                </a:solidFill>
                <a:latin typeface="Arial"/>
              </a:rPr>
              <a:t>, </a:t>
            </a:r>
            <a:r>
              <a:rPr lang="de-DE" sz="2500" kern="1200" baseline="0" dirty="0" err="1">
                <a:solidFill>
                  <a:srgbClr val="000000"/>
                </a:solidFill>
                <a:latin typeface="Arial"/>
              </a:rPr>
              <a:t>eostionsedi</a:t>
            </a:r>
            <a:r>
              <a:rPr lang="de-DE" sz="2500" kern="1200" baseline="0" dirty="0">
                <a:solidFill>
                  <a:srgbClr val="000000"/>
                </a:solidFill>
                <a:latin typeface="Arial"/>
              </a:rPr>
              <a:t> </a:t>
            </a:r>
            <a:r>
              <a:rPr lang="de-DE" sz="2500" kern="1200" baseline="0" dirty="0" err="1">
                <a:solidFill>
                  <a:srgbClr val="000000"/>
                </a:solidFill>
                <a:latin typeface="Arial"/>
              </a:rPr>
              <a:t>doluptiur</a:t>
            </a:r>
            <a:r>
              <a:rPr lang="de-DE" sz="2500" kern="1200" baseline="0" dirty="0">
                <a:solidFill>
                  <a:srgbClr val="000000"/>
                </a:solidFill>
                <a:latin typeface="Arial"/>
              </a:rPr>
              <a:t> </a:t>
            </a:r>
            <a:r>
              <a:rPr lang="de-DE" sz="2500" kern="1200" baseline="0" dirty="0" err="1">
                <a:solidFill>
                  <a:srgbClr val="000000"/>
                </a:solidFill>
                <a:latin typeface="Arial"/>
              </a:rPr>
              <a:t>restestia</a:t>
            </a:r>
            <a:r>
              <a:rPr lang="de-DE" sz="2500" kern="1200" baseline="0" dirty="0">
                <a:solidFill>
                  <a:srgbClr val="000000"/>
                </a:solidFill>
                <a:latin typeface="Arial"/>
              </a:rPr>
              <a:t> </a:t>
            </a:r>
            <a:r>
              <a:rPr lang="de-DE" sz="2500" kern="1200" baseline="0" dirty="0" err="1">
                <a:solidFill>
                  <a:srgbClr val="000000"/>
                </a:solidFill>
                <a:latin typeface="Arial"/>
              </a:rPr>
              <a:t>volent</a:t>
            </a:r>
            <a:r>
              <a:rPr lang="de-DE" sz="2500" kern="1200" baseline="0" dirty="0">
                <a:solidFill>
                  <a:srgbClr val="000000"/>
                </a:solidFill>
                <a:latin typeface="Arial"/>
              </a:rPr>
              <a:t> </a:t>
            </a:r>
            <a:r>
              <a:rPr lang="de-DE" sz="2500" kern="1200" baseline="0" dirty="0" err="1">
                <a:solidFill>
                  <a:srgbClr val="000000"/>
                </a:solidFill>
                <a:latin typeface="Arial"/>
              </a:rPr>
              <a:t>pra</a:t>
            </a:r>
            <a:r>
              <a:rPr lang="de-DE" sz="2500" kern="1200" baseline="0" dirty="0">
                <a:solidFill>
                  <a:srgbClr val="000000"/>
                </a:solidFill>
                <a:latin typeface="Arial"/>
              </a:rPr>
              <a:t> </a:t>
            </a:r>
            <a:r>
              <a:rPr lang="de-DE" sz="2500" kern="1200" baseline="0" dirty="0" err="1">
                <a:solidFill>
                  <a:srgbClr val="000000"/>
                </a:solidFill>
                <a:latin typeface="Arial"/>
              </a:rPr>
              <a:t>denda</a:t>
            </a:r>
            <a:r>
              <a:rPr lang="de-DE" sz="2500" kern="1200" baseline="0" dirty="0">
                <a:solidFill>
                  <a:srgbClr val="000000"/>
                </a:solidFill>
                <a:latin typeface="Arial"/>
              </a:rPr>
              <a:t> </a:t>
            </a:r>
            <a:r>
              <a:rPr lang="de-DE" sz="2500" kern="1200" baseline="0" dirty="0" err="1">
                <a:solidFill>
                  <a:srgbClr val="000000"/>
                </a:solidFill>
                <a:latin typeface="Arial"/>
              </a:rPr>
              <a:t>iur</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a:t>
            </a:r>
            <a:r>
              <a:rPr lang="de-DE" sz="2500" kern="1200" baseline="0" dirty="0" err="1">
                <a:solidFill>
                  <a:srgbClr val="000000"/>
                </a:solidFill>
                <a:latin typeface="Arial"/>
              </a:rPr>
              <a:t>verspel</a:t>
            </a:r>
            <a:r>
              <a:rPr lang="de-DE" sz="2500" kern="1200" baseline="0" dirty="0">
                <a:solidFill>
                  <a:srgbClr val="000000"/>
                </a:solidFill>
                <a:latin typeface="Arial"/>
              </a:rPr>
              <a:t> </a:t>
            </a:r>
            <a:r>
              <a:rPr lang="de-DE" sz="2500" kern="1200" baseline="0" dirty="0" err="1">
                <a:solidFill>
                  <a:srgbClr val="000000"/>
                </a:solidFill>
                <a:latin typeface="Arial"/>
              </a:rPr>
              <a:t>luptur</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utempor</a:t>
            </a:r>
            <a:r>
              <a:rPr lang="de-DE" sz="2500" kern="1200" baseline="0" dirty="0">
                <a:solidFill>
                  <a:srgbClr val="000000"/>
                </a:solidFill>
                <a:latin typeface="Arial"/>
              </a:rPr>
              <a:t> </a:t>
            </a:r>
            <a:r>
              <a:rPr lang="de-DE" sz="2500" kern="1200" baseline="0" dirty="0" err="1">
                <a:solidFill>
                  <a:srgbClr val="000000"/>
                </a:solidFill>
                <a:latin typeface="Arial"/>
              </a:rPr>
              <a:t>rovitat</a:t>
            </a:r>
            <a:r>
              <a:rPr lang="de-DE" sz="2500" kern="1200" baseline="0" dirty="0">
                <a:solidFill>
                  <a:srgbClr val="000000"/>
                </a:solidFill>
                <a:latin typeface="Arial"/>
              </a:rPr>
              <a:t> </a:t>
            </a:r>
            <a:r>
              <a:rPr lang="de-DE" sz="2500" kern="1200" baseline="0" dirty="0" err="1">
                <a:solidFill>
                  <a:srgbClr val="000000"/>
                </a:solidFill>
                <a:latin typeface="Arial"/>
              </a:rPr>
              <a:t>isquidi</a:t>
            </a:r>
            <a:r>
              <a:rPr lang="de-DE" sz="2500" kern="1200" baseline="0" dirty="0">
                <a:solidFill>
                  <a:srgbClr val="000000"/>
                </a:solidFill>
                <a:latin typeface="Arial"/>
              </a:rPr>
              <a:t> </a:t>
            </a:r>
            <a:r>
              <a:rPr lang="de-DE" sz="2500" kern="1200" baseline="0" dirty="0" err="1">
                <a:solidFill>
                  <a:srgbClr val="000000"/>
                </a:solidFill>
                <a:latin typeface="Arial"/>
              </a:rPr>
              <a:t>gendus</a:t>
            </a:r>
            <a:r>
              <a:rPr lang="de-DE" sz="2500" kern="1200" baseline="0" dirty="0">
                <a:solidFill>
                  <a:srgbClr val="000000"/>
                </a:solidFill>
                <a:latin typeface="Arial"/>
              </a:rPr>
              <a:t> </a:t>
            </a:r>
            <a:r>
              <a:rPr lang="de-DE" sz="2500" kern="1200" baseline="0" dirty="0" err="1">
                <a:solidFill>
                  <a:srgbClr val="000000"/>
                </a:solidFill>
                <a:latin typeface="Arial"/>
              </a:rPr>
              <a:t>voluptaecae</a:t>
            </a:r>
            <a:r>
              <a:rPr lang="de-DE" sz="2500" kern="1200" baseline="0" dirty="0">
                <a:solidFill>
                  <a:srgbClr val="000000"/>
                </a:solidFill>
                <a:latin typeface="Arial"/>
              </a:rPr>
              <a:t>. </a:t>
            </a:r>
            <a:r>
              <a:rPr lang="de-DE" sz="2500" kern="1200" baseline="0" dirty="0" err="1">
                <a:solidFill>
                  <a:srgbClr val="000000"/>
                </a:solidFill>
                <a:latin typeface="Arial"/>
              </a:rPr>
              <a:t>Itatem</a:t>
            </a:r>
            <a:r>
              <a:rPr lang="de-DE" sz="2500" kern="1200" baseline="0" dirty="0">
                <a:solidFill>
                  <a:srgbClr val="000000"/>
                </a:solidFill>
                <a:latin typeface="Arial"/>
              </a:rPr>
              <a:t> quo </a:t>
            </a:r>
            <a:r>
              <a:rPr lang="de-DE" sz="2500" kern="1200" baseline="0" dirty="0" err="1">
                <a:solidFill>
                  <a:srgbClr val="000000"/>
                </a:solidFill>
                <a:latin typeface="Arial"/>
              </a:rPr>
              <a:t>conectis</a:t>
            </a:r>
            <a:r>
              <a:rPr lang="de-DE" sz="2500" kern="1200" baseline="0" dirty="0">
                <a:solidFill>
                  <a:srgbClr val="000000"/>
                </a:solidFill>
                <a:latin typeface="Arial"/>
              </a:rPr>
              <a:t> </a:t>
            </a:r>
            <a:r>
              <a:rPr lang="de-DE" sz="2500" kern="1200" baseline="0" dirty="0" err="1">
                <a:solidFill>
                  <a:srgbClr val="000000"/>
                </a:solidFill>
                <a:latin typeface="Arial"/>
              </a:rPr>
              <a:t>molore</a:t>
            </a:r>
            <a:r>
              <a:rPr lang="de-DE" sz="2500" kern="1200" baseline="0" dirty="0">
                <a:solidFill>
                  <a:srgbClr val="000000"/>
                </a:solidFill>
                <a:latin typeface="Arial"/>
              </a:rPr>
              <a:t> </a:t>
            </a:r>
            <a:r>
              <a:rPr lang="de-DE" sz="2500" kern="1200" baseline="0" dirty="0" err="1">
                <a:solidFill>
                  <a:srgbClr val="000000"/>
                </a:solidFill>
                <a:latin typeface="Arial"/>
              </a:rPr>
              <a:t>cuptatur</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a:t>
            </a:r>
          </a:p>
          <a:p>
            <a:pPr rtl="0"/>
            <a:r>
              <a:rPr lang="de-DE" sz="2500" kern="1200" baseline="0" dirty="0" err="1">
                <a:solidFill>
                  <a:srgbClr val="000000"/>
                </a:solidFill>
                <a:latin typeface="Arial"/>
              </a:rPr>
              <a:t>Xerro</a:t>
            </a:r>
            <a:r>
              <a:rPr lang="de-DE" sz="2500" kern="1200" baseline="0" dirty="0">
                <a:solidFill>
                  <a:srgbClr val="000000"/>
                </a:solidFill>
                <a:latin typeface="Arial"/>
              </a:rPr>
              <a:t> et </a:t>
            </a:r>
            <a:r>
              <a:rPr lang="de-DE" sz="2500" kern="1200" baseline="0" dirty="0" err="1">
                <a:solidFill>
                  <a:srgbClr val="000000"/>
                </a:solidFill>
                <a:latin typeface="Arial"/>
              </a:rPr>
              <a:t>elesciam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am </a:t>
            </a:r>
            <a:r>
              <a:rPr lang="de-DE" sz="2500" kern="1200" baseline="0" dirty="0" err="1">
                <a:solidFill>
                  <a:srgbClr val="000000"/>
                </a:solidFill>
                <a:latin typeface="Arial"/>
              </a:rPr>
              <a:t>videlessi</a:t>
            </a:r>
            <a:r>
              <a:rPr lang="de-DE" sz="2500" kern="1200" baseline="0" dirty="0">
                <a:solidFill>
                  <a:srgbClr val="000000"/>
                </a:solidFill>
                <a:latin typeface="Arial"/>
              </a:rPr>
              <a:t> </a:t>
            </a:r>
            <a:r>
              <a:rPr lang="de-DE" sz="2500" kern="1200" baseline="0" dirty="0" err="1">
                <a:solidFill>
                  <a:srgbClr val="000000"/>
                </a:solidFill>
                <a:latin typeface="Arial"/>
              </a:rPr>
              <a:t>accus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p>
          <a:p>
            <a:pPr rtl="0"/>
            <a:r>
              <a:rPr lang="de-DE" sz="2500" kern="1200" baseline="0" dirty="0" err="1">
                <a:solidFill>
                  <a:srgbClr val="000000"/>
                </a:solidFill>
                <a:latin typeface="Arial"/>
              </a:rPr>
              <a:t>omnient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laccum</a:t>
            </a:r>
            <a:r>
              <a:rPr lang="de-DE" sz="2500" kern="1200" baseline="0" dirty="0">
                <a:solidFill>
                  <a:srgbClr val="000000"/>
                </a:solidFill>
                <a:latin typeface="Arial"/>
              </a:rPr>
              <a:t> </a:t>
            </a:r>
            <a:r>
              <a:rPr lang="de-DE" sz="2500" kern="1200" baseline="0" dirty="0" err="1">
                <a:solidFill>
                  <a:srgbClr val="000000"/>
                </a:solidFill>
                <a:latin typeface="Arial"/>
              </a:rPr>
              <a:t>ernation</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a:t>
            </a:r>
            <a:r>
              <a:rPr lang="de-DE" sz="2500" kern="1200" baseline="0" dirty="0" err="1">
                <a:solidFill>
                  <a:srgbClr val="000000"/>
                </a:solidFill>
                <a:latin typeface="Arial"/>
              </a:rPr>
              <a:t>explictur</a:t>
            </a:r>
            <a:r>
              <a:rPr lang="de-DE" sz="2500" kern="1200" baseline="0" dirty="0">
                <a:solidFill>
                  <a:srgbClr val="000000"/>
                </a:solidFill>
                <a:latin typeface="Arial"/>
              </a:rPr>
              <a:t>? </a:t>
            </a:r>
            <a:r>
              <a:rPr lang="de-DE" sz="2500" kern="1200" baseline="0" dirty="0" err="1">
                <a:solidFill>
                  <a:srgbClr val="000000"/>
                </a:solidFill>
                <a:latin typeface="Arial"/>
              </a:rPr>
              <a:t>Abori</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molut</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eaquis</a:t>
            </a:r>
            <a:r>
              <a:rPr lang="de-DE" sz="2500" kern="1200" baseline="0" dirty="0">
                <a:solidFill>
                  <a:srgbClr val="000000"/>
                </a:solidFill>
                <a:latin typeface="Arial"/>
              </a:rPr>
              <a:t> </a:t>
            </a:r>
            <a:r>
              <a:rPr lang="de-DE" sz="2500" kern="1200" baseline="0" dirty="0" err="1">
                <a:solidFill>
                  <a:srgbClr val="000000"/>
                </a:solidFill>
                <a:latin typeface="Arial"/>
              </a:rPr>
              <a:t>venis</a:t>
            </a:r>
            <a:r>
              <a:rPr lang="de-DE" sz="2500" kern="1200" baseline="0" dirty="0">
                <a:solidFill>
                  <a:srgbClr val="000000"/>
                </a:solidFill>
                <a:latin typeface="Arial"/>
              </a:rPr>
              <a:t> </a:t>
            </a:r>
            <a:r>
              <a:rPr lang="de-DE" sz="2500" kern="1200" baseline="0" dirty="0" err="1">
                <a:solidFill>
                  <a:srgbClr val="000000"/>
                </a:solidFill>
                <a:latin typeface="Arial"/>
              </a:rPr>
              <a:t>quibus</a:t>
            </a:r>
            <a:r>
              <a:rPr lang="de-DE" sz="2500" kern="1200" baseline="0" dirty="0">
                <a:solidFill>
                  <a:srgbClr val="000000"/>
                </a:solidFill>
                <a:latin typeface="Arial"/>
              </a:rPr>
              <a:t> in es et </a:t>
            </a:r>
            <a:r>
              <a:rPr lang="de-DE" sz="2500" kern="1200" baseline="0" dirty="0" err="1">
                <a:solidFill>
                  <a:srgbClr val="000000"/>
                </a:solidFill>
                <a:latin typeface="Arial"/>
              </a:rPr>
              <a:t>aligent</a:t>
            </a:r>
            <a:r>
              <a:rPr lang="de-DE" sz="2500" kern="1200" baseline="0" dirty="0">
                <a:solidFill>
                  <a:srgbClr val="000000"/>
                </a:solidFill>
                <a:latin typeface="Arial"/>
              </a:rPr>
              <a:t>.</a:t>
            </a:r>
          </a:p>
          <a:p>
            <a:pPr rtl="0"/>
            <a:r>
              <a:rPr lang="de-DE" sz="2500" kern="1200" baseline="0" dirty="0" err="1">
                <a:solidFill>
                  <a:srgbClr val="000000"/>
                </a:solidFill>
                <a:latin typeface="Arial"/>
              </a:rPr>
              <a:t>Niat</a:t>
            </a:r>
            <a:r>
              <a:rPr lang="de-DE" sz="2500" kern="1200" baseline="0" dirty="0">
                <a:solidFill>
                  <a:srgbClr val="000000"/>
                </a:solidFill>
                <a:latin typeface="Arial"/>
              </a:rPr>
              <a:t> </a:t>
            </a:r>
            <a:r>
              <a:rPr lang="de-DE" sz="2500" kern="1200" baseline="0" dirty="0" err="1">
                <a:solidFill>
                  <a:srgbClr val="000000"/>
                </a:solidFill>
                <a:latin typeface="Arial"/>
              </a:rPr>
              <a:t>harchillis</a:t>
            </a:r>
            <a:r>
              <a:rPr lang="de-DE" sz="2500" kern="1200" baseline="0" dirty="0">
                <a:solidFill>
                  <a:srgbClr val="000000"/>
                </a:solidFill>
                <a:latin typeface="Arial"/>
              </a:rPr>
              <a:t> </a:t>
            </a:r>
            <a:r>
              <a:rPr lang="de-DE" sz="2500" kern="1200" baseline="0" dirty="0" err="1">
                <a:solidFill>
                  <a:srgbClr val="000000"/>
                </a:solidFill>
                <a:latin typeface="Arial"/>
              </a:rPr>
              <a:t>cullate</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aboreperia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doluptam</a:t>
            </a:r>
            <a:r>
              <a:rPr lang="de-DE" sz="2500" kern="1200" baseline="0" dirty="0">
                <a:solidFill>
                  <a:srgbClr val="000000"/>
                </a:solidFill>
                <a:latin typeface="Arial"/>
              </a:rPr>
              <a:t> </a:t>
            </a:r>
            <a:r>
              <a:rPr lang="de-DE" sz="2500" kern="1200" baseline="0" dirty="0" err="1">
                <a:solidFill>
                  <a:srgbClr val="000000"/>
                </a:solidFill>
                <a:latin typeface="Arial"/>
              </a:rPr>
              <a:t>faccabo</a:t>
            </a:r>
            <a:r>
              <a:rPr lang="de-DE" sz="2500" kern="1200" baseline="0" dirty="0">
                <a:solidFill>
                  <a:srgbClr val="000000"/>
                </a:solidFill>
                <a:latin typeface="Arial"/>
              </a:rPr>
              <a:t>. </a:t>
            </a:r>
            <a:r>
              <a:rPr lang="de-DE" sz="2500" kern="1200" baseline="0" dirty="0" err="1">
                <a:solidFill>
                  <a:srgbClr val="000000"/>
                </a:solidFill>
                <a:latin typeface="Arial"/>
              </a:rPr>
              <a:t>Otam</a:t>
            </a:r>
            <a:r>
              <a:rPr lang="de-DE" sz="2500" kern="1200" baseline="0" dirty="0">
                <a:solidFill>
                  <a:srgbClr val="000000"/>
                </a:solidFill>
                <a:latin typeface="Arial"/>
              </a:rPr>
              <a:t> </a:t>
            </a:r>
            <a:r>
              <a:rPr lang="de-DE" sz="2500" kern="1200" baseline="0" dirty="0" err="1">
                <a:solidFill>
                  <a:srgbClr val="000000"/>
                </a:solidFill>
                <a:latin typeface="Arial"/>
              </a:rPr>
              <a:t>iniminventur</a:t>
            </a:r>
            <a:r>
              <a:rPr lang="de-DE" sz="2500" kern="1200" baseline="0" dirty="0">
                <a:solidFill>
                  <a:srgbClr val="000000"/>
                </a:solidFill>
                <a:latin typeface="Arial"/>
              </a:rPr>
              <a:t>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none</a:t>
            </a:r>
            <a:r>
              <a:rPr lang="de-DE" sz="2500" kern="1200" baseline="0" dirty="0">
                <a:solidFill>
                  <a:srgbClr val="000000"/>
                </a:solidFill>
                <a:latin typeface="Arial"/>
              </a:rPr>
              <a:t> </a:t>
            </a:r>
            <a:r>
              <a:rPr lang="de-DE" sz="2500" kern="1200" baseline="0" dirty="0" err="1">
                <a:solidFill>
                  <a:srgbClr val="000000"/>
                </a:solidFill>
                <a:latin typeface="Arial"/>
              </a:rPr>
              <a:t>net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accum</a:t>
            </a:r>
            <a:r>
              <a:rPr lang="de-DE" sz="2500" kern="1200" baseline="0" dirty="0">
                <a:solidFill>
                  <a:srgbClr val="000000"/>
                </a:solidFill>
                <a:latin typeface="Arial"/>
              </a:rPr>
              <a:t>, </a:t>
            </a:r>
            <a:r>
              <a:rPr lang="de-DE" sz="2500" kern="1200" baseline="0" dirty="0" err="1">
                <a:solidFill>
                  <a:srgbClr val="000000"/>
                </a:solidFill>
                <a:latin typeface="Arial"/>
              </a:rPr>
              <a:t>nimet</a:t>
            </a:r>
            <a:r>
              <a:rPr lang="de-DE" sz="2500" kern="1200" baseline="0" dirty="0">
                <a:solidFill>
                  <a:srgbClr val="000000"/>
                </a:solidFill>
                <a:latin typeface="Arial"/>
              </a:rPr>
              <a:t> </a:t>
            </a:r>
            <a:r>
              <a:rPr lang="de-DE" sz="2500" kern="1200" baseline="0" dirty="0" err="1">
                <a:solidFill>
                  <a:srgbClr val="000000"/>
                </a:solidFill>
                <a:latin typeface="Arial"/>
              </a:rPr>
              <a:t>officimi</a:t>
            </a:r>
            <a:r>
              <a:rPr lang="de-DE" sz="2500" kern="1200" baseline="0" dirty="0">
                <a:solidFill>
                  <a:srgbClr val="000000"/>
                </a:solidFill>
                <a:latin typeface="Arial"/>
              </a:rPr>
              <a:t>, </a:t>
            </a:r>
            <a:r>
              <a:rPr lang="de-DE" sz="2500" kern="1200" baseline="0" dirty="0" err="1">
                <a:solidFill>
                  <a:srgbClr val="000000"/>
                </a:solidFill>
                <a:latin typeface="Arial"/>
              </a:rPr>
              <a:t>conseque</a:t>
            </a:r>
            <a:r>
              <a:rPr lang="de-DE" sz="2500" kern="1200" baseline="0" dirty="0">
                <a:solidFill>
                  <a:srgbClr val="000000"/>
                </a:solidFill>
                <a:latin typeface="Arial"/>
              </a:rPr>
              <a:t> </a:t>
            </a:r>
            <a:r>
              <a:rPr lang="de-DE" sz="2500" kern="1200" baseline="0" dirty="0" err="1">
                <a:solidFill>
                  <a:srgbClr val="000000"/>
                </a:solidFill>
                <a:latin typeface="Arial"/>
              </a:rPr>
              <a:t>dit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Nam, </a:t>
            </a:r>
            <a:r>
              <a:rPr lang="de-DE" sz="2500" kern="1200" baseline="0" dirty="0" err="1">
                <a:solidFill>
                  <a:srgbClr val="000000"/>
                </a:solidFill>
                <a:latin typeface="Arial"/>
              </a:rPr>
              <a:t>quibus</a:t>
            </a:r>
            <a:r>
              <a:rPr lang="de-DE" sz="2500" kern="1200" baseline="0" dirty="0">
                <a:solidFill>
                  <a:srgbClr val="000000"/>
                </a:solidFill>
                <a:latin typeface="Arial"/>
              </a:rPr>
              <a:t> </a:t>
            </a:r>
            <a:r>
              <a:rPr lang="de-DE" sz="2500" kern="1200" baseline="0" dirty="0" err="1">
                <a:solidFill>
                  <a:srgbClr val="000000"/>
                </a:solidFill>
                <a:latin typeface="Arial"/>
              </a:rPr>
              <a:t>moloraectius</a:t>
            </a:r>
            <a:r>
              <a:rPr lang="de-DE" sz="2500" kern="1200" baseline="0" dirty="0">
                <a:solidFill>
                  <a:srgbClr val="000000"/>
                </a:solidFill>
                <a:latin typeface="Arial"/>
              </a:rPr>
              <a:t> </a:t>
            </a:r>
            <a:r>
              <a:rPr lang="de-DE" sz="2500" kern="1200" baseline="0" dirty="0" err="1">
                <a:solidFill>
                  <a:srgbClr val="000000"/>
                </a:solidFill>
                <a:latin typeface="Arial"/>
              </a:rPr>
              <a:t>illabor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laborrum</a:t>
            </a:r>
            <a:r>
              <a:rPr lang="de-DE" sz="2500" kern="1200" baseline="0" dirty="0">
                <a:solidFill>
                  <a:srgbClr val="000000"/>
                </a:solidFill>
                <a:latin typeface="Arial"/>
              </a:rPr>
              <a:t> </a:t>
            </a:r>
            <a:r>
              <a:rPr lang="de-DE" sz="2500" kern="1200" baseline="0" dirty="0" err="1">
                <a:solidFill>
                  <a:srgbClr val="000000"/>
                </a:solidFill>
                <a:latin typeface="Arial"/>
              </a:rPr>
              <a:t>inveliquia</a:t>
            </a:r>
            <a:r>
              <a:rPr lang="de-DE" sz="2500" kern="1200" baseline="0" dirty="0">
                <a:solidFill>
                  <a:srgbClr val="000000"/>
                </a:solidFill>
                <a:latin typeface="Arial"/>
              </a:rPr>
              <a:t> </a:t>
            </a:r>
            <a:r>
              <a:rPr lang="de-DE" sz="2500" kern="1200" baseline="0" dirty="0" err="1">
                <a:solidFill>
                  <a:srgbClr val="000000"/>
                </a:solidFill>
                <a:latin typeface="Arial"/>
              </a:rPr>
              <a:t>sequias</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spedis</a:t>
            </a:r>
            <a:r>
              <a:rPr lang="de-DE" sz="2500" kern="1200" baseline="0" dirty="0">
                <a:solidFill>
                  <a:srgbClr val="000000"/>
                </a:solidFill>
                <a:latin typeface="Arial"/>
              </a:rPr>
              <a:t> </a:t>
            </a:r>
            <a:r>
              <a:rPr lang="de-DE" sz="2500" kern="1200" baseline="0" dirty="0" err="1">
                <a:solidFill>
                  <a:srgbClr val="000000"/>
                </a:solidFill>
                <a:latin typeface="Arial"/>
              </a:rPr>
              <a:t>moluptias</a:t>
            </a:r>
            <a:r>
              <a:rPr lang="de-DE" sz="2500" kern="1200" baseline="0" dirty="0">
                <a:solidFill>
                  <a:srgbClr val="000000"/>
                </a:solidFill>
                <a:latin typeface="Arial"/>
              </a:rPr>
              <a:t> </a:t>
            </a:r>
            <a:r>
              <a:rPr lang="de-DE" sz="2500" kern="1200" baseline="0" dirty="0" err="1">
                <a:solidFill>
                  <a:srgbClr val="000000"/>
                </a:solidFill>
                <a:latin typeface="Arial"/>
              </a:rPr>
              <a:t>adia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acest</a:t>
            </a:r>
            <a:r>
              <a:rPr lang="de-DE" sz="2500" kern="1200" baseline="0" dirty="0">
                <a:solidFill>
                  <a:srgbClr val="000000"/>
                </a:solidFill>
                <a:latin typeface="Arial"/>
              </a:rPr>
              <a:t> </a:t>
            </a:r>
            <a:r>
              <a:rPr lang="de-DE" sz="2500" kern="1200" baseline="0" dirty="0" err="1">
                <a:solidFill>
                  <a:srgbClr val="000000"/>
                </a:solidFill>
                <a:latin typeface="Arial"/>
              </a:rPr>
              <a:t>audae</a:t>
            </a:r>
            <a:r>
              <a:rPr lang="de-DE" sz="2500" kern="1200" baseline="0" dirty="0">
                <a:solidFill>
                  <a:srgbClr val="000000"/>
                </a:solidFill>
                <a:latin typeface="Arial"/>
              </a:rPr>
              <a:t> </a:t>
            </a:r>
            <a:r>
              <a:rPr lang="de-DE" sz="2500" kern="1200" baseline="0" dirty="0" err="1">
                <a:solidFill>
                  <a:srgbClr val="000000"/>
                </a:solidFill>
                <a:latin typeface="Arial"/>
              </a:rPr>
              <a:t>pernatum</a:t>
            </a:r>
            <a:r>
              <a:rPr lang="de-DE" sz="2500" kern="1200" baseline="0" dirty="0">
                <a:solidFill>
                  <a:srgbClr val="000000"/>
                </a:solidFill>
                <a:latin typeface="Arial"/>
              </a:rPr>
              <a:t> </a:t>
            </a:r>
            <a:r>
              <a:rPr lang="de-DE" sz="2500" kern="1200" baseline="0" dirty="0" err="1">
                <a:solidFill>
                  <a:srgbClr val="000000"/>
                </a:solidFill>
                <a:latin typeface="Arial"/>
              </a:rPr>
              <a:t>ius</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ad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et </a:t>
            </a:r>
            <a:r>
              <a:rPr lang="de-DE" sz="2500" kern="1200" baseline="0" dirty="0" err="1">
                <a:solidFill>
                  <a:srgbClr val="000000"/>
                </a:solidFill>
                <a:latin typeface="Arial"/>
              </a:rPr>
              <a:t>volo</a:t>
            </a:r>
            <a:r>
              <a:rPr lang="de-DE" sz="2500" kern="1200" baseline="0" dirty="0">
                <a:solidFill>
                  <a:srgbClr val="000000"/>
                </a:solidFill>
                <a:latin typeface="Arial"/>
              </a:rPr>
              <a:t> </a:t>
            </a:r>
            <a:r>
              <a:rPr lang="de-DE" sz="2500" kern="1200" baseline="0" dirty="0" err="1">
                <a:solidFill>
                  <a:srgbClr val="000000"/>
                </a:solidFill>
                <a:latin typeface="Arial"/>
              </a:rPr>
              <a:t>verovid</a:t>
            </a:r>
            <a:r>
              <a:rPr lang="de-DE" sz="2500" kern="1200" baseline="0" dirty="0">
                <a:solidFill>
                  <a:srgbClr val="000000"/>
                </a:solidFill>
                <a:latin typeface="Arial"/>
              </a:rPr>
              <a:t> </a:t>
            </a:r>
            <a:r>
              <a:rPr lang="de-DE" sz="2500" kern="1200" baseline="0" dirty="0" err="1">
                <a:solidFill>
                  <a:srgbClr val="000000"/>
                </a:solidFill>
                <a:latin typeface="Arial"/>
              </a:rPr>
              <a:t>unturitatet</a:t>
            </a:r>
            <a:r>
              <a:rPr lang="de-DE" sz="2500" kern="1200" baseline="0" dirty="0">
                <a:solidFill>
                  <a:srgbClr val="000000"/>
                </a:solidFill>
                <a:latin typeface="Arial"/>
              </a:rPr>
              <a:t> </a:t>
            </a:r>
            <a:r>
              <a:rPr lang="de-DE" sz="2500" kern="1200" baseline="0" dirty="0" err="1">
                <a:solidFill>
                  <a:srgbClr val="000000"/>
                </a:solidFill>
                <a:latin typeface="Arial"/>
              </a:rPr>
              <a:t>adiorehendi</a:t>
            </a:r>
            <a:r>
              <a:rPr lang="de-DE" sz="2500" kern="1200" baseline="0" dirty="0">
                <a:solidFill>
                  <a:srgbClr val="000000"/>
                </a:solidFill>
                <a:latin typeface="Arial"/>
              </a:rPr>
              <a:t> </a:t>
            </a:r>
            <a:r>
              <a:rPr lang="de-DE" sz="2500" kern="1200" baseline="0" dirty="0" err="1">
                <a:solidFill>
                  <a:srgbClr val="000000"/>
                </a:solidFill>
                <a:latin typeface="Arial"/>
              </a:rPr>
              <a:t>blabor</a:t>
            </a:r>
            <a:r>
              <a:rPr lang="de-DE" sz="2500" kern="1200" baseline="0" dirty="0">
                <a:solidFill>
                  <a:srgbClr val="000000"/>
                </a:solidFill>
                <a:latin typeface="Arial"/>
              </a:rPr>
              <a:t> </a:t>
            </a:r>
            <a:r>
              <a:rPr lang="de-DE" sz="2500" kern="1200" baseline="0" dirty="0" err="1">
                <a:solidFill>
                  <a:srgbClr val="000000"/>
                </a:solidFill>
                <a:latin typeface="Arial"/>
              </a:rPr>
              <a:t>aciur</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resciuntem</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imendendae</a:t>
            </a:r>
            <a:r>
              <a:rPr lang="de-DE" sz="2500" kern="1200" baseline="0" dirty="0">
                <a:solidFill>
                  <a:srgbClr val="000000"/>
                </a:solidFill>
                <a:latin typeface="Arial"/>
              </a:rPr>
              <a:t> </a:t>
            </a:r>
            <a:r>
              <a:rPr lang="de-DE" sz="2500" kern="1200" baseline="0" dirty="0" err="1">
                <a:solidFill>
                  <a:srgbClr val="000000"/>
                </a:solidFill>
                <a:latin typeface="Arial"/>
              </a:rPr>
              <a:t>verum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dem. </a:t>
            </a:r>
            <a:r>
              <a:rPr lang="de-DE" sz="2500" kern="1200" baseline="0" dirty="0" err="1">
                <a:solidFill>
                  <a:srgbClr val="000000"/>
                </a:solidFill>
                <a:latin typeface="Arial"/>
              </a:rPr>
              <a:t>Ro</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a:t>
            </a:r>
            <a:r>
              <a:rPr lang="de-DE" sz="2500" kern="1200" baseline="0" dirty="0">
                <a:solidFill>
                  <a:srgbClr val="000000"/>
                </a:solidFill>
                <a:latin typeface="Arial"/>
              </a:rPr>
              <a:t> </a:t>
            </a:r>
            <a:r>
              <a:rPr lang="de-DE" sz="2500" kern="1200" baseline="0" dirty="0" err="1">
                <a:solidFill>
                  <a:srgbClr val="000000"/>
                </a:solidFill>
                <a:latin typeface="Arial"/>
              </a:rPr>
              <a:t>atiorro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in </a:t>
            </a:r>
            <a:r>
              <a:rPr lang="de-DE" sz="2500" kern="1200" baseline="0" dirty="0" err="1">
                <a:solidFill>
                  <a:srgbClr val="000000"/>
                </a:solidFill>
                <a:latin typeface="Arial"/>
              </a:rPr>
              <a:t>nihiliquis</a:t>
            </a:r>
            <a:r>
              <a:rPr lang="de-DE" sz="2500" kern="1200" baseline="0" dirty="0">
                <a:solidFill>
                  <a:srgbClr val="000000"/>
                </a:solidFill>
                <a:latin typeface="Arial"/>
              </a:rPr>
              <a:t> </a:t>
            </a:r>
            <a:r>
              <a:rPr lang="de-DE" sz="2500" kern="1200" baseline="0" dirty="0" err="1">
                <a:solidFill>
                  <a:srgbClr val="000000"/>
                </a:solidFill>
                <a:latin typeface="Arial"/>
              </a:rPr>
              <a:t>volorporro</a:t>
            </a:r>
            <a:r>
              <a:rPr lang="de-DE" sz="2500" kern="1200" baseline="0" dirty="0">
                <a:solidFill>
                  <a:srgbClr val="000000"/>
                </a:solidFill>
                <a:latin typeface="Arial"/>
              </a:rPr>
              <a:t> </a:t>
            </a:r>
            <a:r>
              <a:rPr lang="de-DE" sz="2500" kern="1200" baseline="0" dirty="0" err="1">
                <a:solidFill>
                  <a:srgbClr val="000000"/>
                </a:solidFill>
                <a:latin typeface="Arial"/>
              </a:rPr>
              <a:t>is</a:t>
            </a:r>
            <a:r>
              <a:rPr lang="de-DE" sz="2500" kern="1200" baseline="0" dirty="0">
                <a:solidFill>
                  <a:srgbClr val="000000"/>
                </a:solidFill>
                <a:latin typeface="Arial"/>
              </a:rPr>
              <a:t> </a:t>
            </a:r>
            <a:r>
              <a:rPr lang="de-DE" sz="2500" kern="1200" baseline="0" dirty="0" err="1">
                <a:solidFill>
                  <a:srgbClr val="000000"/>
                </a:solidFill>
                <a:latin typeface="Arial"/>
              </a:rPr>
              <a:t>istiusdaecto</a:t>
            </a:r>
            <a:r>
              <a:rPr lang="de-DE" sz="2500" kern="1200" baseline="0" dirty="0">
                <a:solidFill>
                  <a:srgbClr val="000000"/>
                </a:solidFill>
                <a:latin typeface="Arial"/>
              </a:rPr>
              <a:t> </a:t>
            </a:r>
            <a:r>
              <a:rPr lang="de-DE" sz="2500" kern="1200" baseline="0" dirty="0" err="1">
                <a:solidFill>
                  <a:srgbClr val="000000"/>
                </a:solidFill>
                <a:latin typeface="Arial"/>
              </a:rPr>
              <a:t>tem</a:t>
            </a:r>
            <a:r>
              <a:rPr lang="de-DE" sz="2500" kern="1200" baseline="0" dirty="0">
                <a:solidFill>
                  <a:srgbClr val="000000"/>
                </a:solidFill>
                <a:latin typeface="Arial"/>
              </a:rPr>
              <a:t> </a:t>
            </a:r>
            <a:r>
              <a:rPr lang="de-DE" sz="2500" kern="1200" baseline="0" dirty="0" err="1">
                <a:solidFill>
                  <a:srgbClr val="000000"/>
                </a:solidFill>
                <a:latin typeface="Arial"/>
              </a:rPr>
              <a:t>recae</a:t>
            </a:r>
            <a:r>
              <a:rPr lang="de-DE" sz="2500" kern="1200" baseline="0" dirty="0">
                <a:solidFill>
                  <a:srgbClr val="000000"/>
                </a:solidFill>
                <a:latin typeface="Arial"/>
              </a:rPr>
              <a:t> mi, si </a:t>
            </a:r>
            <a:r>
              <a:rPr lang="de-DE" sz="2500" kern="1200" baseline="0" dirty="0" err="1">
                <a:solidFill>
                  <a:srgbClr val="000000"/>
                </a:solidFill>
                <a:latin typeface="Arial"/>
              </a:rPr>
              <a:t>voluptat</a:t>
            </a:r>
            <a:r>
              <a:rPr lang="de-DE" sz="2500" kern="1200" baseline="0" dirty="0">
                <a:solidFill>
                  <a:srgbClr val="000000"/>
                </a:solidFill>
                <a:latin typeface="Arial"/>
              </a:rPr>
              <a:t>.</a:t>
            </a:r>
          </a:p>
          <a:p>
            <a:pPr rtl="0"/>
            <a:r>
              <a:rPr lang="de-DE" sz="2500" kern="1200" baseline="0" dirty="0" err="1">
                <a:solidFill>
                  <a:srgbClr val="000000"/>
                </a:solidFill>
                <a:latin typeface="Arial"/>
              </a:rPr>
              <a:t>Cae</a:t>
            </a:r>
            <a:r>
              <a:rPr lang="de-DE" sz="2500" kern="1200" baseline="0" dirty="0">
                <a:solidFill>
                  <a:srgbClr val="000000"/>
                </a:solidFill>
                <a:latin typeface="Arial"/>
              </a:rPr>
              <a:t> et </a:t>
            </a:r>
            <a:r>
              <a:rPr lang="de-DE" sz="2500" kern="1200" baseline="0" dirty="0" err="1">
                <a:solidFill>
                  <a:srgbClr val="000000"/>
                </a:solidFill>
                <a:latin typeface="Arial"/>
              </a:rPr>
              <a:t>autem</a:t>
            </a:r>
            <a:r>
              <a:rPr lang="de-DE" sz="2500" kern="1200" baseline="0" dirty="0">
                <a:solidFill>
                  <a:srgbClr val="000000"/>
                </a:solidFill>
                <a:latin typeface="Arial"/>
              </a:rPr>
              <a:t> </a:t>
            </a:r>
            <a:r>
              <a:rPr lang="de-DE" sz="2500" kern="1200" baseline="0" dirty="0" err="1">
                <a:solidFill>
                  <a:srgbClr val="000000"/>
                </a:solidFill>
                <a:latin typeface="Arial"/>
              </a:rPr>
              <a:t>at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reped</a:t>
            </a:r>
            <a:r>
              <a:rPr lang="de-DE" sz="2500" kern="1200" baseline="0" dirty="0">
                <a:solidFill>
                  <a:srgbClr val="000000"/>
                </a:solidFill>
                <a:latin typeface="Arial"/>
              </a:rPr>
              <a:t> </a:t>
            </a:r>
            <a:r>
              <a:rPr lang="de-DE" sz="2500" kern="1200" baseline="0" dirty="0" err="1">
                <a:solidFill>
                  <a:srgbClr val="000000"/>
                </a:solidFill>
                <a:latin typeface="Arial"/>
              </a:rPr>
              <a:t>quasinc</a:t>
            </a:r>
            <a:r>
              <a:rPr lang="de-DE" sz="2500" kern="1200" baseline="0" dirty="0">
                <a:solidFill>
                  <a:srgbClr val="000000"/>
                </a:solidFill>
                <a:latin typeface="Arial"/>
              </a:rPr>
              <a:t> </a:t>
            </a:r>
            <a:r>
              <a:rPr lang="de-DE" sz="2500" kern="1200" baseline="0" dirty="0" err="1">
                <a:solidFill>
                  <a:srgbClr val="000000"/>
                </a:solidFill>
                <a:latin typeface="Arial"/>
              </a:rPr>
              <a:t>ipitio</a:t>
            </a:r>
            <a:r>
              <a:rPr lang="de-DE" sz="2500" kern="1200" baseline="0" dirty="0">
                <a:solidFill>
                  <a:srgbClr val="000000"/>
                </a:solidFill>
                <a:latin typeface="Arial"/>
              </a:rPr>
              <a:t>. </a:t>
            </a:r>
            <a:r>
              <a:rPr lang="de-DE" sz="2500" kern="1200" baseline="0" dirty="0" err="1">
                <a:solidFill>
                  <a:srgbClr val="000000"/>
                </a:solidFill>
                <a:latin typeface="Arial"/>
              </a:rPr>
              <a:t>Ariscipsamus</a:t>
            </a:r>
            <a:r>
              <a:rPr lang="de-DE" sz="2500" kern="1200" baseline="0" dirty="0">
                <a:solidFill>
                  <a:srgbClr val="000000"/>
                </a:solidFill>
                <a:latin typeface="Arial"/>
              </a:rPr>
              <a:t> </a:t>
            </a:r>
            <a:r>
              <a:rPr lang="de-DE" sz="2500" kern="1200" baseline="0" dirty="0" err="1">
                <a:solidFill>
                  <a:srgbClr val="000000"/>
                </a:solidFill>
                <a:latin typeface="Arial"/>
              </a:rPr>
              <a:t>volorec</a:t>
            </a:r>
            <a:r>
              <a:rPr lang="de-DE" sz="2500" kern="1200" baseline="0" dirty="0">
                <a:solidFill>
                  <a:srgbClr val="000000"/>
                </a:solidFill>
                <a:latin typeface="Arial"/>
              </a:rPr>
              <a:t> </a:t>
            </a:r>
            <a:r>
              <a:rPr lang="de-DE" sz="2500" kern="1200" baseline="0" dirty="0" err="1">
                <a:solidFill>
                  <a:srgbClr val="000000"/>
                </a:solidFill>
                <a:latin typeface="Arial"/>
              </a:rPr>
              <a:t>tionse</a:t>
            </a:r>
            <a:r>
              <a:rPr lang="de-DE" sz="2500" kern="1200" baseline="0" dirty="0">
                <a:solidFill>
                  <a:srgbClr val="000000"/>
                </a:solidFill>
                <a:latin typeface="Arial"/>
              </a:rPr>
              <a:t> </a:t>
            </a:r>
            <a:r>
              <a:rPr lang="de-DE" sz="2500" kern="1200" baseline="0" dirty="0" err="1">
                <a:solidFill>
                  <a:srgbClr val="000000"/>
                </a:solidFill>
                <a:latin typeface="Arial"/>
              </a:rPr>
              <a:t>perum</a:t>
            </a:r>
            <a:r>
              <a:rPr lang="de-DE" sz="2500" kern="1200" baseline="0" dirty="0">
                <a:solidFill>
                  <a:srgbClr val="000000"/>
                </a:solidFill>
                <a:latin typeface="Arial"/>
              </a:rPr>
              <a:t> </a:t>
            </a:r>
            <a:r>
              <a:rPr lang="de-DE" sz="2500" kern="1200" baseline="0" dirty="0" err="1">
                <a:solidFill>
                  <a:srgbClr val="000000"/>
                </a:solidFill>
                <a:latin typeface="Arial"/>
              </a:rPr>
              <a:t>volorunt</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p>
        </p:txBody>
      </p:sp>
      <p:sp>
        <p:nvSpPr>
          <p:cNvPr id="5" name="Fußzeilenplatzhalter 4"/>
          <p:cNvSpPr>
            <a:spLocks noGrp="1"/>
          </p:cNvSpPr>
          <p:nvPr>
            <p:ph type="ftr" sz="quarter" idx="11"/>
          </p:nvPr>
        </p:nvSpPr>
        <p:spPr>
          <a:xfrm>
            <a:off x="1656000" y="27936000"/>
            <a:ext cx="39492000" cy="741491"/>
          </a:xfrm>
          <a:prstGeom prst="rect">
            <a:avLst/>
          </a:prstGeom>
        </p:spPr>
        <p:txBody>
          <a:bodyPr/>
          <a:lstStyle/>
          <a:p>
            <a:r>
              <a:rPr lang="de-DE" b="1" dirty="0"/>
              <a:t>Technische Universität München </a:t>
            </a:r>
          </a:p>
          <a:p>
            <a:r>
              <a:rPr lang="de-DE" dirty="0"/>
              <a:t>Fakultät für Mustertechnik </a:t>
            </a:r>
          </a:p>
          <a:p>
            <a:r>
              <a:rPr lang="de-DE" dirty="0"/>
              <a:t>Lehrstuhl für Musterverfahren</a:t>
            </a:r>
          </a:p>
        </p:txBody>
      </p:sp>
      <p:sp>
        <p:nvSpPr>
          <p:cNvPr id="13" name="Bildplatzhalter 12"/>
          <p:cNvSpPr>
            <a:spLocks noGrp="1"/>
          </p:cNvSpPr>
          <p:nvPr>
            <p:ph type="pic" sz="quarter" idx="16"/>
          </p:nvPr>
        </p:nvSpPr>
        <p:spPr>
          <a:xfrm>
            <a:off x="9666958" y="20684603"/>
            <a:ext cx="7380000" cy="6120000"/>
          </a:xfrm>
          <a:prstGeom prst="rect">
            <a:avLst/>
          </a:prstGeom>
        </p:spPr>
        <p:txBody>
          <a:bodyPr bIns="46800" anchor="t" anchorCtr="0"/>
          <a:lstStyle/>
          <a:p>
            <a:r>
              <a:rPr lang="de-DE"/>
              <a:t>Bild durch Klicken auf Symbol hinzufügen</a:t>
            </a:r>
            <a:endParaRPr lang="de-DE" dirty="0"/>
          </a:p>
        </p:txBody>
      </p:sp>
      <p:sp>
        <p:nvSpPr>
          <p:cNvPr id="19" name="Textplatzhalter 18"/>
          <p:cNvSpPr>
            <a:spLocks noGrp="1"/>
          </p:cNvSpPr>
          <p:nvPr>
            <p:ph type="body" sz="quarter" idx="17" hasCustomPrompt="1"/>
          </p:nvPr>
        </p:nvSpPr>
        <p:spPr>
          <a:xfrm>
            <a:off x="9666958" y="26805283"/>
            <a:ext cx="73800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12" name="Bildplatzhalter 12"/>
          <p:cNvSpPr>
            <a:spLocks noGrp="1"/>
          </p:cNvSpPr>
          <p:nvPr>
            <p:ph type="pic" sz="quarter" idx="18"/>
          </p:nvPr>
        </p:nvSpPr>
        <p:spPr>
          <a:xfrm>
            <a:off x="25761566" y="9091315"/>
            <a:ext cx="7380000" cy="9360360"/>
          </a:xfrm>
          <a:prstGeom prst="rect">
            <a:avLst/>
          </a:prstGeom>
        </p:spPr>
        <p:txBody>
          <a:bodyPr bIns="46800" anchor="t" anchorCtr="0"/>
          <a:lstStyle/>
          <a:p>
            <a:r>
              <a:rPr lang="de-DE"/>
              <a:t>Bild durch Klicken auf Symbol hinzufügen</a:t>
            </a:r>
            <a:endParaRPr lang="de-DE" dirty="0"/>
          </a:p>
        </p:txBody>
      </p:sp>
      <p:sp>
        <p:nvSpPr>
          <p:cNvPr id="14" name="Textplatzhalter 18"/>
          <p:cNvSpPr>
            <a:spLocks noGrp="1"/>
          </p:cNvSpPr>
          <p:nvPr>
            <p:ph type="body" sz="quarter" idx="19" hasCustomPrompt="1"/>
          </p:nvPr>
        </p:nvSpPr>
        <p:spPr>
          <a:xfrm>
            <a:off x="25761566" y="18452355"/>
            <a:ext cx="73800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17" name="Textplatzhalter 16"/>
          <p:cNvSpPr>
            <a:spLocks noGrp="1"/>
          </p:cNvSpPr>
          <p:nvPr>
            <p:ph type="body" sz="quarter" idx="20" hasCustomPrompt="1"/>
          </p:nvPr>
        </p:nvSpPr>
        <p:spPr>
          <a:xfrm>
            <a:off x="1656000" y="8784000"/>
            <a:ext cx="7308000" cy="18426761"/>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lvl="1"/>
            <a:r>
              <a:rPr lang="de-DE" sz="2500" kern="1200" baseline="0" dirty="0">
                <a:solidFill>
                  <a:srgbClr val="000000"/>
                </a:solidFill>
                <a:latin typeface="Arial"/>
              </a:rPr>
              <a:t>Fließtext 25 </a:t>
            </a:r>
            <a:r>
              <a:rPr lang="de-DE" sz="2500" kern="1200" baseline="0" dirty="0" err="1">
                <a:solidFill>
                  <a:srgbClr val="000000"/>
                </a:solidFill>
                <a:latin typeface="Arial"/>
              </a:rPr>
              <a:t>pt</a:t>
            </a:r>
            <a:r>
              <a:rPr lang="de-DE" sz="2500" kern="1200" baseline="0" dirty="0">
                <a:solidFill>
                  <a:srgbClr val="000000"/>
                </a:solidFill>
                <a:latin typeface="Arial"/>
              </a:rPr>
              <a:t> </a:t>
            </a:r>
            <a:endParaRPr lang="de-DE" dirty="0"/>
          </a:p>
          <a:p>
            <a:pPr rtl="0"/>
            <a:r>
              <a:rPr lang="de-DE" sz="2500" kern="1200" baseline="0" dirty="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a:solidFill>
                  <a:srgbClr val="000000"/>
                </a:solidFill>
                <a:latin typeface="Arial"/>
              </a:rPr>
              <a:t>Bitte geben Sie Ihren individuellen Text an den vorgesehenen Stellen ein und nutzen Sie die installierten Formatvorlagen für den jeweiligen Textabschnitt. </a:t>
            </a:r>
          </a:p>
          <a:p>
            <a:pPr lvl="1"/>
            <a:r>
              <a:rPr lang="de-DE" dirty="0"/>
              <a:t>Kopfzeile und Absender</a:t>
            </a:r>
          </a:p>
          <a:p>
            <a:pPr rtl="0"/>
            <a:r>
              <a:rPr lang="de-DE" sz="2500" kern="1200" baseline="0" dirty="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und blauem Textzusatz (linker Rand) </a:t>
            </a:r>
          </a:p>
          <a:p>
            <a:pPr lvl="1"/>
            <a:r>
              <a:rPr lang="de-DE" dirty="0" err="1"/>
              <a:t>Textsatz</a:t>
            </a:r>
            <a:endParaRPr lang="de-DE" dirty="0"/>
          </a:p>
          <a:p>
            <a:pPr rtl="0"/>
            <a:r>
              <a:rPr lang="de-DE" sz="2500" kern="1200" baseline="0" dirty="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a:solidFill>
                  <a:srgbClr val="000000"/>
                </a:solidFill>
                <a:latin typeface="Arial"/>
              </a:rPr>
              <a:t>vierspaltiger</a:t>
            </a:r>
            <a:r>
              <a:rPr lang="de-DE" sz="2500" kern="1200" baseline="0" dirty="0">
                <a:solidFill>
                  <a:srgbClr val="000000"/>
                </a:solidFill>
                <a:latin typeface="Arial"/>
              </a:rPr>
              <a:t> Text empfohlen, linksbündig oder Blocksatz. Für Plakate mit wenig Text, können Sie auf die größeren Schriftgrößen zurückgreifen.</a:t>
            </a:r>
          </a:p>
          <a:p>
            <a:pPr lvl="1"/>
            <a:r>
              <a:rPr lang="de-DE" dirty="0"/>
              <a:t>Bilder</a:t>
            </a:r>
          </a:p>
          <a:p>
            <a:pPr rtl="0"/>
            <a:r>
              <a:rPr lang="de-DE" sz="2500" kern="1200" baseline="0" dirty="0">
                <a:solidFill>
                  <a:srgbClr val="000000"/>
                </a:solidFill>
                <a:latin typeface="Arial"/>
              </a:rPr>
              <a:t>Falls Sie Bilder in den Text integrieren möchten, sollte das Layout der Vorlage eingehalten werden. Die Positionierung der Bilder ist hierbei variabel. </a:t>
            </a:r>
          </a:p>
          <a:p>
            <a:pPr lvl="0"/>
            <a:r>
              <a:rPr lang="de-DE" dirty="0"/>
              <a:t>0</a:t>
            </a:r>
          </a:p>
        </p:txBody>
      </p:sp>
      <p:sp>
        <p:nvSpPr>
          <p:cNvPr id="20" name="Textplatzhalter 16"/>
          <p:cNvSpPr>
            <a:spLocks noGrp="1"/>
          </p:cNvSpPr>
          <p:nvPr>
            <p:ph type="body" sz="quarter" idx="21" hasCustomPrompt="1"/>
          </p:nvPr>
        </p:nvSpPr>
        <p:spPr>
          <a:xfrm>
            <a:off x="9700619" y="8784000"/>
            <a:ext cx="7308000" cy="11497275"/>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geht über alle Textspalten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an mindestens 3 Seiten, bis zum Papierrand (sog. randabfallend)</a:t>
            </a:r>
          </a:p>
          <a:p>
            <a:pPr rtl="0"/>
            <a:r>
              <a:rPr lang="de-DE" sz="2500" kern="1200" baseline="0" dirty="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lvl="1"/>
            <a:r>
              <a:rPr lang="de-DE" dirty="0"/>
              <a:t>Druck</a:t>
            </a:r>
          </a:p>
          <a:p>
            <a:pPr rtl="0"/>
            <a:r>
              <a:rPr lang="de-DE" sz="2500" kern="1200" baseline="0" dirty="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a:solidFill>
                  <a:srgbClr val="000000"/>
                </a:solidFill>
                <a:latin typeface="Arial"/>
              </a:rPr>
              <a:t>Um den Charakter des Corporate Designs der TUM zu unterstützen sind weiße Papiere zu empfehlen. Naturpapiere mit starker Braun- oder Graufärbung sind ungeeignet. Des Weiteren sollte man auf die </a:t>
            </a:r>
          </a:p>
        </p:txBody>
      </p:sp>
      <p:sp>
        <p:nvSpPr>
          <p:cNvPr id="22" name="Textplatzhalter 16"/>
          <p:cNvSpPr>
            <a:spLocks noGrp="1"/>
          </p:cNvSpPr>
          <p:nvPr>
            <p:ph type="body" sz="quarter" idx="23" hasCustomPrompt="1"/>
          </p:nvPr>
        </p:nvSpPr>
        <p:spPr>
          <a:xfrm>
            <a:off x="25789856" y="8784000"/>
            <a:ext cx="7308000" cy="8715436"/>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rtl="0"/>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a:t>
            </a:r>
            <a:r>
              <a:rPr lang="de-DE" sz="2500" kern="1200" baseline="0" dirty="0">
                <a:solidFill>
                  <a:srgbClr val="000000"/>
                </a:solidFill>
                <a:latin typeface="Arial"/>
              </a:rPr>
              <a:t>.</a:t>
            </a:r>
          </a:p>
          <a:p>
            <a:pPr rtl="0"/>
            <a:r>
              <a:rPr lang="de-DE" sz="2500" kern="1200" baseline="0" dirty="0" err="1">
                <a:solidFill>
                  <a:srgbClr val="000000"/>
                </a:solidFill>
                <a:latin typeface="Arial"/>
              </a:rPr>
              <a:t>Consequo</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et </a:t>
            </a:r>
            <a:r>
              <a:rPr lang="de-DE" sz="2500" kern="1200" baseline="0" dirty="0" err="1">
                <a:solidFill>
                  <a:srgbClr val="000000"/>
                </a:solidFill>
                <a:latin typeface="Arial"/>
              </a:rPr>
              <a:t>erioratur</a:t>
            </a:r>
            <a:r>
              <a:rPr lang="de-DE" sz="2500" kern="1200" baseline="0" dirty="0">
                <a:solidFill>
                  <a:srgbClr val="000000"/>
                </a:solidFill>
                <a:latin typeface="Arial"/>
              </a:rPr>
              <a:t>?</a:t>
            </a:r>
          </a:p>
          <a:p>
            <a:pPr rtl="0"/>
            <a:r>
              <a:rPr lang="de-DE" sz="2500" kern="1200" baseline="0" dirty="0">
                <a:solidFill>
                  <a:srgbClr val="000000"/>
                </a:solidFill>
                <a:latin typeface="Arial"/>
              </a:rPr>
              <a:t>As </a:t>
            </a:r>
            <a:r>
              <a:rPr lang="de-DE" sz="2500" kern="1200" baseline="0" dirty="0" err="1">
                <a:solidFill>
                  <a:srgbClr val="000000"/>
                </a:solidFill>
                <a:latin typeface="Arial"/>
              </a:rPr>
              <a:t>ipsunt</a:t>
            </a:r>
            <a:r>
              <a:rPr lang="de-DE" sz="2500" kern="1200" baseline="0" dirty="0">
                <a:solidFill>
                  <a:srgbClr val="000000"/>
                </a:solidFill>
                <a:latin typeface="Arial"/>
              </a:rPr>
              <a:t> </a:t>
            </a:r>
            <a:r>
              <a:rPr lang="de-DE" sz="2500" kern="1200" baseline="0" dirty="0" err="1">
                <a:solidFill>
                  <a:srgbClr val="000000"/>
                </a:solidFill>
                <a:latin typeface="Arial"/>
              </a:rPr>
              <a:t>etus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exerum</a:t>
            </a:r>
            <a:r>
              <a:rPr lang="de-DE" sz="2500" kern="1200" baseline="0" dirty="0">
                <a:solidFill>
                  <a:srgbClr val="000000"/>
                </a:solidFill>
                <a:latin typeface="Arial"/>
              </a:rPr>
              <a:t> </a:t>
            </a:r>
            <a:r>
              <a:rPr lang="de-DE" sz="2500" kern="1200" baseline="0" dirty="0" err="1">
                <a:solidFill>
                  <a:srgbClr val="000000"/>
                </a:solidFill>
                <a:latin typeface="Arial"/>
              </a:rPr>
              <a:t>il</a:t>
            </a:r>
            <a:r>
              <a:rPr lang="de-DE" sz="2500" kern="1200" baseline="0" dirty="0">
                <a:solidFill>
                  <a:srgbClr val="000000"/>
                </a:solidFill>
                <a:latin typeface="Arial"/>
              </a:rPr>
              <a:t> </a:t>
            </a:r>
            <a:r>
              <a:rPr lang="de-DE" sz="2500" kern="1200" baseline="0" dirty="0" err="1">
                <a:solidFill>
                  <a:srgbClr val="000000"/>
                </a:solidFill>
                <a:latin typeface="Arial"/>
              </a:rPr>
              <a:t>ipsandio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et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nime</a:t>
            </a:r>
            <a:r>
              <a:rPr lang="de-DE" sz="2500" kern="1200" baseline="0" dirty="0">
                <a:solidFill>
                  <a:srgbClr val="000000"/>
                </a:solidFill>
                <a:latin typeface="Arial"/>
              </a:rPr>
              <a:t> </a:t>
            </a:r>
            <a:r>
              <a:rPr lang="de-DE" sz="2500" kern="1200" baseline="0" dirty="0" err="1">
                <a:solidFill>
                  <a:srgbClr val="000000"/>
                </a:solidFill>
                <a:latin typeface="Arial"/>
              </a:rPr>
              <a:t>pratet</a:t>
            </a:r>
            <a:r>
              <a:rPr lang="de-DE" sz="2500" kern="1200" baseline="0" dirty="0">
                <a:solidFill>
                  <a:srgbClr val="000000"/>
                </a:solidFill>
                <a:latin typeface="Arial"/>
              </a:rPr>
              <a:t> </a:t>
            </a:r>
            <a:r>
              <a:rPr lang="de-DE" sz="2500" kern="1200" baseline="0" dirty="0" err="1">
                <a:solidFill>
                  <a:srgbClr val="000000"/>
                </a:solidFill>
                <a:latin typeface="Arial"/>
              </a:rPr>
              <a:t>officitis</a:t>
            </a:r>
            <a:r>
              <a:rPr lang="de-DE" sz="2500" kern="1200" baseline="0" dirty="0">
                <a:solidFill>
                  <a:srgbClr val="000000"/>
                </a:solidFill>
                <a:latin typeface="Arial"/>
              </a:rPr>
              <a:t> </a:t>
            </a:r>
            <a:r>
              <a:rPr lang="de-DE" sz="2500" kern="1200" baseline="0" dirty="0" err="1">
                <a:solidFill>
                  <a:srgbClr val="000000"/>
                </a:solidFill>
                <a:latin typeface="Arial"/>
              </a:rPr>
              <a:t>doles</a:t>
            </a:r>
            <a:r>
              <a:rPr lang="de-DE" sz="2500" kern="1200" baseline="0" dirty="0">
                <a:solidFill>
                  <a:srgbClr val="000000"/>
                </a:solidFill>
                <a:latin typeface="Arial"/>
              </a:rPr>
              <a:t> </a:t>
            </a:r>
            <a:r>
              <a:rPr lang="de-DE" sz="2500" kern="1200" baseline="0" dirty="0" err="1">
                <a:solidFill>
                  <a:srgbClr val="000000"/>
                </a:solidFill>
                <a:latin typeface="Arial"/>
              </a:rPr>
              <a:t>essi</a:t>
            </a:r>
            <a:r>
              <a:rPr lang="de-DE" sz="2500" kern="1200" baseline="0" dirty="0">
                <a:solidFill>
                  <a:srgbClr val="000000"/>
                </a:solidFill>
                <a:latin typeface="Arial"/>
              </a:rPr>
              <a:t> </a:t>
            </a:r>
            <a:r>
              <a:rPr lang="de-DE" sz="2500" kern="1200" baseline="0" dirty="0" err="1">
                <a:solidFill>
                  <a:srgbClr val="000000"/>
                </a:solidFill>
                <a:latin typeface="Arial"/>
              </a:rPr>
              <a:t>quuntur</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eosaeped</a:t>
            </a:r>
            <a:r>
              <a:rPr lang="de-DE" sz="2500" kern="1200" baseline="0" dirty="0">
                <a:solidFill>
                  <a:srgbClr val="000000"/>
                </a:solidFill>
                <a:latin typeface="Arial"/>
              </a:rPr>
              <a:t> </a:t>
            </a:r>
            <a:r>
              <a:rPr lang="de-DE" sz="2500" kern="1200" baseline="0" dirty="0" err="1">
                <a:solidFill>
                  <a:srgbClr val="000000"/>
                </a:solidFill>
                <a:latin typeface="Arial"/>
              </a:rPr>
              <a:t>eri</a:t>
            </a:r>
            <a:r>
              <a:rPr lang="de-DE" sz="2500" kern="1200" baseline="0" dirty="0">
                <a:solidFill>
                  <a:srgbClr val="000000"/>
                </a:solidFill>
                <a:latin typeface="Arial"/>
              </a:rPr>
              <a:t> </a:t>
            </a:r>
            <a:r>
              <a:rPr lang="de-DE" sz="2500" kern="1200" baseline="0" dirty="0" err="1">
                <a:solidFill>
                  <a:srgbClr val="000000"/>
                </a:solidFill>
                <a:latin typeface="Arial"/>
              </a:rPr>
              <a:t>aperat</a:t>
            </a:r>
            <a:r>
              <a:rPr lang="de-DE" sz="2500" kern="1200" baseline="0" dirty="0">
                <a:solidFill>
                  <a:srgbClr val="000000"/>
                </a:solidFill>
                <a:latin typeface="Arial"/>
              </a:rPr>
              <a:t> </a:t>
            </a:r>
            <a:r>
              <a:rPr lang="de-DE" sz="2500" kern="1200" baseline="0" dirty="0" err="1">
                <a:solidFill>
                  <a:srgbClr val="000000"/>
                </a:solidFill>
                <a:latin typeface="Arial"/>
              </a:rPr>
              <a:t>este</a:t>
            </a:r>
            <a:r>
              <a:rPr lang="de-DE" sz="2500" kern="1200" baseline="0" dirty="0">
                <a:solidFill>
                  <a:srgbClr val="000000"/>
                </a:solidFill>
                <a:latin typeface="Arial"/>
              </a:rPr>
              <a:t> nos </a:t>
            </a:r>
            <a:r>
              <a:rPr lang="de-DE" sz="2500" kern="1200" baseline="0" dirty="0" err="1">
                <a:solidFill>
                  <a:srgbClr val="000000"/>
                </a:solidFill>
                <a:latin typeface="Arial"/>
              </a:rPr>
              <a:t>mosandi</a:t>
            </a:r>
            <a:r>
              <a:rPr lang="de-DE" sz="2500" kern="1200" baseline="0" dirty="0">
                <a:solidFill>
                  <a:srgbClr val="000000"/>
                </a:solidFill>
                <a:latin typeface="Arial"/>
              </a:rPr>
              <a:t> </a:t>
            </a:r>
            <a:r>
              <a:rPr lang="de-DE" sz="2500" kern="1200" baseline="0" dirty="0" err="1">
                <a:solidFill>
                  <a:srgbClr val="000000"/>
                </a:solidFill>
                <a:latin typeface="Arial"/>
              </a:rPr>
              <a:t>tenit</a:t>
            </a:r>
            <a:r>
              <a:rPr lang="de-DE" sz="2500" kern="1200" baseline="0" dirty="0">
                <a:solidFill>
                  <a:srgbClr val="000000"/>
                </a:solidFill>
                <a:latin typeface="Arial"/>
              </a:rPr>
              <a:t>, </a:t>
            </a:r>
            <a:r>
              <a:rPr lang="de-DE" sz="2500" kern="1200" baseline="0" dirty="0" err="1">
                <a:solidFill>
                  <a:srgbClr val="000000"/>
                </a:solidFill>
                <a:latin typeface="Arial"/>
              </a:rPr>
              <a:t>sandanis</a:t>
            </a:r>
            <a:r>
              <a:rPr lang="de-DE" sz="2500" kern="1200" baseline="0" dirty="0">
                <a:solidFill>
                  <a:srgbClr val="000000"/>
                </a:solidFill>
                <a:latin typeface="Arial"/>
              </a:rPr>
              <a:t> </a:t>
            </a:r>
            <a:r>
              <a:rPr lang="de-DE" sz="2500" kern="1200" baseline="0" dirty="0" err="1">
                <a:solidFill>
                  <a:srgbClr val="000000"/>
                </a:solidFill>
                <a:latin typeface="Arial"/>
              </a:rPr>
              <a:t>idellam</a:t>
            </a:r>
            <a:r>
              <a:rPr lang="de-DE" sz="2500" kern="1200" baseline="0" dirty="0">
                <a:solidFill>
                  <a:srgbClr val="000000"/>
                </a:solidFill>
                <a:latin typeface="Arial"/>
              </a:rPr>
              <a:t> </a:t>
            </a:r>
            <a:r>
              <a:rPr lang="de-DE" sz="2500" kern="1200" baseline="0" dirty="0" err="1">
                <a:solidFill>
                  <a:srgbClr val="000000"/>
                </a:solidFill>
                <a:latin typeface="Arial"/>
              </a:rPr>
              <a:t>inctas</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et </a:t>
            </a:r>
            <a:r>
              <a:rPr lang="de-DE" sz="2500" kern="1200" baseline="0" dirty="0" err="1">
                <a:solidFill>
                  <a:srgbClr val="000000"/>
                </a:solidFill>
                <a:latin typeface="Arial"/>
              </a:rPr>
              <a:t>veliquidel</a:t>
            </a:r>
            <a:r>
              <a:rPr lang="de-DE" sz="2500" kern="1200" baseline="0" dirty="0">
                <a:solidFill>
                  <a:srgbClr val="000000"/>
                </a:solidFill>
                <a:latin typeface="Arial"/>
              </a:rPr>
              <a:t> </a:t>
            </a:r>
            <a:r>
              <a:rPr lang="de-DE" sz="2500" kern="1200" baseline="0" dirty="0" err="1">
                <a:solidFill>
                  <a:srgbClr val="000000"/>
                </a:solidFill>
                <a:latin typeface="Arial"/>
              </a:rPr>
              <a:t>event</a:t>
            </a:r>
            <a:r>
              <a:rPr lang="de-DE" sz="2500" kern="1200" baseline="0" dirty="0">
                <a:solidFill>
                  <a:srgbClr val="000000"/>
                </a:solidFill>
                <a:latin typeface="Arial"/>
              </a:rPr>
              <a:t> </a:t>
            </a:r>
            <a:r>
              <a:rPr lang="de-DE" sz="2500" kern="1200" baseline="0" dirty="0" err="1">
                <a:solidFill>
                  <a:srgbClr val="000000"/>
                </a:solidFill>
                <a:latin typeface="Arial"/>
              </a:rPr>
              <a:t>reperum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rerspelic</a:t>
            </a:r>
            <a:r>
              <a:rPr lang="de-DE" sz="2500" kern="1200" baseline="0" dirty="0">
                <a:solidFill>
                  <a:srgbClr val="000000"/>
                </a:solidFill>
                <a:latin typeface="Arial"/>
              </a:rPr>
              <a:t> </a:t>
            </a:r>
            <a:r>
              <a:rPr lang="de-DE" sz="2500" kern="1200" baseline="0" dirty="0" err="1">
                <a:solidFill>
                  <a:srgbClr val="000000"/>
                </a:solidFill>
                <a:latin typeface="Arial"/>
              </a:rPr>
              <a:t>te</a:t>
            </a:r>
            <a:r>
              <a:rPr lang="de-DE" sz="2500" kern="1200" baseline="0" dirty="0">
                <a:solidFill>
                  <a:srgbClr val="000000"/>
                </a:solidFill>
                <a:latin typeface="Arial"/>
              </a:rPr>
              <a:t> nos et </a:t>
            </a:r>
            <a:r>
              <a:rPr lang="de-DE" sz="2500" kern="1200" baseline="0" dirty="0" err="1">
                <a:solidFill>
                  <a:srgbClr val="000000"/>
                </a:solidFill>
                <a:latin typeface="Arial"/>
              </a:rPr>
              <a:t>faceratur</a:t>
            </a:r>
            <a:r>
              <a:rPr lang="de-DE" sz="2500" kern="1200" baseline="0" dirty="0">
                <a:solidFill>
                  <a:srgbClr val="000000"/>
                </a:solidFill>
                <a:latin typeface="Arial"/>
              </a:rPr>
              <a:t> </a:t>
            </a:r>
            <a:r>
              <a:rPr lang="de-DE" sz="2500" kern="1200" baseline="0" dirty="0" err="1">
                <a:solidFill>
                  <a:srgbClr val="000000"/>
                </a:solidFill>
                <a:latin typeface="Arial"/>
              </a:rPr>
              <a:t>aboremque</a:t>
            </a:r>
            <a:r>
              <a:rPr lang="de-DE" sz="2500" kern="1200" baseline="0" dirty="0">
                <a:solidFill>
                  <a:srgbClr val="000000"/>
                </a:solidFill>
                <a:latin typeface="Arial"/>
              </a:rPr>
              <a:t> </a:t>
            </a:r>
            <a:r>
              <a:rPr lang="de-DE" sz="2500" kern="1200" baseline="0" dirty="0" err="1">
                <a:solidFill>
                  <a:srgbClr val="000000"/>
                </a:solidFill>
                <a:latin typeface="Arial"/>
              </a:rPr>
              <a:t>liquis</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rest</a:t>
            </a:r>
            <a:r>
              <a:rPr lang="de-DE" sz="2500" kern="1200" baseline="0" dirty="0">
                <a:solidFill>
                  <a:srgbClr val="000000"/>
                </a:solidFill>
                <a:latin typeface="Arial"/>
              </a:rPr>
              <a:t>, </a:t>
            </a:r>
            <a:r>
              <a:rPr lang="de-DE" sz="2500" kern="1200" baseline="0" dirty="0" err="1">
                <a:solidFill>
                  <a:srgbClr val="000000"/>
                </a:solidFill>
                <a:latin typeface="Arial"/>
              </a:rPr>
              <a:t>omnietur</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a:t>
            </a:r>
            <a:r>
              <a:rPr lang="de-DE" sz="2500" kern="1200" baseline="0" dirty="0" err="1">
                <a:solidFill>
                  <a:srgbClr val="000000"/>
                </a:solidFill>
                <a:latin typeface="Arial"/>
              </a:rPr>
              <a:t>eruptas</a:t>
            </a:r>
            <a:r>
              <a:rPr lang="de-DE" sz="2500" kern="1200" baseline="0" dirty="0">
                <a:solidFill>
                  <a:srgbClr val="000000"/>
                </a:solidFill>
                <a:latin typeface="Arial"/>
              </a:rPr>
              <a:t> </a:t>
            </a:r>
            <a:r>
              <a:rPr lang="de-DE" sz="2500" kern="1200" baseline="0" dirty="0" err="1">
                <a:solidFill>
                  <a:srgbClr val="000000"/>
                </a:solidFill>
                <a:latin typeface="Arial"/>
              </a:rPr>
              <a:t>quiduci</a:t>
            </a:r>
            <a:r>
              <a:rPr lang="de-DE" sz="2500" kern="1200" baseline="0" dirty="0">
                <a:solidFill>
                  <a:srgbClr val="000000"/>
                </a:solidFill>
                <a:latin typeface="Arial"/>
              </a:rPr>
              <a:t> </a:t>
            </a:r>
            <a:r>
              <a:rPr lang="de-DE" sz="2500" kern="1200" baseline="0" dirty="0" err="1">
                <a:solidFill>
                  <a:srgbClr val="000000"/>
                </a:solidFill>
                <a:latin typeface="Arial"/>
              </a:rPr>
              <a:t>liquatur</a:t>
            </a:r>
            <a:r>
              <a:rPr lang="de-DE" sz="2500" kern="1200" baseline="0" dirty="0">
                <a:solidFill>
                  <a:srgbClr val="000000"/>
                </a:solidFill>
                <a:latin typeface="Arial"/>
              </a:rPr>
              <a:t> </a:t>
            </a:r>
            <a:r>
              <a:rPr lang="de-DE" sz="2500" kern="1200" baseline="0" dirty="0" err="1">
                <a:solidFill>
                  <a:srgbClr val="000000"/>
                </a:solidFill>
                <a:latin typeface="Arial"/>
              </a:rPr>
              <a:t>atia</a:t>
            </a:r>
            <a:r>
              <a:rPr lang="de-DE" sz="2500" kern="1200" baseline="0" dirty="0">
                <a:solidFill>
                  <a:srgbClr val="000000"/>
                </a:solidFill>
                <a:latin typeface="Arial"/>
              </a:rPr>
              <a:t> </a:t>
            </a:r>
            <a:r>
              <a:rPr lang="de-DE" sz="2500" kern="1200" baseline="0" dirty="0" err="1">
                <a:solidFill>
                  <a:srgbClr val="000000"/>
                </a:solidFill>
                <a:latin typeface="Arial"/>
              </a:rPr>
              <a:t>volorerro</a:t>
            </a:r>
            <a:r>
              <a:rPr lang="de-DE" sz="2500" kern="1200" baseline="0" dirty="0">
                <a:solidFill>
                  <a:srgbClr val="000000"/>
                </a:solidFill>
                <a:latin typeface="Arial"/>
              </a:rPr>
              <a:t> es </a:t>
            </a:r>
            <a:r>
              <a:rPr lang="de-DE" sz="2500" kern="1200" baseline="0" dirty="0" err="1">
                <a:solidFill>
                  <a:srgbClr val="000000"/>
                </a:solidFill>
                <a:latin typeface="Arial"/>
              </a:rPr>
              <a:t>magnimo</a:t>
            </a:r>
            <a:r>
              <a:rPr lang="de-DE" sz="2500" kern="1200" baseline="0" dirty="0">
                <a:solidFill>
                  <a:srgbClr val="000000"/>
                </a:solidFill>
                <a:latin typeface="Arial"/>
              </a:rPr>
              <a:t> </a:t>
            </a:r>
            <a:r>
              <a:rPr lang="de-DE" sz="2500" kern="1200" baseline="0" dirty="0" err="1">
                <a:solidFill>
                  <a:srgbClr val="000000"/>
                </a:solidFill>
                <a:latin typeface="Arial"/>
              </a:rPr>
              <a:t>luptaqu</a:t>
            </a:r>
            <a:r>
              <a:rPr lang="de-DE" sz="2500" kern="1200" baseline="0" dirty="0">
                <a:solidFill>
                  <a:srgbClr val="000000"/>
                </a:solidFill>
                <a:latin typeface="Arial"/>
              </a:rPr>
              <a:t> </a:t>
            </a:r>
            <a:r>
              <a:rPr lang="de-DE" sz="2500" kern="1200" baseline="0" dirty="0" err="1">
                <a:solidFill>
                  <a:srgbClr val="000000"/>
                </a:solidFill>
                <a:latin typeface="Arial"/>
              </a:rPr>
              <a:t>ibust</a:t>
            </a:r>
            <a:r>
              <a:rPr lang="de-DE" sz="2500" kern="1200" baseline="0" dirty="0">
                <a:solidFill>
                  <a:srgbClr val="000000"/>
                </a:solidFill>
                <a:latin typeface="Arial"/>
              </a:rPr>
              <a:t>, </a:t>
            </a:r>
            <a:r>
              <a:rPr lang="de-DE" sz="2500" kern="1200" baseline="0" dirty="0" err="1">
                <a:solidFill>
                  <a:srgbClr val="000000"/>
                </a:solidFill>
                <a:latin typeface="Arial"/>
              </a:rPr>
              <a:t>acero</a:t>
            </a:r>
            <a:r>
              <a:rPr lang="de-DE" sz="2500" kern="1200" baseline="0" dirty="0">
                <a:solidFill>
                  <a:srgbClr val="000000"/>
                </a:solidFill>
                <a:latin typeface="Arial"/>
              </a:rPr>
              <a:t> </a:t>
            </a:r>
            <a:r>
              <a:rPr lang="de-DE" sz="2500" kern="1200" baseline="0" dirty="0" err="1">
                <a:solidFill>
                  <a:srgbClr val="000000"/>
                </a:solidFill>
                <a:latin typeface="Arial"/>
              </a:rPr>
              <a:t>maximus</a:t>
            </a:r>
            <a:r>
              <a:rPr lang="de-DE" sz="2500" kern="1200" baseline="0" dirty="0">
                <a:solidFill>
                  <a:srgbClr val="000000"/>
                </a:solidFill>
                <a:latin typeface="Arial"/>
              </a:rPr>
              <a:t> </a:t>
            </a:r>
            <a:r>
              <a:rPr lang="de-DE" sz="2500" kern="1200" baseline="0" dirty="0" err="1">
                <a:solidFill>
                  <a:srgbClr val="000000"/>
                </a:solidFill>
                <a:latin typeface="Arial"/>
              </a:rPr>
              <a:t>expero</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cumque</a:t>
            </a:r>
            <a:r>
              <a:rPr lang="de-DE" sz="2500" kern="1200" baseline="0" dirty="0">
                <a:solidFill>
                  <a:srgbClr val="000000"/>
                </a:solidFill>
                <a:latin typeface="Arial"/>
              </a:rPr>
              <a:t> </a:t>
            </a:r>
            <a:r>
              <a:rPr lang="de-DE" sz="2500" kern="1200" baseline="0" dirty="0" err="1">
                <a:solidFill>
                  <a:srgbClr val="000000"/>
                </a:solidFill>
                <a:latin typeface="Arial"/>
              </a:rPr>
              <a:t>pori</a:t>
            </a:r>
            <a:r>
              <a:rPr lang="de-DE" sz="2500" kern="1200" baseline="0" dirty="0">
                <a:solidFill>
                  <a:srgbClr val="000000"/>
                </a:solidFill>
                <a:latin typeface="Arial"/>
              </a:rPr>
              <a:t> </a:t>
            </a:r>
            <a:r>
              <a:rPr lang="de-DE" sz="2500" kern="1200" baseline="0" dirty="0" err="1">
                <a:solidFill>
                  <a:srgbClr val="000000"/>
                </a:solidFill>
                <a:latin typeface="Arial"/>
              </a:rPr>
              <a:t>dolorro</a:t>
            </a:r>
            <a:r>
              <a:rPr lang="de-DE" sz="2500" kern="1200" baseline="0" dirty="0">
                <a:solidFill>
                  <a:srgbClr val="000000"/>
                </a:solidFill>
                <a:latin typeface="Arial"/>
              </a:rPr>
              <a:t> </a:t>
            </a:r>
            <a:r>
              <a:rPr lang="de-DE" sz="2500" kern="1200" baseline="0" dirty="0" err="1">
                <a:solidFill>
                  <a:srgbClr val="000000"/>
                </a:solidFill>
                <a:latin typeface="Arial"/>
              </a:rPr>
              <a:t>dolut</a:t>
            </a:r>
            <a:r>
              <a:rPr lang="de-DE" sz="2500" kern="1200" baseline="0" dirty="0">
                <a:solidFill>
                  <a:srgbClr val="000000"/>
                </a:solidFill>
                <a:latin typeface="Arial"/>
              </a:rPr>
              <a:t> </a:t>
            </a:r>
            <a:r>
              <a:rPr lang="de-DE" sz="2500" kern="1200" baseline="0" dirty="0" err="1">
                <a:solidFill>
                  <a:srgbClr val="000000"/>
                </a:solidFill>
                <a:latin typeface="Arial"/>
              </a:rPr>
              <a:t>preprae</a:t>
            </a:r>
            <a:r>
              <a:rPr lang="de-DE" sz="2500" kern="1200" baseline="0" dirty="0">
                <a:solidFill>
                  <a:srgbClr val="000000"/>
                </a:solidFill>
                <a:latin typeface="Arial"/>
              </a:rPr>
              <a:t>.</a:t>
            </a:r>
          </a:p>
          <a:p>
            <a:pPr rtl="0"/>
            <a:r>
              <a:rPr lang="de-DE" sz="2500" kern="1200" baseline="0" dirty="0" err="1">
                <a:solidFill>
                  <a:srgbClr val="000000"/>
                </a:solidFill>
                <a:latin typeface="Arial"/>
              </a:rPr>
              <a:t>Volupti</a:t>
            </a:r>
            <a:r>
              <a:rPr lang="de-DE" sz="2500" kern="1200" baseline="0" dirty="0">
                <a:solidFill>
                  <a:srgbClr val="000000"/>
                </a:solidFill>
                <a:latin typeface="Arial"/>
              </a:rPr>
              <a:t> </a:t>
            </a:r>
            <a:r>
              <a:rPr lang="de-DE" sz="2500" kern="1200" baseline="0" dirty="0" err="1">
                <a:solidFill>
                  <a:srgbClr val="000000"/>
                </a:solidFill>
                <a:latin typeface="Arial"/>
              </a:rPr>
              <a:t>reiuntia</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estinum</a:t>
            </a:r>
            <a:r>
              <a:rPr lang="de-DE" sz="2500" kern="1200" baseline="0" dirty="0">
                <a:solidFill>
                  <a:srgbClr val="000000"/>
                </a:solidFill>
                <a:latin typeface="Arial"/>
              </a:rPr>
              <a:t> </a:t>
            </a:r>
            <a:r>
              <a:rPr lang="de-DE" sz="2500" kern="1200" baseline="0" dirty="0" err="1">
                <a:solidFill>
                  <a:srgbClr val="000000"/>
                </a:solidFill>
                <a:latin typeface="Arial"/>
              </a:rPr>
              <a:t>dolorum</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omnisqui</a:t>
            </a:r>
            <a:r>
              <a:rPr lang="de-DE" sz="2500" kern="1200" baseline="0" dirty="0">
                <a:solidFill>
                  <a:srgbClr val="000000"/>
                </a:solidFill>
                <a:latin typeface="Arial"/>
              </a:rPr>
              <a:t> </a:t>
            </a:r>
            <a:r>
              <a:rPr lang="de-DE" sz="2500" kern="1200" baseline="0" dirty="0" err="1">
                <a:solidFill>
                  <a:srgbClr val="000000"/>
                </a:solidFill>
                <a:latin typeface="Arial"/>
              </a:rPr>
              <a:t>utas</a:t>
            </a:r>
            <a:r>
              <a:rPr lang="de-DE" sz="2500" kern="1200" baseline="0" dirty="0">
                <a:solidFill>
                  <a:srgbClr val="000000"/>
                </a:solidFill>
                <a:latin typeface="Arial"/>
              </a:rPr>
              <a:t> a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inveressus</a:t>
            </a:r>
            <a:r>
              <a:rPr lang="de-DE" sz="2500" kern="1200" baseline="0" dirty="0">
                <a:solidFill>
                  <a:srgbClr val="000000"/>
                </a:solidFill>
                <a:latin typeface="Arial"/>
              </a:rPr>
              <a:t> </a:t>
            </a:r>
            <a:r>
              <a:rPr lang="de-DE" sz="2500" kern="1200" baseline="0" dirty="0" err="1">
                <a:solidFill>
                  <a:srgbClr val="000000"/>
                </a:solidFill>
                <a:latin typeface="Arial"/>
              </a:rPr>
              <a:t>quaspelique</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nos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res</a:t>
            </a:r>
            <a:r>
              <a:rPr lang="de-DE" sz="2500" kern="1200" baseline="0" dirty="0">
                <a:solidFill>
                  <a:srgbClr val="000000"/>
                </a:solidFill>
                <a:latin typeface="Arial"/>
              </a:rPr>
              <a:t> </a:t>
            </a:r>
            <a:r>
              <a:rPr lang="de-DE" sz="2500" kern="1200" baseline="0" dirty="0" err="1">
                <a:solidFill>
                  <a:srgbClr val="000000"/>
                </a:solidFill>
                <a:latin typeface="Arial"/>
              </a:rPr>
              <a:t>essunt</a:t>
            </a:r>
            <a:r>
              <a:rPr lang="de-DE" sz="2500" kern="1200" baseline="0" dirty="0">
                <a:solidFill>
                  <a:srgbClr val="000000"/>
                </a:solidFill>
                <a:latin typeface="Arial"/>
              </a:rPr>
              <a:t> am </a:t>
            </a:r>
            <a:r>
              <a:rPr lang="de-DE" sz="2500" kern="1200" baseline="0" dirty="0" err="1">
                <a:solidFill>
                  <a:srgbClr val="000000"/>
                </a:solidFill>
                <a:latin typeface="Arial"/>
              </a:rPr>
              <a:t>venim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Quistotam</a:t>
            </a:r>
            <a:r>
              <a:rPr lang="de-DE" sz="2500" kern="1200" baseline="0" dirty="0">
                <a:solidFill>
                  <a:srgbClr val="000000"/>
                </a:solidFill>
                <a:latin typeface="Arial"/>
              </a:rPr>
              <a:t> </a:t>
            </a:r>
            <a:r>
              <a:rPr lang="de-DE" sz="2500" kern="1200" baseline="0" dirty="0" err="1">
                <a:solidFill>
                  <a:srgbClr val="000000"/>
                </a:solidFill>
                <a:latin typeface="Arial"/>
              </a:rPr>
              <a:t>repere</a:t>
            </a:r>
            <a:r>
              <a:rPr lang="de-DE" sz="2500" kern="1200" baseline="0" dirty="0">
                <a:solidFill>
                  <a:srgbClr val="000000"/>
                </a:solidFill>
                <a:latin typeface="Arial"/>
              </a:rPr>
              <a:t> cum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odi</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pore</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idis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opta</a:t>
            </a:r>
            <a:r>
              <a:rPr lang="de-DE" sz="2500" kern="1200" baseline="0" dirty="0">
                <a:solidFill>
                  <a:srgbClr val="000000"/>
                </a:solidFill>
                <a:latin typeface="Arial"/>
              </a:rPr>
              <a:t> </a:t>
            </a:r>
            <a:r>
              <a:rPr lang="de-DE" sz="2500" kern="1200" baseline="0" dirty="0" err="1">
                <a:solidFill>
                  <a:srgbClr val="000000"/>
                </a:solidFill>
                <a:latin typeface="Arial"/>
              </a:rPr>
              <a:t>volupietur</a:t>
            </a:r>
            <a:r>
              <a:rPr lang="de-DE" sz="2500" kern="1200" baseline="0" dirty="0">
                <a:solidFill>
                  <a:srgbClr val="000000"/>
                </a:solidFill>
                <a:latin typeface="Arial"/>
              </a:rPr>
              <a:t>, </a:t>
            </a:r>
            <a:r>
              <a:rPr lang="de-DE" sz="2500" kern="1200" baseline="0" dirty="0" err="1">
                <a:solidFill>
                  <a:srgbClr val="000000"/>
                </a:solidFill>
                <a:latin typeface="Arial"/>
              </a:rPr>
              <a:t>torit</a:t>
            </a:r>
            <a:r>
              <a:rPr lang="de-DE" sz="2500" kern="1200" baseline="0" dirty="0">
                <a:solidFill>
                  <a:srgbClr val="000000"/>
                </a:solidFill>
                <a:latin typeface="Arial"/>
              </a:rPr>
              <a:t> </a:t>
            </a:r>
            <a:r>
              <a:rPr lang="de-DE" sz="2500" kern="1200" baseline="0" dirty="0" err="1">
                <a:solidFill>
                  <a:srgbClr val="000000"/>
                </a:solidFill>
                <a:latin typeface="Arial"/>
              </a:rPr>
              <a:t>acculla</a:t>
            </a:r>
            <a:r>
              <a:rPr lang="de-DE" sz="2500" kern="1200" baseline="0" dirty="0">
                <a:solidFill>
                  <a:srgbClr val="000000"/>
                </a:solidFill>
                <a:latin typeface="Arial"/>
              </a:rPr>
              <a:t> </a:t>
            </a:r>
            <a:r>
              <a:rPr lang="de-DE" sz="2500" kern="1200" baseline="0" dirty="0" err="1">
                <a:solidFill>
                  <a:srgbClr val="000000"/>
                </a:solidFill>
                <a:latin typeface="Arial"/>
              </a:rPr>
              <a:t>boriost</a:t>
            </a:r>
            <a:r>
              <a:rPr lang="de-DE" sz="2500" kern="1200" baseline="0" dirty="0">
                <a:solidFill>
                  <a:srgbClr val="000000"/>
                </a:solidFill>
                <a:latin typeface="Arial"/>
              </a:rPr>
              <a:t> </a:t>
            </a:r>
            <a:r>
              <a:rPr lang="de-DE" sz="2500" kern="1200" baseline="0" dirty="0" err="1">
                <a:solidFill>
                  <a:srgbClr val="000000"/>
                </a:solidFill>
                <a:latin typeface="Arial"/>
              </a:rPr>
              <a:t>ibusto</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abo</a:t>
            </a:r>
            <a:r>
              <a:rPr lang="de-DE" sz="2500" kern="1200" baseline="0" dirty="0">
                <a:solidFill>
                  <a:srgbClr val="000000"/>
                </a:solidFill>
                <a:latin typeface="Arial"/>
              </a:rPr>
              <a:t>. </a:t>
            </a:r>
            <a:r>
              <a:rPr lang="de-DE" sz="2500" kern="1200" baseline="0" dirty="0" err="1">
                <a:solidFill>
                  <a:srgbClr val="000000"/>
                </a:solidFill>
                <a:latin typeface="Arial"/>
              </a:rPr>
              <a:t>Giam</a:t>
            </a:r>
            <a:r>
              <a:rPr lang="de-DE" sz="2500" kern="1200" baseline="0" dirty="0">
                <a:solidFill>
                  <a:srgbClr val="000000"/>
                </a:solidFill>
                <a:latin typeface="Arial"/>
              </a:rPr>
              <a:t>, </a:t>
            </a:r>
            <a:r>
              <a:rPr lang="de-DE" sz="2500" kern="1200" baseline="0" dirty="0" err="1">
                <a:solidFill>
                  <a:srgbClr val="000000"/>
                </a:solidFill>
                <a:latin typeface="Arial"/>
              </a:rPr>
              <a:t>tet</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a:t>
            </a:r>
          </a:p>
        </p:txBody>
      </p:sp>
      <p:sp>
        <p:nvSpPr>
          <p:cNvPr id="23" name="Textplatzhalter 16"/>
          <p:cNvSpPr>
            <a:spLocks noGrp="1"/>
          </p:cNvSpPr>
          <p:nvPr>
            <p:ph type="body" sz="quarter" idx="24" hasCustomPrompt="1"/>
          </p:nvPr>
        </p:nvSpPr>
        <p:spPr>
          <a:xfrm>
            <a:off x="33834474" y="8784000"/>
            <a:ext cx="7308000" cy="18426761"/>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rtl="0"/>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quassimenia</a:t>
            </a:r>
            <a:r>
              <a:rPr lang="de-DE" sz="2500" kern="1200" baseline="0" dirty="0">
                <a:solidFill>
                  <a:srgbClr val="000000"/>
                </a:solidFill>
                <a:latin typeface="Arial"/>
              </a:rPr>
              <a:t> </a:t>
            </a:r>
            <a:r>
              <a:rPr lang="de-DE" sz="2500" kern="1200" baseline="0" dirty="0" err="1">
                <a:solidFill>
                  <a:srgbClr val="000000"/>
                </a:solidFill>
                <a:latin typeface="Arial"/>
              </a:rPr>
              <a:t>nest</a:t>
            </a:r>
            <a:r>
              <a:rPr lang="de-DE" sz="2500" kern="1200" baseline="0" dirty="0">
                <a:solidFill>
                  <a:srgbClr val="000000"/>
                </a:solidFill>
                <a:latin typeface="Arial"/>
              </a:rPr>
              <a:t>, </a:t>
            </a:r>
            <a:r>
              <a:rPr lang="de-DE" sz="2500" kern="1200" baseline="0" dirty="0" err="1">
                <a:solidFill>
                  <a:srgbClr val="000000"/>
                </a:solidFill>
                <a:latin typeface="Arial"/>
              </a:rPr>
              <a:t>explacipis</a:t>
            </a:r>
            <a:r>
              <a:rPr lang="de-DE" sz="2500" kern="1200" baseline="0" dirty="0">
                <a:solidFill>
                  <a:srgbClr val="000000"/>
                </a:solidFill>
                <a:latin typeface="Arial"/>
              </a:rPr>
              <a:t> si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platur</a:t>
            </a:r>
            <a:r>
              <a:rPr lang="de-DE" sz="2500" kern="1200" baseline="0" dirty="0">
                <a:solidFill>
                  <a:srgbClr val="000000"/>
                </a:solidFill>
                <a:latin typeface="Arial"/>
              </a:rPr>
              <a:t>? Mi,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paris</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vitate</a:t>
            </a:r>
            <a:r>
              <a:rPr lang="de-DE" sz="2500" kern="1200" baseline="0" dirty="0">
                <a:solidFill>
                  <a:srgbClr val="000000"/>
                </a:solidFill>
                <a:latin typeface="Arial"/>
              </a:rPr>
              <a:t> </a:t>
            </a:r>
            <a:r>
              <a:rPr lang="de-DE" sz="2500" kern="1200" baseline="0" dirty="0" err="1">
                <a:solidFill>
                  <a:srgbClr val="000000"/>
                </a:solidFill>
                <a:latin typeface="Arial"/>
              </a:rPr>
              <a:t>eatiis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nis</a:t>
            </a:r>
            <a:r>
              <a:rPr lang="de-DE" sz="2500" kern="1200" baseline="0" dirty="0">
                <a:solidFill>
                  <a:srgbClr val="000000"/>
                </a:solidFill>
                <a:latin typeface="Arial"/>
              </a:rPr>
              <a:t> </a:t>
            </a:r>
            <a:r>
              <a:rPr lang="de-DE" sz="2500" kern="1200" baseline="0" dirty="0" err="1">
                <a:solidFill>
                  <a:srgbClr val="000000"/>
                </a:solidFill>
                <a:latin typeface="Arial"/>
              </a:rPr>
              <a:t>quianih</a:t>
            </a:r>
            <a:r>
              <a:rPr lang="de-DE" sz="2500" kern="1200" baseline="0" dirty="0">
                <a:solidFill>
                  <a:srgbClr val="000000"/>
                </a:solidFill>
                <a:latin typeface="Arial"/>
              </a:rPr>
              <a:t> </a:t>
            </a:r>
            <a:r>
              <a:rPr lang="de-DE" sz="2500" kern="1200" baseline="0" dirty="0" err="1">
                <a:solidFill>
                  <a:srgbClr val="000000"/>
                </a:solidFill>
                <a:latin typeface="Arial"/>
              </a:rPr>
              <a:t>icabo</a:t>
            </a:r>
            <a:r>
              <a:rPr lang="de-DE" sz="2500" kern="1200" baseline="0" dirty="0">
                <a:solidFill>
                  <a:srgbClr val="000000"/>
                </a:solidFill>
                <a:latin typeface="Arial"/>
              </a:rPr>
              <a:t>. </a:t>
            </a:r>
            <a:r>
              <a:rPr lang="de-DE" sz="2500" kern="1200" baseline="0" dirty="0" err="1">
                <a:solidFill>
                  <a:srgbClr val="000000"/>
                </a:solidFill>
                <a:latin typeface="Arial"/>
              </a:rPr>
              <a:t>Nequos</a:t>
            </a:r>
            <a:r>
              <a:rPr lang="de-DE" sz="2500" kern="1200" baseline="0" dirty="0">
                <a:solidFill>
                  <a:srgbClr val="000000"/>
                </a:solidFill>
                <a:latin typeface="Arial"/>
              </a:rPr>
              <a:t> ex </a:t>
            </a:r>
            <a:r>
              <a:rPr lang="de-DE" sz="2500" kern="1200" baseline="0" dirty="0" err="1">
                <a:solidFill>
                  <a:srgbClr val="000000"/>
                </a:solidFill>
                <a:latin typeface="Arial"/>
              </a:rPr>
              <a:t>ex</a:t>
            </a:r>
            <a:r>
              <a:rPr lang="de-DE" sz="2500" kern="1200" baseline="0" dirty="0">
                <a:solidFill>
                  <a:srgbClr val="000000"/>
                </a:solidFill>
                <a:latin typeface="Arial"/>
              </a:rPr>
              <a:t> </a:t>
            </a:r>
            <a:r>
              <a:rPr lang="de-DE" sz="2500" kern="1200" baseline="0" dirty="0" err="1">
                <a:solidFill>
                  <a:srgbClr val="000000"/>
                </a:solidFill>
                <a:latin typeface="Arial"/>
              </a:rPr>
              <a:t>eoste</a:t>
            </a:r>
            <a:r>
              <a:rPr lang="de-DE" sz="2500" kern="1200" baseline="0" dirty="0">
                <a:solidFill>
                  <a:srgbClr val="000000"/>
                </a:solidFill>
                <a:latin typeface="Arial"/>
              </a:rPr>
              <a:t> </a:t>
            </a:r>
            <a:r>
              <a:rPr lang="de-DE" sz="2500" kern="1200" baseline="0" dirty="0" err="1">
                <a:solidFill>
                  <a:srgbClr val="000000"/>
                </a:solidFill>
                <a:latin typeface="Arial"/>
              </a:rPr>
              <a:t>nulparu</a:t>
            </a:r>
            <a:r>
              <a:rPr lang="de-DE" sz="2500" kern="1200" baseline="0" dirty="0">
                <a:solidFill>
                  <a:srgbClr val="000000"/>
                </a:solidFill>
                <a:latin typeface="Arial"/>
              </a:rPr>
              <a:t> </a:t>
            </a:r>
            <a:r>
              <a:rPr lang="de-DE" sz="2500" kern="1200" baseline="0" dirty="0" err="1">
                <a:solidFill>
                  <a:srgbClr val="000000"/>
                </a:solidFill>
                <a:latin typeface="Arial"/>
              </a:rPr>
              <a:t>ptatur</a:t>
            </a:r>
            <a:r>
              <a:rPr lang="de-DE" sz="2500" kern="1200" baseline="0" dirty="0">
                <a:solidFill>
                  <a:srgbClr val="000000"/>
                </a:solidFill>
                <a:latin typeface="Arial"/>
              </a:rPr>
              <a:t>? Qui </a:t>
            </a:r>
            <a:r>
              <a:rPr lang="de-DE" sz="2500" kern="1200" baseline="0" dirty="0" err="1">
                <a:solidFill>
                  <a:srgbClr val="000000"/>
                </a:solidFill>
                <a:latin typeface="Arial"/>
              </a:rPr>
              <a:t>optiur</a:t>
            </a:r>
            <a:r>
              <a:rPr lang="de-DE" sz="2500" kern="1200" baseline="0" dirty="0">
                <a:solidFill>
                  <a:srgbClr val="000000"/>
                </a:solidFill>
                <a:latin typeface="Arial"/>
              </a:rPr>
              <a:t> </a:t>
            </a:r>
            <a:r>
              <a:rPr lang="de-DE" sz="2500" kern="1200" baseline="0" dirty="0" err="1">
                <a:solidFill>
                  <a:srgbClr val="000000"/>
                </a:solidFill>
                <a:latin typeface="Arial"/>
              </a:rPr>
              <a:t>soluptiume</a:t>
            </a:r>
            <a:r>
              <a:rPr lang="de-DE" sz="2500" kern="1200" baseline="0" dirty="0">
                <a:solidFill>
                  <a:srgbClr val="000000"/>
                </a:solidFill>
                <a:latin typeface="Arial"/>
              </a:rPr>
              <a:t> </a:t>
            </a:r>
            <a:r>
              <a:rPr lang="de-DE" sz="2500" kern="1200" baseline="0" dirty="0" err="1">
                <a:solidFill>
                  <a:srgbClr val="000000"/>
                </a:solidFill>
                <a:latin typeface="Arial"/>
              </a:rPr>
              <a:t>estiorepuda</a:t>
            </a:r>
            <a:r>
              <a:rPr lang="de-DE" sz="2500" kern="1200" baseline="0" dirty="0">
                <a:solidFill>
                  <a:srgbClr val="000000"/>
                </a:solidFill>
                <a:latin typeface="Arial"/>
              </a:rPr>
              <a:t> </a:t>
            </a:r>
            <a:r>
              <a:rPr lang="de-DE" sz="2500" kern="1200" baseline="0" dirty="0" err="1">
                <a:solidFill>
                  <a:srgbClr val="000000"/>
                </a:solidFill>
                <a:latin typeface="Arial"/>
              </a:rPr>
              <a:t>voles</a:t>
            </a:r>
            <a:r>
              <a:rPr lang="de-DE" sz="2500" kern="1200" baseline="0" dirty="0">
                <a:solidFill>
                  <a:srgbClr val="000000"/>
                </a:solidFill>
                <a:latin typeface="Arial"/>
              </a:rPr>
              <a:t> se </a:t>
            </a:r>
            <a:r>
              <a:rPr lang="de-DE" sz="2500" kern="1200" baseline="0" dirty="0" err="1">
                <a:solidFill>
                  <a:srgbClr val="000000"/>
                </a:solidFill>
                <a:latin typeface="Arial"/>
              </a:rPr>
              <a:t>voles</a:t>
            </a:r>
            <a:r>
              <a:rPr lang="de-DE" sz="2500" kern="1200" baseline="0" dirty="0">
                <a:solidFill>
                  <a:srgbClr val="000000"/>
                </a:solidFill>
                <a:latin typeface="Arial"/>
              </a:rPr>
              <a:t> </a:t>
            </a:r>
            <a:r>
              <a:rPr lang="de-DE" sz="2500" kern="1200" baseline="0" dirty="0" err="1">
                <a:solidFill>
                  <a:srgbClr val="000000"/>
                </a:solidFill>
                <a:latin typeface="Arial"/>
              </a:rPr>
              <a:t>quiaspe</a:t>
            </a:r>
            <a:r>
              <a:rPr lang="de-DE" sz="2500" kern="1200" baseline="0" dirty="0">
                <a:solidFill>
                  <a:srgbClr val="000000"/>
                </a:solidFill>
                <a:latin typeface="Arial"/>
              </a:rPr>
              <a:t> </a:t>
            </a:r>
            <a:r>
              <a:rPr lang="de-DE" sz="2500" kern="1200" baseline="0" dirty="0" err="1">
                <a:solidFill>
                  <a:srgbClr val="000000"/>
                </a:solidFill>
                <a:latin typeface="Arial"/>
              </a:rPr>
              <a:t>provid</a:t>
            </a:r>
            <a:r>
              <a:rPr lang="de-DE" sz="2500" kern="1200" baseline="0" dirty="0">
                <a:solidFill>
                  <a:srgbClr val="000000"/>
                </a:solidFill>
                <a:latin typeface="Arial"/>
              </a:rPr>
              <a:t> </a:t>
            </a:r>
            <a:r>
              <a:rPr lang="de-DE" sz="2500" kern="1200" baseline="0" dirty="0" err="1">
                <a:solidFill>
                  <a:srgbClr val="000000"/>
                </a:solidFill>
                <a:latin typeface="Arial"/>
              </a:rPr>
              <a:t>ullenda</a:t>
            </a:r>
            <a:r>
              <a:rPr lang="de-DE" sz="2500" kern="1200" baseline="0" dirty="0">
                <a:solidFill>
                  <a:srgbClr val="000000"/>
                </a:solidFill>
                <a:latin typeface="Arial"/>
              </a:rPr>
              <a:t> si </a:t>
            </a:r>
            <a:r>
              <a:rPr lang="de-DE" sz="2500" kern="1200" baseline="0" dirty="0" err="1">
                <a:solidFill>
                  <a:srgbClr val="000000"/>
                </a:solidFill>
                <a:latin typeface="Arial"/>
              </a:rPr>
              <a:t>neceate</a:t>
            </a:r>
            <a:r>
              <a:rPr lang="de-DE" sz="2500" kern="1200" baseline="0" dirty="0">
                <a:solidFill>
                  <a:srgbClr val="000000"/>
                </a:solidFill>
                <a:latin typeface="Arial"/>
              </a:rPr>
              <a:t> </a:t>
            </a:r>
            <a:r>
              <a:rPr lang="de-DE" sz="2500" kern="1200" baseline="0" dirty="0" err="1">
                <a:solidFill>
                  <a:srgbClr val="000000"/>
                </a:solidFill>
                <a:latin typeface="Arial"/>
              </a:rPr>
              <a:t>pedit</a:t>
            </a:r>
            <a:r>
              <a:rPr lang="de-DE" sz="2500" kern="1200" baseline="0" dirty="0">
                <a:solidFill>
                  <a:srgbClr val="000000"/>
                </a:solidFill>
                <a:latin typeface="Arial"/>
              </a:rPr>
              <a:t> </a:t>
            </a:r>
            <a:r>
              <a:rPr lang="de-DE" sz="2500" kern="1200" baseline="0" dirty="0" err="1">
                <a:solidFill>
                  <a:srgbClr val="000000"/>
                </a:solidFill>
                <a:latin typeface="Arial"/>
              </a:rPr>
              <a:t>eicient</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a:t>
            </a:r>
            <a:r>
              <a:rPr lang="de-DE" sz="2500" kern="1200" baseline="0" dirty="0" err="1">
                <a:solidFill>
                  <a:srgbClr val="000000"/>
                </a:solidFill>
                <a:latin typeface="Arial"/>
              </a:rPr>
              <a:t>adi</a:t>
            </a:r>
            <a:r>
              <a:rPr lang="de-DE" sz="2500" kern="1200" baseline="0" dirty="0">
                <a:solidFill>
                  <a:srgbClr val="000000"/>
                </a:solidFill>
                <a:latin typeface="Arial"/>
              </a:rPr>
              <a:t> </a:t>
            </a:r>
            <a:r>
              <a:rPr lang="de-DE" sz="2500" kern="1200" baseline="0" dirty="0" err="1">
                <a:solidFill>
                  <a:srgbClr val="000000"/>
                </a:solidFill>
                <a:latin typeface="Arial"/>
              </a:rPr>
              <a:t>sectem</a:t>
            </a:r>
            <a:r>
              <a:rPr lang="de-DE" sz="2500" kern="1200" baseline="0" dirty="0">
                <a:solidFill>
                  <a:srgbClr val="000000"/>
                </a:solidFill>
                <a:latin typeface="Arial"/>
              </a:rPr>
              <a:t> </a:t>
            </a:r>
            <a:r>
              <a:rPr lang="de-DE" sz="2500" kern="1200" baseline="0" dirty="0" err="1">
                <a:solidFill>
                  <a:srgbClr val="000000"/>
                </a:solidFill>
                <a:latin typeface="Arial"/>
              </a:rPr>
              <a:t>doluptate</a:t>
            </a:r>
            <a:r>
              <a:rPr lang="de-DE" sz="2500" kern="1200" baseline="0" dirty="0">
                <a:solidFill>
                  <a:srgbClr val="000000"/>
                </a:solidFill>
                <a:latin typeface="Arial"/>
              </a:rPr>
              <a:t> </a:t>
            </a:r>
            <a:r>
              <a:rPr lang="de-DE" sz="2500" kern="1200" baseline="0" dirty="0" err="1">
                <a:solidFill>
                  <a:srgbClr val="000000"/>
                </a:solidFill>
                <a:latin typeface="Arial"/>
              </a:rPr>
              <a:t>volest</a:t>
            </a:r>
            <a:r>
              <a:rPr lang="de-DE" sz="2500" kern="1200" baseline="0" dirty="0">
                <a:solidFill>
                  <a:srgbClr val="000000"/>
                </a:solidFill>
                <a:latin typeface="Arial"/>
              </a:rPr>
              <a:t>, </a:t>
            </a:r>
            <a:r>
              <a:rPr lang="de-DE" sz="2500" kern="1200" baseline="0" dirty="0" err="1">
                <a:solidFill>
                  <a:srgbClr val="000000"/>
                </a:solidFill>
                <a:latin typeface="Arial"/>
              </a:rPr>
              <a:t>volora</a:t>
            </a:r>
            <a:r>
              <a:rPr lang="de-DE" sz="2500" kern="1200" baseline="0" dirty="0">
                <a:solidFill>
                  <a:srgbClr val="000000"/>
                </a:solidFill>
                <a:latin typeface="Arial"/>
              </a:rPr>
              <a:t> </a:t>
            </a:r>
            <a:r>
              <a:rPr lang="de-DE" sz="2500" kern="1200" baseline="0" dirty="0" err="1">
                <a:solidFill>
                  <a:srgbClr val="000000"/>
                </a:solidFill>
                <a:latin typeface="Arial"/>
              </a:rPr>
              <a:t>eatam</a:t>
            </a:r>
            <a:r>
              <a:rPr lang="de-DE" sz="2500" kern="1200" baseline="0" dirty="0">
                <a:solidFill>
                  <a:srgbClr val="000000"/>
                </a:solidFill>
                <a:latin typeface="Arial"/>
              </a:rPr>
              <a:t> in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atet</a:t>
            </a:r>
            <a:r>
              <a:rPr lang="de-DE" sz="2500" kern="1200" baseline="0" dirty="0">
                <a:solidFill>
                  <a:srgbClr val="000000"/>
                </a:solidFill>
                <a:latin typeface="Arial"/>
              </a:rPr>
              <a:t> </a:t>
            </a:r>
            <a:r>
              <a:rPr lang="de-DE" sz="2500" kern="1200" baseline="0" dirty="0" err="1">
                <a:solidFill>
                  <a:srgbClr val="000000"/>
                </a:solidFill>
                <a:latin typeface="Arial"/>
              </a:rPr>
              <a:t>viducidis</a:t>
            </a:r>
            <a:r>
              <a:rPr lang="de-DE" sz="2500" kern="1200" baseline="0" dirty="0">
                <a:solidFill>
                  <a:srgbClr val="000000"/>
                </a:solidFill>
                <a:latin typeface="Arial"/>
              </a:rPr>
              <a:t> </a:t>
            </a:r>
            <a:r>
              <a:rPr lang="de-DE" sz="2500" kern="1200" baseline="0" dirty="0" err="1">
                <a:solidFill>
                  <a:srgbClr val="000000"/>
                </a:solidFill>
                <a:latin typeface="Arial"/>
              </a:rPr>
              <a:t>eaquae</a:t>
            </a:r>
            <a:r>
              <a:rPr lang="de-DE" sz="2500" kern="1200" baseline="0" dirty="0">
                <a:solidFill>
                  <a:srgbClr val="000000"/>
                </a:solidFill>
                <a:latin typeface="Arial"/>
              </a:rPr>
              <a:t>. </a:t>
            </a:r>
            <a:r>
              <a:rPr lang="de-DE" sz="2500" kern="1200" baseline="0" dirty="0" err="1">
                <a:solidFill>
                  <a:srgbClr val="000000"/>
                </a:solidFill>
                <a:latin typeface="Arial"/>
              </a:rPr>
              <a:t>Em</a:t>
            </a:r>
            <a:r>
              <a:rPr lang="de-DE" sz="2500" kern="1200" baseline="0" dirty="0">
                <a:solidFill>
                  <a:srgbClr val="000000"/>
                </a:solidFill>
                <a:latin typeface="Arial"/>
              </a:rPr>
              <a:t> </a:t>
            </a:r>
            <a:r>
              <a:rPr lang="de-DE" sz="2500" kern="1200" baseline="0" dirty="0" err="1">
                <a:solidFill>
                  <a:srgbClr val="000000"/>
                </a:solidFill>
                <a:latin typeface="Arial"/>
              </a:rPr>
              <a:t>deles</a:t>
            </a:r>
            <a:r>
              <a:rPr lang="de-DE" sz="2500" kern="1200" baseline="0" dirty="0">
                <a:solidFill>
                  <a:srgbClr val="000000"/>
                </a:solidFill>
                <a:latin typeface="Arial"/>
              </a:rPr>
              <a:t> </a:t>
            </a:r>
            <a:r>
              <a:rPr lang="de-DE" sz="2500" kern="1200" baseline="0" dirty="0" err="1">
                <a:solidFill>
                  <a:srgbClr val="000000"/>
                </a:solidFill>
                <a:latin typeface="Arial"/>
              </a:rPr>
              <a:t>doluptus</a:t>
            </a:r>
            <a:r>
              <a:rPr lang="de-DE" sz="2500" kern="1200" baseline="0" dirty="0">
                <a:solidFill>
                  <a:srgbClr val="000000"/>
                </a:solidFill>
                <a:latin typeface="Arial"/>
              </a:rPr>
              <a:t> </a:t>
            </a:r>
            <a:r>
              <a:rPr lang="de-DE" sz="2500" kern="1200" baseline="0" dirty="0" err="1">
                <a:solidFill>
                  <a:srgbClr val="000000"/>
                </a:solidFill>
                <a:latin typeface="Arial"/>
              </a:rPr>
              <a:t>estotatur</a:t>
            </a:r>
            <a:r>
              <a:rPr lang="de-DE" sz="2500" kern="1200" baseline="0" dirty="0">
                <a:solidFill>
                  <a:srgbClr val="000000"/>
                </a:solidFill>
                <a:latin typeface="Arial"/>
              </a:rPr>
              <a:t>? </a:t>
            </a:r>
            <a:r>
              <a:rPr lang="de-DE" sz="2500" kern="1200" baseline="0" dirty="0" err="1">
                <a:solidFill>
                  <a:srgbClr val="000000"/>
                </a:solidFill>
                <a:latin typeface="Arial"/>
              </a:rPr>
              <a:t>Igendella</a:t>
            </a:r>
            <a:r>
              <a:rPr lang="de-DE" sz="2500" kern="1200" baseline="0" dirty="0">
                <a:solidFill>
                  <a:srgbClr val="000000"/>
                </a:solidFill>
                <a:latin typeface="Arial"/>
              </a:rPr>
              <a:t> </a:t>
            </a:r>
            <a:r>
              <a:rPr lang="de-DE" sz="2500" kern="1200" baseline="0" dirty="0" err="1">
                <a:solidFill>
                  <a:srgbClr val="000000"/>
                </a:solidFill>
                <a:latin typeface="Arial"/>
              </a:rPr>
              <a:t>preped</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fugiasp</a:t>
            </a:r>
            <a:r>
              <a:rPr lang="de-DE" sz="2500" kern="1200" baseline="0" dirty="0">
                <a:solidFill>
                  <a:srgbClr val="000000"/>
                </a:solidFill>
                <a:latin typeface="Arial"/>
              </a:rPr>
              <a:t> </a:t>
            </a:r>
            <a:r>
              <a:rPr lang="de-DE" sz="2500" kern="1200" baseline="0" dirty="0" err="1">
                <a:solidFill>
                  <a:srgbClr val="000000"/>
                </a:solidFill>
                <a:latin typeface="Arial"/>
              </a:rPr>
              <a:t>eraerum</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autaspe</a:t>
            </a:r>
            <a:r>
              <a:rPr lang="de-DE" sz="2500" kern="1200" baseline="0" dirty="0">
                <a:solidFill>
                  <a:srgbClr val="000000"/>
                </a:solidFill>
                <a:latin typeface="Arial"/>
              </a:rPr>
              <a:t> </a:t>
            </a:r>
            <a:r>
              <a:rPr lang="de-DE" sz="2500" kern="1200" baseline="0" dirty="0" err="1">
                <a:solidFill>
                  <a:srgbClr val="000000"/>
                </a:solidFill>
                <a:latin typeface="Arial"/>
              </a:rPr>
              <a:t>molupta</a:t>
            </a:r>
            <a:r>
              <a:rPr lang="de-DE" sz="2500" kern="1200" baseline="0" dirty="0">
                <a:solidFill>
                  <a:srgbClr val="000000"/>
                </a:solidFill>
                <a:latin typeface="Arial"/>
              </a:rPr>
              <a:t> </a:t>
            </a:r>
            <a:r>
              <a:rPr lang="de-DE" sz="2500" kern="1200" baseline="0" dirty="0" err="1">
                <a:solidFill>
                  <a:srgbClr val="000000"/>
                </a:solidFill>
                <a:latin typeface="Arial"/>
              </a:rPr>
              <a:t>tiatiate</a:t>
            </a:r>
            <a:r>
              <a:rPr lang="de-DE" sz="2500" kern="1200" baseline="0" dirty="0">
                <a:solidFill>
                  <a:srgbClr val="000000"/>
                </a:solidFill>
                <a:latin typeface="Arial"/>
              </a:rPr>
              <a:t> </a:t>
            </a:r>
            <a:r>
              <a:rPr lang="de-DE" sz="2500" kern="1200" baseline="0" dirty="0" err="1">
                <a:solidFill>
                  <a:srgbClr val="000000"/>
                </a:solidFill>
                <a:latin typeface="Arial"/>
              </a:rPr>
              <a:t>voluptur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Nequia</a:t>
            </a:r>
            <a:r>
              <a:rPr lang="de-DE" sz="2500" kern="1200" baseline="0" dirty="0">
                <a:solidFill>
                  <a:srgbClr val="000000"/>
                </a:solidFill>
                <a:latin typeface="Arial"/>
              </a:rPr>
              <a:t> </a:t>
            </a:r>
            <a:r>
              <a:rPr lang="de-DE" sz="2500" kern="1200" baseline="0" dirty="0" err="1">
                <a:solidFill>
                  <a:srgbClr val="000000"/>
                </a:solidFill>
                <a:latin typeface="Arial"/>
              </a:rPr>
              <a:t>voloratusci</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mos</a:t>
            </a:r>
            <a:r>
              <a:rPr lang="de-DE" sz="2500" kern="1200" baseline="0" dirty="0">
                <a:solidFill>
                  <a:srgbClr val="000000"/>
                </a:solidFill>
                <a:latin typeface="Arial"/>
              </a:rPr>
              <a:t> </a:t>
            </a:r>
            <a:r>
              <a:rPr lang="de-DE" sz="2500" kern="1200" baseline="0" dirty="0" err="1">
                <a:solidFill>
                  <a:srgbClr val="000000"/>
                </a:solidFill>
                <a:latin typeface="Arial"/>
              </a:rPr>
              <a:t>ipidella</a:t>
            </a:r>
            <a:r>
              <a:rPr lang="de-DE" sz="2500" kern="1200" baseline="0" dirty="0">
                <a:solidFill>
                  <a:srgbClr val="000000"/>
                </a:solidFill>
                <a:latin typeface="Arial"/>
              </a:rPr>
              <a:t> </a:t>
            </a:r>
            <a:r>
              <a:rPr lang="de-DE" sz="2500" kern="1200" baseline="0" dirty="0" err="1">
                <a:solidFill>
                  <a:srgbClr val="000000"/>
                </a:solidFill>
                <a:latin typeface="Arial"/>
              </a:rPr>
              <a:t>simust</a:t>
            </a:r>
            <a:r>
              <a:rPr lang="de-DE" sz="2500" kern="1200" baseline="0" dirty="0">
                <a:solidFill>
                  <a:srgbClr val="000000"/>
                </a:solidFill>
                <a:latin typeface="Arial"/>
              </a:rPr>
              <a:t>, </a:t>
            </a:r>
            <a:r>
              <a:rPr lang="de-DE" sz="2500" kern="1200" baseline="0" dirty="0" err="1">
                <a:solidFill>
                  <a:srgbClr val="000000"/>
                </a:solidFill>
                <a:latin typeface="Arial"/>
              </a:rPr>
              <a:t>erferumquam</a:t>
            </a:r>
            <a:r>
              <a:rPr lang="de-DE" sz="2500" kern="1200" baseline="0" dirty="0">
                <a:solidFill>
                  <a:srgbClr val="000000"/>
                </a:solidFill>
                <a:latin typeface="Arial"/>
              </a:rPr>
              <a:t> et </a:t>
            </a:r>
            <a:r>
              <a:rPr lang="de-DE" sz="2500" kern="1200" baseline="0" dirty="0" err="1">
                <a:solidFill>
                  <a:srgbClr val="000000"/>
                </a:solidFill>
                <a:latin typeface="Arial"/>
              </a:rPr>
              <a:t>dolum</a:t>
            </a:r>
            <a:r>
              <a:rPr lang="de-DE" sz="2500" kern="1200" baseline="0" dirty="0">
                <a:solidFill>
                  <a:srgbClr val="000000"/>
                </a:solidFill>
                <a:latin typeface="Arial"/>
              </a:rPr>
              <a:t> in </a:t>
            </a:r>
            <a:r>
              <a:rPr lang="de-DE" sz="2500" kern="1200" baseline="0" dirty="0" err="1">
                <a:solidFill>
                  <a:srgbClr val="000000"/>
                </a:solidFill>
                <a:latin typeface="Arial"/>
              </a:rPr>
              <a:t>eseque</a:t>
            </a:r>
            <a:r>
              <a:rPr lang="de-DE" sz="2500" kern="1200" baseline="0" dirty="0">
                <a:solidFill>
                  <a:srgbClr val="000000"/>
                </a:solidFill>
                <a:latin typeface="Arial"/>
              </a:rPr>
              <a:t> </a:t>
            </a:r>
            <a:r>
              <a:rPr lang="de-DE" sz="2500" kern="1200" baseline="0" dirty="0" err="1">
                <a:solidFill>
                  <a:srgbClr val="000000"/>
                </a:solidFill>
                <a:latin typeface="Arial"/>
              </a:rPr>
              <a:t>pe</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quas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nimusda</a:t>
            </a:r>
            <a:r>
              <a:rPr lang="de-DE" sz="2500" kern="1200" baseline="0" dirty="0">
                <a:solidFill>
                  <a:srgbClr val="000000"/>
                </a:solidFill>
                <a:latin typeface="Arial"/>
              </a:rPr>
              <a:t> </a:t>
            </a:r>
            <a:r>
              <a:rPr lang="de-DE" sz="2500" kern="1200" baseline="0" dirty="0" err="1">
                <a:solidFill>
                  <a:srgbClr val="000000"/>
                </a:solidFill>
                <a:latin typeface="Arial"/>
              </a:rPr>
              <a:t>ndebitas</a:t>
            </a:r>
            <a:r>
              <a:rPr lang="de-DE" sz="2500" kern="1200" baseline="0" dirty="0">
                <a:solidFill>
                  <a:srgbClr val="000000"/>
                </a:solidFill>
                <a:latin typeface="Arial"/>
              </a:rPr>
              <a:t> </a:t>
            </a:r>
            <a:r>
              <a:rPr lang="de-DE" sz="2500" kern="1200" baseline="0" dirty="0" err="1">
                <a:solidFill>
                  <a:srgbClr val="000000"/>
                </a:solidFill>
                <a:latin typeface="Arial"/>
              </a:rPr>
              <a:t>rehentio</a:t>
            </a:r>
            <a:r>
              <a:rPr lang="de-DE" sz="2500" kern="1200" baseline="0" dirty="0">
                <a:solidFill>
                  <a:srgbClr val="000000"/>
                </a:solidFill>
                <a:latin typeface="Arial"/>
              </a:rPr>
              <a:t> </a:t>
            </a:r>
            <a:r>
              <a:rPr lang="de-DE" sz="2500" kern="1200" baseline="0" dirty="0" err="1">
                <a:solidFill>
                  <a:srgbClr val="000000"/>
                </a:solidFill>
                <a:latin typeface="Arial"/>
              </a:rPr>
              <a:t>quiaspero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a:t>
            </a:r>
            <a:r>
              <a:rPr lang="de-DE" sz="2500" kern="1200" baseline="0" dirty="0" err="1">
                <a:solidFill>
                  <a:srgbClr val="000000"/>
                </a:solidFill>
                <a:latin typeface="Arial"/>
              </a:rPr>
              <a:t>magnimp</a:t>
            </a:r>
            <a:r>
              <a:rPr lang="de-DE" sz="2500" kern="1200" baseline="0" dirty="0">
                <a:solidFill>
                  <a:srgbClr val="000000"/>
                </a:solidFill>
                <a:latin typeface="Arial"/>
              </a:rPr>
              <a:t> </a:t>
            </a:r>
            <a:r>
              <a:rPr lang="de-DE" sz="2500" kern="1200" baseline="0" dirty="0" err="1">
                <a:solidFill>
                  <a:srgbClr val="000000"/>
                </a:solidFill>
                <a:latin typeface="Arial"/>
              </a:rPr>
              <a:t>orrorum</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voloratur</a:t>
            </a:r>
            <a:r>
              <a:rPr lang="de-DE" sz="2500" kern="1200" baseline="0" dirty="0">
                <a:solidFill>
                  <a:srgbClr val="000000"/>
                </a:solidFill>
                <a:latin typeface="Arial"/>
              </a:rPr>
              <a:t>, </a:t>
            </a:r>
            <a:r>
              <a:rPr lang="de-DE" sz="2500" kern="1200" baseline="0" dirty="0" err="1">
                <a:solidFill>
                  <a:srgbClr val="000000"/>
                </a:solidFill>
                <a:latin typeface="Arial"/>
              </a:rPr>
              <a:t>sundam</a:t>
            </a:r>
            <a:r>
              <a:rPr lang="de-DE" sz="2500" kern="1200" baseline="0" dirty="0">
                <a:solidFill>
                  <a:srgbClr val="000000"/>
                </a:solidFill>
                <a:latin typeface="Arial"/>
              </a:rPr>
              <a:t> </a:t>
            </a:r>
            <a:r>
              <a:rPr lang="de-DE" sz="2500" kern="1200" baseline="0" dirty="0" err="1">
                <a:solidFill>
                  <a:srgbClr val="000000"/>
                </a:solidFill>
                <a:latin typeface="Arial"/>
              </a:rPr>
              <a:t>eat</a:t>
            </a:r>
            <a:r>
              <a:rPr lang="de-DE" sz="2500" kern="1200" baseline="0" dirty="0">
                <a:solidFill>
                  <a:srgbClr val="000000"/>
                </a:solidFill>
                <a:latin typeface="Arial"/>
              </a:rPr>
              <a:t> </a:t>
            </a:r>
            <a:r>
              <a:rPr lang="de-DE" sz="2500" kern="1200" baseline="0" dirty="0" err="1">
                <a:solidFill>
                  <a:srgbClr val="000000"/>
                </a:solidFill>
                <a:latin typeface="Arial"/>
              </a:rPr>
              <a:t>litatin</a:t>
            </a:r>
            <a:r>
              <a:rPr lang="de-DE" sz="2500" kern="1200" baseline="0" dirty="0">
                <a:solidFill>
                  <a:srgbClr val="000000"/>
                </a:solidFill>
                <a:latin typeface="Arial"/>
              </a:rPr>
              <a:t> </a:t>
            </a:r>
            <a:r>
              <a:rPr lang="de-DE" sz="2500" kern="1200" baseline="0" dirty="0" err="1">
                <a:solidFill>
                  <a:srgbClr val="000000"/>
                </a:solidFill>
                <a:latin typeface="Arial"/>
              </a:rPr>
              <a:t>experia</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offici</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laccabo</a:t>
            </a:r>
            <a:r>
              <a:rPr lang="de-DE" sz="2500" kern="1200" baseline="0" dirty="0">
                <a:solidFill>
                  <a:srgbClr val="000000"/>
                </a:solidFill>
                <a:latin typeface="Arial"/>
              </a:rPr>
              <a:t>. Min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oditatistem</a:t>
            </a:r>
            <a:r>
              <a:rPr lang="de-DE" sz="2500" kern="1200" baseline="0" dirty="0">
                <a:solidFill>
                  <a:srgbClr val="000000"/>
                </a:solidFill>
                <a:latin typeface="Arial"/>
              </a:rPr>
              <a:t> </a:t>
            </a:r>
            <a:r>
              <a:rPr lang="de-DE" sz="2500" kern="1200" baseline="0" dirty="0" err="1">
                <a:solidFill>
                  <a:srgbClr val="000000"/>
                </a:solidFill>
                <a:latin typeface="Arial"/>
              </a:rPr>
              <a:t>volorem</a:t>
            </a:r>
            <a:r>
              <a:rPr lang="de-DE" sz="2500" kern="1200" baseline="0" dirty="0">
                <a:solidFill>
                  <a:srgbClr val="000000"/>
                </a:solidFill>
                <a:latin typeface="Arial"/>
              </a:rPr>
              <a:t> </a:t>
            </a:r>
            <a:r>
              <a:rPr lang="de-DE" sz="2500" kern="1200" baseline="0" dirty="0" err="1">
                <a:solidFill>
                  <a:srgbClr val="000000"/>
                </a:solidFill>
                <a:latin typeface="Arial"/>
              </a:rPr>
              <a:t>ratemporesti</a:t>
            </a:r>
            <a:r>
              <a:rPr lang="de-DE" sz="2500" kern="1200" baseline="0" dirty="0">
                <a:solidFill>
                  <a:srgbClr val="000000"/>
                </a:solidFill>
                <a:latin typeface="Arial"/>
              </a:rPr>
              <a:t> </a:t>
            </a:r>
            <a:r>
              <a:rPr lang="de-DE" sz="2500" kern="1200" baseline="0" dirty="0" err="1">
                <a:solidFill>
                  <a:srgbClr val="000000"/>
                </a:solidFill>
                <a:latin typeface="Arial"/>
              </a:rPr>
              <a:t>volesciur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p>
        </p:txBody>
      </p:sp>
      <p:sp>
        <p:nvSpPr>
          <p:cNvPr id="15" name="Titel 10"/>
          <p:cNvSpPr>
            <a:spLocks noGrp="1"/>
          </p:cNvSpPr>
          <p:nvPr>
            <p:ph type="title" hasCustomPrompt="1"/>
          </p:nvPr>
        </p:nvSpPr>
        <p:spPr>
          <a:xfrm>
            <a:off x="1656000" y="4950000"/>
            <a:ext cx="39492000" cy="810948"/>
          </a:xfrm>
          <a:prstGeom prst="rect">
            <a:avLst/>
          </a:prstGeom>
        </p:spPr>
        <p:txBody>
          <a:bodyPr lIns="0" tIns="0" rIns="0" bIns="0" anchor="ctr" anchorCtr="0"/>
          <a:lstStyle>
            <a:lvl1pPr>
              <a:defRPr/>
            </a:lvl1pPr>
          </a:lstStyle>
          <a:p>
            <a:r>
              <a:rPr lang="de-DE" dirty="0"/>
              <a:t>Überschrift 1</a:t>
            </a:r>
          </a:p>
        </p:txBody>
      </p:sp>
      <p:sp>
        <p:nvSpPr>
          <p:cNvPr id="16" name="Textplatzhalter 16"/>
          <p:cNvSpPr>
            <a:spLocks noGrp="1"/>
          </p:cNvSpPr>
          <p:nvPr>
            <p:ph type="body" sz="quarter" idx="14" hasCustomPrompt="1"/>
          </p:nvPr>
        </p:nvSpPr>
        <p:spPr>
          <a:xfrm>
            <a:off x="1656000" y="8172000"/>
            <a:ext cx="39492000" cy="508672"/>
          </a:xfrm>
          <a:prstGeom prst="rect">
            <a:avLst/>
          </a:prstGeom>
        </p:spPr>
        <p:txBody>
          <a:bodyPr lIns="0" tIns="0" rIns="0" bIns="0" anchor="ctr" anchorCtr="0"/>
          <a:lstStyle>
            <a:lvl1pPr>
              <a:buNone/>
              <a:defRPr sz="4400" baseline="0"/>
            </a:lvl1pPr>
          </a:lstStyle>
          <a:p>
            <a:r>
              <a:rPr lang="de-DE" sz="4400" baseline="0" dirty="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24" name="Textplatzhalter 9"/>
          <p:cNvSpPr>
            <a:spLocks noGrp="1"/>
          </p:cNvSpPr>
          <p:nvPr>
            <p:ph type="body" sz="quarter" idx="15" hasCustomPrompt="1"/>
          </p:nvPr>
        </p:nvSpPr>
        <p:spPr>
          <a:xfrm>
            <a:off x="1655999" y="6804000"/>
            <a:ext cx="39492000" cy="595131"/>
          </a:xfrm>
          <a:prstGeom prst="rect">
            <a:avLst/>
          </a:prstGeom>
        </p:spPr>
        <p:txBody>
          <a:bodyPr lIns="0" tIns="0" rIns="0" bIns="0" anchor="ctr" anchorCtr="0"/>
          <a:lstStyle>
            <a:lvl1pPr>
              <a:buNone/>
              <a:defRPr sz="6700" baseline="0"/>
            </a:lvl1pPr>
          </a:lstStyle>
          <a:p>
            <a:pPr lvl="0"/>
            <a:r>
              <a:rPr lang="de-DE" dirty="0"/>
              <a:t>Überschrift 2</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656000" y="8676000"/>
            <a:ext cx="39492000" cy="18421200"/>
          </a:xfrm>
          <a:prstGeom prst="rect">
            <a:avLst/>
          </a:prstGeom>
        </p:spPr>
        <p:txBody>
          <a:bodyPr/>
          <a:lstStyle/>
          <a:p>
            <a:endParaRPr lang="de-DE"/>
          </a:p>
        </p:txBody>
      </p:sp>
      <p:sp>
        <p:nvSpPr>
          <p:cNvPr id="8" name="Fußzeilenplatzhalter 7"/>
          <p:cNvSpPr>
            <a:spLocks noGrp="1"/>
          </p:cNvSpPr>
          <p:nvPr>
            <p:ph type="ftr" sz="quarter" idx="16"/>
          </p:nvPr>
        </p:nvSpPr>
        <p:spPr>
          <a:xfrm>
            <a:off x="1656000" y="27936000"/>
            <a:ext cx="39492000" cy="741491"/>
          </a:xfrm>
          <a:prstGeom prst="rect">
            <a:avLst/>
          </a:prstGeom>
        </p:spPr>
        <p:txBody>
          <a:bodyPr/>
          <a:lstStyle/>
          <a:p>
            <a:r>
              <a:rPr lang="de-DE" b="1"/>
              <a:t>Technische Universität München </a:t>
            </a:r>
          </a:p>
          <a:p>
            <a:r>
              <a:rPr lang="de-DE"/>
              <a:t>Fakultät für Mustertechnik </a:t>
            </a:r>
          </a:p>
          <a:p>
            <a:r>
              <a:rPr lang="de-DE"/>
              <a:t>Lehrstuhl für Musterverfahren</a:t>
            </a:r>
            <a:endParaRPr lang="de-DE" dirty="0"/>
          </a:p>
        </p:txBody>
      </p:sp>
      <p:sp>
        <p:nvSpPr>
          <p:cNvPr id="6" name="Titel 10"/>
          <p:cNvSpPr>
            <a:spLocks noGrp="1"/>
          </p:cNvSpPr>
          <p:nvPr>
            <p:ph type="title" hasCustomPrompt="1"/>
          </p:nvPr>
        </p:nvSpPr>
        <p:spPr>
          <a:xfrm>
            <a:off x="1656000" y="4950000"/>
            <a:ext cx="39492000" cy="810948"/>
          </a:xfrm>
          <a:prstGeom prst="rect">
            <a:avLst/>
          </a:prstGeom>
        </p:spPr>
        <p:txBody>
          <a:bodyPr lIns="0" tIns="0" rIns="0" bIns="0" anchor="ctr" anchorCtr="0"/>
          <a:lstStyle>
            <a:lvl1pPr>
              <a:defRPr/>
            </a:lvl1pPr>
          </a:lstStyle>
          <a:p>
            <a:r>
              <a:rPr lang="de-DE" dirty="0"/>
              <a:t>Überschrift 1</a:t>
            </a:r>
          </a:p>
        </p:txBody>
      </p:sp>
      <p:sp>
        <p:nvSpPr>
          <p:cNvPr id="10" name="Textplatzhalter 9"/>
          <p:cNvSpPr>
            <a:spLocks noGrp="1"/>
          </p:cNvSpPr>
          <p:nvPr>
            <p:ph type="body" sz="quarter" idx="15" hasCustomPrompt="1"/>
          </p:nvPr>
        </p:nvSpPr>
        <p:spPr>
          <a:xfrm>
            <a:off x="1655999" y="6804000"/>
            <a:ext cx="39492000" cy="595131"/>
          </a:xfrm>
          <a:prstGeom prst="rect">
            <a:avLst/>
          </a:prstGeom>
        </p:spPr>
        <p:txBody>
          <a:bodyPr lIns="0" tIns="0" rIns="0" bIns="0" anchor="ctr" anchorCtr="0"/>
          <a:lstStyle>
            <a:lvl1pPr>
              <a:buNone/>
              <a:defRPr sz="6700" baseline="0"/>
            </a:lvl1pPr>
          </a:lstStyle>
          <a:p>
            <a:pPr lvl="0"/>
            <a:r>
              <a:rPr lang="de-DE" dirty="0"/>
              <a:t>Überschrift 2</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5 Spalten">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1656000" y="8784000"/>
            <a:ext cx="39492000" cy="18432000"/>
          </a:xfrm>
          <a:prstGeom prst="rect">
            <a:avLst/>
          </a:prstGeom>
        </p:spPr>
        <p:txBody>
          <a:bodyPr lIns="0" tIns="504000" rIns="0" bIns="0" numCol="5" spcCol="648000"/>
          <a:lstStyle>
            <a:lvl1pPr marL="0" indent="0" algn="l" rtl="0">
              <a:lnSpc>
                <a:spcPts val="3200"/>
              </a:lnSpc>
              <a:spcBef>
                <a:spcPts val="0"/>
              </a:spcBef>
              <a:spcAft>
                <a:spcPts val="3200"/>
              </a:spcAft>
              <a:buFont typeface="Arial" pitchFamily="34" charset="0"/>
              <a:buNone/>
              <a:defRPr b="0" baseline="0">
                <a:solidFill>
                  <a:schemeClr val="tx1"/>
                </a:solidFill>
              </a:defRPr>
            </a:lvl1pPr>
            <a:lvl2pPr marL="0" indent="0" algn="l">
              <a:lnSpc>
                <a:spcPts val="3200"/>
              </a:lnSpc>
              <a:spcBef>
                <a:spcPts val="0"/>
              </a:spcBef>
              <a:buNone/>
              <a:defRPr b="1">
                <a:solidFill>
                  <a:schemeClr val="tx1"/>
                </a:solidFill>
              </a:defRPr>
            </a:lvl2pPr>
            <a:lvl3pPr marL="144000" indent="-144000" algn="l" defTabSz="4176431" rtl="0" eaLnBrk="1" latinLnBrk="0" hangingPunct="1">
              <a:lnSpc>
                <a:spcPts val="3200"/>
              </a:lnSpc>
              <a:spcBef>
                <a:spcPts val="0"/>
              </a:spcBef>
              <a:spcAft>
                <a:spcPts val="3200"/>
              </a:spcAft>
              <a:buFont typeface="Arial" pitchFamily="34" charset="0"/>
              <a:buChar char="•"/>
              <a:defRPr>
                <a:solidFill>
                  <a:schemeClr val="tx1"/>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pPr lvl="1"/>
            <a:r>
              <a:rPr lang="de-DE" sz="2500" kern="1200" baseline="0" dirty="0">
                <a:solidFill>
                  <a:srgbClr val="000000"/>
                </a:solidFill>
                <a:latin typeface="Arial"/>
              </a:rPr>
              <a:t>Fließtext 25 </a:t>
            </a:r>
            <a:r>
              <a:rPr lang="de-DE" sz="2500" kern="1200" baseline="0" dirty="0" err="1">
                <a:solidFill>
                  <a:srgbClr val="000000"/>
                </a:solidFill>
                <a:latin typeface="Arial"/>
              </a:rPr>
              <a:t>pt</a:t>
            </a:r>
            <a:r>
              <a:rPr lang="de-DE" sz="2500" kern="1200" baseline="0" dirty="0">
                <a:solidFill>
                  <a:srgbClr val="000000"/>
                </a:solidFill>
                <a:latin typeface="Arial"/>
              </a:rPr>
              <a:t> </a:t>
            </a:r>
            <a:endParaRPr lang="de-DE" dirty="0"/>
          </a:p>
          <a:p>
            <a:pPr rtl="0"/>
            <a:r>
              <a:rPr lang="de-DE" sz="2500" kern="1200" baseline="0" dirty="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a:solidFill>
                  <a:srgbClr val="000000"/>
                </a:solidFill>
                <a:latin typeface="Arial"/>
              </a:rPr>
              <a:t>Bitte geben Sie Ihren individuellen Text an den vorgesehenen Stellen ein und nutzen Sie die installierten Formatvorlagen für den jeweiligen Textabschnitt. </a:t>
            </a:r>
          </a:p>
          <a:p>
            <a:pPr lvl="1"/>
            <a:r>
              <a:rPr lang="de-DE" dirty="0"/>
              <a:t>Kopfzeile und Absender</a:t>
            </a:r>
          </a:p>
          <a:p>
            <a:pPr rtl="0"/>
            <a:r>
              <a:rPr lang="de-DE" sz="2500" kern="1200" baseline="0" dirty="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und blauem Textzusatz (linker Rand) </a:t>
            </a:r>
          </a:p>
          <a:p>
            <a:pPr lvl="1"/>
            <a:r>
              <a:rPr lang="de-DE" dirty="0" err="1"/>
              <a:t>Textsatz</a:t>
            </a:r>
            <a:endParaRPr lang="de-DE" dirty="0"/>
          </a:p>
          <a:p>
            <a:pPr rtl="0"/>
            <a:r>
              <a:rPr lang="de-DE" sz="2500" kern="1200" baseline="0" dirty="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a:solidFill>
                  <a:srgbClr val="000000"/>
                </a:solidFill>
                <a:latin typeface="Arial"/>
              </a:rPr>
              <a:t>vierspaltiger</a:t>
            </a:r>
            <a:r>
              <a:rPr lang="de-DE" sz="2500" kern="1200" baseline="0" dirty="0">
                <a:solidFill>
                  <a:srgbClr val="000000"/>
                </a:solidFill>
                <a:latin typeface="Arial"/>
              </a:rPr>
              <a:t> Text empfohlen, linksbündig oder Blocksatz. Für Plakate mit wenig Text, können Sie auf die größeren Schriftgrößen zurückgreifen.</a:t>
            </a:r>
          </a:p>
          <a:p>
            <a:pPr lvl="1"/>
            <a:r>
              <a:rPr lang="de-DE" dirty="0"/>
              <a:t>Bilder</a:t>
            </a:r>
          </a:p>
          <a:p>
            <a:pPr rtl="0"/>
            <a:r>
              <a:rPr lang="de-DE" sz="2500" kern="1200" baseline="0" dirty="0">
                <a:solidFill>
                  <a:srgbClr val="000000"/>
                </a:solidFill>
                <a:latin typeface="Arial"/>
              </a:rPr>
              <a:t>Falls Sie Bilder in den Text integrieren möchten, sollte das Layout der Vorlage eingehalten werden. Die Positionierung der Bilder ist hierbei variabel.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geht über alle Textspalten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an mindestens 3 Seiten, bis zum Papierrand (sog. randabfallend)</a:t>
            </a:r>
          </a:p>
          <a:p>
            <a:pPr rtl="0"/>
            <a:r>
              <a:rPr lang="de-DE" sz="2500" kern="1200" baseline="0" dirty="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lvl="1"/>
            <a:r>
              <a:rPr lang="de-DE" dirty="0"/>
              <a:t>Druck</a:t>
            </a:r>
          </a:p>
          <a:p>
            <a:pPr rtl="0"/>
            <a:r>
              <a:rPr lang="de-DE" sz="2500" kern="1200" baseline="0" dirty="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a:solidFill>
                  <a:srgbClr val="000000"/>
                </a:solidFill>
                <a:latin typeface="Arial"/>
              </a:rPr>
              <a:t>Um den Charakter des Corporate Designs der TUM zu unterstützen sind weiße Papiere zu empfehlen. Naturpapiere mit starker Braun- oder Graufärbung sind ungeeignet. Des Weiteren sollte man auf </a:t>
            </a:r>
            <a:r>
              <a:rPr lang="de-DE" sz="2500" kern="1200" baseline="0">
                <a:solidFill>
                  <a:srgbClr val="000000"/>
                </a:solidFill>
                <a:latin typeface="Arial"/>
              </a:rPr>
              <a:t>die </a:t>
            </a:r>
          </a:p>
          <a:p>
            <a:pPr rtl="0"/>
            <a:endParaRPr lang="de-DE" sz="2500" kern="1200" baseline="0">
              <a:solidFill>
                <a:srgbClr val="000000"/>
              </a:solidFill>
              <a:latin typeface="Arial"/>
            </a:endParaRPr>
          </a:p>
          <a:p>
            <a:pPr rtl="0"/>
            <a:endParaRPr lang="de-DE" sz="2500" kern="1200" baseline="0">
              <a:solidFill>
                <a:srgbClr val="000000"/>
              </a:solidFill>
              <a:latin typeface="Arial"/>
            </a:endParaRPr>
          </a:p>
          <a:p>
            <a:pPr rtl="0"/>
            <a:endParaRPr lang="de-DE" sz="2500" kern="1200" baseline="0">
              <a:solidFill>
                <a:srgbClr val="000000"/>
              </a:solidFill>
              <a:latin typeface="Arial"/>
            </a:endParaRPr>
          </a:p>
          <a:p>
            <a:pPr rtl="0"/>
            <a:endParaRPr lang="de-DE" sz="2500" kern="1200" baseline="0">
              <a:solidFill>
                <a:srgbClr val="000000"/>
              </a:solidFill>
              <a:latin typeface="Arial"/>
            </a:endParaRPr>
          </a:p>
          <a:p>
            <a:pPr rtl="0"/>
            <a:endParaRPr lang="de-DE" sz="2500" kern="1200" baseline="0">
              <a:solidFill>
                <a:srgbClr val="000000"/>
              </a:solidFill>
              <a:latin typeface="Arial"/>
            </a:endParaRPr>
          </a:p>
          <a:p>
            <a:pPr rtl="0"/>
            <a:endParaRPr lang="de-DE" sz="2500" kern="1200" baseline="0">
              <a:solidFill>
                <a:srgbClr val="000000"/>
              </a:solidFill>
              <a:latin typeface="Arial"/>
            </a:endParaRPr>
          </a:p>
          <a:p>
            <a:pPr rtl="0"/>
            <a:endParaRPr lang="de-DE" sz="2500" kern="1200" baseline="0">
              <a:solidFill>
                <a:srgbClr val="000000"/>
              </a:solidFill>
              <a:latin typeface="Arial"/>
            </a:endParaRPr>
          </a:p>
          <a:p>
            <a:pPr rtl="0"/>
            <a:endParaRPr lang="de-DE" sz="2500" kern="1200" baseline="0">
              <a:solidFill>
                <a:srgbClr val="000000"/>
              </a:solidFill>
              <a:latin typeface="Arial"/>
            </a:endParaRPr>
          </a:p>
          <a:p>
            <a:pPr rtl="0"/>
            <a:r>
              <a:rPr lang="de-DE" sz="2500" kern="1200" baseline="0">
                <a:solidFill>
                  <a:srgbClr val="000000"/>
                </a:solidFill>
                <a:latin typeface="Arial"/>
              </a:rPr>
              <a:t>Papier-stärke </a:t>
            </a:r>
            <a:r>
              <a:rPr lang="de-DE" sz="2500" kern="1200" baseline="0" dirty="0">
                <a:solidFill>
                  <a:srgbClr val="000000"/>
                </a:solidFill>
                <a:latin typeface="Arial"/>
              </a:rPr>
              <a:t>(sog. Grammatur) und </a:t>
            </a:r>
            <a:r>
              <a:rPr lang="de-DE" sz="2500" kern="1200" baseline="0">
                <a:solidFill>
                  <a:srgbClr val="000000"/>
                </a:solidFill>
                <a:latin typeface="Arial"/>
              </a:rPr>
              <a:t>Haptik achten.</a:t>
            </a:r>
          </a:p>
          <a:p>
            <a:pPr rtl="0"/>
            <a:r>
              <a:rPr lang="de-DE" sz="2500" kern="1200" baseline="0">
                <a:solidFill>
                  <a:srgbClr val="000000"/>
                </a:solidFill>
                <a:latin typeface="Arial"/>
              </a:rPr>
              <a:t>Weitere </a:t>
            </a:r>
            <a:r>
              <a:rPr lang="de-DE" sz="2500" kern="1200" baseline="0" dirty="0">
                <a:solidFill>
                  <a:srgbClr val="000000"/>
                </a:solidFill>
                <a:latin typeface="Arial"/>
              </a:rPr>
              <a:t>Informationen zum Corporate Design der TUM finden Sie unter www.tum.de/cd</a:t>
            </a:r>
          </a:p>
          <a:p>
            <a:pPr lvl="1"/>
            <a:r>
              <a:rPr lang="de-DE"/>
              <a:t>Blindtext</a:t>
            </a:r>
            <a:endParaRPr lang="de-DE" dirty="0"/>
          </a:p>
          <a:p>
            <a:pPr rtl="0"/>
            <a:r>
              <a:rPr lang="de-DE" sz="2500" kern="1200" baseline="0" dirty="0" err="1">
                <a:solidFill>
                  <a:srgbClr val="000000"/>
                </a:solidFill>
                <a:latin typeface="Arial"/>
              </a:rPr>
              <a:t>Pa</a:t>
            </a:r>
            <a:r>
              <a:rPr lang="de-DE" sz="2500" kern="1200" baseline="0" dirty="0">
                <a:solidFill>
                  <a:srgbClr val="000000"/>
                </a:solidFill>
                <a:latin typeface="Arial"/>
              </a:rPr>
              <a:t> </a:t>
            </a:r>
            <a:r>
              <a:rPr lang="de-DE" sz="2500" kern="1200" baseline="0" dirty="0" err="1">
                <a:solidFill>
                  <a:srgbClr val="000000"/>
                </a:solidFill>
                <a:latin typeface="Arial"/>
              </a:rPr>
              <a:t>dolumquatur</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officiist</a:t>
            </a:r>
            <a:r>
              <a:rPr lang="de-DE" sz="2500" kern="1200" baseline="0" dirty="0">
                <a:solidFill>
                  <a:srgbClr val="000000"/>
                </a:solidFill>
                <a:latin typeface="Arial"/>
              </a:rPr>
              <a:t>, </a:t>
            </a:r>
            <a:r>
              <a:rPr lang="de-DE" sz="2500" kern="1200" baseline="0" dirty="0" err="1">
                <a:solidFill>
                  <a:srgbClr val="000000"/>
                </a:solidFill>
                <a:latin typeface="Arial"/>
              </a:rPr>
              <a:t>cullacc</a:t>
            </a:r>
            <a:r>
              <a:rPr lang="de-DE" sz="2500" kern="1200" baseline="0" dirty="0">
                <a:solidFill>
                  <a:srgbClr val="000000"/>
                </a:solidFill>
                <a:latin typeface="Arial"/>
              </a:rPr>
              <a:t> </a:t>
            </a:r>
            <a:r>
              <a:rPr lang="de-DE" sz="2500" kern="1200" baseline="0" dirty="0" err="1">
                <a:solidFill>
                  <a:srgbClr val="000000"/>
                </a:solidFill>
                <a:latin typeface="Arial"/>
              </a:rPr>
              <a:t>umquod</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non </a:t>
            </a:r>
            <a:r>
              <a:rPr lang="de-DE" sz="2500" kern="1200" baseline="0" dirty="0" err="1">
                <a:solidFill>
                  <a:srgbClr val="000000"/>
                </a:solidFill>
                <a:latin typeface="Arial"/>
              </a:rPr>
              <a:t>res</a:t>
            </a:r>
            <a:r>
              <a:rPr lang="de-DE" sz="2500" kern="1200" baseline="0" dirty="0">
                <a:solidFill>
                  <a:srgbClr val="000000"/>
                </a:solidFill>
                <a:latin typeface="Arial"/>
              </a:rPr>
              <a:t> ex et </a:t>
            </a:r>
            <a:r>
              <a:rPr lang="de-DE" sz="2500" kern="1200" baseline="0" dirty="0" err="1">
                <a:solidFill>
                  <a:srgbClr val="000000"/>
                </a:solidFill>
                <a:latin typeface="Arial"/>
              </a:rPr>
              <a:t>odita</a:t>
            </a:r>
            <a:r>
              <a:rPr lang="de-DE" sz="2500" kern="1200" baseline="0" dirty="0">
                <a:solidFill>
                  <a:srgbClr val="000000"/>
                </a:solidFill>
                <a:latin typeface="Arial"/>
              </a:rPr>
              <a:t> </a:t>
            </a:r>
            <a:r>
              <a:rPr lang="de-DE" sz="2500" kern="1200" baseline="0" dirty="0" err="1">
                <a:solidFill>
                  <a:srgbClr val="000000"/>
                </a:solidFill>
                <a:latin typeface="Arial"/>
              </a:rPr>
              <a:t>volum</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estibus</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et </a:t>
            </a:r>
            <a:r>
              <a:rPr lang="de-DE" sz="2500" kern="1200" baseline="0" dirty="0" err="1">
                <a:solidFill>
                  <a:srgbClr val="000000"/>
                </a:solidFill>
                <a:latin typeface="Arial"/>
              </a:rPr>
              <a:t>lit</a:t>
            </a:r>
            <a:r>
              <a:rPr lang="de-DE" sz="2500" kern="1200" baseline="0" dirty="0">
                <a:solidFill>
                  <a:srgbClr val="000000"/>
                </a:solidFill>
                <a:latin typeface="Arial"/>
              </a:rPr>
              <a:t> quo </a:t>
            </a:r>
            <a:r>
              <a:rPr lang="de-DE" sz="2500" kern="1200" baseline="0" dirty="0" err="1">
                <a:solidFill>
                  <a:srgbClr val="000000"/>
                </a:solidFill>
                <a:latin typeface="Arial"/>
              </a:rPr>
              <a:t>quam</a:t>
            </a:r>
            <a:r>
              <a:rPr lang="de-DE" sz="2500" kern="1200" baseline="0" dirty="0">
                <a:solidFill>
                  <a:srgbClr val="000000"/>
                </a:solidFill>
                <a:latin typeface="Arial"/>
              </a:rPr>
              <a:t> quo </a:t>
            </a:r>
            <a:r>
              <a:rPr lang="de-DE" sz="2500" kern="1200" baseline="0" dirty="0" err="1">
                <a:solidFill>
                  <a:srgbClr val="000000"/>
                </a:solidFill>
                <a:latin typeface="Arial"/>
              </a:rPr>
              <a:t>ea</a:t>
            </a:r>
            <a:r>
              <a:rPr lang="de-DE" sz="2500" kern="1200" baseline="0" dirty="0">
                <a:solidFill>
                  <a:srgbClr val="000000"/>
                </a:solidFill>
                <a:latin typeface="Arial"/>
              </a:rPr>
              <a:t> </a:t>
            </a:r>
            <a:r>
              <a:rPr lang="de-DE" sz="2500" kern="1200" baseline="0" dirty="0" err="1">
                <a:solidFill>
                  <a:srgbClr val="000000"/>
                </a:solidFill>
                <a:latin typeface="Arial"/>
              </a:rPr>
              <a:t>voluptis</a:t>
            </a:r>
            <a:r>
              <a:rPr lang="de-DE" sz="2500" kern="1200" baseline="0" dirty="0">
                <a:solidFill>
                  <a:srgbClr val="000000"/>
                </a:solidFill>
                <a:latin typeface="Arial"/>
              </a:rPr>
              <a:t>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elitatur</a:t>
            </a:r>
            <a:r>
              <a:rPr lang="de-DE" sz="2500" kern="1200" baseline="0" dirty="0">
                <a:solidFill>
                  <a:srgbClr val="000000"/>
                </a:solidFill>
                <a:latin typeface="Arial"/>
              </a:rPr>
              <a:t>, ex </a:t>
            </a:r>
            <a:r>
              <a:rPr lang="de-DE" sz="2500" kern="1200" baseline="0" dirty="0" err="1">
                <a:solidFill>
                  <a:srgbClr val="000000"/>
                </a:solidFill>
                <a:latin typeface="Arial"/>
              </a:rPr>
              <a:t>experep</a:t>
            </a:r>
            <a:r>
              <a:rPr lang="de-DE" sz="2500" kern="1200" baseline="0" dirty="0">
                <a:solidFill>
                  <a:srgbClr val="000000"/>
                </a:solidFill>
                <a:latin typeface="Arial"/>
              </a:rPr>
              <a:t> </a:t>
            </a:r>
            <a:r>
              <a:rPr lang="de-DE" sz="2500" kern="1200" baseline="0" dirty="0" err="1">
                <a:solidFill>
                  <a:srgbClr val="000000"/>
                </a:solidFill>
                <a:latin typeface="Arial"/>
              </a:rPr>
              <a:t>elibus</a:t>
            </a:r>
            <a:r>
              <a:rPr lang="de-DE" sz="2500" kern="1200" baseline="0" dirty="0">
                <a:solidFill>
                  <a:srgbClr val="000000"/>
                </a:solidFill>
                <a:latin typeface="Arial"/>
              </a:rPr>
              <a:t>, </a:t>
            </a:r>
            <a:r>
              <a:rPr lang="de-DE" sz="2500" kern="1200" baseline="0" dirty="0" err="1">
                <a:solidFill>
                  <a:srgbClr val="000000"/>
                </a:solidFill>
                <a:latin typeface="Arial"/>
              </a:rPr>
              <a:t>officius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inciam</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tureictest</a:t>
            </a:r>
            <a:r>
              <a:rPr lang="de-DE" sz="2500" kern="1200" baseline="0" dirty="0">
                <a:solidFill>
                  <a:srgbClr val="000000"/>
                </a:solidFill>
                <a:latin typeface="Arial"/>
              </a:rPr>
              <a:t> </a:t>
            </a:r>
            <a:r>
              <a:rPr lang="de-DE" sz="2500" kern="1200" baseline="0" dirty="0" err="1">
                <a:solidFill>
                  <a:srgbClr val="000000"/>
                </a:solidFill>
                <a:latin typeface="Arial"/>
              </a:rPr>
              <a:t>vererenienda</a:t>
            </a:r>
            <a:r>
              <a:rPr lang="de-DE" sz="2500" kern="1200" baseline="0" dirty="0">
                <a:solidFill>
                  <a:srgbClr val="000000"/>
                </a:solidFill>
                <a:latin typeface="Arial"/>
              </a:rPr>
              <a:t> pro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ullande</a:t>
            </a:r>
            <a:r>
              <a:rPr lang="de-DE" sz="2500" kern="1200" baseline="0" dirty="0">
                <a:solidFill>
                  <a:srgbClr val="000000"/>
                </a:solidFill>
                <a:latin typeface="Arial"/>
              </a:rPr>
              <a:t> </a:t>
            </a:r>
            <a:r>
              <a:rPr lang="de-DE" sz="2500" kern="1200" baseline="0" dirty="0" err="1">
                <a:solidFill>
                  <a:srgbClr val="000000"/>
                </a:solidFill>
                <a:latin typeface="Arial"/>
              </a:rPr>
              <a:t>eaqui</a:t>
            </a:r>
            <a:r>
              <a:rPr lang="de-DE" sz="2500" kern="1200" baseline="0" dirty="0">
                <a:solidFill>
                  <a:srgbClr val="000000"/>
                </a:solidFill>
                <a:latin typeface="Arial"/>
              </a:rPr>
              <a:t> </a:t>
            </a:r>
            <a:r>
              <a:rPr lang="de-DE" sz="2500" kern="1200" baseline="0" dirty="0" err="1">
                <a:solidFill>
                  <a:srgbClr val="000000"/>
                </a:solidFill>
                <a:latin typeface="Arial"/>
              </a:rPr>
              <a:t>toritionsed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voloriorem</a:t>
            </a:r>
            <a:r>
              <a:rPr lang="de-DE" sz="2500" kern="1200" baseline="0" dirty="0">
                <a:solidFill>
                  <a:srgbClr val="000000"/>
                </a:solidFill>
                <a:latin typeface="Arial"/>
              </a:rPr>
              <a:t> </a:t>
            </a:r>
            <a:r>
              <a:rPr lang="de-DE" sz="2500" kern="1200" baseline="0" dirty="0" err="1">
                <a:solidFill>
                  <a:srgbClr val="000000"/>
                </a:solidFill>
                <a:latin typeface="Arial"/>
              </a:rPr>
              <a:t>harum</a:t>
            </a:r>
            <a:r>
              <a:rPr lang="de-DE" sz="2500" kern="1200" baseline="0" dirty="0">
                <a:solidFill>
                  <a:srgbClr val="000000"/>
                </a:solidFill>
                <a:latin typeface="Arial"/>
              </a:rPr>
              <a:t> am </a:t>
            </a:r>
            <a:r>
              <a:rPr lang="de-DE" sz="2500" kern="1200" baseline="0" dirty="0" err="1">
                <a:solidFill>
                  <a:srgbClr val="000000"/>
                </a:solidFill>
                <a:latin typeface="Arial"/>
              </a:rPr>
              <a:t>sitiossiti</a:t>
            </a:r>
            <a:r>
              <a:rPr lang="de-DE" sz="2500" kern="1200" baseline="0" dirty="0">
                <a:solidFill>
                  <a:srgbClr val="000000"/>
                </a:solidFill>
                <a:latin typeface="Arial"/>
              </a:rPr>
              <a:t> </a:t>
            </a:r>
            <a:r>
              <a:rPr lang="de-DE" sz="2500" kern="1200" baseline="0" dirty="0" err="1">
                <a:solidFill>
                  <a:srgbClr val="000000"/>
                </a:solidFill>
                <a:latin typeface="Arial"/>
              </a:rPr>
              <a:t>ilit</a:t>
            </a:r>
            <a:r>
              <a:rPr lang="de-DE" sz="2500" kern="1200" baseline="0" dirty="0">
                <a:solidFill>
                  <a:srgbClr val="000000"/>
                </a:solidFill>
                <a:latin typeface="Arial"/>
              </a:rPr>
              <a:t> </a:t>
            </a:r>
            <a:r>
              <a:rPr lang="de-DE" sz="2500" kern="1200" baseline="0" dirty="0" err="1">
                <a:solidFill>
                  <a:srgbClr val="000000"/>
                </a:solidFill>
                <a:latin typeface="Arial"/>
              </a:rPr>
              <a:t>mollorum</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eatias</a:t>
            </a:r>
            <a:r>
              <a:rPr lang="de-DE" sz="2500" kern="1200" baseline="0" dirty="0">
                <a:solidFill>
                  <a:srgbClr val="000000"/>
                </a:solidFill>
                <a:latin typeface="Arial"/>
              </a:rPr>
              <a:t> </a:t>
            </a:r>
            <a:r>
              <a:rPr lang="de-DE" sz="2500" kern="1200" baseline="0" dirty="0" err="1">
                <a:solidFill>
                  <a:srgbClr val="000000"/>
                </a:solidFill>
                <a:latin typeface="Arial"/>
              </a:rPr>
              <a:t>sim</a:t>
            </a:r>
            <a:r>
              <a:rPr lang="de-DE" sz="2500" kern="1200" baseline="0" dirty="0">
                <a:solidFill>
                  <a:srgbClr val="000000"/>
                </a:solidFill>
                <a:latin typeface="Arial"/>
              </a:rPr>
              <a: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mint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plitasped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volesti</a:t>
            </a:r>
            <a:r>
              <a:rPr lang="de-DE" sz="2500" kern="1200" baseline="0" dirty="0">
                <a:solidFill>
                  <a:srgbClr val="000000"/>
                </a:solidFill>
                <a:latin typeface="Arial"/>
              </a:rPr>
              <a:t> </a:t>
            </a:r>
            <a:r>
              <a:rPr lang="de-DE" sz="2500" kern="1200" baseline="0" dirty="0" err="1">
                <a:solidFill>
                  <a:srgbClr val="000000"/>
                </a:solidFill>
                <a:latin typeface="Arial"/>
              </a:rPr>
              <a:t>quamusa</a:t>
            </a:r>
            <a:r>
              <a:rPr lang="de-DE" sz="2500" kern="1200" baseline="0" dirty="0">
                <a:solidFill>
                  <a:srgbClr val="000000"/>
                </a:solidFill>
                <a:latin typeface="Arial"/>
              </a:rPr>
              <a:t> </a:t>
            </a:r>
            <a:r>
              <a:rPr lang="de-DE" sz="2500" kern="1200" baseline="0" dirty="0" err="1">
                <a:solidFill>
                  <a:srgbClr val="000000"/>
                </a:solidFill>
                <a:latin typeface="Arial"/>
              </a:rPr>
              <a:t>verionseque</a:t>
            </a:r>
            <a:r>
              <a:rPr lang="de-DE" sz="2500" kern="1200" baseline="0" dirty="0">
                <a:solidFill>
                  <a:srgbClr val="000000"/>
                </a:solidFill>
                <a:latin typeface="Arial"/>
              </a:rPr>
              <a:t> </a:t>
            </a:r>
            <a:r>
              <a:rPr lang="de-DE" sz="2500" kern="1200" baseline="0" dirty="0" err="1">
                <a:solidFill>
                  <a:srgbClr val="000000"/>
                </a:solidFill>
                <a:latin typeface="Arial"/>
              </a:rPr>
              <a:t>senim</a:t>
            </a:r>
            <a:r>
              <a:rPr lang="de-DE" sz="2500" kern="1200" baseline="0" dirty="0">
                <a:solidFill>
                  <a:srgbClr val="000000"/>
                </a:solidFill>
                <a:latin typeface="Arial"/>
              </a:rPr>
              <a:t> et </a:t>
            </a:r>
            <a:r>
              <a:rPr lang="de-DE" sz="2500" kern="1200" baseline="0" dirty="0" err="1">
                <a:solidFill>
                  <a:srgbClr val="000000"/>
                </a:solidFill>
                <a:latin typeface="Arial"/>
              </a:rPr>
              <a:t>excea</a:t>
            </a:r>
            <a:r>
              <a:rPr lang="de-DE" sz="2500" kern="1200" baseline="0" dirty="0">
                <a:solidFill>
                  <a:srgbClr val="000000"/>
                </a:solidFill>
                <a:latin typeface="Arial"/>
              </a:rPr>
              <a:t> </a:t>
            </a:r>
            <a:r>
              <a:rPr lang="de-DE" sz="2500" kern="1200" baseline="0" dirty="0" err="1">
                <a:solidFill>
                  <a:srgbClr val="000000"/>
                </a:solidFill>
                <a:latin typeface="Arial"/>
              </a:rPr>
              <a:t>verchil</a:t>
            </a:r>
            <a:r>
              <a:rPr lang="de-DE" sz="2500" kern="1200" baseline="0" dirty="0">
                <a:solidFill>
                  <a:srgbClr val="000000"/>
                </a:solidFill>
                <a:latin typeface="Arial"/>
              </a:rPr>
              <a:t> ex et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quunt</a:t>
            </a:r>
            <a:r>
              <a:rPr lang="de-DE" sz="2500" kern="1200" baseline="0" dirty="0">
                <a:solidFill>
                  <a:srgbClr val="000000"/>
                </a:solidFill>
                <a:latin typeface="Arial"/>
              </a:rPr>
              <a:t> ex </a:t>
            </a:r>
            <a:r>
              <a:rPr lang="de-DE" sz="2500" kern="1200" baseline="0" dirty="0" err="1">
                <a:solidFill>
                  <a:srgbClr val="000000"/>
                </a:solidFill>
                <a:latin typeface="Arial"/>
              </a:rPr>
              <a:t>exped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doloresed</a:t>
            </a:r>
            <a:r>
              <a:rPr lang="de-DE" sz="2500" kern="1200" baseline="0" dirty="0">
                <a:solidFill>
                  <a:srgbClr val="000000"/>
                </a:solidFill>
                <a:latin typeface="Arial"/>
              </a:rPr>
              <a:t> </a:t>
            </a:r>
            <a:r>
              <a:rPr lang="de-DE" sz="2500" kern="1200" baseline="0" dirty="0" err="1">
                <a:solidFill>
                  <a:srgbClr val="000000"/>
                </a:solidFill>
                <a:latin typeface="Arial"/>
              </a:rPr>
              <a:t>quam</a:t>
            </a:r>
            <a:r>
              <a:rPr lang="de-DE" sz="2500" kern="1200" baseline="0" dirty="0">
                <a:solidFill>
                  <a:srgbClr val="000000"/>
                </a:solidFill>
                <a:latin typeface="Arial"/>
              </a:rPr>
              <a:t> </a:t>
            </a:r>
            <a:r>
              <a:rPr lang="de-DE" sz="2500" kern="1200" baseline="0" dirty="0" err="1">
                <a:solidFill>
                  <a:srgbClr val="000000"/>
                </a:solidFill>
                <a:latin typeface="Arial"/>
              </a:rPr>
              <a:t>fugiamus</a:t>
            </a:r>
            <a:r>
              <a:rPr lang="de-DE" sz="2500" kern="1200" baseline="0" dirty="0">
                <a:solidFill>
                  <a:srgbClr val="000000"/>
                </a:solidFill>
                <a:latin typeface="Arial"/>
              </a:rPr>
              <a:t> </a:t>
            </a:r>
            <a:r>
              <a:rPr lang="de-DE" sz="2500" kern="1200" baseline="0" dirty="0" err="1">
                <a:solidFill>
                  <a:srgbClr val="000000"/>
                </a:solidFill>
                <a:latin typeface="Arial"/>
              </a:rPr>
              <a:t>reperem</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ipsam</a:t>
            </a:r>
            <a:r>
              <a:rPr lang="de-DE" sz="2500" kern="1200" baseline="0" dirty="0">
                <a:solidFill>
                  <a:srgbClr val="000000"/>
                </a:solidFill>
                <a:latin typeface="Arial"/>
              </a:rPr>
              <a:t> </a:t>
            </a:r>
            <a:r>
              <a:rPr lang="de-DE" sz="2500" kern="1200" baseline="0" dirty="0" err="1">
                <a:solidFill>
                  <a:srgbClr val="000000"/>
                </a:solidFill>
                <a:latin typeface="Arial"/>
              </a:rPr>
              <a:t>audi</a:t>
            </a:r>
            <a:r>
              <a:rPr lang="de-DE" sz="2500" kern="1200" baseline="0" dirty="0">
                <a:solidFill>
                  <a:srgbClr val="000000"/>
                </a:solidFill>
                <a:latin typeface="Arial"/>
              </a:rPr>
              <a:t> </a:t>
            </a:r>
            <a:r>
              <a:rPr lang="de-DE" sz="2500" kern="1200" baseline="0" dirty="0" err="1">
                <a:solidFill>
                  <a:srgbClr val="000000"/>
                </a:solidFill>
                <a:latin typeface="Arial"/>
              </a:rPr>
              <a:t>apicili</a:t>
            </a:r>
            <a:r>
              <a:rPr lang="de-DE" sz="2500" kern="1200" baseline="0" dirty="0">
                <a:solidFill>
                  <a:srgbClr val="000000"/>
                </a:solidFill>
                <a:latin typeface="Arial"/>
              </a:rPr>
              <a:t> </a:t>
            </a:r>
            <a:r>
              <a:rPr lang="de-DE" sz="2500" kern="1200" baseline="0" dirty="0" err="1">
                <a:solidFill>
                  <a:srgbClr val="000000"/>
                </a:solidFill>
                <a:latin typeface="Arial"/>
              </a:rPr>
              <a:t>busam</a:t>
            </a:r>
            <a:r>
              <a:rPr lang="de-DE" sz="2500" kern="1200" baseline="0" dirty="0">
                <a:solidFill>
                  <a:srgbClr val="000000"/>
                </a:solidFill>
                <a:latin typeface="Arial"/>
              </a:rPr>
              <a:t>, </a:t>
            </a:r>
            <a:r>
              <a:rPr lang="de-DE" sz="2500" kern="1200" baseline="0" dirty="0" err="1">
                <a:solidFill>
                  <a:srgbClr val="000000"/>
                </a:solidFill>
                <a:latin typeface="Arial"/>
              </a:rPr>
              <a:t>eostionsedi</a:t>
            </a:r>
            <a:r>
              <a:rPr lang="de-DE" sz="2500" kern="1200" baseline="0" dirty="0">
                <a:solidFill>
                  <a:srgbClr val="000000"/>
                </a:solidFill>
                <a:latin typeface="Arial"/>
              </a:rPr>
              <a:t> </a:t>
            </a:r>
            <a:r>
              <a:rPr lang="de-DE" sz="2500" kern="1200" baseline="0" dirty="0" err="1">
                <a:solidFill>
                  <a:srgbClr val="000000"/>
                </a:solidFill>
                <a:latin typeface="Arial"/>
              </a:rPr>
              <a:t>doluptiur</a:t>
            </a:r>
            <a:r>
              <a:rPr lang="de-DE" sz="2500" kern="1200" baseline="0" dirty="0">
                <a:solidFill>
                  <a:srgbClr val="000000"/>
                </a:solidFill>
                <a:latin typeface="Arial"/>
              </a:rPr>
              <a:t> </a:t>
            </a:r>
            <a:r>
              <a:rPr lang="de-DE" sz="2500" kern="1200" baseline="0" dirty="0" err="1">
                <a:solidFill>
                  <a:srgbClr val="000000"/>
                </a:solidFill>
                <a:latin typeface="Arial"/>
              </a:rPr>
              <a:t>restestia</a:t>
            </a:r>
            <a:r>
              <a:rPr lang="de-DE" sz="2500" kern="1200" baseline="0" dirty="0">
                <a:solidFill>
                  <a:srgbClr val="000000"/>
                </a:solidFill>
                <a:latin typeface="Arial"/>
              </a:rPr>
              <a:t> </a:t>
            </a:r>
            <a:r>
              <a:rPr lang="de-DE" sz="2500" kern="1200" baseline="0" dirty="0" err="1">
                <a:solidFill>
                  <a:srgbClr val="000000"/>
                </a:solidFill>
                <a:latin typeface="Arial"/>
              </a:rPr>
              <a:t>volent</a:t>
            </a:r>
            <a:r>
              <a:rPr lang="de-DE" sz="2500" kern="1200" baseline="0" dirty="0">
                <a:solidFill>
                  <a:srgbClr val="000000"/>
                </a:solidFill>
                <a:latin typeface="Arial"/>
              </a:rPr>
              <a:t> </a:t>
            </a:r>
            <a:r>
              <a:rPr lang="de-DE" sz="2500" kern="1200" baseline="0" dirty="0" err="1">
                <a:solidFill>
                  <a:srgbClr val="000000"/>
                </a:solidFill>
                <a:latin typeface="Arial"/>
              </a:rPr>
              <a:t>pra</a:t>
            </a:r>
            <a:r>
              <a:rPr lang="de-DE" sz="2500" kern="1200" baseline="0" dirty="0">
                <a:solidFill>
                  <a:srgbClr val="000000"/>
                </a:solidFill>
                <a:latin typeface="Arial"/>
              </a:rPr>
              <a:t> </a:t>
            </a:r>
            <a:r>
              <a:rPr lang="de-DE" sz="2500" kern="1200" baseline="0" dirty="0" err="1">
                <a:solidFill>
                  <a:srgbClr val="000000"/>
                </a:solidFill>
                <a:latin typeface="Arial"/>
              </a:rPr>
              <a:t>denda</a:t>
            </a:r>
            <a:r>
              <a:rPr lang="de-DE" sz="2500" kern="1200" baseline="0" dirty="0">
                <a:solidFill>
                  <a:srgbClr val="000000"/>
                </a:solidFill>
                <a:latin typeface="Arial"/>
              </a:rPr>
              <a:t> </a:t>
            </a:r>
            <a:r>
              <a:rPr lang="de-DE" sz="2500" kern="1200" baseline="0" dirty="0" err="1">
                <a:solidFill>
                  <a:srgbClr val="000000"/>
                </a:solidFill>
                <a:latin typeface="Arial"/>
              </a:rPr>
              <a:t>iur</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a:t>
            </a:r>
            <a:r>
              <a:rPr lang="de-DE" sz="2500" kern="1200" baseline="0" dirty="0" err="1">
                <a:solidFill>
                  <a:srgbClr val="000000"/>
                </a:solidFill>
                <a:latin typeface="Arial"/>
              </a:rPr>
              <a:t>verspel</a:t>
            </a:r>
            <a:r>
              <a:rPr lang="de-DE" sz="2500" kern="1200" baseline="0" dirty="0">
                <a:solidFill>
                  <a:srgbClr val="000000"/>
                </a:solidFill>
                <a:latin typeface="Arial"/>
              </a:rPr>
              <a:t> </a:t>
            </a:r>
            <a:r>
              <a:rPr lang="de-DE" sz="2500" kern="1200" baseline="0" dirty="0" err="1">
                <a:solidFill>
                  <a:srgbClr val="000000"/>
                </a:solidFill>
                <a:latin typeface="Arial"/>
              </a:rPr>
              <a:t>luptur</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utempor</a:t>
            </a:r>
            <a:r>
              <a:rPr lang="de-DE" sz="2500" kern="1200" baseline="0" dirty="0">
                <a:solidFill>
                  <a:srgbClr val="000000"/>
                </a:solidFill>
                <a:latin typeface="Arial"/>
              </a:rPr>
              <a:t> </a:t>
            </a:r>
            <a:r>
              <a:rPr lang="de-DE" sz="2500" kern="1200" baseline="0" dirty="0" err="1">
                <a:solidFill>
                  <a:srgbClr val="000000"/>
                </a:solidFill>
                <a:latin typeface="Arial"/>
              </a:rPr>
              <a:t>rovitat</a:t>
            </a:r>
            <a:r>
              <a:rPr lang="de-DE" sz="2500" kern="1200" baseline="0" dirty="0">
                <a:solidFill>
                  <a:srgbClr val="000000"/>
                </a:solidFill>
                <a:latin typeface="Arial"/>
              </a:rPr>
              <a:t> </a:t>
            </a:r>
            <a:r>
              <a:rPr lang="de-DE" sz="2500" kern="1200" baseline="0" dirty="0" err="1">
                <a:solidFill>
                  <a:srgbClr val="000000"/>
                </a:solidFill>
                <a:latin typeface="Arial"/>
              </a:rPr>
              <a:t>isquidi</a:t>
            </a:r>
            <a:r>
              <a:rPr lang="de-DE" sz="2500" kern="1200" baseline="0" dirty="0">
                <a:solidFill>
                  <a:srgbClr val="000000"/>
                </a:solidFill>
                <a:latin typeface="Arial"/>
              </a:rPr>
              <a:t> </a:t>
            </a:r>
            <a:r>
              <a:rPr lang="de-DE" sz="2500" kern="1200" baseline="0" dirty="0" err="1">
                <a:solidFill>
                  <a:srgbClr val="000000"/>
                </a:solidFill>
                <a:latin typeface="Arial"/>
              </a:rPr>
              <a:t>gendus</a:t>
            </a:r>
            <a:r>
              <a:rPr lang="de-DE" sz="2500" kern="1200" baseline="0" dirty="0">
                <a:solidFill>
                  <a:srgbClr val="000000"/>
                </a:solidFill>
                <a:latin typeface="Arial"/>
              </a:rPr>
              <a:t> </a:t>
            </a:r>
            <a:r>
              <a:rPr lang="de-DE" sz="2500" kern="1200" baseline="0" dirty="0" err="1">
                <a:solidFill>
                  <a:srgbClr val="000000"/>
                </a:solidFill>
                <a:latin typeface="Arial"/>
              </a:rPr>
              <a:t>voluptaecae</a:t>
            </a:r>
            <a:r>
              <a:rPr lang="de-DE" sz="2500" kern="1200" baseline="0" dirty="0">
                <a:solidFill>
                  <a:srgbClr val="000000"/>
                </a:solidFill>
                <a:latin typeface="Arial"/>
              </a:rPr>
              <a:t>. </a:t>
            </a:r>
            <a:r>
              <a:rPr lang="de-DE" sz="2500" kern="1200" baseline="0" dirty="0" err="1">
                <a:solidFill>
                  <a:srgbClr val="000000"/>
                </a:solidFill>
                <a:latin typeface="Arial"/>
              </a:rPr>
              <a:t>Itatem</a:t>
            </a:r>
            <a:r>
              <a:rPr lang="de-DE" sz="2500" kern="1200" baseline="0" dirty="0">
                <a:solidFill>
                  <a:srgbClr val="000000"/>
                </a:solidFill>
                <a:latin typeface="Arial"/>
              </a:rPr>
              <a:t> quo </a:t>
            </a:r>
            <a:r>
              <a:rPr lang="de-DE" sz="2500" kern="1200" baseline="0" dirty="0" err="1">
                <a:solidFill>
                  <a:srgbClr val="000000"/>
                </a:solidFill>
                <a:latin typeface="Arial"/>
              </a:rPr>
              <a:t>conectis</a:t>
            </a:r>
            <a:r>
              <a:rPr lang="de-DE" sz="2500" kern="1200" baseline="0" dirty="0">
                <a:solidFill>
                  <a:srgbClr val="000000"/>
                </a:solidFill>
                <a:latin typeface="Arial"/>
              </a:rPr>
              <a:t> </a:t>
            </a:r>
            <a:r>
              <a:rPr lang="de-DE" sz="2500" kern="1200" baseline="0" dirty="0" err="1">
                <a:solidFill>
                  <a:srgbClr val="000000"/>
                </a:solidFill>
                <a:latin typeface="Arial"/>
              </a:rPr>
              <a:t>molore</a:t>
            </a:r>
            <a:r>
              <a:rPr lang="de-DE" sz="2500" kern="1200" baseline="0" dirty="0">
                <a:solidFill>
                  <a:srgbClr val="000000"/>
                </a:solidFill>
                <a:latin typeface="Arial"/>
              </a:rPr>
              <a:t> </a:t>
            </a:r>
            <a:r>
              <a:rPr lang="de-DE" sz="2500" kern="1200" baseline="0" dirty="0" err="1">
                <a:solidFill>
                  <a:srgbClr val="000000"/>
                </a:solidFill>
                <a:latin typeface="Arial"/>
              </a:rPr>
              <a:t>cuptatur</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a:t>
            </a:r>
          </a:p>
          <a:p>
            <a:pPr rtl="0"/>
            <a:r>
              <a:rPr lang="de-DE" sz="2500" kern="1200" baseline="0" dirty="0" err="1">
                <a:solidFill>
                  <a:srgbClr val="000000"/>
                </a:solidFill>
                <a:latin typeface="Arial"/>
              </a:rPr>
              <a:t>Xerro</a:t>
            </a:r>
            <a:r>
              <a:rPr lang="de-DE" sz="2500" kern="1200" baseline="0" dirty="0">
                <a:solidFill>
                  <a:srgbClr val="000000"/>
                </a:solidFill>
                <a:latin typeface="Arial"/>
              </a:rPr>
              <a:t> et </a:t>
            </a:r>
            <a:r>
              <a:rPr lang="de-DE" sz="2500" kern="1200" baseline="0" dirty="0" err="1">
                <a:solidFill>
                  <a:srgbClr val="000000"/>
                </a:solidFill>
                <a:latin typeface="Arial"/>
              </a:rPr>
              <a:t>elesciam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am </a:t>
            </a:r>
            <a:r>
              <a:rPr lang="de-DE" sz="2500" kern="1200" baseline="0" dirty="0" err="1">
                <a:solidFill>
                  <a:srgbClr val="000000"/>
                </a:solidFill>
                <a:latin typeface="Arial"/>
              </a:rPr>
              <a:t>videlessi</a:t>
            </a:r>
            <a:r>
              <a:rPr lang="de-DE" sz="2500" kern="1200" baseline="0" dirty="0">
                <a:solidFill>
                  <a:srgbClr val="000000"/>
                </a:solidFill>
                <a:latin typeface="Arial"/>
              </a:rPr>
              <a:t> </a:t>
            </a:r>
            <a:r>
              <a:rPr lang="de-DE" sz="2500" kern="1200" baseline="0" dirty="0" err="1">
                <a:solidFill>
                  <a:srgbClr val="000000"/>
                </a:solidFill>
                <a:latin typeface="Arial"/>
              </a:rPr>
              <a:t>accus</a:t>
            </a:r>
            <a:r>
              <a:rPr lang="de-DE" sz="2500" kern="1200" baseline="0" dirty="0">
                <a:solidFill>
                  <a:srgbClr val="000000"/>
                </a:solidFill>
                <a:latin typeface="Arial"/>
              </a:rPr>
              <a:t> </a:t>
            </a:r>
            <a:r>
              <a:rPr lang="de-DE" sz="2500" kern="1200" baseline="0" err="1">
                <a:solidFill>
                  <a:srgbClr val="000000"/>
                </a:solidFill>
                <a:latin typeface="Arial"/>
              </a:rPr>
              <a:t>ut</a:t>
            </a:r>
            <a:r>
              <a:rPr lang="de-DE" sz="2500" kern="1200" baseline="0">
                <a:solidFill>
                  <a:srgbClr val="000000"/>
                </a:solidFill>
                <a:latin typeface="Arial"/>
              </a:rPr>
              <a:t> </a:t>
            </a:r>
          </a:p>
          <a:p>
            <a:pPr rtl="0"/>
            <a:r>
              <a:rPr lang="de-DE" sz="2500" kern="1200" baseline="0">
                <a:solidFill>
                  <a:srgbClr val="000000"/>
                </a:solidFill>
                <a:latin typeface="Arial"/>
              </a:rPr>
              <a:t>omnient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laccum</a:t>
            </a:r>
            <a:r>
              <a:rPr lang="de-DE" sz="2500" kern="1200" baseline="0" dirty="0">
                <a:solidFill>
                  <a:srgbClr val="000000"/>
                </a:solidFill>
                <a:latin typeface="Arial"/>
              </a:rPr>
              <a:t> </a:t>
            </a:r>
            <a:r>
              <a:rPr lang="de-DE" sz="2500" kern="1200" baseline="0" dirty="0" err="1">
                <a:solidFill>
                  <a:srgbClr val="000000"/>
                </a:solidFill>
                <a:latin typeface="Arial"/>
              </a:rPr>
              <a:t>ernation</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a:t>
            </a:r>
            <a:r>
              <a:rPr lang="de-DE" sz="2500" kern="1200" baseline="0" dirty="0" err="1">
                <a:solidFill>
                  <a:srgbClr val="000000"/>
                </a:solidFill>
                <a:latin typeface="Arial"/>
              </a:rPr>
              <a:t>explictur</a:t>
            </a:r>
            <a:r>
              <a:rPr lang="de-DE" sz="2500" kern="1200" baseline="0" dirty="0">
                <a:solidFill>
                  <a:srgbClr val="000000"/>
                </a:solidFill>
                <a:latin typeface="Arial"/>
              </a:rPr>
              <a:t>? </a:t>
            </a:r>
            <a:r>
              <a:rPr lang="de-DE" sz="2500" kern="1200" baseline="0" dirty="0" err="1">
                <a:solidFill>
                  <a:srgbClr val="000000"/>
                </a:solidFill>
                <a:latin typeface="Arial"/>
              </a:rPr>
              <a:t>Abori</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molut</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eaquis</a:t>
            </a:r>
            <a:r>
              <a:rPr lang="de-DE" sz="2500" kern="1200" baseline="0" dirty="0">
                <a:solidFill>
                  <a:srgbClr val="000000"/>
                </a:solidFill>
                <a:latin typeface="Arial"/>
              </a:rPr>
              <a:t> </a:t>
            </a:r>
            <a:r>
              <a:rPr lang="de-DE" sz="2500" kern="1200" baseline="0" dirty="0" err="1">
                <a:solidFill>
                  <a:srgbClr val="000000"/>
                </a:solidFill>
                <a:latin typeface="Arial"/>
              </a:rPr>
              <a:t>venis</a:t>
            </a:r>
            <a:r>
              <a:rPr lang="de-DE" sz="2500" kern="1200" baseline="0" dirty="0">
                <a:solidFill>
                  <a:srgbClr val="000000"/>
                </a:solidFill>
                <a:latin typeface="Arial"/>
              </a:rPr>
              <a:t> </a:t>
            </a:r>
            <a:r>
              <a:rPr lang="de-DE" sz="2500" kern="1200" baseline="0" dirty="0" err="1">
                <a:solidFill>
                  <a:srgbClr val="000000"/>
                </a:solidFill>
                <a:latin typeface="Arial"/>
              </a:rPr>
              <a:t>quibus</a:t>
            </a:r>
            <a:r>
              <a:rPr lang="de-DE" sz="2500" kern="1200" baseline="0" dirty="0">
                <a:solidFill>
                  <a:srgbClr val="000000"/>
                </a:solidFill>
                <a:latin typeface="Arial"/>
              </a:rPr>
              <a:t> in es et </a:t>
            </a:r>
            <a:r>
              <a:rPr lang="de-DE" sz="2500" kern="1200" baseline="0" dirty="0" err="1">
                <a:solidFill>
                  <a:srgbClr val="000000"/>
                </a:solidFill>
                <a:latin typeface="Arial"/>
              </a:rPr>
              <a:t>aligent</a:t>
            </a:r>
            <a:r>
              <a:rPr lang="de-DE" sz="2500" kern="1200" baseline="0" dirty="0">
                <a:solidFill>
                  <a:srgbClr val="000000"/>
                </a:solidFill>
                <a:latin typeface="Arial"/>
              </a:rPr>
              <a:t>.</a:t>
            </a:r>
          </a:p>
          <a:p>
            <a:pPr rtl="0"/>
            <a:r>
              <a:rPr lang="de-DE" sz="2500" kern="1200" baseline="0" dirty="0" err="1">
                <a:solidFill>
                  <a:srgbClr val="000000"/>
                </a:solidFill>
                <a:latin typeface="Arial"/>
              </a:rPr>
              <a:t>Niat</a:t>
            </a:r>
            <a:r>
              <a:rPr lang="de-DE" sz="2500" kern="1200" baseline="0" dirty="0">
                <a:solidFill>
                  <a:srgbClr val="000000"/>
                </a:solidFill>
                <a:latin typeface="Arial"/>
              </a:rPr>
              <a:t> </a:t>
            </a:r>
            <a:r>
              <a:rPr lang="de-DE" sz="2500" kern="1200" baseline="0" dirty="0" err="1">
                <a:solidFill>
                  <a:srgbClr val="000000"/>
                </a:solidFill>
                <a:latin typeface="Arial"/>
              </a:rPr>
              <a:t>harchillis</a:t>
            </a:r>
            <a:r>
              <a:rPr lang="de-DE" sz="2500" kern="1200" baseline="0" dirty="0">
                <a:solidFill>
                  <a:srgbClr val="000000"/>
                </a:solidFill>
                <a:latin typeface="Arial"/>
              </a:rPr>
              <a:t> </a:t>
            </a:r>
            <a:r>
              <a:rPr lang="de-DE" sz="2500" kern="1200" baseline="0" dirty="0" err="1">
                <a:solidFill>
                  <a:srgbClr val="000000"/>
                </a:solidFill>
                <a:latin typeface="Arial"/>
              </a:rPr>
              <a:t>cullate</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aboreperia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doluptam</a:t>
            </a:r>
            <a:r>
              <a:rPr lang="de-DE" sz="2500" kern="1200" baseline="0" dirty="0">
                <a:solidFill>
                  <a:srgbClr val="000000"/>
                </a:solidFill>
                <a:latin typeface="Arial"/>
              </a:rPr>
              <a:t> </a:t>
            </a:r>
            <a:r>
              <a:rPr lang="de-DE" sz="2500" kern="1200" baseline="0" dirty="0" err="1">
                <a:solidFill>
                  <a:srgbClr val="000000"/>
                </a:solidFill>
                <a:latin typeface="Arial"/>
              </a:rPr>
              <a:t>faccabo</a:t>
            </a:r>
            <a:r>
              <a:rPr lang="de-DE" sz="2500" kern="1200" baseline="0" dirty="0">
                <a:solidFill>
                  <a:srgbClr val="000000"/>
                </a:solidFill>
                <a:latin typeface="Arial"/>
              </a:rPr>
              <a:t>. </a:t>
            </a:r>
            <a:r>
              <a:rPr lang="de-DE" sz="2500" kern="1200" baseline="0" dirty="0" err="1">
                <a:solidFill>
                  <a:srgbClr val="000000"/>
                </a:solidFill>
                <a:latin typeface="Arial"/>
              </a:rPr>
              <a:t>Otam</a:t>
            </a:r>
            <a:r>
              <a:rPr lang="de-DE" sz="2500" kern="1200" baseline="0" dirty="0">
                <a:solidFill>
                  <a:srgbClr val="000000"/>
                </a:solidFill>
                <a:latin typeface="Arial"/>
              </a:rPr>
              <a:t> </a:t>
            </a:r>
            <a:r>
              <a:rPr lang="de-DE" sz="2500" kern="1200" baseline="0" dirty="0" err="1">
                <a:solidFill>
                  <a:srgbClr val="000000"/>
                </a:solidFill>
                <a:latin typeface="Arial"/>
              </a:rPr>
              <a:t>iniminventur</a:t>
            </a:r>
            <a:r>
              <a:rPr lang="de-DE" sz="2500" kern="1200" baseline="0" dirty="0">
                <a:solidFill>
                  <a:srgbClr val="000000"/>
                </a:solidFill>
                <a:latin typeface="Arial"/>
              </a:rPr>
              <a:t>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none</a:t>
            </a:r>
            <a:r>
              <a:rPr lang="de-DE" sz="2500" kern="1200" baseline="0" dirty="0">
                <a:solidFill>
                  <a:srgbClr val="000000"/>
                </a:solidFill>
                <a:latin typeface="Arial"/>
              </a:rPr>
              <a:t> </a:t>
            </a:r>
            <a:r>
              <a:rPr lang="de-DE" sz="2500" kern="1200" baseline="0" dirty="0" err="1">
                <a:solidFill>
                  <a:srgbClr val="000000"/>
                </a:solidFill>
                <a:latin typeface="Arial"/>
              </a:rPr>
              <a:t>net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accum</a:t>
            </a:r>
            <a:r>
              <a:rPr lang="de-DE" sz="2500" kern="1200" baseline="0" dirty="0">
                <a:solidFill>
                  <a:srgbClr val="000000"/>
                </a:solidFill>
                <a:latin typeface="Arial"/>
              </a:rPr>
              <a:t>, </a:t>
            </a:r>
            <a:r>
              <a:rPr lang="de-DE" sz="2500" kern="1200" baseline="0" dirty="0" err="1">
                <a:solidFill>
                  <a:srgbClr val="000000"/>
                </a:solidFill>
                <a:latin typeface="Arial"/>
              </a:rPr>
              <a:t>nimet</a:t>
            </a:r>
            <a:r>
              <a:rPr lang="de-DE" sz="2500" kern="1200" baseline="0" dirty="0">
                <a:solidFill>
                  <a:srgbClr val="000000"/>
                </a:solidFill>
                <a:latin typeface="Arial"/>
              </a:rPr>
              <a:t> </a:t>
            </a:r>
            <a:r>
              <a:rPr lang="de-DE" sz="2500" kern="1200" baseline="0" dirty="0" err="1">
                <a:solidFill>
                  <a:srgbClr val="000000"/>
                </a:solidFill>
                <a:latin typeface="Arial"/>
              </a:rPr>
              <a:t>officimi</a:t>
            </a:r>
            <a:r>
              <a:rPr lang="de-DE" sz="2500" kern="1200" baseline="0" dirty="0">
                <a:solidFill>
                  <a:srgbClr val="000000"/>
                </a:solidFill>
                <a:latin typeface="Arial"/>
              </a:rPr>
              <a:t>, </a:t>
            </a:r>
            <a:r>
              <a:rPr lang="de-DE" sz="2500" kern="1200" baseline="0" dirty="0" err="1">
                <a:solidFill>
                  <a:srgbClr val="000000"/>
                </a:solidFill>
                <a:latin typeface="Arial"/>
              </a:rPr>
              <a:t>conseque</a:t>
            </a:r>
            <a:r>
              <a:rPr lang="de-DE" sz="2500" kern="1200" baseline="0" dirty="0">
                <a:solidFill>
                  <a:srgbClr val="000000"/>
                </a:solidFill>
                <a:latin typeface="Arial"/>
              </a:rPr>
              <a:t> </a:t>
            </a:r>
            <a:r>
              <a:rPr lang="de-DE" sz="2500" kern="1200" baseline="0" dirty="0" err="1">
                <a:solidFill>
                  <a:srgbClr val="000000"/>
                </a:solidFill>
                <a:latin typeface="Arial"/>
              </a:rPr>
              <a:t>dit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Nam, </a:t>
            </a:r>
            <a:r>
              <a:rPr lang="de-DE" sz="2500" kern="1200" baseline="0" dirty="0" err="1">
                <a:solidFill>
                  <a:srgbClr val="000000"/>
                </a:solidFill>
                <a:latin typeface="Arial"/>
              </a:rPr>
              <a:t>quibus</a:t>
            </a:r>
            <a:r>
              <a:rPr lang="de-DE" sz="2500" kern="1200" baseline="0" dirty="0">
                <a:solidFill>
                  <a:srgbClr val="000000"/>
                </a:solidFill>
                <a:latin typeface="Arial"/>
              </a:rPr>
              <a:t> </a:t>
            </a:r>
            <a:r>
              <a:rPr lang="de-DE" sz="2500" kern="1200" baseline="0" dirty="0" err="1">
                <a:solidFill>
                  <a:srgbClr val="000000"/>
                </a:solidFill>
                <a:latin typeface="Arial"/>
              </a:rPr>
              <a:t>moloraectius</a:t>
            </a:r>
            <a:r>
              <a:rPr lang="de-DE" sz="2500" kern="1200" baseline="0" dirty="0">
                <a:solidFill>
                  <a:srgbClr val="000000"/>
                </a:solidFill>
                <a:latin typeface="Arial"/>
              </a:rPr>
              <a:t> </a:t>
            </a:r>
            <a:r>
              <a:rPr lang="de-DE" sz="2500" kern="1200" baseline="0" dirty="0" err="1">
                <a:solidFill>
                  <a:srgbClr val="000000"/>
                </a:solidFill>
                <a:latin typeface="Arial"/>
              </a:rPr>
              <a:t>illabor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laborrum</a:t>
            </a:r>
            <a:r>
              <a:rPr lang="de-DE" sz="2500" kern="1200" baseline="0" dirty="0">
                <a:solidFill>
                  <a:srgbClr val="000000"/>
                </a:solidFill>
                <a:latin typeface="Arial"/>
              </a:rPr>
              <a:t> </a:t>
            </a:r>
            <a:r>
              <a:rPr lang="de-DE" sz="2500" kern="1200" baseline="0" dirty="0" err="1">
                <a:solidFill>
                  <a:srgbClr val="000000"/>
                </a:solidFill>
                <a:latin typeface="Arial"/>
              </a:rPr>
              <a:t>inveliquia</a:t>
            </a:r>
            <a:r>
              <a:rPr lang="de-DE" sz="2500" kern="1200" baseline="0" dirty="0">
                <a:solidFill>
                  <a:srgbClr val="000000"/>
                </a:solidFill>
                <a:latin typeface="Arial"/>
              </a:rPr>
              <a:t> </a:t>
            </a:r>
            <a:r>
              <a:rPr lang="de-DE" sz="2500" kern="1200" baseline="0" dirty="0" err="1">
                <a:solidFill>
                  <a:srgbClr val="000000"/>
                </a:solidFill>
                <a:latin typeface="Arial"/>
              </a:rPr>
              <a:t>sequias</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spedis</a:t>
            </a:r>
            <a:r>
              <a:rPr lang="de-DE" sz="2500" kern="1200" baseline="0" dirty="0">
                <a:solidFill>
                  <a:srgbClr val="000000"/>
                </a:solidFill>
                <a:latin typeface="Arial"/>
              </a:rPr>
              <a:t> </a:t>
            </a:r>
            <a:r>
              <a:rPr lang="de-DE" sz="2500" kern="1200" baseline="0" dirty="0" err="1">
                <a:solidFill>
                  <a:srgbClr val="000000"/>
                </a:solidFill>
                <a:latin typeface="Arial"/>
              </a:rPr>
              <a:t>moluptias</a:t>
            </a:r>
            <a:r>
              <a:rPr lang="de-DE" sz="2500" kern="1200" baseline="0" dirty="0">
                <a:solidFill>
                  <a:srgbClr val="000000"/>
                </a:solidFill>
                <a:latin typeface="Arial"/>
              </a:rPr>
              <a:t> </a:t>
            </a:r>
            <a:r>
              <a:rPr lang="de-DE" sz="2500" kern="1200" baseline="0" dirty="0" err="1">
                <a:solidFill>
                  <a:srgbClr val="000000"/>
                </a:solidFill>
                <a:latin typeface="Arial"/>
              </a:rPr>
              <a:t>adia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acest</a:t>
            </a:r>
            <a:r>
              <a:rPr lang="de-DE" sz="2500" kern="1200" baseline="0" dirty="0">
                <a:solidFill>
                  <a:srgbClr val="000000"/>
                </a:solidFill>
                <a:latin typeface="Arial"/>
              </a:rPr>
              <a:t> </a:t>
            </a:r>
            <a:r>
              <a:rPr lang="de-DE" sz="2500" kern="1200" baseline="0" dirty="0" err="1">
                <a:solidFill>
                  <a:srgbClr val="000000"/>
                </a:solidFill>
                <a:latin typeface="Arial"/>
              </a:rPr>
              <a:t>audae</a:t>
            </a:r>
            <a:r>
              <a:rPr lang="de-DE" sz="2500" kern="1200" baseline="0" dirty="0">
                <a:solidFill>
                  <a:srgbClr val="000000"/>
                </a:solidFill>
                <a:latin typeface="Arial"/>
              </a:rPr>
              <a:t> </a:t>
            </a:r>
            <a:r>
              <a:rPr lang="de-DE" sz="2500" kern="1200" baseline="0" dirty="0" err="1">
                <a:solidFill>
                  <a:srgbClr val="000000"/>
                </a:solidFill>
                <a:latin typeface="Arial"/>
              </a:rPr>
              <a:t>pernatum</a:t>
            </a:r>
            <a:r>
              <a:rPr lang="de-DE" sz="2500" kern="1200" baseline="0" dirty="0">
                <a:solidFill>
                  <a:srgbClr val="000000"/>
                </a:solidFill>
                <a:latin typeface="Arial"/>
              </a:rPr>
              <a:t> </a:t>
            </a:r>
            <a:r>
              <a:rPr lang="de-DE" sz="2500" kern="1200" baseline="0" dirty="0" err="1">
                <a:solidFill>
                  <a:srgbClr val="000000"/>
                </a:solidFill>
                <a:latin typeface="Arial"/>
              </a:rPr>
              <a:t>ius</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ad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et </a:t>
            </a:r>
            <a:r>
              <a:rPr lang="de-DE" sz="2500" kern="1200" baseline="0" dirty="0" err="1">
                <a:solidFill>
                  <a:srgbClr val="000000"/>
                </a:solidFill>
                <a:latin typeface="Arial"/>
              </a:rPr>
              <a:t>volo</a:t>
            </a:r>
            <a:r>
              <a:rPr lang="de-DE" sz="2500" kern="1200" baseline="0" dirty="0">
                <a:solidFill>
                  <a:srgbClr val="000000"/>
                </a:solidFill>
                <a:latin typeface="Arial"/>
              </a:rPr>
              <a:t> </a:t>
            </a:r>
            <a:r>
              <a:rPr lang="de-DE" sz="2500" kern="1200" baseline="0" dirty="0" err="1">
                <a:solidFill>
                  <a:srgbClr val="000000"/>
                </a:solidFill>
                <a:latin typeface="Arial"/>
              </a:rPr>
              <a:t>verovid</a:t>
            </a:r>
            <a:r>
              <a:rPr lang="de-DE" sz="2500" kern="1200" baseline="0" dirty="0">
                <a:solidFill>
                  <a:srgbClr val="000000"/>
                </a:solidFill>
                <a:latin typeface="Arial"/>
              </a:rPr>
              <a:t> </a:t>
            </a:r>
            <a:r>
              <a:rPr lang="de-DE" sz="2500" kern="1200" baseline="0" dirty="0" err="1">
                <a:solidFill>
                  <a:srgbClr val="000000"/>
                </a:solidFill>
                <a:latin typeface="Arial"/>
              </a:rPr>
              <a:t>unturitatet</a:t>
            </a:r>
            <a:r>
              <a:rPr lang="de-DE" sz="2500" kern="1200" baseline="0" dirty="0">
                <a:solidFill>
                  <a:srgbClr val="000000"/>
                </a:solidFill>
                <a:latin typeface="Arial"/>
              </a:rPr>
              <a:t> </a:t>
            </a:r>
            <a:r>
              <a:rPr lang="de-DE" sz="2500" kern="1200" baseline="0" dirty="0" err="1">
                <a:solidFill>
                  <a:srgbClr val="000000"/>
                </a:solidFill>
                <a:latin typeface="Arial"/>
              </a:rPr>
              <a:t>adiorehendi</a:t>
            </a:r>
            <a:r>
              <a:rPr lang="de-DE" sz="2500" kern="1200" baseline="0" dirty="0">
                <a:solidFill>
                  <a:srgbClr val="000000"/>
                </a:solidFill>
                <a:latin typeface="Arial"/>
              </a:rPr>
              <a:t> </a:t>
            </a:r>
            <a:r>
              <a:rPr lang="de-DE" sz="2500" kern="1200" baseline="0" dirty="0" err="1">
                <a:solidFill>
                  <a:srgbClr val="000000"/>
                </a:solidFill>
                <a:latin typeface="Arial"/>
              </a:rPr>
              <a:t>blabor</a:t>
            </a:r>
            <a:r>
              <a:rPr lang="de-DE" sz="2500" kern="1200" baseline="0" dirty="0">
                <a:solidFill>
                  <a:srgbClr val="000000"/>
                </a:solidFill>
                <a:latin typeface="Arial"/>
              </a:rPr>
              <a:t> </a:t>
            </a:r>
            <a:r>
              <a:rPr lang="de-DE" sz="2500" kern="1200" baseline="0" dirty="0" err="1">
                <a:solidFill>
                  <a:srgbClr val="000000"/>
                </a:solidFill>
                <a:latin typeface="Arial"/>
              </a:rPr>
              <a:t>aciur</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resciuntem</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imendendae</a:t>
            </a:r>
            <a:r>
              <a:rPr lang="de-DE" sz="2500" kern="1200" baseline="0" dirty="0">
                <a:solidFill>
                  <a:srgbClr val="000000"/>
                </a:solidFill>
                <a:latin typeface="Arial"/>
              </a:rPr>
              <a:t> </a:t>
            </a:r>
            <a:r>
              <a:rPr lang="de-DE" sz="2500" kern="1200" baseline="0" dirty="0" err="1">
                <a:solidFill>
                  <a:srgbClr val="000000"/>
                </a:solidFill>
                <a:latin typeface="Arial"/>
              </a:rPr>
              <a:t>verum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dem. </a:t>
            </a:r>
            <a:r>
              <a:rPr lang="de-DE" sz="2500" kern="1200" baseline="0" dirty="0" err="1">
                <a:solidFill>
                  <a:srgbClr val="000000"/>
                </a:solidFill>
                <a:latin typeface="Arial"/>
              </a:rPr>
              <a:t>Ro</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a:t>
            </a:r>
            <a:r>
              <a:rPr lang="de-DE" sz="2500" kern="1200" baseline="0" dirty="0">
                <a:solidFill>
                  <a:srgbClr val="000000"/>
                </a:solidFill>
                <a:latin typeface="Arial"/>
              </a:rPr>
              <a:t> </a:t>
            </a:r>
            <a:r>
              <a:rPr lang="de-DE" sz="2500" kern="1200" baseline="0" dirty="0" err="1">
                <a:solidFill>
                  <a:srgbClr val="000000"/>
                </a:solidFill>
                <a:latin typeface="Arial"/>
              </a:rPr>
              <a:t>atiorro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in </a:t>
            </a:r>
            <a:r>
              <a:rPr lang="de-DE" sz="2500" kern="1200" baseline="0" dirty="0" err="1">
                <a:solidFill>
                  <a:srgbClr val="000000"/>
                </a:solidFill>
                <a:latin typeface="Arial"/>
              </a:rPr>
              <a:t>nihiliquis</a:t>
            </a:r>
            <a:r>
              <a:rPr lang="de-DE" sz="2500" kern="1200" baseline="0" dirty="0">
                <a:solidFill>
                  <a:srgbClr val="000000"/>
                </a:solidFill>
                <a:latin typeface="Arial"/>
              </a:rPr>
              <a:t> </a:t>
            </a:r>
            <a:r>
              <a:rPr lang="de-DE" sz="2500" kern="1200" baseline="0" dirty="0" err="1">
                <a:solidFill>
                  <a:srgbClr val="000000"/>
                </a:solidFill>
                <a:latin typeface="Arial"/>
              </a:rPr>
              <a:t>volorporro</a:t>
            </a:r>
            <a:r>
              <a:rPr lang="de-DE" sz="2500" kern="1200" baseline="0" dirty="0">
                <a:solidFill>
                  <a:srgbClr val="000000"/>
                </a:solidFill>
                <a:latin typeface="Arial"/>
              </a:rPr>
              <a:t> </a:t>
            </a:r>
            <a:r>
              <a:rPr lang="de-DE" sz="2500" kern="1200" baseline="0" dirty="0" err="1">
                <a:solidFill>
                  <a:srgbClr val="000000"/>
                </a:solidFill>
                <a:latin typeface="Arial"/>
              </a:rPr>
              <a:t>is</a:t>
            </a:r>
            <a:r>
              <a:rPr lang="de-DE" sz="2500" kern="1200" baseline="0" dirty="0">
                <a:solidFill>
                  <a:srgbClr val="000000"/>
                </a:solidFill>
                <a:latin typeface="Arial"/>
              </a:rPr>
              <a:t> </a:t>
            </a:r>
            <a:r>
              <a:rPr lang="de-DE" sz="2500" kern="1200" baseline="0" dirty="0" err="1">
                <a:solidFill>
                  <a:srgbClr val="000000"/>
                </a:solidFill>
                <a:latin typeface="Arial"/>
              </a:rPr>
              <a:t>istiusdaecto</a:t>
            </a:r>
            <a:r>
              <a:rPr lang="de-DE" sz="2500" kern="1200" baseline="0" dirty="0">
                <a:solidFill>
                  <a:srgbClr val="000000"/>
                </a:solidFill>
                <a:latin typeface="Arial"/>
              </a:rPr>
              <a:t> </a:t>
            </a:r>
            <a:r>
              <a:rPr lang="de-DE" sz="2500" kern="1200" baseline="0" dirty="0" err="1">
                <a:solidFill>
                  <a:srgbClr val="000000"/>
                </a:solidFill>
                <a:latin typeface="Arial"/>
              </a:rPr>
              <a:t>tem</a:t>
            </a:r>
            <a:r>
              <a:rPr lang="de-DE" sz="2500" kern="1200" baseline="0" dirty="0">
                <a:solidFill>
                  <a:srgbClr val="000000"/>
                </a:solidFill>
                <a:latin typeface="Arial"/>
              </a:rPr>
              <a:t> </a:t>
            </a:r>
            <a:r>
              <a:rPr lang="de-DE" sz="2500" kern="1200" baseline="0" dirty="0" err="1">
                <a:solidFill>
                  <a:srgbClr val="000000"/>
                </a:solidFill>
                <a:latin typeface="Arial"/>
              </a:rPr>
              <a:t>recae</a:t>
            </a:r>
            <a:r>
              <a:rPr lang="de-DE" sz="2500" kern="1200" baseline="0" dirty="0">
                <a:solidFill>
                  <a:srgbClr val="000000"/>
                </a:solidFill>
                <a:latin typeface="Arial"/>
              </a:rPr>
              <a:t> mi, si </a:t>
            </a:r>
            <a:r>
              <a:rPr lang="de-DE" sz="2500" kern="1200" baseline="0" dirty="0" err="1">
                <a:solidFill>
                  <a:srgbClr val="000000"/>
                </a:solidFill>
                <a:latin typeface="Arial"/>
              </a:rPr>
              <a:t>voluptat</a:t>
            </a:r>
            <a:r>
              <a:rPr lang="de-DE" sz="2500" kern="1200" baseline="0" dirty="0">
                <a:solidFill>
                  <a:srgbClr val="000000"/>
                </a:solidFill>
                <a:latin typeface="Arial"/>
              </a:rPr>
              <a:t>.</a:t>
            </a:r>
          </a:p>
          <a:p>
            <a:pPr rtl="0"/>
            <a:r>
              <a:rPr lang="de-DE" sz="2500" kern="1200" baseline="0" dirty="0" err="1">
                <a:solidFill>
                  <a:srgbClr val="000000"/>
                </a:solidFill>
                <a:latin typeface="Arial"/>
              </a:rPr>
              <a:t>Cae</a:t>
            </a:r>
            <a:r>
              <a:rPr lang="de-DE" sz="2500" kern="1200" baseline="0" dirty="0">
                <a:solidFill>
                  <a:srgbClr val="000000"/>
                </a:solidFill>
                <a:latin typeface="Arial"/>
              </a:rPr>
              <a:t> et </a:t>
            </a:r>
            <a:r>
              <a:rPr lang="de-DE" sz="2500" kern="1200" baseline="0" dirty="0" err="1">
                <a:solidFill>
                  <a:srgbClr val="000000"/>
                </a:solidFill>
                <a:latin typeface="Arial"/>
              </a:rPr>
              <a:t>autem</a:t>
            </a:r>
            <a:r>
              <a:rPr lang="de-DE" sz="2500" kern="1200" baseline="0" dirty="0">
                <a:solidFill>
                  <a:srgbClr val="000000"/>
                </a:solidFill>
                <a:latin typeface="Arial"/>
              </a:rPr>
              <a:t> </a:t>
            </a:r>
            <a:r>
              <a:rPr lang="de-DE" sz="2500" kern="1200" baseline="0" dirty="0" err="1">
                <a:solidFill>
                  <a:srgbClr val="000000"/>
                </a:solidFill>
                <a:latin typeface="Arial"/>
              </a:rPr>
              <a:t>at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reped</a:t>
            </a:r>
            <a:r>
              <a:rPr lang="de-DE" sz="2500" kern="1200" baseline="0" dirty="0">
                <a:solidFill>
                  <a:srgbClr val="000000"/>
                </a:solidFill>
                <a:latin typeface="Arial"/>
              </a:rPr>
              <a:t> </a:t>
            </a:r>
            <a:r>
              <a:rPr lang="de-DE" sz="2500" kern="1200" baseline="0" dirty="0" err="1">
                <a:solidFill>
                  <a:srgbClr val="000000"/>
                </a:solidFill>
                <a:latin typeface="Arial"/>
              </a:rPr>
              <a:t>quasinc</a:t>
            </a:r>
            <a:r>
              <a:rPr lang="de-DE" sz="2500" kern="1200" baseline="0" dirty="0">
                <a:solidFill>
                  <a:srgbClr val="000000"/>
                </a:solidFill>
                <a:latin typeface="Arial"/>
              </a:rPr>
              <a:t> </a:t>
            </a:r>
            <a:r>
              <a:rPr lang="de-DE" sz="2500" kern="1200" baseline="0" dirty="0" err="1">
                <a:solidFill>
                  <a:srgbClr val="000000"/>
                </a:solidFill>
                <a:latin typeface="Arial"/>
              </a:rPr>
              <a:t>ipitio</a:t>
            </a:r>
            <a:r>
              <a:rPr lang="de-DE" sz="2500" kern="1200" baseline="0" dirty="0">
                <a:solidFill>
                  <a:srgbClr val="000000"/>
                </a:solidFill>
                <a:latin typeface="Arial"/>
              </a:rPr>
              <a:t>. </a:t>
            </a:r>
            <a:r>
              <a:rPr lang="de-DE" sz="2500" kern="1200" baseline="0" dirty="0" err="1">
                <a:solidFill>
                  <a:srgbClr val="000000"/>
                </a:solidFill>
                <a:latin typeface="Arial"/>
              </a:rPr>
              <a:t>Ariscipsamus</a:t>
            </a:r>
            <a:r>
              <a:rPr lang="de-DE" sz="2500" kern="1200" baseline="0" dirty="0">
                <a:solidFill>
                  <a:srgbClr val="000000"/>
                </a:solidFill>
                <a:latin typeface="Arial"/>
              </a:rPr>
              <a:t> </a:t>
            </a:r>
            <a:r>
              <a:rPr lang="de-DE" sz="2500" kern="1200" baseline="0" dirty="0" err="1">
                <a:solidFill>
                  <a:srgbClr val="000000"/>
                </a:solidFill>
                <a:latin typeface="Arial"/>
              </a:rPr>
              <a:t>volorec</a:t>
            </a:r>
            <a:r>
              <a:rPr lang="de-DE" sz="2500" kern="1200" baseline="0" dirty="0">
                <a:solidFill>
                  <a:srgbClr val="000000"/>
                </a:solidFill>
                <a:latin typeface="Arial"/>
              </a:rPr>
              <a:t> </a:t>
            </a:r>
            <a:r>
              <a:rPr lang="de-DE" sz="2500" kern="1200" baseline="0" dirty="0" err="1">
                <a:solidFill>
                  <a:srgbClr val="000000"/>
                </a:solidFill>
                <a:latin typeface="Arial"/>
              </a:rPr>
              <a:t>tionse</a:t>
            </a:r>
            <a:r>
              <a:rPr lang="de-DE" sz="2500" kern="1200" baseline="0" dirty="0">
                <a:solidFill>
                  <a:srgbClr val="000000"/>
                </a:solidFill>
                <a:latin typeface="Arial"/>
              </a:rPr>
              <a:t> </a:t>
            </a:r>
            <a:r>
              <a:rPr lang="de-DE" sz="2500" kern="1200" baseline="0" dirty="0" err="1">
                <a:solidFill>
                  <a:srgbClr val="000000"/>
                </a:solidFill>
                <a:latin typeface="Arial"/>
              </a:rPr>
              <a:t>perum</a:t>
            </a:r>
            <a:r>
              <a:rPr lang="de-DE" sz="2500" kern="1200" baseline="0" dirty="0">
                <a:solidFill>
                  <a:srgbClr val="000000"/>
                </a:solidFill>
                <a:latin typeface="Arial"/>
              </a:rPr>
              <a:t> </a:t>
            </a:r>
            <a:r>
              <a:rPr lang="de-DE" sz="2500" kern="1200" baseline="0" dirty="0" err="1">
                <a:solidFill>
                  <a:srgbClr val="000000"/>
                </a:solidFill>
                <a:latin typeface="Arial"/>
              </a:rPr>
              <a:t>volorunt</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err="1">
                <a:solidFill>
                  <a:srgbClr val="000000"/>
                </a:solidFill>
                <a:latin typeface="Arial"/>
              </a:rPr>
              <a:t>vernam</a:t>
            </a:r>
            <a:r>
              <a:rPr lang="de-DE" sz="2500" kern="1200" baseline="0">
                <a:solidFill>
                  <a:srgbClr val="000000"/>
                </a:solidFill>
                <a:latin typeface="Arial"/>
              </a:rPr>
              <a:t> </a:t>
            </a:r>
          </a:p>
          <a:p>
            <a:pPr rtl="0"/>
            <a:endParaRPr lang="de-DE" sz="2500" kern="1200" baseline="0">
              <a:solidFill>
                <a:srgbClr val="000000"/>
              </a:solidFill>
              <a:latin typeface="Arial"/>
            </a:endParaRPr>
          </a:p>
          <a:p>
            <a:pPr rtl="0"/>
            <a:endParaRPr lang="de-DE" sz="2500" kern="1200" baseline="0">
              <a:solidFill>
                <a:srgbClr val="000000"/>
              </a:solidFill>
              <a:latin typeface="Arial"/>
            </a:endParaRPr>
          </a:p>
          <a:p>
            <a:pPr rtl="0"/>
            <a:endParaRPr lang="de-DE" sz="2500" kern="1200" baseline="0">
              <a:solidFill>
                <a:srgbClr val="000000"/>
              </a:solidFill>
              <a:latin typeface="Arial"/>
            </a:endParaRPr>
          </a:p>
          <a:p>
            <a:pPr rtl="0"/>
            <a:endParaRPr lang="de-DE" sz="2500" kern="1200" baseline="0">
              <a:solidFill>
                <a:srgbClr val="000000"/>
              </a:solidFill>
              <a:latin typeface="Arial"/>
            </a:endParaRPr>
          </a:p>
          <a:p>
            <a:pPr rtl="0"/>
            <a:endParaRPr lang="de-DE" sz="2500" kern="1200" baseline="0">
              <a:solidFill>
                <a:srgbClr val="000000"/>
              </a:solidFill>
              <a:latin typeface="Arial"/>
            </a:endParaRPr>
          </a:p>
          <a:p>
            <a:pPr rtl="0"/>
            <a:endParaRPr lang="de-DE" sz="2500" kern="1200" baseline="0">
              <a:solidFill>
                <a:srgbClr val="000000"/>
              </a:solidFill>
              <a:latin typeface="Arial"/>
            </a:endParaRPr>
          </a:p>
          <a:p>
            <a:pPr rtl="0"/>
            <a:endParaRPr lang="de-DE" sz="2500" kern="1200" baseline="0">
              <a:solidFill>
                <a:srgbClr val="000000"/>
              </a:solidFill>
              <a:latin typeface="Arial"/>
            </a:endParaRPr>
          </a:p>
          <a:p>
            <a:pPr rtl="0"/>
            <a:endParaRPr lang="de-DE" sz="2500" kern="1200" baseline="0">
              <a:solidFill>
                <a:srgbClr val="000000"/>
              </a:solidFill>
              <a:latin typeface="Arial"/>
            </a:endParaRPr>
          </a:p>
          <a:p>
            <a:pPr rtl="0"/>
            <a:endParaRPr lang="de-DE" sz="2500" kern="1200" baseline="0">
              <a:solidFill>
                <a:srgbClr val="000000"/>
              </a:solidFill>
              <a:latin typeface="Arial"/>
            </a:endParaRPr>
          </a:p>
          <a:p>
            <a:pPr rtl="0"/>
            <a:endParaRPr lang="de-DE" sz="2500" kern="1200" baseline="0">
              <a:solidFill>
                <a:srgbClr val="000000"/>
              </a:solidFill>
              <a:latin typeface="Arial"/>
            </a:endParaRPr>
          </a:p>
          <a:p>
            <a:pPr rtl="0"/>
            <a:endParaRPr lang="de-DE" sz="2500" kern="1200" baseline="0">
              <a:solidFill>
                <a:srgbClr val="000000"/>
              </a:solidFill>
              <a:latin typeface="Arial"/>
            </a:endParaRPr>
          </a:p>
          <a:p>
            <a:pPr rtl="0"/>
            <a:endParaRPr lang="de-DE" sz="2500" kern="1200" baseline="0">
              <a:solidFill>
                <a:srgbClr val="000000"/>
              </a:solidFill>
              <a:latin typeface="Arial"/>
            </a:endParaRPr>
          </a:p>
          <a:p>
            <a:pPr rtl="0"/>
            <a:r>
              <a:rPr lang="de-DE" sz="2500" kern="1200" baseline="0">
                <a:solidFill>
                  <a:srgbClr val="000000"/>
                </a:solidFill>
                <a:latin typeface="Arial"/>
              </a:rPr>
              <a:t>sincturion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a:t>
            </a:r>
            <a:r>
              <a:rPr lang="de-DE" sz="2500" kern="1200" baseline="0" dirty="0">
                <a:solidFill>
                  <a:srgbClr val="000000"/>
                </a:solidFill>
                <a:latin typeface="Arial"/>
              </a:rPr>
              <a:t>.</a:t>
            </a:r>
          </a:p>
          <a:p>
            <a:pPr rtl="0"/>
            <a:r>
              <a:rPr lang="de-DE" sz="2500" kern="1200" baseline="0" dirty="0" err="1">
                <a:solidFill>
                  <a:srgbClr val="000000"/>
                </a:solidFill>
                <a:latin typeface="Arial"/>
              </a:rPr>
              <a:t>Consequo</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et </a:t>
            </a:r>
            <a:r>
              <a:rPr lang="de-DE" sz="2500" kern="1200" baseline="0" dirty="0" err="1">
                <a:solidFill>
                  <a:srgbClr val="000000"/>
                </a:solidFill>
                <a:latin typeface="Arial"/>
              </a:rPr>
              <a:t>erioratur</a:t>
            </a:r>
            <a:r>
              <a:rPr lang="de-DE" sz="2500" kern="1200" baseline="0" dirty="0">
                <a:solidFill>
                  <a:srgbClr val="000000"/>
                </a:solidFill>
                <a:latin typeface="Arial"/>
              </a:rPr>
              <a:t>?</a:t>
            </a:r>
          </a:p>
          <a:p>
            <a:pPr rtl="0"/>
            <a:r>
              <a:rPr lang="de-DE" sz="2500" kern="1200" baseline="0" dirty="0">
                <a:solidFill>
                  <a:srgbClr val="000000"/>
                </a:solidFill>
                <a:latin typeface="Arial"/>
              </a:rPr>
              <a:t>As </a:t>
            </a:r>
            <a:r>
              <a:rPr lang="de-DE" sz="2500" kern="1200" baseline="0" dirty="0" err="1">
                <a:solidFill>
                  <a:srgbClr val="000000"/>
                </a:solidFill>
                <a:latin typeface="Arial"/>
              </a:rPr>
              <a:t>ipsunt</a:t>
            </a:r>
            <a:r>
              <a:rPr lang="de-DE" sz="2500" kern="1200" baseline="0" dirty="0">
                <a:solidFill>
                  <a:srgbClr val="000000"/>
                </a:solidFill>
                <a:latin typeface="Arial"/>
              </a:rPr>
              <a:t> </a:t>
            </a:r>
            <a:r>
              <a:rPr lang="de-DE" sz="2500" kern="1200" baseline="0" dirty="0" err="1">
                <a:solidFill>
                  <a:srgbClr val="000000"/>
                </a:solidFill>
                <a:latin typeface="Arial"/>
              </a:rPr>
              <a:t>etus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exerum</a:t>
            </a:r>
            <a:r>
              <a:rPr lang="de-DE" sz="2500" kern="1200" baseline="0" dirty="0">
                <a:solidFill>
                  <a:srgbClr val="000000"/>
                </a:solidFill>
                <a:latin typeface="Arial"/>
              </a:rPr>
              <a:t> </a:t>
            </a:r>
            <a:r>
              <a:rPr lang="de-DE" sz="2500" kern="1200" baseline="0" dirty="0" err="1">
                <a:solidFill>
                  <a:srgbClr val="000000"/>
                </a:solidFill>
                <a:latin typeface="Arial"/>
              </a:rPr>
              <a:t>il</a:t>
            </a:r>
            <a:r>
              <a:rPr lang="de-DE" sz="2500" kern="1200" baseline="0" dirty="0">
                <a:solidFill>
                  <a:srgbClr val="000000"/>
                </a:solidFill>
                <a:latin typeface="Arial"/>
              </a:rPr>
              <a:t> </a:t>
            </a:r>
            <a:r>
              <a:rPr lang="de-DE" sz="2500" kern="1200" baseline="0" dirty="0" err="1">
                <a:solidFill>
                  <a:srgbClr val="000000"/>
                </a:solidFill>
                <a:latin typeface="Arial"/>
              </a:rPr>
              <a:t>ipsandio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et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nime</a:t>
            </a:r>
            <a:r>
              <a:rPr lang="de-DE" sz="2500" kern="1200" baseline="0" dirty="0">
                <a:solidFill>
                  <a:srgbClr val="000000"/>
                </a:solidFill>
                <a:latin typeface="Arial"/>
              </a:rPr>
              <a:t> </a:t>
            </a:r>
            <a:r>
              <a:rPr lang="de-DE" sz="2500" kern="1200" baseline="0" dirty="0" err="1">
                <a:solidFill>
                  <a:srgbClr val="000000"/>
                </a:solidFill>
                <a:latin typeface="Arial"/>
              </a:rPr>
              <a:t>pratet</a:t>
            </a:r>
            <a:r>
              <a:rPr lang="de-DE" sz="2500" kern="1200" baseline="0" dirty="0">
                <a:solidFill>
                  <a:srgbClr val="000000"/>
                </a:solidFill>
                <a:latin typeface="Arial"/>
              </a:rPr>
              <a:t> </a:t>
            </a:r>
            <a:r>
              <a:rPr lang="de-DE" sz="2500" kern="1200" baseline="0" dirty="0" err="1">
                <a:solidFill>
                  <a:srgbClr val="000000"/>
                </a:solidFill>
                <a:latin typeface="Arial"/>
              </a:rPr>
              <a:t>officitis</a:t>
            </a:r>
            <a:r>
              <a:rPr lang="de-DE" sz="2500" kern="1200" baseline="0" dirty="0">
                <a:solidFill>
                  <a:srgbClr val="000000"/>
                </a:solidFill>
                <a:latin typeface="Arial"/>
              </a:rPr>
              <a:t> </a:t>
            </a:r>
            <a:r>
              <a:rPr lang="de-DE" sz="2500" kern="1200" baseline="0" dirty="0" err="1">
                <a:solidFill>
                  <a:srgbClr val="000000"/>
                </a:solidFill>
                <a:latin typeface="Arial"/>
              </a:rPr>
              <a:t>doles</a:t>
            </a:r>
            <a:r>
              <a:rPr lang="de-DE" sz="2500" kern="1200" baseline="0" dirty="0">
                <a:solidFill>
                  <a:srgbClr val="000000"/>
                </a:solidFill>
                <a:latin typeface="Arial"/>
              </a:rPr>
              <a:t> </a:t>
            </a:r>
            <a:r>
              <a:rPr lang="de-DE" sz="2500" kern="1200" baseline="0" dirty="0" err="1">
                <a:solidFill>
                  <a:srgbClr val="000000"/>
                </a:solidFill>
                <a:latin typeface="Arial"/>
              </a:rPr>
              <a:t>essi</a:t>
            </a:r>
            <a:r>
              <a:rPr lang="de-DE" sz="2500" kern="1200" baseline="0" dirty="0">
                <a:solidFill>
                  <a:srgbClr val="000000"/>
                </a:solidFill>
                <a:latin typeface="Arial"/>
              </a:rPr>
              <a:t> </a:t>
            </a:r>
            <a:r>
              <a:rPr lang="de-DE" sz="2500" kern="1200" baseline="0" dirty="0" err="1">
                <a:solidFill>
                  <a:srgbClr val="000000"/>
                </a:solidFill>
                <a:latin typeface="Arial"/>
              </a:rPr>
              <a:t>quuntur</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eosaeped</a:t>
            </a:r>
            <a:r>
              <a:rPr lang="de-DE" sz="2500" kern="1200" baseline="0" dirty="0">
                <a:solidFill>
                  <a:srgbClr val="000000"/>
                </a:solidFill>
                <a:latin typeface="Arial"/>
              </a:rPr>
              <a:t> </a:t>
            </a:r>
            <a:r>
              <a:rPr lang="de-DE" sz="2500" kern="1200" baseline="0" dirty="0" err="1">
                <a:solidFill>
                  <a:srgbClr val="000000"/>
                </a:solidFill>
                <a:latin typeface="Arial"/>
              </a:rPr>
              <a:t>eri</a:t>
            </a:r>
            <a:r>
              <a:rPr lang="de-DE" sz="2500" kern="1200" baseline="0" dirty="0">
                <a:solidFill>
                  <a:srgbClr val="000000"/>
                </a:solidFill>
                <a:latin typeface="Arial"/>
              </a:rPr>
              <a:t> </a:t>
            </a:r>
            <a:r>
              <a:rPr lang="de-DE" sz="2500" kern="1200" baseline="0" dirty="0" err="1">
                <a:solidFill>
                  <a:srgbClr val="000000"/>
                </a:solidFill>
                <a:latin typeface="Arial"/>
              </a:rPr>
              <a:t>aperat</a:t>
            </a:r>
            <a:r>
              <a:rPr lang="de-DE" sz="2500" kern="1200" baseline="0" dirty="0">
                <a:solidFill>
                  <a:srgbClr val="000000"/>
                </a:solidFill>
                <a:latin typeface="Arial"/>
              </a:rPr>
              <a:t> </a:t>
            </a:r>
            <a:r>
              <a:rPr lang="de-DE" sz="2500" kern="1200" baseline="0" dirty="0" err="1">
                <a:solidFill>
                  <a:srgbClr val="000000"/>
                </a:solidFill>
                <a:latin typeface="Arial"/>
              </a:rPr>
              <a:t>este</a:t>
            </a:r>
            <a:r>
              <a:rPr lang="de-DE" sz="2500" kern="1200" baseline="0" dirty="0">
                <a:solidFill>
                  <a:srgbClr val="000000"/>
                </a:solidFill>
                <a:latin typeface="Arial"/>
              </a:rPr>
              <a:t> nos </a:t>
            </a:r>
            <a:r>
              <a:rPr lang="de-DE" sz="2500" kern="1200" baseline="0" dirty="0" err="1">
                <a:solidFill>
                  <a:srgbClr val="000000"/>
                </a:solidFill>
                <a:latin typeface="Arial"/>
              </a:rPr>
              <a:t>mosandi</a:t>
            </a:r>
            <a:r>
              <a:rPr lang="de-DE" sz="2500" kern="1200" baseline="0" dirty="0">
                <a:solidFill>
                  <a:srgbClr val="000000"/>
                </a:solidFill>
                <a:latin typeface="Arial"/>
              </a:rPr>
              <a:t> </a:t>
            </a:r>
            <a:r>
              <a:rPr lang="de-DE" sz="2500" kern="1200" baseline="0" dirty="0" err="1">
                <a:solidFill>
                  <a:srgbClr val="000000"/>
                </a:solidFill>
                <a:latin typeface="Arial"/>
              </a:rPr>
              <a:t>tenit</a:t>
            </a:r>
            <a:r>
              <a:rPr lang="de-DE" sz="2500" kern="1200" baseline="0" dirty="0">
                <a:solidFill>
                  <a:srgbClr val="000000"/>
                </a:solidFill>
                <a:latin typeface="Arial"/>
              </a:rPr>
              <a:t>, </a:t>
            </a:r>
            <a:r>
              <a:rPr lang="de-DE" sz="2500" kern="1200" baseline="0" dirty="0" err="1">
                <a:solidFill>
                  <a:srgbClr val="000000"/>
                </a:solidFill>
                <a:latin typeface="Arial"/>
              </a:rPr>
              <a:t>sandanis</a:t>
            </a:r>
            <a:r>
              <a:rPr lang="de-DE" sz="2500" kern="1200" baseline="0" dirty="0">
                <a:solidFill>
                  <a:srgbClr val="000000"/>
                </a:solidFill>
                <a:latin typeface="Arial"/>
              </a:rPr>
              <a:t> </a:t>
            </a:r>
            <a:r>
              <a:rPr lang="de-DE" sz="2500" kern="1200" baseline="0" dirty="0" err="1">
                <a:solidFill>
                  <a:srgbClr val="000000"/>
                </a:solidFill>
                <a:latin typeface="Arial"/>
              </a:rPr>
              <a:t>idellam</a:t>
            </a:r>
            <a:r>
              <a:rPr lang="de-DE" sz="2500" kern="1200" baseline="0" dirty="0">
                <a:solidFill>
                  <a:srgbClr val="000000"/>
                </a:solidFill>
                <a:latin typeface="Arial"/>
              </a:rPr>
              <a:t> </a:t>
            </a:r>
            <a:r>
              <a:rPr lang="de-DE" sz="2500" kern="1200" baseline="0" dirty="0" err="1">
                <a:solidFill>
                  <a:srgbClr val="000000"/>
                </a:solidFill>
                <a:latin typeface="Arial"/>
              </a:rPr>
              <a:t>inctas</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et </a:t>
            </a:r>
            <a:r>
              <a:rPr lang="de-DE" sz="2500" kern="1200" baseline="0" dirty="0" err="1">
                <a:solidFill>
                  <a:srgbClr val="000000"/>
                </a:solidFill>
                <a:latin typeface="Arial"/>
              </a:rPr>
              <a:t>veliquidel</a:t>
            </a:r>
            <a:r>
              <a:rPr lang="de-DE" sz="2500" kern="1200" baseline="0" dirty="0">
                <a:solidFill>
                  <a:srgbClr val="000000"/>
                </a:solidFill>
                <a:latin typeface="Arial"/>
              </a:rPr>
              <a:t> </a:t>
            </a:r>
            <a:r>
              <a:rPr lang="de-DE" sz="2500" kern="1200" baseline="0" dirty="0" err="1">
                <a:solidFill>
                  <a:srgbClr val="000000"/>
                </a:solidFill>
                <a:latin typeface="Arial"/>
              </a:rPr>
              <a:t>event</a:t>
            </a:r>
            <a:r>
              <a:rPr lang="de-DE" sz="2500" kern="1200" baseline="0" dirty="0">
                <a:solidFill>
                  <a:srgbClr val="000000"/>
                </a:solidFill>
                <a:latin typeface="Arial"/>
              </a:rPr>
              <a:t> </a:t>
            </a:r>
            <a:r>
              <a:rPr lang="de-DE" sz="2500" kern="1200" baseline="0" dirty="0" err="1">
                <a:solidFill>
                  <a:srgbClr val="000000"/>
                </a:solidFill>
                <a:latin typeface="Arial"/>
              </a:rPr>
              <a:t>reperum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rerspelic</a:t>
            </a:r>
            <a:r>
              <a:rPr lang="de-DE" sz="2500" kern="1200" baseline="0" dirty="0">
                <a:solidFill>
                  <a:srgbClr val="000000"/>
                </a:solidFill>
                <a:latin typeface="Arial"/>
              </a:rPr>
              <a:t> </a:t>
            </a:r>
            <a:r>
              <a:rPr lang="de-DE" sz="2500" kern="1200" baseline="0" dirty="0" err="1">
                <a:solidFill>
                  <a:srgbClr val="000000"/>
                </a:solidFill>
                <a:latin typeface="Arial"/>
              </a:rPr>
              <a:t>te</a:t>
            </a:r>
            <a:r>
              <a:rPr lang="de-DE" sz="2500" kern="1200" baseline="0" dirty="0">
                <a:solidFill>
                  <a:srgbClr val="000000"/>
                </a:solidFill>
                <a:latin typeface="Arial"/>
              </a:rPr>
              <a:t> nos et </a:t>
            </a:r>
            <a:r>
              <a:rPr lang="de-DE" sz="2500" kern="1200" baseline="0" dirty="0" err="1">
                <a:solidFill>
                  <a:srgbClr val="000000"/>
                </a:solidFill>
                <a:latin typeface="Arial"/>
              </a:rPr>
              <a:t>faceratur</a:t>
            </a:r>
            <a:r>
              <a:rPr lang="de-DE" sz="2500" kern="1200" baseline="0" dirty="0">
                <a:solidFill>
                  <a:srgbClr val="000000"/>
                </a:solidFill>
                <a:latin typeface="Arial"/>
              </a:rPr>
              <a:t> </a:t>
            </a:r>
            <a:r>
              <a:rPr lang="de-DE" sz="2500" kern="1200" baseline="0" dirty="0" err="1">
                <a:solidFill>
                  <a:srgbClr val="000000"/>
                </a:solidFill>
                <a:latin typeface="Arial"/>
              </a:rPr>
              <a:t>aboremque</a:t>
            </a:r>
            <a:r>
              <a:rPr lang="de-DE" sz="2500" kern="1200" baseline="0" dirty="0">
                <a:solidFill>
                  <a:srgbClr val="000000"/>
                </a:solidFill>
                <a:latin typeface="Arial"/>
              </a:rPr>
              <a:t> </a:t>
            </a:r>
            <a:r>
              <a:rPr lang="de-DE" sz="2500" kern="1200" baseline="0" dirty="0" err="1">
                <a:solidFill>
                  <a:srgbClr val="000000"/>
                </a:solidFill>
                <a:latin typeface="Arial"/>
              </a:rPr>
              <a:t>liquis</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rest</a:t>
            </a:r>
            <a:r>
              <a:rPr lang="de-DE" sz="2500" kern="1200" baseline="0" dirty="0">
                <a:solidFill>
                  <a:srgbClr val="000000"/>
                </a:solidFill>
                <a:latin typeface="Arial"/>
              </a:rPr>
              <a:t>, </a:t>
            </a:r>
            <a:r>
              <a:rPr lang="de-DE" sz="2500" kern="1200" baseline="0" dirty="0" err="1">
                <a:solidFill>
                  <a:srgbClr val="000000"/>
                </a:solidFill>
                <a:latin typeface="Arial"/>
              </a:rPr>
              <a:t>omnietur</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a:t>
            </a:r>
            <a:r>
              <a:rPr lang="de-DE" sz="2500" kern="1200" baseline="0" dirty="0" err="1">
                <a:solidFill>
                  <a:srgbClr val="000000"/>
                </a:solidFill>
                <a:latin typeface="Arial"/>
              </a:rPr>
              <a:t>eruptas</a:t>
            </a:r>
            <a:r>
              <a:rPr lang="de-DE" sz="2500" kern="1200" baseline="0" dirty="0">
                <a:solidFill>
                  <a:srgbClr val="000000"/>
                </a:solidFill>
                <a:latin typeface="Arial"/>
              </a:rPr>
              <a:t> </a:t>
            </a:r>
            <a:r>
              <a:rPr lang="de-DE" sz="2500" kern="1200" baseline="0" dirty="0" err="1">
                <a:solidFill>
                  <a:srgbClr val="000000"/>
                </a:solidFill>
                <a:latin typeface="Arial"/>
              </a:rPr>
              <a:t>quiduci</a:t>
            </a:r>
            <a:r>
              <a:rPr lang="de-DE" sz="2500" kern="1200" baseline="0" dirty="0">
                <a:solidFill>
                  <a:srgbClr val="000000"/>
                </a:solidFill>
                <a:latin typeface="Arial"/>
              </a:rPr>
              <a:t> </a:t>
            </a:r>
            <a:r>
              <a:rPr lang="de-DE" sz="2500" kern="1200" baseline="0" dirty="0" err="1">
                <a:solidFill>
                  <a:srgbClr val="000000"/>
                </a:solidFill>
                <a:latin typeface="Arial"/>
              </a:rPr>
              <a:t>liquatur</a:t>
            </a:r>
            <a:r>
              <a:rPr lang="de-DE" sz="2500" kern="1200" baseline="0" dirty="0">
                <a:solidFill>
                  <a:srgbClr val="000000"/>
                </a:solidFill>
                <a:latin typeface="Arial"/>
              </a:rPr>
              <a:t> </a:t>
            </a:r>
            <a:r>
              <a:rPr lang="de-DE" sz="2500" kern="1200" baseline="0" dirty="0" err="1">
                <a:solidFill>
                  <a:srgbClr val="000000"/>
                </a:solidFill>
                <a:latin typeface="Arial"/>
              </a:rPr>
              <a:t>atia</a:t>
            </a:r>
            <a:r>
              <a:rPr lang="de-DE" sz="2500" kern="1200" baseline="0" dirty="0">
                <a:solidFill>
                  <a:srgbClr val="000000"/>
                </a:solidFill>
                <a:latin typeface="Arial"/>
              </a:rPr>
              <a:t> </a:t>
            </a:r>
            <a:r>
              <a:rPr lang="de-DE" sz="2500" kern="1200" baseline="0" dirty="0" err="1">
                <a:solidFill>
                  <a:srgbClr val="000000"/>
                </a:solidFill>
                <a:latin typeface="Arial"/>
              </a:rPr>
              <a:t>volorerro</a:t>
            </a:r>
            <a:r>
              <a:rPr lang="de-DE" sz="2500" kern="1200" baseline="0" dirty="0">
                <a:solidFill>
                  <a:srgbClr val="000000"/>
                </a:solidFill>
                <a:latin typeface="Arial"/>
              </a:rPr>
              <a:t> es </a:t>
            </a:r>
            <a:r>
              <a:rPr lang="de-DE" sz="2500" kern="1200" baseline="0" dirty="0" err="1">
                <a:solidFill>
                  <a:srgbClr val="000000"/>
                </a:solidFill>
                <a:latin typeface="Arial"/>
              </a:rPr>
              <a:t>magnimo</a:t>
            </a:r>
            <a:r>
              <a:rPr lang="de-DE" sz="2500" kern="1200" baseline="0" dirty="0">
                <a:solidFill>
                  <a:srgbClr val="000000"/>
                </a:solidFill>
                <a:latin typeface="Arial"/>
              </a:rPr>
              <a:t> </a:t>
            </a:r>
            <a:r>
              <a:rPr lang="de-DE" sz="2500" kern="1200" baseline="0" dirty="0" err="1">
                <a:solidFill>
                  <a:srgbClr val="000000"/>
                </a:solidFill>
                <a:latin typeface="Arial"/>
              </a:rPr>
              <a:t>luptaqu</a:t>
            </a:r>
            <a:r>
              <a:rPr lang="de-DE" sz="2500" kern="1200" baseline="0" dirty="0">
                <a:solidFill>
                  <a:srgbClr val="000000"/>
                </a:solidFill>
                <a:latin typeface="Arial"/>
              </a:rPr>
              <a:t> </a:t>
            </a:r>
            <a:r>
              <a:rPr lang="de-DE" sz="2500" kern="1200" baseline="0" dirty="0" err="1">
                <a:solidFill>
                  <a:srgbClr val="000000"/>
                </a:solidFill>
                <a:latin typeface="Arial"/>
              </a:rPr>
              <a:t>ibust</a:t>
            </a:r>
            <a:r>
              <a:rPr lang="de-DE" sz="2500" kern="1200" baseline="0" dirty="0">
                <a:solidFill>
                  <a:srgbClr val="000000"/>
                </a:solidFill>
                <a:latin typeface="Arial"/>
              </a:rPr>
              <a:t>, </a:t>
            </a:r>
            <a:r>
              <a:rPr lang="de-DE" sz="2500" kern="1200" baseline="0" dirty="0" err="1">
                <a:solidFill>
                  <a:srgbClr val="000000"/>
                </a:solidFill>
                <a:latin typeface="Arial"/>
              </a:rPr>
              <a:t>acero</a:t>
            </a:r>
            <a:r>
              <a:rPr lang="de-DE" sz="2500" kern="1200" baseline="0" dirty="0">
                <a:solidFill>
                  <a:srgbClr val="000000"/>
                </a:solidFill>
                <a:latin typeface="Arial"/>
              </a:rPr>
              <a:t> </a:t>
            </a:r>
            <a:r>
              <a:rPr lang="de-DE" sz="2500" kern="1200" baseline="0" dirty="0" err="1">
                <a:solidFill>
                  <a:srgbClr val="000000"/>
                </a:solidFill>
                <a:latin typeface="Arial"/>
              </a:rPr>
              <a:t>maximus</a:t>
            </a:r>
            <a:r>
              <a:rPr lang="de-DE" sz="2500" kern="1200" baseline="0" dirty="0">
                <a:solidFill>
                  <a:srgbClr val="000000"/>
                </a:solidFill>
                <a:latin typeface="Arial"/>
              </a:rPr>
              <a:t> </a:t>
            </a:r>
            <a:r>
              <a:rPr lang="de-DE" sz="2500" kern="1200" baseline="0" dirty="0" err="1">
                <a:solidFill>
                  <a:srgbClr val="000000"/>
                </a:solidFill>
                <a:latin typeface="Arial"/>
              </a:rPr>
              <a:t>expero</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cumque</a:t>
            </a:r>
            <a:r>
              <a:rPr lang="de-DE" sz="2500" kern="1200" baseline="0" dirty="0">
                <a:solidFill>
                  <a:srgbClr val="000000"/>
                </a:solidFill>
                <a:latin typeface="Arial"/>
              </a:rPr>
              <a:t> </a:t>
            </a:r>
            <a:r>
              <a:rPr lang="de-DE" sz="2500" kern="1200" baseline="0" dirty="0" err="1">
                <a:solidFill>
                  <a:srgbClr val="000000"/>
                </a:solidFill>
                <a:latin typeface="Arial"/>
              </a:rPr>
              <a:t>pori</a:t>
            </a:r>
            <a:r>
              <a:rPr lang="de-DE" sz="2500" kern="1200" baseline="0" dirty="0">
                <a:solidFill>
                  <a:srgbClr val="000000"/>
                </a:solidFill>
                <a:latin typeface="Arial"/>
              </a:rPr>
              <a:t> </a:t>
            </a:r>
            <a:r>
              <a:rPr lang="de-DE" sz="2500" kern="1200" baseline="0" dirty="0" err="1">
                <a:solidFill>
                  <a:srgbClr val="000000"/>
                </a:solidFill>
                <a:latin typeface="Arial"/>
              </a:rPr>
              <a:t>dolorro</a:t>
            </a:r>
            <a:r>
              <a:rPr lang="de-DE" sz="2500" kern="1200" baseline="0" dirty="0">
                <a:solidFill>
                  <a:srgbClr val="000000"/>
                </a:solidFill>
                <a:latin typeface="Arial"/>
              </a:rPr>
              <a:t> </a:t>
            </a:r>
            <a:r>
              <a:rPr lang="de-DE" sz="2500" kern="1200" baseline="0" dirty="0" err="1">
                <a:solidFill>
                  <a:srgbClr val="000000"/>
                </a:solidFill>
                <a:latin typeface="Arial"/>
              </a:rPr>
              <a:t>dolut</a:t>
            </a:r>
            <a:r>
              <a:rPr lang="de-DE" sz="2500" kern="1200" baseline="0" dirty="0">
                <a:solidFill>
                  <a:srgbClr val="000000"/>
                </a:solidFill>
                <a:latin typeface="Arial"/>
              </a:rPr>
              <a:t> </a:t>
            </a:r>
            <a:r>
              <a:rPr lang="de-DE" sz="2500" kern="1200" baseline="0" dirty="0" err="1">
                <a:solidFill>
                  <a:srgbClr val="000000"/>
                </a:solidFill>
                <a:latin typeface="Arial"/>
              </a:rPr>
              <a:t>preprae</a:t>
            </a:r>
            <a:r>
              <a:rPr lang="de-DE" sz="2500" kern="1200" baseline="0" dirty="0">
                <a:solidFill>
                  <a:srgbClr val="000000"/>
                </a:solidFill>
                <a:latin typeface="Arial"/>
              </a:rPr>
              <a:t>.</a:t>
            </a:r>
          </a:p>
          <a:p>
            <a:pPr rtl="0"/>
            <a:r>
              <a:rPr lang="de-DE" sz="2500" kern="1200" baseline="0" dirty="0" err="1">
                <a:solidFill>
                  <a:srgbClr val="000000"/>
                </a:solidFill>
                <a:latin typeface="Arial"/>
              </a:rPr>
              <a:t>Volupti</a:t>
            </a:r>
            <a:r>
              <a:rPr lang="de-DE" sz="2500" kern="1200" baseline="0" dirty="0">
                <a:solidFill>
                  <a:srgbClr val="000000"/>
                </a:solidFill>
                <a:latin typeface="Arial"/>
              </a:rPr>
              <a:t> </a:t>
            </a:r>
            <a:r>
              <a:rPr lang="de-DE" sz="2500" kern="1200" baseline="0" dirty="0" err="1">
                <a:solidFill>
                  <a:srgbClr val="000000"/>
                </a:solidFill>
                <a:latin typeface="Arial"/>
              </a:rPr>
              <a:t>reiuntia</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estinum</a:t>
            </a:r>
            <a:r>
              <a:rPr lang="de-DE" sz="2500" kern="1200" baseline="0" dirty="0">
                <a:solidFill>
                  <a:srgbClr val="000000"/>
                </a:solidFill>
                <a:latin typeface="Arial"/>
              </a:rPr>
              <a:t> </a:t>
            </a:r>
            <a:r>
              <a:rPr lang="de-DE" sz="2500" kern="1200" baseline="0" dirty="0" err="1">
                <a:solidFill>
                  <a:srgbClr val="000000"/>
                </a:solidFill>
                <a:latin typeface="Arial"/>
              </a:rPr>
              <a:t>dolorum</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omnisqui</a:t>
            </a:r>
            <a:r>
              <a:rPr lang="de-DE" sz="2500" kern="1200" baseline="0" dirty="0">
                <a:solidFill>
                  <a:srgbClr val="000000"/>
                </a:solidFill>
                <a:latin typeface="Arial"/>
              </a:rPr>
              <a:t> </a:t>
            </a:r>
            <a:r>
              <a:rPr lang="de-DE" sz="2500" kern="1200" baseline="0" dirty="0" err="1">
                <a:solidFill>
                  <a:srgbClr val="000000"/>
                </a:solidFill>
                <a:latin typeface="Arial"/>
              </a:rPr>
              <a:t>utas</a:t>
            </a:r>
            <a:r>
              <a:rPr lang="de-DE" sz="2500" kern="1200" baseline="0" dirty="0">
                <a:solidFill>
                  <a:srgbClr val="000000"/>
                </a:solidFill>
                <a:latin typeface="Arial"/>
              </a:rPr>
              <a:t> a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inveressus</a:t>
            </a:r>
            <a:r>
              <a:rPr lang="de-DE" sz="2500" kern="1200" baseline="0" dirty="0">
                <a:solidFill>
                  <a:srgbClr val="000000"/>
                </a:solidFill>
                <a:latin typeface="Arial"/>
              </a:rPr>
              <a:t> </a:t>
            </a:r>
            <a:r>
              <a:rPr lang="de-DE" sz="2500" kern="1200" baseline="0" dirty="0" err="1">
                <a:solidFill>
                  <a:srgbClr val="000000"/>
                </a:solidFill>
                <a:latin typeface="Arial"/>
              </a:rPr>
              <a:t>quaspelique</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nos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res</a:t>
            </a:r>
            <a:r>
              <a:rPr lang="de-DE" sz="2500" kern="1200" baseline="0" dirty="0">
                <a:solidFill>
                  <a:srgbClr val="000000"/>
                </a:solidFill>
                <a:latin typeface="Arial"/>
              </a:rPr>
              <a:t> </a:t>
            </a:r>
            <a:r>
              <a:rPr lang="de-DE" sz="2500" kern="1200" baseline="0" dirty="0" err="1">
                <a:solidFill>
                  <a:srgbClr val="000000"/>
                </a:solidFill>
                <a:latin typeface="Arial"/>
              </a:rPr>
              <a:t>essunt</a:t>
            </a:r>
            <a:r>
              <a:rPr lang="de-DE" sz="2500" kern="1200" baseline="0" dirty="0">
                <a:solidFill>
                  <a:srgbClr val="000000"/>
                </a:solidFill>
                <a:latin typeface="Arial"/>
              </a:rPr>
              <a:t> am </a:t>
            </a:r>
            <a:r>
              <a:rPr lang="de-DE" sz="2500" kern="1200" baseline="0" dirty="0" err="1">
                <a:solidFill>
                  <a:srgbClr val="000000"/>
                </a:solidFill>
                <a:latin typeface="Arial"/>
              </a:rPr>
              <a:t>venim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Quistotam</a:t>
            </a:r>
            <a:r>
              <a:rPr lang="de-DE" sz="2500" kern="1200" baseline="0" dirty="0">
                <a:solidFill>
                  <a:srgbClr val="000000"/>
                </a:solidFill>
                <a:latin typeface="Arial"/>
              </a:rPr>
              <a:t> </a:t>
            </a:r>
            <a:r>
              <a:rPr lang="de-DE" sz="2500" kern="1200" baseline="0" dirty="0" err="1">
                <a:solidFill>
                  <a:srgbClr val="000000"/>
                </a:solidFill>
                <a:latin typeface="Arial"/>
              </a:rPr>
              <a:t>repere</a:t>
            </a:r>
            <a:r>
              <a:rPr lang="de-DE" sz="2500" kern="1200" baseline="0" dirty="0">
                <a:solidFill>
                  <a:srgbClr val="000000"/>
                </a:solidFill>
                <a:latin typeface="Arial"/>
              </a:rPr>
              <a:t> cum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odi</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pore</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idis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opta</a:t>
            </a:r>
            <a:r>
              <a:rPr lang="de-DE" sz="2500" kern="1200" baseline="0" dirty="0">
                <a:solidFill>
                  <a:srgbClr val="000000"/>
                </a:solidFill>
                <a:latin typeface="Arial"/>
              </a:rPr>
              <a:t> </a:t>
            </a:r>
            <a:r>
              <a:rPr lang="de-DE" sz="2500" kern="1200" baseline="0" dirty="0" err="1">
                <a:solidFill>
                  <a:srgbClr val="000000"/>
                </a:solidFill>
                <a:latin typeface="Arial"/>
              </a:rPr>
              <a:t>volupietur</a:t>
            </a:r>
            <a:r>
              <a:rPr lang="de-DE" sz="2500" kern="1200" baseline="0" dirty="0">
                <a:solidFill>
                  <a:srgbClr val="000000"/>
                </a:solidFill>
                <a:latin typeface="Arial"/>
              </a:rPr>
              <a:t>, </a:t>
            </a:r>
            <a:r>
              <a:rPr lang="de-DE" sz="2500" kern="1200" baseline="0" dirty="0" err="1">
                <a:solidFill>
                  <a:srgbClr val="000000"/>
                </a:solidFill>
                <a:latin typeface="Arial"/>
              </a:rPr>
              <a:t>torit</a:t>
            </a:r>
            <a:r>
              <a:rPr lang="de-DE" sz="2500" kern="1200" baseline="0" dirty="0">
                <a:solidFill>
                  <a:srgbClr val="000000"/>
                </a:solidFill>
                <a:latin typeface="Arial"/>
              </a:rPr>
              <a:t> </a:t>
            </a:r>
            <a:r>
              <a:rPr lang="de-DE" sz="2500" kern="1200" baseline="0" dirty="0" err="1">
                <a:solidFill>
                  <a:srgbClr val="000000"/>
                </a:solidFill>
                <a:latin typeface="Arial"/>
              </a:rPr>
              <a:t>acculla</a:t>
            </a:r>
            <a:r>
              <a:rPr lang="de-DE" sz="2500" kern="1200" baseline="0" dirty="0">
                <a:solidFill>
                  <a:srgbClr val="000000"/>
                </a:solidFill>
                <a:latin typeface="Arial"/>
              </a:rPr>
              <a:t> </a:t>
            </a:r>
            <a:r>
              <a:rPr lang="de-DE" sz="2500" kern="1200" baseline="0" dirty="0" err="1">
                <a:solidFill>
                  <a:srgbClr val="000000"/>
                </a:solidFill>
                <a:latin typeface="Arial"/>
              </a:rPr>
              <a:t>boriost</a:t>
            </a:r>
            <a:r>
              <a:rPr lang="de-DE" sz="2500" kern="1200" baseline="0" dirty="0">
                <a:solidFill>
                  <a:srgbClr val="000000"/>
                </a:solidFill>
                <a:latin typeface="Arial"/>
              </a:rPr>
              <a:t> </a:t>
            </a:r>
            <a:r>
              <a:rPr lang="de-DE" sz="2500" kern="1200" baseline="0" dirty="0" err="1">
                <a:solidFill>
                  <a:srgbClr val="000000"/>
                </a:solidFill>
                <a:latin typeface="Arial"/>
              </a:rPr>
              <a:t>ibusto</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abo</a:t>
            </a:r>
            <a:r>
              <a:rPr lang="de-DE" sz="2500" kern="1200" baseline="0" dirty="0">
                <a:solidFill>
                  <a:srgbClr val="000000"/>
                </a:solidFill>
                <a:latin typeface="Arial"/>
              </a:rPr>
              <a:t>. </a:t>
            </a:r>
            <a:r>
              <a:rPr lang="de-DE" sz="2500" kern="1200" baseline="0" dirty="0" err="1">
                <a:solidFill>
                  <a:srgbClr val="000000"/>
                </a:solidFill>
                <a:latin typeface="Arial"/>
              </a:rPr>
              <a:t>Giam</a:t>
            </a:r>
            <a:r>
              <a:rPr lang="de-DE" sz="2500" kern="1200" baseline="0" dirty="0">
                <a:solidFill>
                  <a:srgbClr val="000000"/>
                </a:solidFill>
                <a:latin typeface="Arial"/>
              </a:rPr>
              <a:t>, </a:t>
            </a:r>
            <a:r>
              <a:rPr lang="de-DE" sz="2500" kern="1200" baseline="0" dirty="0" err="1">
                <a:solidFill>
                  <a:srgbClr val="000000"/>
                </a:solidFill>
                <a:latin typeface="Arial"/>
              </a:rPr>
              <a:t>tet</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quassimenia</a:t>
            </a:r>
            <a:r>
              <a:rPr lang="de-DE" sz="2500" kern="1200" baseline="0" dirty="0">
                <a:solidFill>
                  <a:srgbClr val="000000"/>
                </a:solidFill>
                <a:latin typeface="Arial"/>
              </a:rPr>
              <a:t> </a:t>
            </a:r>
            <a:r>
              <a:rPr lang="de-DE" sz="2500" kern="1200" baseline="0" dirty="0" err="1">
                <a:solidFill>
                  <a:srgbClr val="000000"/>
                </a:solidFill>
                <a:latin typeface="Arial"/>
              </a:rPr>
              <a:t>nest</a:t>
            </a:r>
            <a:r>
              <a:rPr lang="de-DE" sz="2500" kern="1200" baseline="0" dirty="0">
                <a:solidFill>
                  <a:srgbClr val="000000"/>
                </a:solidFill>
                <a:latin typeface="Arial"/>
              </a:rPr>
              <a:t>, </a:t>
            </a:r>
            <a:r>
              <a:rPr lang="de-DE" sz="2500" kern="1200" baseline="0" dirty="0" err="1">
                <a:solidFill>
                  <a:srgbClr val="000000"/>
                </a:solidFill>
                <a:latin typeface="Arial"/>
              </a:rPr>
              <a:t>explacipis</a:t>
            </a:r>
            <a:r>
              <a:rPr lang="de-DE" sz="2500" kern="1200" baseline="0" dirty="0">
                <a:solidFill>
                  <a:srgbClr val="000000"/>
                </a:solidFill>
                <a:latin typeface="Arial"/>
              </a:rPr>
              <a:t> si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platur</a:t>
            </a:r>
            <a:r>
              <a:rPr lang="de-DE" sz="2500" kern="1200" baseline="0" dirty="0">
                <a:solidFill>
                  <a:srgbClr val="000000"/>
                </a:solidFill>
                <a:latin typeface="Arial"/>
              </a:rPr>
              <a:t>? Mi,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paris</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vitate</a:t>
            </a:r>
            <a:r>
              <a:rPr lang="de-DE" sz="2500" kern="1200" baseline="0" dirty="0">
                <a:solidFill>
                  <a:srgbClr val="000000"/>
                </a:solidFill>
                <a:latin typeface="Arial"/>
              </a:rPr>
              <a:t> </a:t>
            </a:r>
            <a:r>
              <a:rPr lang="de-DE" sz="2500" kern="1200" baseline="0" dirty="0" err="1">
                <a:solidFill>
                  <a:srgbClr val="000000"/>
                </a:solidFill>
                <a:latin typeface="Arial"/>
              </a:rPr>
              <a:t>eatiis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nis</a:t>
            </a:r>
            <a:r>
              <a:rPr lang="de-DE" sz="2500" kern="1200" baseline="0" dirty="0">
                <a:solidFill>
                  <a:srgbClr val="000000"/>
                </a:solidFill>
                <a:latin typeface="Arial"/>
              </a:rPr>
              <a:t> </a:t>
            </a:r>
            <a:r>
              <a:rPr lang="de-DE" sz="2500" kern="1200" baseline="0" dirty="0" err="1">
                <a:solidFill>
                  <a:srgbClr val="000000"/>
                </a:solidFill>
                <a:latin typeface="Arial"/>
              </a:rPr>
              <a:t>quianih</a:t>
            </a:r>
            <a:r>
              <a:rPr lang="de-DE" sz="2500" kern="1200" baseline="0" dirty="0">
                <a:solidFill>
                  <a:srgbClr val="000000"/>
                </a:solidFill>
                <a:latin typeface="Arial"/>
              </a:rPr>
              <a:t> </a:t>
            </a:r>
            <a:r>
              <a:rPr lang="de-DE" sz="2500" kern="1200" baseline="0" dirty="0" err="1">
                <a:solidFill>
                  <a:srgbClr val="000000"/>
                </a:solidFill>
                <a:latin typeface="Arial"/>
              </a:rPr>
              <a:t>icabo</a:t>
            </a:r>
            <a:r>
              <a:rPr lang="de-DE" sz="2500" kern="1200" baseline="0" dirty="0">
                <a:solidFill>
                  <a:srgbClr val="000000"/>
                </a:solidFill>
                <a:latin typeface="Arial"/>
              </a:rPr>
              <a:t>. </a:t>
            </a:r>
            <a:r>
              <a:rPr lang="de-DE" sz="2500" kern="1200" baseline="0" dirty="0" err="1">
                <a:solidFill>
                  <a:srgbClr val="000000"/>
                </a:solidFill>
                <a:latin typeface="Arial"/>
              </a:rPr>
              <a:t>Nequos</a:t>
            </a:r>
            <a:r>
              <a:rPr lang="de-DE" sz="2500" kern="1200" baseline="0" dirty="0">
                <a:solidFill>
                  <a:srgbClr val="000000"/>
                </a:solidFill>
                <a:latin typeface="Arial"/>
              </a:rPr>
              <a:t> ex </a:t>
            </a:r>
            <a:r>
              <a:rPr lang="de-DE" sz="2500" kern="1200" baseline="0" dirty="0" err="1">
                <a:solidFill>
                  <a:srgbClr val="000000"/>
                </a:solidFill>
                <a:latin typeface="Arial"/>
              </a:rPr>
              <a:t>ex</a:t>
            </a:r>
            <a:r>
              <a:rPr lang="de-DE" sz="2500" kern="1200" baseline="0" dirty="0">
                <a:solidFill>
                  <a:srgbClr val="000000"/>
                </a:solidFill>
                <a:latin typeface="Arial"/>
              </a:rPr>
              <a:t> </a:t>
            </a:r>
            <a:r>
              <a:rPr lang="de-DE" sz="2500" kern="1200" baseline="0" dirty="0" err="1">
                <a:solidFill>
                  <a:srgbClr val="000000"/>
                </a:solidFill>
                <a:latin typeface="Arial"/>
              </a:rPr>
              <a:t>eoste</a:t>
            </a:r>
            <a:r>
              <a:rPr lang="de-DE" sz="2500" kern="1200" baseline="0" dirty="0">
                <a:solidFill>
                  <a:srgbClr val="000000"/>
                </a:solidFill>
                <a:latin typeface="Arial"/>
              </a:rPr>
              <a:t> </a:t>
            </a:r>
            <a:r>
              <a:rPr lang="de-DE" sz="2500" kern="1200" baseline="0" dirty="0" err="1">
                <a:solidFill>
                  <a:srgbClr val="000000"/>
                </a:solidFill>
                <a:latin typeface="Arial"/>
              </a:rPr>
              <a:t>nulparu</a:t>
            </a:r>
            <a:r>
              <a:rPr lang="de-DE" sz="2500" kern="1200" baseline="0" dirty="0">
                <a:solidFill>
                  <a:srgbClr val="000000"/>
                </a:solidFill>
                <a:latin typeface="Arial"/>
              </a:rPr>
              <a:t> </a:t>
            </a:r>
            <a:r>
              <a:rPr lang="de-DE" sz="2500" kern="1200" baseline="0" dirty="0" err="1">
                <a:solidFill>
                  <a:srgbClr val="000000"/>
                </a:solidFill>
                <a:latin typeface="Arial"/>
              </a:rPr>
              <a:t>ptatur</a:t>
            </a:r>
            <a:r>
              <a:rPr lang="de-DE" sz="2500" kern="1200" baseline="0" dirty="0">
                <a:solidFill>
                  <a:srgbClr val="000000"/>
                </a:solidFill>
                <a:latin typeface="Arial"/>
              </a:rPr>
              <a:t>? Qui </a:t>
            </a:r>
            <a:r>
              <a:rPr lang="de-DE" sz="2500" kern="1200" baseline="0" dirty="0" err="1">
                <a:solidFill>
                  <a:srgbClr val="000000"/>
                </a:solidFill>
                <a:latin typeface="Arial"/>
              </a:rPr>
              <a:t>optiur</a:t>
            </a:r>
            <a:r>
              <a:rPr lang="de-DE" sz="2500" kern="1200" baseline="0" dirty="0">
                <a:solidFill>
                  <a:srgbClr val="000000"/>
                </a:solidFill>
                <a:latin typeface="Arial"/>
              </a:rPr>
              <a:t> </a:t>
            </a:r>
            <a:r>
              <a:rPr lang="de-DE" sz="2500" kern="1200" baseline="0" dirty="0" err="1">
                <a:solidFill>
                  <a:srgbClr val="000000"/>
                </a:solidFill>
                <a:latin typeface="Arial"/>
              </a:rPr>
              <a:t>soluptiume</a:t>
            </a:r>
            <a:r>
              <a:rPr lang="de-DE" sz="2500" kern="1200" baseline="0" dirty="0">
                <a:solidFill>
                  <a:srgbClr val="000000"/>
                </a:solidFill>
                <a:latin typeface="Arial"/>
              </a:rPr>
              <a:t> </a:t>
            </a:r>
            <a:r>
              <a:rPr lang="de-DE" sz="2500" kern="1200" baseline="0" dirty="0" err="1">
                <a:solidFill>
                  <a:srgbClr val="000000"/>
                </a:solidFill>
                <a:latin typeface="Arial"/>
              </a:rPr>
              <a:t>estiorepuda</a:t>
            </a:r>
            <a:r>
              <a:rPr lang="de-DE" sz="2500" kern="1200" baseline="0" dirty="0">
                <a:solidFill>
                  <a:srgbClr val="000000"/>
                </a:solidFill>
                <a:latin typeface="Arial"/>
              </a:rPr>
              <a:t> </a:t>
            </a:r>
            <a:r>
              <a:rPr lang="de-DE" sz="2500" kern="1200" baseline="0" dirty="0" err="1">
                <a:solidFill>
                  <a:srgbClr val="000000"/>
                </a:solidFill>
                <a:latin typeface="Arial"/>
              </a:rPr>
              <a:t>voles</a:t>
            </a:r>
            <a:r>
              <a:rPr lang="de-DE" sz="2500" kern="1200" baseline="0" dirty="0">
                <a:solidFill>
                  <a:srgbClr val="000000"/>
                </a:solidFill>
                <a:latin typeface="Arial"/>
              </a:rPr>
              <a:t> se </a:t>
            </a:r>
            <a:r>
              <a:rPr lang="de-DE" sz="2500" kern="1200" baseline="0" dirty="0" err="1">
                <a:solidFill>
                  <a:srgbClr val="000000"/>
                </a:solidFill>
                <a:latin typeface="Arial"/>
              </a:rPr>
              <a:t>voles</a:t>
            </a:r>
            <a:r>
              <a:rPr lang="de-DE" sz="2500" kern="1200" baseline="0" dirty="0">
                <a:solidFill>
                  <a:srgbClr val="000000"/>
                </a:solidFill>
                <a:latin typeface="Arial"/>
              </a:rPr>
              <a:t> </a:t>
            </a:r>
            <a:r>
              <a:rPr lang="de-DE" sz="2500" kern="1200" baseline="0" dirty="0" err="1">
                <a:solidFill>
                  <a:srgbClr val="000000"/>
                </a:solidFill>
                <a:latin typeface="Arial"/>
              </a:rPr>
              <a:t>quiaspe</a:t>
            </a:r>
            <a:r>
              <a:rPr lang="de-DE" sz="2500" kern="1200" baseline="0" dirty="0">
                <a:solidFill>
                  <a:srgbClr val="000000"/>
                </a:solidFill>
                <a:latin typeface="Arial"/>
              </a:rPr>
              <a:t> </a:t>
            </a:r>
            <a:r>
              <a:rPr lang="de-DE" sz="2500" kern="1200" baseline="0" dirty="0" err="1">
                <a:solidFill>
                  <a:srgbClr val="000000"/>
                </a:solidFill>
                <a:latin typeface="Arial"/>
              </a:rPr>
              <a:t>provid</a:t>
            </a:r>
            <a:r>
              <a:rPr lang="de-DE" sz="2500" kern="1200" baseline="0" dirty="0">
                <a:solidFill>
                  <a:srgbClr val="000000"/>
                </a:solidFill>
                <a:latin typeface="Arial"/>
              </a:rPr>
              <a:t> </a:t>
            </a:r>
            <a:r>
              <a:rPr lang="de-DE" sz="2500" kern="1200" baseline="0" dirty="0" err="1">
                <a:solidFill>
                  <a:srgbClr val="000000"/>
                </a:solidFill>
                <a:latin typeface="Arial"/>
              </a:rPr>
              <a:t>ullenda</a:t>
            </a:r>
            <a:r>
              <a:rPr lang="de-DE" sz="2500" kern="1200" baseline="0" dirty="0">
                <a:solidFill>
                  <a:srgbClr val="000000"/>
                </a:solidFill>
                <a:latin typeface="Arial"/>
              </a:rPr>
              <a:t> si </a:t>
            </a:r>
            <a:r>
              <a:rPr lang="de-DE" sz="2500" kern="1200" baseline="0" dirty="0" err="1">
                <a:solidFill>
                  <a:srgbClr val="000000"/>
                </a:solidFill>
                <a:latin typeface="Arial"/>
              </a:rPr>
              <a:t>neceate</a:t>
            </a:r>
            <a:r>
              <a:rPr lang="de-DE" sz="2500" kern="1200" baseline="0" dirty="0">
                <a:solidFill>
                  <a:srgbClr val="000000"/>
                </a:solidFill>
                <a:latin typeface="Arial"/>
              </a:rPr>
              <a:t> </a:t>
            </a:r>
            <a:r>
              <a:rPr lang="de-DE" sz="2500" kern="1200" baseline="0" dirty="0" err="1">
                <a:solidFill>
                  <a:srgbClr val="000000"/>
                </a:solidFill>
                <a:latin typeface="Arial"/>
              </a:rPr>
              <a:t>pedit</a:t>
            </a:r>
            <a:r>
              <a:rPr lang="de-DE" sz="2500" kern="1200" baseline="0" dirty="0">
                <a:solidFill>
                  <a:srgbClr val="000000"/>
                </a:solidFill>
                <a:latin typeface="Arial"/>
              </a:rPr>
              <a:t> </a:t>
            </a:r>
            <a:r>
              <a:rPr lang="de-DE" sz="2500" kern="1200" baseline="0" dirty="0" err="1">
                <a:solidFill>
                  <a:srgbClr val="000000"/>
                </a:solidFill>
                <a:latin typeface="Arial"/>
              </a:rPr>
              <a:t>eicient</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a:t>
            </a:r>
            <a:r>
              <a:rPr lang="de-DE" sz="2500" kern="1200" baseline="0" dirty="0" err="1">
                <a:solidFill>
                  <a:srgbClr val="000000"/>
                </a:solidFill>
                <a:latin typeface="Arial"/>
              </a:rPr>
              <a:t>adi</a:t>
            </a:r>
            <a:r>
              <a:rPr lang="de-DE" sz="2500" kern="1200" baseline="0" dirty="0">
                <a:solidFill>
                  <a:srgbClr val="000000"/>
                </a:solidFill>
                <a:latin typeface="Arial"/>
              </a:rPr>
              <a:t> </a:t>
            </a:r>
            <a:r>
              <a:rPr lang="de-DE" sz="2500" kern="1200" baseline="0" dirty="0" err="1">
                <a:solidFill>
                  <a:srgbClr val="000000"/>
                </a:solidFill>
                <a:latin typeface="Arial"/>
              </a:rPr>
              <a:t>sectem</a:t>
            </a:r>
            <a:r>
              <a:rPr lang="de-DE" sz="2500" kern="1200" baseline="0" dirty="0">
                <a:solidFill>
                  <a:srgbClr val="000000"/>
                </a:solidFill>
                <a:latin typeface="Arial"/>
              </a:rPr>
              <a:t> </a:t>
            </a:r>
            <a:r>
              <a:rPr lang="de-DE" sz="2500" kern="1200" baseline="0" dirty="0" err="1">
                <a:solidFill>
                  <a:srgbClr val="000000"/>
                </a:solidFill>
                <a:latin typeface="Arial"/>
              </a:rPr>
              <a:t>doluptate</a:t>
            </a:r>
            <a:r>
              <a:rPr lang="de-DE" sz="2500" kern="1200" baseline="0" dirty="0">
                <a:solidFill>
                  <a:srgbClr val="000000"/>
                </a:solidFill>
                <a:latin typeface="Arial"/>
              </a:rPr>
              <a:t> </a:t>
            </a:r>
            <a:r>
              <a:rPr lang="de-DE" sz="2500" kern="1200" baseline="0" dirty="0" err="1">
                <a:solidFill>
                  <a:srgbClr val="000000"/>
                </a:solidFill>
                <a:latin typeface="Arial"/>
              </a:rPr>
              <a:t>volest</a:t>
            </a:r>
            <a:r>
              <a:rPr lang="de-DE" sz="2500" kern="1200" baseline="0" dirty="0">
                <a:solidFill>
                  <a:srgbClr val="000000"/>
                </a:solidFill>
                <a:latin typeface="Arial"/>
              </a:rPr>
              <a:t>, </a:t>
            </a:r>
            <a:r>
              <a:rPr lang="de-DE" sz="2500" kern="1200" baseline="0" dirty="0" err="1">
                <a:solidFill>
                  <a:srgbClr val="000000"/>
                </a:solidFill>
                <a:latin typeface="Arial"/>
              </a:rPr>
              <a:t>volora</a:t>
            </a:r>
            <a:r>
              <a:rPr lang="de-DE" sz="2500" kern="1200" baseline="0" dirty="0">
                <a:solidFill>
                  <a:srgbClr val="000000"/>
                </a:solidFill>
                <a:latin typeface="Arial"/>
              </a:rPr>
              <a:t> </a:t>
            </a:r>
            <a:r>
              <a:rPr lang="de-DE" sz="2500" kern="1200" baseline="0" dirty="0" err="1">
                <a:solidFill>
                  <a:srgbClr val="000000"/>
                </a:solidFill>
                <a:latin typeface="Arial"/>
              </a:rPr>
              <a:t>eatam</a:t>
            </a:r>
            <a:r>
              <a:rPr lang="de-DE" sz="2500" kern="1200" baseline="0" dirty="0">
                <a:solidFill>
                  <a:srgbClr val="000000"/>
                </a:solidFill>
                <a:latin typeface="Arial"/>
              </a:rPr>
              <a:t> in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atet</a:t>
            </a:r>
            <a:r>
              <a:rPr lang="de-DE" sz="2500" kern="1200" baseline="0" dirty="0">
                <a:solidFill>
                  <a:srgbClr val="000000"/>
                </a:solidFill>
                <a:latin typeface="Arial"/>
              </a:rPr>
              <a:t> </a:t>
            </a:r>
            <a:r>
              <a:rPr lang="de-DE" sz="2500" kern="1200" baseline="0" dirty="0" err="1">
                <a:solidFill>
                  <a:srgbClr val="000000"/>
                </a:solidFill>
                <a:latin typeface="Arial"/>
              </a:rPr>
              <a:t>viducidis</a:t>
            </a:r>
            <a:r>
              <a:rPr lang="de-DE" sz="2500" kern="1200" baseline="0" dirty="0">
                <a:solidFill>
                  <a:srgbClr val="000000"/>
                </a:solidFill>
                <a:latin typeface="Arial"/>
              </a:rPr>
              <a:t> </a:t>
            </a:r>
            <a:r>
              <a:rPr lang="de-DE" sz="2500" kern="1200" baseline="0" dirty="0" err="1">
                <a:solidFill>
                  <a:srgbClr val="000000"/>
                </a:solidFill>
                <a:latin typeface="Arial"/>
              </a:rPr>
              <a:t>eaquae</a:t>
            </a:r>
            <a:r>
              <a:rPr lang="de-DE" sz="2500" kern="1200" baseline="0" dirty="0">
                <a:solidFill>
                  <a:srgbClr val="000000"/>
                </a:solidFill>
                <a:latin typeface="Arial"/>
              </a:rPr>
              <a:t>. </a:t>
            </a:r>
            <a:r>
              <a:rPr lang="de-DE" sz="2500" kern="1200" baseline="0" dirty="0" err="1">
                <a:solidFill>
                  <a:srgbClr val="000000"/>
                </a:solidFill>
                <a:latin typeface="Arial"/>
              </a:rPr>
              <a:t>Em</a:t>
            </a:r>
            <a:r>
              <a:rPr lang="de-DE" sz="2500" kern="1200" baseline="0" dirty="0">
                <a:solidFill>
                  <a:srgbClr val="000000"/>
                </a:solidFill>
                <a:latin typeface="Arial"/>
              </a:rPr>
              <a:t> </a:t>
            </a:r>
            <a:r>
              <a:rPr lang="de-DE" sz="2500" kern="1200" baseline="0" dirty="0" err="1">
                <a:solidFill>
                  <a:srgbClr val="000000"/>
                </a:solidFill>
                <a:latin typeface="Arial"/>
              </a:rPr>
              <a:t>deles</a:t>
            </a:r>
            <a:r>
              <a:rPr lang="de-DE" sz="2500" kern="1200" baseline="0" dirty="0">
                <a:solidFill>
                  <a:srgbClr val="000000"/>
                </a:solidFill>
                <a:latin typeface="Arial"/>
              </a:rPr>
              <a:t> </a:t>
            </a:r>
            <a:r>
              <a:rPr lang="de-DE" sz="2500" kern="1200" baseline="0" dirty="0" err="1">
                <a:solidFill>
                  <a:srgbClr val="000000"/>
                </a:solidFill>
                <a:latin typeface="Arial"/>
              </a:rPr>
              <a:t>doluptus</a:t>
            </a:r>
            <a:r>
              <a:rPr lang="de-DE" sz="2500" kern="1200" baseline="0" dirty="0">
                <a:solidFill>
                  <a:srgbClr val="000000"/>
                </a:solidFill>
                <a:latin typeface="Arial"/>
              </a:rPr>
              <a:t> </a:t>
            </a:r>
            <a:r>
              <a:rPr lang="de-DE" sz="2500" kern="1200" baseline="0" dirty="0" err="1">
                <a:solidFill>
                  <a:srgbClr val="000000"/>
                </a:solidFill>
                <a:latin typeface="Arial"/>
              </a:rPr>
              <a:t>estotatur</a:t>
            </a:r>
            <a:r>
              <a:rPr lang="de-DE" sz="2500" kern="1200" baseline="0" dirty="0">
                <a:solidFill>
                  <a:srgbClr val="000000"/>
                </a:solidFill>
                <a:latin typeface="Arial"/>
              </a:rPr>
              <a:t>? </a:t>
            </a:r>
            <a:r>
              <a:rPr lang="de-DE" sz="2500" kern="1200" baseline="0" dirty="0" err="1">
                <a:solidFill>
                  <a:srgbClr val="000000"/>
                </a:solidFill>
                <a:latin typeface="Arial"/>
              </a:rPr>
              <a:t>Igendella</a:t>
            </a:r>
            <a:r>
              <a:rPr lang="de-DE" sz="2500" kern="1200" baseline="0" dirty="0">
                <a:solidFill>
                  <a:srgbClr val="000000"/>
                </a:solidFill>
                <a:latin typeface="Arial"/>
              </a:rPr>
              <a:t> </a:t>
            </a:r>
            <a:r>
              <a:rPr lang="de-DE" sz="2500" kern="1200" baseline="0" dirty="0" err="1">
                <a:solidFill>
                  <a:srgbClr val="000000"/>
                </a:solidFill>
                <a:latin typeface="Arial"/>
              </a:rPr>
              <a:t>preped</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fugiasp</a:t>
            </a:r>
            <a:r>
              <a:rPr lang="de-DE" sz="2500" kern="1200" baseline="0" dirty="0">
                <a:solidFill>
                  <a:srgbClr val="000000"/>
                </a:solidFill>
                <a:latin typeface="Arial"/>
              </a:rPr>
              <a:t> </a:t>
            </a:r>
            <a:r>
              <a:rPr lang="de-DE" sz="2500" kern="1200" baseline="0" dirty="0" err="1">
                <a:solidFill>
                  <a:srgbClr val="000000"/>
                </a:solidFill>
                <a:latin typeface="Arial"/>
              </a:rPr>
              <a:t>eraerum</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autaspe</a:t>
            </a:r>
            <a:r>
              <a:rPr lang="de-DE" sz="2500" kern="1200" baseline="0" dirty="0">
                <a:solidFill>
                  <a:srgbClr val="000000"/>
                </a:solidFill>
                <a:latin typeface="Arial"/>
              </a:rPr>
              <a:t> </a:t>
            </a:r>
            <a:r>
              <a:rPr lang="de-DE" sz="2500" kern="1200" baseline="0" dirty="0" err="1">
                <a:solidFill>
                  <a:srgbClr val="000000"/>
                </a:solidFill>
                <a:latin typeface="Arial"/>
              </a:rPr>
              <a:t>molupta</a:t>
            </a:r>
            <a:r>
              <a:rPr lang="de-DE" sz="2500" kern="1200" baseline="0" dirty="0">
                <a:solidFill>
                  <a:srgbClr val="000000"/>
                </a:solidFill>
                <a:latin typeface="Arial"/>
              </a:rPr>
              <a:t> </a:t>
            </a:r>
            <a:r>
              <a:rPr lang="de-DE" sz="2500" kern="1200" baseline="0" dirty="0" err="1">
                <a:solidFill>
                  <a:srgbClr val="000000"/>
                </a:solidFill>
                <a:latin typeface="Arial"/>
              </a:rPr>
              <a:t>tiatiate</a:t>
            </a:r>
            <a:r>
              <a:rPr lang="de-DE" sz="2500" kern="1200" baseline="0" dirty="0">
                <a:solidFill>
                  <a:srgbClr val="000000"/>
                </a:solidFill>
                <a:latin typeface="Arial"/>
              </a:rPr>
              <a:t> </a:t>
            </a:r>
            <a:r>
              <a:rPr lang="de-DE" sz="2500" kern="1200" baseline="0" dirty="0" err="1">
                <a:solidFill>
                  <a:srgbClr val="000000"/>
                </a:solidFill>
                <a:latin typeface="Arial"/>
              </a:rPr>
              <a:t>voluptur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Nequia</a:t>
            </a:r>
            <a:r>
              <a:rPr lang="de-DE" sz="2500" kern="1200" baseline="0" dirty="0">
                <a:solidFill>
                  <a:srgbClr val="000000"/>
                </a:solidFill>
                <a:latin typeface="Arial"/>
              </a:rPr>
              <a:t> </a:t>
            </a:r>
            <a:r>
              <a:rPr lang="de-DE" sz="2500" kern="1200" baseline="0" dirty="0" err="1">
                <a:solidFill>
                  <a:srgbClr val="000000"/>
                </a:solidFill>
                <a:latin typeface="Arial"/>
              </a:rPr>
              <a:t>voloratusci</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mos</a:t>
            </a:r>
            <a:r>
              <a:rPr lang="de-DE" sz="2500" kern="1200" baseline="0" dirty="0">
                <a:solidFill>
                  <a:srgbClr val="000000"/>
                </a:solidFill>
                <a:latin typeface="Arial"/>
              </a:rPr>
              <a:t> </a:t>
            </a:r>
            <a:r>
              <a:rPr lang="de-DE" sz="2500" kern="1200" baseline="0" dirty="0" err="1">
                <a:solidFill>
                  <a:srgbClr val="000000"/>
                </a:solidFill>
                <a:latin typeface="Arial"/>
              </a:rPr>
              <a:t>ipidella</a:t>
            </a:r>
            <a:r>
              <a:rPr lang="de-DE" sz="2500" kern="1200" baseline="0" dirty="0">
                <a:solidFill>
                  <a:srgbClr val="000000"/>
                </a:solidFill>
                <a:latin typeface="Arial"/>
              </a:rPr>
              <a:t> </a:t>
            </a:r>
            <a:r>
              <a:rPr lang="de-DE" sz="2500" kern="1200" baseline="0" dirty="0" err="1">
                <a:solidFill>
                  <a:srgbClr val="000000"/>
                </a:solidFill>
                <a:latin typeface="Arial"/>
              </a:rPr>
              <a:t>simust</a:t>
            </a:r>
            <a:r>
              <a:rPr lang="de-DE" sz="2500" kern="1200" baseline="0" dirty="0">
                <a:solidFill>
                  <a:srgbClr val="000000"/>
                </a:solidFill>
                <a:latin typeface="Arial"/>
              </a:rPr>
              <a:t>, </a:t>
            </a:r>
            <a:r>
              <a:rPr lang="de-DE" sz="2500" kern="1200" baseline="0" dirty="0" err="1">
                <a:solidFill>
                  <a:srgbClr val="000000"/>
                </a:solidFill>
                <a:latin typeface="Arial"/>
              </a:rPr>
              <a:t>erferumquam</a:t>
            </a:r>
            <a:r>
              <a:rPr lang="de-DE" sz="2500" kern="1200" baseline="0" dirty="0">
                <a:solidFill>
                  <a:srgbClr val="000000"/>
                </a:solidFill>
                <a:latin typeface="Arial"/>
              </a:rPr>
              <a:t> et </a:t>
            </a:r>
            <a:r>
              <a:rPr lang="de-DE" sz="2500" kern="1200" baseline="0" dirty="0" err="1">
                <a:solidFill>
                  <a:srgbClr val="000000"/>
                </a:solidFill>
                <a:latin typeface="Arial"/>
              </a:rPr>
              <a:t>dolum</a:t>
            </a:r>
            <a:r>
              <a:rPr lang="de-DE" sz="2500" kern="1200" baseline="0" dirty="0">
                <a:solidFill>
                  <a:srgbClr val="000000"/>
                </a:solidFill>
                <a:latin typeface="Arial"/>
              </a:rPr>
              <a:t> in </a:t>
            </a:r>
            <a:r>
              <a:rPr lang="de-DE" sz="2500" kern="1200" baseline="0" dirty="0" err="1">
                <a:solidFill>
                  <a:srgbClr val="000000"/>
                </a:solidFill>
                <a:latin typeface="Arial"/>
              </a:rPr>
              <a:t>eseque</a:t>
            </a:r>
            <a:r>
              <a:rPr lang="de-DE" sz="2500" kern="1200" baseline="0" dirty="0">
                <a:solidFill>
                  <a:srgbClr val="000000"/>
                </a:solidFill>
                <a:latin typeface="Arial"/>
              </a:rPr>
              <a:t> </a:t>
            </a:r>
            <a:r>
              <a:rPr lang="de-DE" sz="2500" kern="1200" baseline="0" dirty="0" err="1">
                <a:solidFill>
                  <a:srgbClr val="000000"/>
                </a:solidFill>
                <a:latin typeface="Arial"/>
              </a:rPr>
              <a:t>pe</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quas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nimusda</a:t>
            </a:r>
            <a:r>
              <a:rPr lang="de-DE" sz="2500" kern="1200" baseline="0" dirty="0">
                <a:solidFill>
                  <a:srgbClr val="000000"/>
                </a:solidFill>
                <a:latin typeface="Arial"/>
              </a:rPr>
              <a:t> </a:t>
            </a:r>
            <a:r>
              <a:rPr lang="de-DE" sz="2500" kern="1200" baseline="0" dirty="0" err="1">
                <a:solidFill>
                  <a:srgbClr val="000000"/>
                </a:solidFill>
                <a:latin typeface="Arial"/>
              </a:rPr>
              <a:t>ndebitas</a:t>
            </a:r>
            <a:r>
              <a:rPr lang="de-DE" sz="2500" kern="1200" baseline="0" dirty="0">
                <a:solidFill>
                  <a:srgbClr val="000000"/>
                </a:solidFill>
                <a:latin typeface="Arial"/>
              </a:rPr>
              <a:t> </a:t>
            </a:r>
            <a:r>
              <a:rPr lang="de-DE" sz="2500" kern="1200" baseline="0" dirty="0" err="1">
                <a:solidFill>
                  <a:srgbClr val="000000"/>
                </a:solidFill>
                <a:latin typeface="Arial"/>
              </a:rPr>
              <a:t>rehentio</a:t>
            </a:r>
            <a:r>
              <a:rPr lang="de-DE" sz="2500" kern="1200" baseline="0" dirty="0">
                <a:solidFill>
                  <a:srgbClr val="000000"/>
                </a:solidFill>
                <a:latin typeface="Arial"/>
              </a:rPr>
              <a:t> </a:t>
            </a:r>
            <a:r>
              <a:rPr lang="de-DE" sz="2500" kern="1200" baseline="0" dirty="0" err="1">
                <a:solidFill>
                  <a:srgbClr val="000000"/>
                </a:solidFill>
                <a:latin typeface="Arial"/>
              </a:rPr>
              <a:t>quiaspero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a:t>
            </a:r>
            <a:r>
              <a:rPr lang="de-DE" sz="2500" kern="1200" baseline="0" dirty="0" err="1">
                <a:solidFill>
                  <a:srgbClr val="000000"/>
                </a:solidFill>
                <a:latin typeface="Arial"/>
              </a:rPr>
              <a:t>magnimp</a:t>
            </a:r>
            <a:r>
              <a:rPr lang="de-DE" sz="2500" kern="1200" baseline="0" dirty="0">
                <a:solidFill>
                  <a:srgbClr val="000000"/>
                </a:solidFill>
                <a:latin typeface="Arial"/>
              </a:rPr>
              <a:t> </a:t>
            </a:r>
            <a:r>
              <a:rPr lang="de-DE" sz="2500" kern="1200" baseline="0" dirty="0" err="1">
                <a:solidFill>
                  <a:srgbClr val="000000"/>
                </a:solidFill>
                <a:latin typeface="Arial"/>
              </a:rPr>
              <a:t>orrorum</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voloratur</a:t>
            </a:r>
            <a:r>
              <a:rPr lang="de-DE" sz="2500" kern="1200" baseline="0" dirty="0">
                <a:solidFill>
                  <a:srgbClr val="000000"/>
                </a:solidFill>
                <a:latin typeface="Arial"/>
              </a:rPr>
              <a:t>, </a:t>
            </a:r>
            <a:r>
              <a:rPr lang="de-DE" sz="2500" kern="1200" baseline="0" dirty="0" err="1">
                <a:solidFill>
                  <a:srgbClr val="000000"/>
                </a:solidFill>
                <a:latin typeface="Arial"/>
              </a:rPr>
              <a:t>sundam</a:t>
            </a:r>
            <a:r>
              <a:rPr lang="de-DE" sz="2500" kern="1200" baseline="0" dirty="0">
                <a:solidFill>
                  <a:srgbClr val="000000"/>
                </a:solidFill>
                <a:latin typeface="Arial"/>
              </a:rPr>
              <a:t> </a:t>
            </a:r>
            <a:r>
              <a:rPr lang="de-DE" sz="2500" kern="1200" baseline="0" dirty="0" err="1">
                <a:solidFill>
                  <a:srgbClr val="000000"/>
                </a:solidFill>
                <a:latin typeface="Arial"/>
              </a:rPr>
              <a:t>eat</a:t>
            </a:r>
            <a:r>
              <a:rPr lang="de-DE" sz="2500" kern="1200" baseline="0" dirty="0">
                <a:solidFill>
                  <a:srgbClr val="000000"/>
                </a:solidFill>
                <a:latin typeface="Arial"/>
              </a:rPr>
              <a:t> </a:t>
            </a:r>
            <a:r>
              <a:rPr lang="de-DE" sz="2500" kern="1200" baseline="0" dirty="0" err="1">
                <a:solidFill>
                  <a:srgbClr val="000000"/>
                </a:solidFill>
                <a:latin typeface="Arial"/>
              </a:rPr>
              <a:t>litatin</a:t>
            </a:r>
            <a:r>
              <a:rPr lang="de-DE" sz="2500" kern="1200" baseline="0" dirty="0">
                <a:solidFill>
                  <a:srgbClr val="000000"/>
                </a:solidFill>
                <a:latin typeface="Arial"/>
              </a:rPr>
              <a:t> </a:t>
            </a:r>
            <a:r>
              <a:rPr lang="de-DE" sz="2500" kern="1200" baseline="0" dirty="0" err="1">
                <a:solidFill>
                  <a:srgbClr val="000000"/>
                </a:solidFill>
                <a:latin typeface="Arial"/>
              </a:rPr>
              <a:t>experia</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offici</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laccabo</a:t>
            </a:r>
            <a:r>
              <a:rPr lang="de-DE" sz="2500" kern="1200" baseline="0" dirty="0">
                <a:solidFill>
                  <a:srgbClr val="000000"/>
                </a:solidFill>
                <a:latin typeface="Arial"/>
              </a:rPr>
              <a:t>. Min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oditatistem</a:t>
            </a:r>
            <a:r>
              <a:rPr lang="de-DE" sz="2500" kern="1200" baseline="0" dirty="0">
                <a:solidFill>
                  <a:srgbClr val="000000"/>
                </a:solidFill>
                <a:latin typeface="Arial"/>
              </a:rPr>
              <a:t> </a:t>
            </a:r>
            <a:r>
              <a:rPr lang="de-DE" sz="2500" kern="1200" baseline="0" dirty="0" err="1">
                <a:solidFill>
                  <a:srgbClr val="000000"/>
                </a:solidFill>
                <a:latin typeface="Arial"/>
              </a:rPr>
              <a:t>volorem</a:t>
            </a:r>
            <a:r>
              <a:rPr lang="de-DE" sz="2500" kern="1200" baseline="0" dirty="0">
                <a:solidFill>
                  <a:srgbClr val="000000"/>
                </a:solidFill>
                <a:latin typeface="Arial"/>
              </a:rPr>
              <a:t> </a:t>
            </a:r>
            <a:r>
              <a:rPr lang="de-DE" sz="2500" kern="1200" baseline="0" dirty="0" err="1">
                <a:solidFill>
                  <a:srgbClr val="000000"/>
                </a:solidFill>
                <a:latin typeface="Arial"/>
              </a:rPr>
              <a:t>ratemporesti</a:t>
            </a:r>
            <a:r>
              <a:rPr lang="de-DE" sz="2500" kern="1200" baseline="0" dirty="0">
                <a:solidFill>
                  <a:srgbClr val="000000"/>
                </a:solidFill>
                <a:latin typeface="Arial"/>
              </a:rPr>
              <a:t> </a:t>
            </a:r>
            <a:r>
              <a:rPr lang="de-DE" sz="2500" kern="1200" baseline="0" dirty="0" err="1">
                <a:solidFill>
                  <a:srgbClr val="000000"/>
                </a:solidFill>
                <a:latin typeface="Arial"/>
              </a:rPr>
              <a:t>volesciur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a:solidFill>
                  <a:srgbClr val="000000"/>
                </a:solidFill>
                <a:latin typeface="Arial"/>
              </a:rPr>
              <a:t>. </a:t>
            </a:r>
            <a:endParaRPr lang="de-DE" sz="2500" kern="1200" baseline="0" dirty="0">
              <a:solidFill>
                <a:srgbClr val="000000"/>
              </a:solidFill>
              <a:latin typeface="Arial"/>
            </a:endParaRPr>
          </a:p>
        </p:txBody>
      </p:sp>
      <p:sp>
        <p:nvSpPr>
          <p:cNvPr id="5" name="Fußzeilenplatzhalter 4"/>
          <p:cNvSpPr>
            <a:spLocks noGrp="1"/>
          </p:cNvSpPr>
          <p:nvPr>
            <p:ph type="ftr" sz="quarter" idx="11"/>
          </p:nvPr>
        </p:nvSpPr>
        <p:spPr/>
        <p:txBody>
          <a:bodyPr/>
          <a:lstStyle/>
          <a:p>
            <a:r>
              <a:rPr lang="de-DE" b="1" dirty="0"/>
              <a:t>Technische Universität München </a:t>
            </a:r>
          </a:p>
          <a:p>
            <a:r>
              <a:rPr lang="de-DE" dirty="0"/>
              <a:t>Fakultät für Mustertechnik </a:t>
            </a:r>
          </a:p>
          <a:p>
            <a:r>
              <a:rPr lang="de-DE" dirty="0"/>
              <a:t>Lehrstuhl für Musterverfahren</a:t>
            </a:r>
          </a:p>
        </p:txBody>
      </p:sp>
      <p:sp>
        <p:nvSpPr>
          <p:cNvPr id="13" name="Bildplatzhalter 12"/>
          <p:cNvSpPr>
            <a:spLocks noGrp="1"/>
          </p:cNvSpPr>
          <p:nvPr>
            <p:ph type="pic" sz="quarter" idx="16"/>
          </p:nvPr>
        </p:nvSpPr>
        <p:spPr>
          <a:xfrm>
            <a:off x="9666958" y="20684603"/>
            <a:ext cx="7380000" cy="6120000"/>
          </a:xfrm>
          <a:prstGeom prst="rect">
            <a:avLst/>
          </a:prstGeom>
        </p:spPr>
        <p:txBody>
          <a:bodyPr bIns="46800" anchor="t" anchorCtr="0"/>
          <a:lstStyle/>
          <a:p>
            <a:r>
              <a:rPr lang="de-DE"/>
              <a:t>Bild durch Klicken auf Symbol hinzufügen</a:t>
            </a:r>
            <a:endParaRPr lang="de-DE" dirty="0"/>
          </a:p>
        </p:txBody>
      </p:sp>
      <p:sp>
        <p:nvSpPr>
          <p:cNvPr id="19" name="Textplatzhalter 18"/>
          <p:cNvSpPr>
            <a:spLocks noGrp="1"/>
          </p:cNvSpPr>
          <p:nvPr>
            <p:ph type="body" sz="quarter" idx="17" hasCustomPrompt="1"/>
          </p:nvPr>
        </p:nvSpPr>
        <p:spPr>
          <a:xfrm>
            <a:off x="9666958" y="26805283"/>
            <a:ext cx="73800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12" name="Bildplatzhalter 12"/>
          <p:cNvSpPr>
            <a:spLocks noGrp="1"/>
          </p:cNvSpPr>
          <p:nvPr>
            <p:ph type="pic" sz="quarter" idx="18"/>
          </p:nvPr>
        </p:nvSpPr>
        <p:spPr>
          <a:xfrm>
            <a:off x="25761566" y="9091315"/>
            <a:ext cx="7380000" cy="9360360"/>
          </a:xfrm>
          <a:prstGeom prst="rect">
            <a:avLst/>
          </a:prstGeom>
        </p:spPr>
        <p:txBody>
          <a:bodyPr bIns="46800" anchor="t" anchorCtr="0"/>
          <a:lstStyle/>
          <a:p>
            <a:r>
              <a:rPr lang="de-DE"/>
              <a:t>Bild durch Klicken auf Symbol hinzufügen</a:t>
            </a:r>
            <a:endParaRPr lang="de-DE" dirty="0"/>
          </a:p>
        </p:txBody>
      </p:sp>
      <p:sp>
        <p:nvSpPr>
          <p:cNvPr id="14" name="Textplatzhalter 18"/>
          <p:cNvSpPr>
            <a:spLocks noGrp="1"/>
          </p:cNvSpPr>
          <p:nvPr>
            <p:ph type="body" sz="quarter" idx="19" hasCustomPrompt="1"/>
          </p:nvPr>
        </p:nvSpPr>
        <p:spPr>
          <a:xfrm>
            <a:off x="25761566" y="18452355"/>
            <a:ext cx="73800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15" name="Titel 10"/>
          <p:cNvSpPr>
            <a:spLocks noGrp="1"/>
          </p:cNvSpPr>
          <p:nvPr>
            <p:ph type="title" hasCustomPrompt="1"/>
          </p:nvPr>
        </p:nvSpPr>
        <p:spPr>
          <a:xfrm>
            <a:off x="1656000" y="4950000"/>
            <a:ext cx="39492000" cy="810948"/>
          </a:xfrm>
          <a:prstGeom prst="rect">
            <a:avLst/>
          </a:prstGeom>
        </p:spPr>
        <p:txBody>
          <a:bodyPr lIns="0" tIns="0" rIns="0" bIns="0" anchor="ctr" anchorCtr="0"/>
          <a:lstStyle>
            <a:lvl1pPr>
              <a:defRPr/>
            </a:lvl1pPr>
          </a:lstStyle>
          <a:p>
            <a:r>
              <a:rPr lang="de-DE" dirty="0"/>
              <a:t>Überschrift 1</a:t>
            </a:r>
          </a:p>
        </p:txBody>
      </p:sp>
      <p:sp>
        <p:nvSpPr>
          <p:cNvPr id="16" name="Textplatzhalter 16"/>
          <p:cNvSpPr>
            <a:spLocks noGrp="1"/>
          </p:cNvSpPr>
          <p:nvPr>
            <p:ph type="body" sz="quarter" idx="14" hasCustomPrompt="1"/>
          </p:nvPr>
        </p:nvSpPr>
        <p:spPr>
          <a:xfrm>
            <a:off x="1656000" y="8172000"/>
            <a:ext cx="39492000" cy="508672"/>
          </a:xfrm>
          <a:prstGeom prst="rect">
            <a:avLst/>
          </a:prstGeom>
        </p:spPr>
        <p:txBody>
          <a:bodyPr lIns="0" tIns="0" rIns="0" bIns="0" anchor="ctr" anchorCtr="0"/>
          <a:lstStyle>
            <a:lvl1pPr>
              <a:buNone/>
              <a:defRPr sz="4400" baseline="0"/>
            </a:lvl1pPr>
          </a:lstStyle>
          <a:p>
            <a:r>
              <a:rPr lang="de-DE" sz="4400" baseline="0" dirty="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17" name="Textplatzhalter 9"/>
          <p:cNvSpPr>
            <a:spLocks noGrp="1"/>
          </p:cNvSpPr>
          <p:nvPr>
            <p:ph type="body" sz="quarter" idx="15" hasCustomPrompt="1"/>
          </p:nvPr>
        </p:nvSpPr>
        <p:spPr>
          <a:xfrm>
            <a:off x="1655999" y="6804000"/>
            <a:ext cx="39492000" cy="595131"/>
          </a:xfrm>
          <a:prstGeom prst="rect">
            <a:avLst/>
          </a:prstGeom>
        </p:spPr>
        <p:txBody>
          <a:bodyPr lIns="0" tIns="0" rIns="0" bIns="0" anchor="ctr" anchorCtr="0"/>
          <a:lstStyle>
            <a:lvl1pPr>
              <a:buNone/>
              <a:defRPr sz="6700" baseline="0"/>
            </a:lvl1pPr>
          </a:lstStyle>
          <a:p>
            <a:pPr lvl="0"/>
            <a:r>
              <a:rPr lang="de-DE" dirty="0"/>
              <a:t>Überschrift 2</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wenig Text">
    <p:spTree>
      <p:nvGrpSpPr>
        <p:cNvPr id="1" name=""/>
        <p:cNvGrpSpPr/>
        <p:nvPr/>
      </p:nvGrpSpPr>
      <p:grpSpPr>
        <a:xfrm>
          <a:off x="0" y="0"/>
          <a:ext cx="0" cy="0"/>
          <a:chOff x="0" y="0"/>
          <a:chExt cx="0" cy="0"/>
        </a:xfrm>
      </p:grpSpPr>
      <p:sp>
        <p:nvSpPr>
          <p:cNvPr id="15" name="Titel 10"/>
          <p:cNvSpPr>
            <a:spLocks noGrp="1"/>
          </p:cNvSpPr>
          <p:nvPr>
            <p:ph type="title" hasCustomPrompt="1"/>
          </p:nvPr>
        </p:nvSpPr>
        <p:spPr>
          <a:xfrm>
            <a:off x="1656000" y="4680000"/>
            <a:ext cx="39492000" cy="22102134"/>
          </a:xfrm>
          <a:prstGeom prst="rect">
            <a:avLst/>
          </a:prstGeom>
        </p:spPr>
        <p:txBody>
          <a:bodyPr lIns="0" tIns="0" rIns="0" bIns="0" anchor="t" anchorCtr="0"/>
          <a:lstStyle>
            <a:lvl1pPr>
              <a:defRPr lang="de-DE" sz="9400" baseline="0" smtClean="0"/>
            </a:lvl1pPr>
          </a:lstStyle>
          <a:p>
            <a:r>
              <a:rPr lang="de-DE" sz="9400" kern="1200" baseline="0" dirty="0">
                <a:solidFill>
                  <a:srgbClr val="000000"/>
                </a:solidFill>
                <a:latin typeface="Arial"/>
              </a:rPr>
              <a:t>Für Plakate mit wenig Text kann auch größere Schrift (wie in den Überschriften) eingesetzt werden. Je nach Zweck und Gebrauch des Plakats sollte die Schriftgröße angemessen sein.</a:t>
            </a:r>
            <a:endParaRPr lang="de-DE" dirty="0"/>
          </a:p>
        </p:txBody>
      </p:sp>
      <p:sp>
        <p:nvSpPr>
          <p:cNvPr id="14" name="Fußzeilenplatzhalter 13"/>
          <p:cNvSpPr>
            <a:spLocks noGrp="1"/>
          </p:cNvSpPr>
          <p:nvPr>
            <p:ph type="ftr" sz="quarter" idx="21"/>
          </p:nvPr>
        </p:nvSpPr>
        <p:spPr>
          <a:xfrm>
            <a:off x="1656000" y="27936000"/>
            <a:ext cx="39492000" cy="741491"/>
          </a:xfrm>
          <a:prstGeom prst="rect">
            <a:avLst/>
          </a:prstGeom>
        </p:spPr>
        <p:txBody>
          <a:bodyPr/>
          <a:lstStyle/>
          <a:p>
            <a:r>
              <a:rPr lang="de-DE" b="1"/>
              <a:t>Technische Universität München </a:t>
            </a:r>
          </a:p>
          <a:p>
            <a:r>
              <a:rPr lang="de-DE"/>
              <a:t>Fakultät für Mustertechnik </a:t>
            </a:r>
          </a:p>
          <a:p>
            <a:r>
              <a:rPr lang="de-DE"/>
              <a:t>Lehrstuhl für Musterverfahren</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EXTBOXEN 5 Spalten">
    <p:spTree>
      <p:nvGrpSpPr>
        <p:cNvPr id="1" name=""/>
        <p:cNvGrpSpPr/>
        <p:nvPr/>
      </p:nvGrpSpPr>
      <p:grpSpPr>
        <a:xfrm>
          <a:off x="0" y="0"/>
          <a:ext cx="0" cy="0"/>
          <a:chOff x="0" y="0"/>
          <a:chExt cx="0" cy="0"/>
        </a:xfrm>
      </p:grpSpPr>
      <p:sp>
        <p:nvSpPr>
          <p:cNvPr id="21" name="Textplatzhalter 16"/>
          <p:cNvSpPr>
            <a:spLocks noGrp="1"/>
          </p:cNvSpPr>
          <p:nvPr>
            <p:ph type="body" sz="quarter" idx="22" hasCustomPrompt="1"/>
          </p:nvPr>
        </p:nvSpPr>
        <p:spPr>
          <a:xfrm>
            <a:off x="17745238" y="8784000"/>
            <a:ext cx="7308000" cy="18426761"/>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rtl="0"/>
            <a:r>
              <a:rPr lang="de-DE" sz="2500" kern="1200" baseline="0" dirty="0">
                <a:solidFill>
                  <a:srgbClr val="000000"/>
                </a:solidFill>
                <a:latin typeface="Arial"/>
              </a:rPr>
              <a:t>Papier-stärke (sog. Grammatur) und Haptik achten.</a:t>
            </a:r>
          </a:p>
          <a:p>
            <a:pPr rtl="0"/>
            <a:r>
              <a:rPr lang="de-DE" sz="2500" kern="1200" baseline="0" dirty="0">
                <a:solidFill>
                  <a:srgbClr val="000000"/>
                </a:solidFill>
                <a:latin typeface="Arial"/>
              </a:rPr>
              <a:t>Weitere Informationen zum Corporate Design der TUM finden Sie unter www.tum.de/cd</a:t>
            </a:r>
          </a:p>
          <a:p>
            <a:pPr lvl="1"/>
            <a:r>
              <a:rPr lang="de-DE" dirty="0"/>
              <a:t>Blindtext</a:t>
            </a:r>
          </a:p>
          <a:p>
            <a:pPr rtl="0"/>
            <a:r>
              <a:rPr lang="de-DE" sz="2500" kern="1200" baseline="0" dirty="0" err="1">
                <a:solidFill>
                  <a:srgbClr val="000000"/>
                </a:solidFill>
                <a:latin typeface="Arial"/>
              </a:rPr>
              <a:t>Pa</a:t>
            </a:r>
            <a:r>
              <a:rPr lang="de-DE" sz="2500" kern="1200" baseline="0" dirty="0">
                <a:solidFill>
                  <a:srgbClr val="000000"/>
                </a:solidFill>
                <a:latin typeface="Arial"/>
              </a:rPr>
              <a:t> </a:t>
            </a:r>
            <a:r>
              <a:rPr lang="de-DE" sz="2500" kern="1200" baseline="0" dirty="0" err="1">
                <a:solidFill>
                  <a:srgbClr val="000000"/>
                </a:solidFill>
                <a:latin typeface="Arial"/>
              </a:rPr>
              <a:t>dolumquatur</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officiist</a:t>
            </a:r>
            <a:r>
              <a:rPr lang="de-DE" sz="2500" kern="1200" baseline="0" dirty="0">
                <a:solidFill>
                  <a:srgbClr val="000000"/>
                </a:solidFill>
                <a:latin typeface="Arial"/>
              </a:rPr>
              <a:t>, </a:t>
            </a:r>
            <a:r>
              <a:rPr lang="de-DE" sz="2500" kern="1200" baseline="0" dirty="0" err="1">
                <a:solidFill>
                  <a:srgbClr val="000000"/>
                </a:solidFill>
                <a:latin typeface="Arial"/>
              </a:rPr>
              <a:t>cullacc</a:t>
            </a:r>
            <a:r>
              <a:rPr lang="de-DE" sz="2500" kern="1200" baseline="0" dirty="0">
                <a:solidFill>
                  <a:srgbClr val="000000"/>
                </a:solidFill>
                <a:latin typeface="Arial"/>
              </a:rPr>
              <a:t> </a:t>
            </a:r>
            <a:r>
              <a:rPr lang="de-DE" sz="2500" kern="1200" baseline="0" dirty="0" err="1">
                <a:solidFill>
                  <a:srgbClr val="000000"/>
                </a:solidFill>
                <a:latin typeface="Arial"/>
              </a:rPr>
              <a:t>umquod</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non </a:t>
            </a:r>
            <a:r>
              <a:rPr lang="de-DE" sz="2500" kern="1200" baseline="0" dirty="0" err="1">
                <a:solidFill>
                  <a:srgbClr val="000000"/>
                </a:solidFill>
                <a:latin typeface="Arial"/>
              </a:rPr>
              <a:t>res</a:t>
            </a:r>
            <a:r>
              <a:rPr lang="de-DE" sz="2500" kern="1200" baseline="0" dirty="0">
                <a:solidFill>
                  <a:srgbClr val="000000"/>
                </a:solidFill>
                <a:latin typeface="Arial"/>
              </a:rPr>
              <a:t> ex et </a:t>
            </a:r>
            <a:r>
              <a:rPr lang="de-DE" sz="2500" kern="1200" baseline="0" dirty="0" err="1">
                <a:solidFill>
                  <a:srgbClr val="000000"/>
                </a:solidFill>
                <a:latin typeface="Arial"/>
              </a:rPr>
              <a:t>odita</a:t>
            </a:r>
            <a:r>
              <a:rPr lang="de-DE" sz="2500" kern="1200" baseline="0" dirty="0">
                <a:solidFill>
                  <a:srgbClr val="000000"/>
                </a:solidFill>
                <a:latin typeface="Arial"/>
              </a:rPr>
              <a:t> </a:t>
            </a:r>
            <a:r>
              <a:rPr lang="de-DE" sz="2500" kern="1200" baseline="0" dirty="0" err="1">
                <a:solidFill>
                  <a:srgbClr val="000000"/>
                </a:solidFill>
                <a:latin typeface="Arial"/>
              </a:rPr>
              <a:t>volum</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estibus</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et </a:t>
            </a:r>
            <a:r>
              <a:rPr lang="de-DE" sz="2500" kern="1200" baseline="0" dirty="0" err="1">
                <a:solidFill>
                  <a:srgbClr val="000000"/>
                </a:solidFill>
                <a:latin typeface="Arial"/>
              </a:rPr>
              <a:t>lit</a:t>
            </a:r>
            <a:r>
              <a:rPr lang="de-DE" sz="2500" kern="1200" baseline="0" dirty="0">
                <a:solidFill>
                  <a:srgbClr val="000000"/>
                </a:solidFill>
                <a:latin typeface="Arial"/>
              </a:rPr>
              <a:t> quo </a:t>
            </a:r>
            <a:r>
              <a:rPr lang="de-DE" sz="2500" kern="1200" baseline="0" dirty="0" err="1">
                <a:solidFill>
                  <a:srgbClr val="000000"/>
                </a:solidFill>
                <a:latin typeface="Arial"/>
              </a:rPr>
              <a:t>quam</a:t>
            </a:r>
            <a:r>
              <a:rPr lang="de-DE" sz="2500" kern="1200" baseline="0" dirty="0">
                <a:solidFill>
                  <a:srgbClr val="000000"/>
                </a:solidFill>
                <a:latin typeface="Arial"/>
              </a:rPr>
              <a:t> quo </a:t>
            </a:r>
            <a:r>
              <a:rPr lang="de-DE" sz="2500" kern="1200" baseline="0" dirty="0" err="1">
                <a:solidFill>
                  <a:srgbClr val="000000"/>
                </a:solidFill>
                <a:latin typeface="Arial"/>
              </a:rPr>
              <a:t>ea</a:t>
            </a:r>
            <a:r>
              <a:rPr lang="de-DE" sz="2500" kern="1200" baseline="0" dirty="0">
                <a:solidFill>
                  <a:srgbClr val="000000"/>
                </a:solidFill>
                <a:latin typeface="Arial"/>
              </a:rPr>
              <a:t> </a:t>
            </a:r>
            <a:r>
              <a:rPr lang="de-DE" sz="2500" kern="1200" baseline="0" dirty="0" err="1">
                <a:solidFill>
                  <a:srgbClr val="000000"/>
                </a:solidFill>
                <a:latin typeface="Arial"/>
              </a:rPr>
              <a:t>voluptis</a:t>
            </a:r>
            <a:r>
              <a:rPr lang="de-DE" sz="2500" kern="1200" baseline="0" dirty="0">
                <a:solidFill>
                  <a:srgbClr val="000000"/>
                </a:solidFill>
                <a:latin typeface="Arial"/>
              </a:rPr>
              <a:t>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elitatur</a:t>
            </a:r>
            <a:r>
              <a:rPr lang="de-DE" sz="2500" kern="1200" baseline="0" dirty="0">
                <a:solidFill>
                  <a:srgbClr val="000000"/>
                </a:solidFill>
                <a:latin typeface="Arial"/>
              </a:rPr>
              <a:t>, ex </a:t>
            </a:r>
            <a:r>
              <a:rPr lang="de-DE" sz="2500" kern="1200" baseline="0" dirty="0" err="1">
                <a:solidFill>
                  <a:srgbClr val="000000"/>
                </a:solidFill>
                <a:latin typeface="Arial"/>
              </a:rPr>
              <a:t>experep</a:t>
            </a:r>
            <a:r>
              <a:rPr lang="de-DE" sz="2500" kern="1200" baseline="0" dirty="0">
                <a:solidFill>
                  <a:srgbClr val="000000"/>
                </a:solidFill>
                <a:latin typeface="Arial"/>
              </a:rPr>
              <a:t> </a:t>
            </a:r>
            <a:r>
              <a:rPr lang="de-DE" sz="2500" kern="1200" baseline="0" dirty="0" err="1">
                <a:solidFill>
                  <a:srgbClr val="000000"/>
                </a:solidFill>
                <a:latin typeface="Arial"/>
              </a:rPr>
              <a:t>elibus</a:t>
            </a:r>
            <a:r>
              <a:rPr lang="de-DE" sz="2500" kern="1200" baseline="0" dirty="0">
                <a:solidFill>
                  <a:srgbClr val="000000"/>
                </a:solidFill>
                <a:latin typeface="Arial"/>
              </a:rPr>
              <a:t>, </a:t>
            </a:r>
            <a:r>
              <a:rPr lang="de-DE" sz="2500" kern="1200" baseline="0" dirty="0" err="1">
                <a:solidFill>
                  <a:srgbClr val="000000"/>
                </a:solidFill>
                <a:latin typeface="Arial"/>
              </a:rPr>
              <a:t>officius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inciam</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tureictest</a:t>
            </a:r>
            <a:r>
              <a:rPr lang="de-DE" sz="2500" kern="1200" baseline="0" dirty="0">
                <a:solidFill>
                  <a:srgbClr val="000000"/>
                </a:solidFill>
                <a:latin typeface="Arial"/>
              </a:rPr>
              <a:t> </a:t>
            </a:r>
            <a:r>
              <a:rPr lang="de-DE" sz="2500" kern="1200" baseline="0" dirty="0" err="1">
                <a:solidFill>
                  <a:srgbClr val="000000"/>
                </a:solidFill>
                <a:latin typeface="Arial"/>
              </a:rPr>
              <a:t>vererenienda</a:t>
            </a:r>
            <a:r>
              <a:rPr lang="de-DE" sz="2500" kern="1200" baseline="0" dirty="0">
                <a:solidFill>
                  <a:srgbClr val="000000"/>
                </a:solidFill>
                <a:latin typeface="Arial"/>
              </a:rPr>
              <a:t> pro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ullande</a:t>
            </a:r>
            <a:r>
              <a:rPr lang="de-DE" sz="2500" kern="1200" baseline="0" dirty="0">
                <a:solidFill>
                  <a:srgbClr val="000000"/>
                </a:solidFill>
                <a:latin typeface="Arial"/>
              </a:rPr>
              <a:t> </a:t>
            </a:r>
            <a:r>
              <a:rPr lang="de-DE" sz="2500" kern="1200" baseline="0" dirty="0" err="1">
                <a:solidFill>
                  <a:srgbClr val="000000"/>
                </a:solidFill>
                <a:latin typeface="Arial"/>
              </a:rPr>
              <a:t>eaqui</a:t>
            </a:r>
            <a:r>
              <a:rPr lang="de-DE" sz="2500" kern="1200" baseline="0" dirty="0">
                <a:solidFill>
                  <a:srgbClr val="000000"/>
                </a:solidFill>
                <a:latin typeface="Arial"/>
              </a:rPr>
              <a:t> </a:t>
            </a:r>
            <a:r>
              <a:rPr lang="de-DE" sz="2500" kern="1200" baseline="0" dirty="0" err="1">
                <a:solidFill>
                  <a:srgbClr val="000000"/>
                </a:solidFill>
                <a:latin typeface="Arial"/>
              </a:rPr>
              <a:t>toritionsed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voloriorem</a:t>
            </a:r>
            <a:r>
              <a:rPr lang="de-DE" sz="2500" kern="1200" baseline="0" dirty="0">
                <a:solidFill>
                  <a:srgbClr val="000000"/>
                </a:solidFill>
                <a:latin typeface="Arial"/>
              </a:rPr>
              <a:t> </a:t>
            </a:r>
            <a:r>
              <a:rPr lang="de-DE" sz="2500" kern="1200" baseline="0" dirty="0" err="1">
                <a:solidFill>
                  <a:srgbClr val="000000"/>
                </a:solidFill>
                <a:latin typeface="Arial"/>
              </a:rPr>
              <a:t>harum</a:t>
            </a:r>
            <a:r>
              <a:rPr lang="de-DE" sz="2500" kern="1200" baseline="0" dirty="0">
                <a:solidFill>
                  <a:srgbClr val="000000"/>
                </a:solidFill>
                <a:latin typeface="Arial"/>
              </a:rPr>
              <a:t> am </a:t>
            </a:r>
            <a:r>
              <a:rPr lang="de-DE" sz="2500" kern="1200" baseline="0" dirty="0" err="1">
                <a:solidFill>
                  <a:srgbClr val="000000"/>
                </a:solidFill>
                <a:latin typeface="Arial"/>
              </a:rPr>
              <a:t>sitiossiti</a:t>
            </a:r>
            <a:r>
              <a:rPr lang="de-DE" sz="2500" kern="1200" baseline="0" dirty="0">
                <a:solidFill>
                  <a:srgbClr val="000000"/>
                </a:solidFill>
                <a:latin typeface="Arial"/>
              </a:rPr>
              <a:t> </a:t>
            </a:r>
            <a:r>
              <a:rPr lang="de-DE" sz="2500" kern="1200" baseline="0" dirty="0" err="1">
                <a:solidFill>
                  <a:srgbClr val="000000"/>
                </a:solidFill>
                <a:latin typeface="Arial"/>
              </a:rPr>
              <a:t>ilit</a:t>
            </a:r>
            <a:r>
              <a:rPr lang="de-DE" sz="2500" kern="1200" baseline="0" dirty="0">
                <a:solidFill>
                  <a:srgbClr val="000000"/>
                </a:solidFill>
                <a:latin typeface="Arial"/>
              </a:rPr>
              <a:t> </a:t>
            </a:r>
            <a:r>
              <a:rPr lang="de-DE" sz="2500" kern="1200" baseline="0" dirty="0" err="1">
                <a:solidFill>
                  <a:srgbClr val="000000"/>
                </a:solidFill>
                <a:latin typeface="Arial"/>
              </a:rPr>
              <a:t>mollorum</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eatias</a:t>
            </a:r>
            <a:r>
              <a:rPr lang="de-DE" sz="2500" kern="1200" baseline="0" dirty="0">
                <a:solidFill>
                  <a:srgbClr val="000000"/>
                </a:solidFill>
                <a:latin typeface="Arial"/>
              </a:rPr>
              <a:t> </a:t>
            </a:r>
            <a:r>
              <a:rPr lang="de-DE" sz="2500" kern="1200" baseline="0" dirty="0" err="1">
                <a:solidFill>
                  <a:srgbClr val="000000"/>
                </a:solidFill>
                <a:latin typeface="Arial"/>
              </a:rPr>
              <a:t>sim</a:t>
            </a:r>
            <a:r>
              <a:rPr lang="de-DE" sz="2500" kern="1200" baseline="0" dirty="0">
                <a:solidFill>
                  <a:srgbClr val="000000"/>
                </a:solidFill>
                <a:latin typeface="Arial"/>
              </a:rPr>
              <a: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mint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plitasped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volesti</a:t>
            </a:r>
            <a:r>
              <a:rPr lang="de-DE" sz="2500" kern="1200" baseline="0" dirty="0">
                <a:solidFill>
                  <a:srgbClr val="000000"/>
                </a:solidFill>
                <a:latin typeface="Arial"/>
              </a:rPr>
              <a:t> </a:t>
            </a:r>
            <a:r>
              <a:rPr lang="de-DE" sz="2500" kern="1200" baseline="0" dirty="0" err="1">
                <a:solidFill>
                  <a:srgbClr val="000000"/>
                </a:solidFill>
                <a:latin typeface="Arial"/>
              </a:rPr>
              <a:t>quamusa</a:t>
            </a:r>
            <a:r>
              <a:rPr lang="de-DE" sz="2500" kern="1200" baseline="0" dirty="0">
                <a:solidFill>
                  <a:srgbClr val="000000"/>
                </a:solidFill>
                <a:latin typeface="Arial"/>
              </a:rPr>
              <a:t> </a:t>
            </a:r>
            <a:r>
              <a:rPr lang="de-DE" sz="2500" kern="1200" baseline="0" dirty="0" err="1">
                <a:solidFill>
                  <a:srgbClr val="000000"/>
                </a:solidFill>
                <a:latin typeface="Arial"/>
              </a:rPr>
              <a:t>verionseque</a:t>
            </a:r>
            <a:r>
              <a:rPr lang="de-DE" sz="2500" kern="1200" baseline="0" dirty="0">
                <a:solidFill>
                  <a:srgbClr val="000000"/>
                </a:solidFill>
                <a:latin typeface="Arial"/>
              </a:rPr>
              <a:t> </a:t>
            </a:r>
            <a:r>
              <a:rPr lang="de-DE" sz="2500" kern="1200" baseline="0" dirty="0" err="1">
                <a:solidFill>
                  <a:srgbClr val="000000"/>
                </a:solidFill>
                <a:latin typeface="Arial"/>
              </a:rPr>
              <a:t>senim</a:t>
            </a:r>
            <a:r>
              <a:rPr lang="de-DE" sz="2500" kern="1200" baseline="0" dirty="0">
                <a:solidFill>
                  <a:srgbClr val="000000"/>
                </a:solidFill>
                <a:latin typeface="Arial"/>
              </a:rPr>
              <a:t> et </a:t>
            </a:r>
            <a:r>
              <a:rPr lang="de-DE" sz="2500" kern="1200" baseline="0" dirty="0" err="1">
                <a:solidFill>
                  <a:srgbClr val="000000"/>
                </a:solidFill>
                <a:latin typeface="Arial"/>
              </a:rPr>
              <a:t>excea</a:t>
            </a:r>
            <a:r>
              <a:rPr lang="de-DE" sz="2500" kern="1200" baseline="0" dirty="0">
                <a:solidFill>
                  <a:srgbClr val="000000"/>
                </a:solidFill>
                <a:latin typeface="Arial"/>
              </a:rPr>
              <a:t> </a:t>
            </a:r>
            <a:r>
              <a:rPr lang="de-DE" sz="2500" kern="1200" baseline="0" dirty="0" err="1">
                <a:solidFill>
                  <a:srgbClr val="000000"/>
                </a:solidFill>
                <a:latin typeface="Arial"/>
              </a:rPr>
              <a:t>verchil</a:t>
            </a:r>
            <a:r>
              <a:rPr lang="de-DE" sz="2500" kern="1200" baseline="0" dirty="0">
                <a:solidFill>
                  <a:srgbClr val="000000"/>
                </a:solidFill>
                <a:latin typeface="Arial"/>
              </a:rPr>
              <a:t> ex et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quunt</a:t>
            </a:r>
            <a:r>
              <a:rPr lang="de-DE" sz="2500" kern="1200" baseline="0" dirty="0">
                <a:solidFill>
                  <a:srgbClr val="000000"/>
                </a:solidFill>
                <a:latin typeface="Arial"/>
              </a:rPr>
              <a:t> ex </a:t>
            </a:r>
            <a:r>
              <a:rPr lang="de-DE" sz="2500" kern="1200" baseline="0" dirty="0" err="1">
                <a:solidFill>
                  <a:srgbClr val="000000"/>
                </a:solidFill>
                <a:latin typeface="Arial"/>
              </a:rPr>
              <a:t>exped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doloresed</a:t>
            </a:r>
            <a:r>
              <a:rPr lang="de-DE" sz="2500" kern="1200" baseline="0" dirty="0">
                <a:solidFill>
                  <a:srgbClr val="000000"/>
                </a:solidFill>
                <a:latin typeface="Arial"/>
              </a:rPr>
              <a:t> </a:t>
            </a:r>
            <a:r>
              <a:rPr lang="de-DE" sz="2500" kern="1200" baseline="0" dirty="0" err="1">
                <a:solidFill>
                  <a:srgbClr val="000000"/>
                </a:solidFill>
                <a:latin typeface="Arial"/>
              </a:rPr>
              <a:t>quam</a:t>
            </a:r>
            <a:r>
              <a:rPr lang="de-DE" sz="2500" kern="1200" baseline="0" dirty="0">
                <a:solidFill>
                  <a:srgbClr val="000000"/>
                </a:solidFill>
                <a:latin typeface="Arial"/>
              </a:rPr>
              <a:t> </a:t>
            </a:r>
            <a:r>
              <a:rPr lang="de-DE" sz="2500" kern="1200" baseline="0" dirty="0" err="1">
                <a:solidFill>
                  <a:srgbClr val="000000"/>
                </a:solidFill>
                <a:latin typeface="Arial"/>
              </a:rPr>
              <a:t>fugiamus</a:t>
            </a:r>
            <a:r>
              <a:rPr lang="de-DE" sz="2500" kern="1200" baseline="0" dirty="0">
                <a:solidFill>
                  <a:srgbClr val="000000"/>
                </a:solidFill>
                <a:latin typeface="Arial"/>
              </a:rPr>
              <a:t> </a:t>
            </a:r>
            <a:r>
              <a:rPr lang="de-DE" sz="2500" kern="1200" baseline="0" dirty="0" err="1">
                <a:solidFill>
                  <a:srgbClr val="000000"/>
                </a:solidFill>
                <a:latin typeface="Arial"/>
              </a:rPr>
              <a:t>reperem</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ipsam</a:t>
            </a:r>
            <a:r>
              <a:rPr lang="de-DE" sz="2500" kern="1200" baseline="0" dirty="0">
                <a:solidFill>
                  <a:srgbClr val="000000"/>
                </a:solidFill>
                <a:latin typeface="Arial"/>
              </a:rPr>
              <a:t> </a:t>
            </a:r>
            <a:r>
              <a:rPr lang="de-DE" sz="2500" kern="1200" baseline="0" dirty="0" err="1">
                <a:solidFill>
                  <a:srgbClr val="000000"/>
                </a:solidFill>
                <a:latin typeface="Arial"/>
              </a:rPr>
              <a:t>audi</a:t>
            </a:r>
            <a:r>
              <a:rPr lang="de-DE" sz="2500" kern="1200" baseline="0" dirty="0">
                <a:solidFill>
                  <a:srgbClr val="000000"/>
                </a:solidFill>
                <a:latin typeface="Arial"/>
              </a:rPr>
              <a:t> </a:t>
            </a:r>
            <a:r>
              <a:rPr lang="de-DE" sz="2500" kern="1200" baseline="0" dirty="0" err="1">
                <a:solidFill>
                  <a:srgbClr val="000000"/>
                </a:solidFill>
                <a:latin typeface="Arial"/>
              </a:rPr>
              <a:t>apicili</a:t>
            </a:r>
            <a:r>
              <a:rPr lang="de-DE" sz="2500" kern="1200" baseline="0" dirty="0">
                <a:solidFill>
                  <a:srgbClr val="000000"/>
                </a:solidFill>
                <a:latin typeface="Arial"/>
              </a:rPr>
              <a:t> </a:t>
            </a:r>
            <a:r>
              <a:rPr lang="de-DE" sz="2500" kern="1200" baseline="0" dirty="0" err="1">
                <a:solidFill>
                  <a:srgbClr val="000000"/>
                </a:solidFill>
                <a:latin typeface="Arial"/>
              </a:rPr>
              <a:t>busam</a:t>
            </a:r>
            <a:r>
              <a:rPr lang="de-DE" sz="2500" kern="1200" baseline="0" dirty="0">
                <a:solidFill>
                  <a:srgbClr val="000000"/>
                </a:solidFill>
                <a:latin typeface="Arial"/>
              </a:rPr>
              <a:t>, </a:t>
            </a:r>
            <a:r>
              <a:rPr lang="de-DE" sz="2500" kern="1200" baseline="0" dirty="0" err="1">
                <a:solidFill>
                  <a:srgbClr val="000000"/>
                </a:solidFill>
                <a:latin typeface="Arial"/>
              </a:rPr>
              <a:t>eostionsedi</a:t>
            </a:r>
            <a:r>
              <a:rPr lang="de-DE" sz="2500" kern="1200" baseline="0" dirty="0">
                <a:solidFill>
                  <a:srgbClr val="000000"/>
                </a:solidFill>
                <a:latin typeface="Arial"/>
              </a:rPr>
              <a:t> </a:t>
            </a:r>
            <a:r>
              <a:rPr lang="de-DE" sz="2500" kern="1200" baseline="0" dirty="0" err="1">
                <a:solidFill>
                  <a:srgbClr val="000000"/>
                </a:solidFill>
                <a:latin typeface="Arial"/>
              </a:rPr>
              <a:t>doluptiur</a:t>
            </a:r>
            <a:r>
              <a:rPr lang="de-DE" sz="2500" kern="1200" baseline="0" dirty="0">
                <a:solidFill>
                  <a:srgbClr val="000000"/>
                </a:solidFill>
                <a:latin typeface="Arial"/>
              </a:rPr>
              <a:t> </a:t>
            </a:r>
            <a:r>
              <a:rPr lang="de-DE" sz="2500" kern="1200" baseline="0" dirty="0" err="1">
                <a:solidFill>
                  <a:srgbClr val="000000"/>
                </a:solidFill>
                <a:latin typeface="Arial"/>
              </a:rPr>
              <a:t>restestia</a:t>
            </a:r>
            <a:r>
              <a:rPr lang="de-DE" sz="2500" kern="1200" baseline="0" dirty="0">
                <a:solidFill>
                  <a:srgbClr val="000000"/>
                </a:solidFill>
                <a:latin typeface="Arial"/>
              </a:rPr>
              <a:t> </a:t>
            </a:r>
            <a:r>
              <a:rPr lang="de-DE" sz="2500" kern="1200" baseline="0" dirty="0" err="1">
                <a:solidFill>
                  <a:srgbClr val="000000"/>
                </a:solidFill>
                <a:latin typeface="Arial"/>
              </a:rPr>
              <a:t>volent</a:t>
            </a:r>
            <a:r>
              <a:rPr lang="de-DE" sz="2500" kern="1200" baseline="0" dirty="0">
                <a:solidFill>
                  <a:srgbClr val="000000"/>
                </a:solidFill>
                <a:latin typeface="Arial"/>
              </a:rPr>
              <a:t> </a:t>
            </a:r>
            <a:r>
              <a:rPr lang="de-DE" sz="2500" kern="1200" baseline="0" dirty="0" err="1">
                <a:solidFill>
                  <a:srgbClr val="000000"/>
                </a:solidFill>
                <a:latin typeface="Arial"/>
              </a:rPr>
              <a:t>pra</a:t>
            </a:r>
            <a:r>
              <a:rPr lang="de-DE" sz="2500" kern="1200" baseline="0" dirty="0">
                <a:solidFill>
                  <a:srgbClr val="000000"/>
                </a:solidFill>
                <a:latin typeface="Arial"/>
              </a:rPr>
              <a:t> </a:t>
            </a:r>
            <a:r>
              <a:rPr lang="de-DE" sz="2500" kern="1200" baseline="0" dirty="0" err="1">
                <a:solidFill>
                  <a:srgbClr val="000000"/>
                </a:solidFill>
                <a:latin typeface="Arial"/>
              </a:rPr>
              <a:t>denda</a:t>
            </a:r>
            <a:r>
              <a:rPr lang="de-DE" sz="2500" kern="1200" baseline="0" dirty="0">
                <a:solidFill>
                  <a:srgbClr val="000000"/>
                </a:solidFill>
                <a:latin typeface="Arial"/>
              </a:rPr>
              <a:t> </a:t>
            </a:r>
            <a:r>
              <a:rPr lang="de-DE" sz="2500" kern="1200" baseline="0" dirty="0" err="1">
                <a:solidFill>
                  <a:srgbClr val="000000"/>
                </a:solidFill>
                <a:latin typeface="Arial"/>
              </a:rPr>
              <a:t>iur</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a:t>
            </a:r>
            <a:r>
              <a:rPr lang="de-DE" sz="2500" kern="1200" baseline="0" dirty="0" err="1">
                <a:solidFill>
                  <a:srgbClr val="000000"/>
                </a:solidFill>
                <a:latin typeface="Arial"/>
              </a:rPr>
              <a:t>verspel</a:t>
            </a:r>
            <a:r>
              <a:rPr lang="de-DE" sz="2500" kern="1200" baseline="0" dirty="0">
                <a:solidFill>
                  <a:srgbClr val="000000"/>
                </a:solidFill>
                <a:latin typeface="Arial"/>
              </a:rPr>
              <a:t> </a:t>
            </a:r>
            <a:r>
              <a:rPr lang="de-DE" sz="2500" kern="1200" baseline="0" dirty="0" err="1">
                <a:solidFill>
                  <a:srgbClr val="000000"/>
                </a:solidFill>
                <a:latin typeface="Arial"/>
              </a:rPr>
              <a:t>luptur</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utempor</a:t>
            </a:r>
            <a:r>
              <a:rPr lang="de-DE" sz="2500" kern="1200" baseline="0" dirty="0">
                <a:solidFill>
                  <a:srgbClr val="000000"/>
                </a:solidFill>
                <a:latin typeface="Arial"/>
              </a:rPr>
              <a:t> </a:t>
            </a:r>
            <a:r>
              <a:rPr lang="de-DE" sz="2500" kern="1200" baseline="0" dirty="0" err="1">
                <a:solidFill>
                  <a:srgbClr val="000000"/>
                </a:solidFill>
                <a:latin typeface="Arial"/>
              </a:rPr>
              <a:t>rovitat</a:t>
            </a:r>
            <a:r>
              <a:rPr lang="de-DE" sz="2500" kern="1200" baseline="0" dirty="0">
                <a:solidFill>
                  <a:srgbClr val="000000"/>
                </a:solidFill>
                <a:latin typeface="Arial"/>
              </a:rPr>
              <a:t> </a:t>
            </a:r>
            <a:r>
              <a:rPr lang="de-DE" sz="2500" kern="1200" baseline="0" dirty="0" err="1">
                <a:solidFill>
                  <a:srgbClr val="000000"/>
                </a:solidFill>
                <a:latin typeface="Arial"/>
              </a:rPr>
              <a:t>isquidi</a:t>
            </a:r>
            <a:r>
              <a:rPr lang="de-DE" sz="2500" kern="1200" baseline="0" dirty="0">
                <a:solidFill>
                  <a:srgbClr val="000000"/>
                </a:solidFill>
                <a:latin typeface="Arial"/>
              </a:rPr>
              <a:t> </a:t>
            </a:r>
            <a:r>
              <a:rPr lang="de-DE" sz="2500" kern="1200" baseline="0" dirty="0" err="1">
                <a:solidFill>
                  <a:srgbClr val="000000"/>
                </a:solidFill>
                <a:latin typeface="Arial"/>
              </a:rPr>
              <a:t>gendus</a:t>
            </a:r>
            <a:r>
              <a:rPr lang="de-DE" sz="2500" kern="1200" baseline="0" dirty="0">
                <a:solidFill>
                  <a:srgbClr val="000000"/>
                </a:solidFill>
                <a:latin typeface="Arial"/>
              </a:rPr>
              <a:t> </a:t>
            </a:r>
            <a:r>
              <a:rPr lang="de-DE" sz="2500" kern="1200" baseline="0" dirty="0" err="1">
                <a:solidFill>
                  <a:srgbClr val="000000"/>
                </a:solidFill>
                <a:latin typeface="Arial"/>
              </a:rPr>
              <a:t>voluptaecae</a:t>
            </a:r>
            <a:r>
              <a:rPr lang="de-DE" sz="2500" kern="1200" baseline="0" dirty="0">
                <a:solidFill>
                  <a:srgbClr val="000000"/>
                </a:solidFill>
                <a:latin typeface="Arial"/>
              </a:rPr>
              <a:t>. </a:t>
            </a:r>
            <a:r>
              <a:rPr lang="de-DE" sz="2500" kern="1200" baseline="0" dirty="0" err="1">
                <a:solidFill>
                  <a:srgbClr val="000000"/>
                </a:solidFill>
                <a:latin typeface="Arial"/>
              </a:rPr>
              <a:t>Itatem</a:t>
            </a:r>
            <a:r>
              <a:rPr lang="de-DE" sz="2500" kern="1200" baseline="0" dirty="0">
                <a:solidFill>
                  <a:srgbClr val="000000"/>
                </a:solidFill>
                <a:latin typeface="Arial"/>
              </a:rPr>
              <a:t> quo </a:t>
            </a:r>
            <a:r>
              <a:rPr lang="de-DE" sz="2500" kern="1200" baseline="0" dirty="0" err="1">
                <a:solidFill>
                  <a:srgbClr val="000000"/>
                </a:solidFill>
                <a:latin typeface="Arial"/>
              </a:rPr>
              <a:t>conectis</a:t>
            </a:r>
            <a:r>
              <a:rPr lang="de-DE" sz="2500" kern="1200" baseline="0" dirty="0">
                <a:solidFill>
                  <a:srgbClr val="000000"/>
                </a:solidFill>
                <a:latin typeface="Arial"/>
              </a:rPr>
              <a:t> </a:t>
            </a:r>
            <a:r>
              <a:rPr lang="de-DE" sz="2500" kern="1200" baseline="0" dirty="0" err="1">
                <a:solidFill>
                  <a:srgbClr val="000000"/>
                </a:solidFill>
                <a:latin typeface="Arial"/>
              </a:rPr>
              <a:t>molore</a:t>
            </a:r>
            <a:r>
              <a:rPr lang="de-DE" sz="2500" kern="1200" baseline="0" dirty="0">
                <a:solidFill>
                  <a:srgbClr val="000000"/>
                </a:solidFill>
                <a:latin typeface="Arial"/>
              </a:rPr>
              <a:t> </a:t>
            </a:r>
            <a:r>
              <a:rPr lang="de-DE" sz="2500" kern="1200" baseline="0" dirty="0" err="1">
                <a:solidFill>
                  <a:srgbClr val="000000"/>
                </a:solidFill>
                <a:latin typeface="Arial"/>
              </a:rPr>
              <a:t>cuptatur</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a:t>
            </a:r>
          </a:p>
          <a:p>
            <a:pPr rtl="0"/>
            <a:r>
              <a:rPr lang="de-DE" sz="2500" kern="1200" baseline="0" dirty="0" err="1">
                <a:solidFill>
                  <a:srgbClr val="000000"/>
                </a:solidFill>
                <a:latin typeface="Arial"/>
              </a:rPr>
              <a:t>Xerro</a:t>
            </a:r>
            <a:r>
              <a:rPr lang="de-DE" sz="2500" kern="1200" baseline="0" dirty="0">
                <a:solidFill>
                  <a:srgbClr val="000000"/>
                </a:solidFill>
                <a:latin typeface="Arial"/>
              </a:rPr>
              <a:t> et </a:t>
            </a:r>
            <a:r>
              <a:rPr lang="de-DE" sz="2500" kern="1200" baseline="0" dirty="0" err="1">
                <a:solidFill>
                  <a:srgbClr val="000000"/>
                </a:solidFill>
                <a:latin typeface="Arial"/>
              </a:rPr>
              <a:t>elesciam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am </a:t>
            </a:r>
            <a:r>
              <a:rPr lang="de-DE" sz="2500" kern="1200" baseline="0" dirty="0" err="1">
                <a:solidFill>
                  <a:srgbClr val="000000"/>
                </a:solidFill>
                <a:latin typeface="Arial"/>
              </a:rPr>
              <a:t>videlessi</a:t>
            </a:r>
            <a:r>
              <a:rPr lang="de-DE" sz="2500" kern="1200" baseline="0" dirty="0">
                <a:solidFill>
                  <a:srgbClr val="000000"/>
                </a:solidFill>
                <a:latin typeface="Arial"/>
              </a:rPr>
              <a:t> </a:t>
            </a:r>
            <a:r>
              <a:rPr lang="de-DE" sz="2500" kern="1200" baseline="0" dirty="0" err="1">
                <a:solidFill>
                  <a:srgbClr val="000000"/>
                </a:solidFill>
                <a:latin typeface="Arial"/>
              </a:rPr>
              <a:t>accus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p>
          <a:p>
            <a:pPr rtl="0"/>
            <a:r>
              <a:rPr lang="de-DE" sz="2500" kern="1200" baseline="0" dirty="0" err="1">
                <a:solidFill>
                  <a:srgbClr val="000000"/>
                </a:solidFill>
                <a:latin typeface="Arial"/>
              </a:rPr>
              <a:t>omnient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laccum</a:t>
            </a:r>
            <a:r>
              <a:rPr lang="de-DE" sz="2500" kern="1200" baseline="0" dirty="0">
                <a:solidFill>
                  <a:srgbClr val="000000"/>
                </a:solidFill>
                <a:latin typeface="Arial"/>
              </a:rPr>
              <a:t> </a:t>
            </a:r>
            <a:r>
              <a:rPr lang="de-DE" sz="2500" kern="1200" baseline="0" dirty="0" err="1">
                <a:solidFill>
                  <a:srgbClr val="000000"/>
                </a:solidFill>
                <a:latin typeface="Arial"/>
              </a:rPr>
              <a:t>ernation</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a:t>
            </a:r>
            <a:r>
              <a:rPr lang="de-DE" sz="2500" kern="1200" baseline="0" dirty="0" err="1">
                <a:solidFill>
                  <a:srgbClr val="000000"/>
                </a:solidFill>
                <a:latin typeface="Arial"/>
              </a:rPr>
              <a:t>explictur</a:t>
            </a:r>
            <a:r>
              <a:rPr lang="de-DE" sz="2500" kern="1200" baseline="0" dirty="0">
                <a:solidFill>
                  <a:srgbClr val="000000"/>
                </a:solidFill>
                <a:latin typeface="Arial"/>
              </a:rPr>
              <a:t>? </a:t>
            </a:r>
            <a:r>
              <a:rPr lang="de-DE" sz="2500" kern="1200" baseline="0" dirty="0" err="1">
                <a:solidFill>
                  <a:srgbClr val="000000"/>
                </a:solidFill>
                <a:latin typeface="Arial"/>
              </a:rPr>
              <a:t>Abori</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molut</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eaquis</a:t>
            </a:r>
            <a:r>
              <a:rPr lang="de-DE" sz="2500" kern="1200" baseline="0" dirty="0">
                <a:solidFill>
                  <a:srgbClr val="000000"/>
                </a:solidFill>
                <a:latin typeface="Arial"/>
              </a:rPr>
              <a:t> </a:t>
            </a:r>
            <a:r>
              <a:rPr lang="de-DE" sz="2500" kern="1200" baseline="0" dirty="0" err="1">
                <a:solidFill>
                  <a:srgbClr val="000000"/>
                </a:solidFill>
                <a:latin typeface="Arial"/>
              </a:rPr>
              <a:t>venis</a:t>
            </a:r>
            <a:r>
              <a:rPr lang="de-DE" sz="2500" kern="1200" baseline="0" dirty="0">
                <a:solidFill>
                  <a:srgbClr val="000000"/>
                </a:solidFill>
                <a:latin typeface="Arial"/>
              </a:rPr>
              <a:t> </a:t>
            </a:r>
            <a:r>
              <a:rPr lang="de-DE" sz="2500" kern="1200" baseline="0" dirty="0" err="1">
                <a:solidFill>
                  <a:srgbClr val="000000"/>
                </a:solidFill>
                <a:latin typeface="Arial"/>
              </a:rPr>
              <a:t>quibus</a:t>
            </a:r>
            <a:r>
              <a:rPr lang="de-DE" sz="2500" kern="1200" baseline="0" dirty="0">
                <a:solidFill>
                  <a:srgbClr val="000000"/>
                </a:solidFill>
                <a:latin typeface="Arial"/>
              </a:rPr>
              <a:t> in es et </a:t>
            </a:r>
            <a:r>
              <a:rPr lang="de-DE" sz="2500" kern="1200" baseline="0" dirty="0" err="1">
                <a:solidFill>
                  <a:srgbClr val="000000"/>
                </a:solidFill>
                <a:latin typeface="Arial"/>
              </a:rPr>
              <a:t>aligent</a:t>
            </a:r>
            <a:r>
              <a:rPr lang="de-DE" sz="2500" kern="1200" baseline="0" dirty="0">
                <a:solidFill>
                  <a:srgbClr val="000000"/>
                </a:solidFill>
                <a:latin typeface="Arial"/>
              </a:rPr>
              <a:t>.</a:t>
            </a:r>
          </a:p>
          <a:p>
            <a:pPr rtl="0"/>
            <a:r>
              <a:rPr lang="de-DE" sz="2500" kern="1200" baseline="0" dirty="0" err="1">
                <a:solidFill>
                  <a:srgbClr val="000000"/>
                </a:solidFill>
                <a:latin typeface="Arial"/>
              </a:rPr>
              <a:t>Niat</a:t>
            </a:r>
            <a:r>
              <a:rPr lang="de-DE" sz="2500" kern="1200" baseline="0" dirty="0">
                <a:solidFill>
                  <a:srgbClr val="000000"/>
                </a:solidFill>
                <a:latin typeface="Arial"/>
              </a:rPr>
              <a:t> </a:t>
            </a:r>
            <a:r>
              <a:rPr lang="de-DE" sz="2500" kern="1200" baseline="0" dirty="0" err="1">
                <a:solidFill>
                  <a:srgbClr val="000000"/>
                </a:solidFill>
                <a:latin typeface="Arial"/>
              </a:rPr>
              <a:t>harchillis</a:t>
            </a:r>
            <a:r>
              <a:rPr lang="de-DE" sz="2500" kern="1200" baseline="0" dirty="0">
                <a:solidFill>
                  <a:srgbClr val="000000"/>
                </a:solidFill>
                <a:latin typeface="Arial"/>
              </a:rPr>
              <a:t> </a:t>
            </a:r>
            <a:r>
              <a:rPr lang="de-DE" sz="2500" kern="1200" baseline="0" dirty="0" err="1">
                <a:solidFill>
                  <a:srgbClr val="000000"/>
                </a:solidFill>
                <a:latin typeface="Arial"/>
              </a:rPr>
              <a:t>cullate</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aboreperia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doluptam</a:t>
            </a:r>
            <a:r>
              <a:rPr lang="de-DE" sz="2500" kern="1200" baseline="0" dirty="0">
                <a:solidFill>
                  <a:srgbClr val="000000"/>
                </a:solidFill>
                <a:latin typeface="Arial"/>
              </a:rPr>
              <a:t> </a:t>
            </a:r>
            <a:r>
              <a:rPr lang="de-DE" sz="2500" kern="1200" baseline="0" dirty="0" err="1">
                <a:solidFill>
                  <a:srgbClr val="000000"/>
                </a:solidFill>
                <a:latin typeface="Arial"/>
              </a:rPr>
              <a:t>faccabo</a:t>
            </a:r>
            <a:r>
              <a:rPr lang="de-DE" sz="2500" kern="1200" baseline="0" dirty="0">
                <a:solidFill>
                  <a:srgbClr val="000000"/>
                </a:solidFill>
                <a:latin typeface="Arial"/>
              </a:rPr>
              <a:t>. </a:t>
            </a:r>
            <a:r>
              <a:rPr lang="de-DE" sz="2500" kern="1200" baseline="0" dirty="0" err="1">
                <a:solidFill>
                  <a:srgbClr val="000000"/>
                </a:solidFill>
                <a:latin typeface="Arial"/>
              </a:rPr>
              <a:t>Otam</a:t>
            </a:r>
            <a:r>
              <a:rPr lang="de-DE" sz="2500" kern="1200" baseline="0" dirty="0">
                <a:solidFill>
                  <a:srgbClr val="000000"/>
                </a:solidFill>
                <a:latin typeface="Arial"/>
              </a:rPr>
              <a:t> </a:t>
            </a:r>
            <a:r>
              <a:rPr lang="de-DE" sz="2500" kern="1200" baseline="0" dirty="0" err="1">
                <a:solidFill>
                  <a:srgbClr val="000000"/>
                </a:solidFill>
                <a:latin typeface="Arial"/>
              </a:rPr>
              <a:t>iniminventur</a:t>
            </a:r>
            <a:r>
              <a:rPr lang="de-DE" sz="2500" kern="1200" baseline="0" dirty="0">
                <a:solidFill>
                  <a:srgbClr val="000000"/>
                </a:solidFill>
                <a:latin typeface="Arial"/>
              </a:rPr>
              <a:t>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none</a:t>
            </a:r>
            <a:r>
              <a:rPr lang="de-DE" sz="2500" kern="1200" baseline="0" dirty="0">
                <a:solidFill>
                  <a:srgbClr val="000000"/>
                </a:solidFill>
                <a:latin typeface="Arial"/>
              </a:rPr>
              <a:t> </a:t>
            </a:r>
            <a:r>
              <a:rPr lang="de-DE" sz="2500" kern="1200" baseline="0" dirty="0" err="1">
                <a:solidFill>
                  <a:srgbClr val="000000"/>
                </a:solidFill>
                <a:latin typeface="Arial"/>
              </a:rPr>
              <a:t>net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accum</a:t>
            </a:r>
            <a:r>
              <a:rPr lang="de-DE" sz="2500" kern="1200" baseline="0" dirty="0">
                <a:solidFill>
                  <a:srgbClr val="000000"/>
                </a:solidFill>
                <a:latin typeface="Arial"/>
              </a:rPr>
              <a:t>, </a:t>
            </a:r>
            <a:r>
              <a:rPr lang="de-DE" sz="2500" kern="1200" baseline="0" dirty="0" err="1">
                <a:solidFill>
                  <a:srgbClr val="000000"/>
                </a:solidFill>
                <a:latin typeface="Arial"/>
              </a:rPr>
              <a:t>nimet</a:t>
            </a:r>
            <a:r>
              <a:rPr lang="de-DE" sz="2500" kern="1200" baseline="0" dirty="0">
                <a:solidFill>
                  <a:srgbClr val="000000"/>
                </a:solidFill>
                <a:latin typeface="Arial"/>
              </a:rPr>
              <a:t> </a:t>
            </a:r>
            <a:r>
              <a:rPr lang="de-DE" sz="2500" kern="1200" baseline="0" dirty="0" err="1">
                <a:solidFill>
                  <a:srgbClr val="000000"/>
                </a:solidFill>
                <a:latin typeface="Arial"/>
              </a:rPr>
              <a:t>officimi</a:t>
            </a:r>
            <a:r>
              <a:rPr lang="de-DE" sz="2500" kern="1200" baseline="0" dirty="0">
                <a:solidFill>
                  <a:srgbClr val="000000"/>
                </a:solidFill>
                <a:latin typeface="Arial"/>
              </a:rPr>
              <a:t>, </a:t>
            </a:r>
            <a:r>
              <a:rPr lang="de-DE" sz="2500" kern="1200" baseline="0" dirty="0" err="1">
                <a:solidFill>
                  <a:srgbClr val="000000"/>
                </a:solidFill>
                <a:latin typeface="Arial"/>
              </a:rPr>
              <a:t>conseque</a:t>
            </a:r>
            <a:r>
              <a:rPr lang="de-DE" sz="2500" kern="1200" baseline="0" dirty="0">
                <a:solidFill>
                  <a:srgbClr val="000000"/>
                </a:solidFill>
                <a:latin typeface="Arial"/>
              </a:rPr>
              <a:t> </a:t>
            </a:r>
            <a:r>
              <a:rPr lang="de-DE" sz="2500" kern="1200" baseline="0" dirty="0" err="1">
                <a:solidFill>
                  <a:srgbClr val="000000"/>
                </a:solidFill>
                <a:latin typeface="Arial"/>
              </a:rPr>
              <a:t>dit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Nam, </a:t>
            </a:r>
            <a:r>
              <a:rPr lang="de-DE" sz="2500" kern="1200" baseline="0" dirty="0" err="1">
                <a:solidFill>
                  <a:srgbClr val="000000"/>
                </a:solidFill>
                <a:latin typeface="Arial"/>
              </a:rPr>
              <a:t>quibus</a:t>
            </a:r>
            <a:r>
              <a:rPr lang="de-DE" sz="2500" kern="1200" baseline="0" dirty="0">
                <a:solidFill>
                  <a:srgbClr val="000000"/>
                </a:solidFill>
                <a:latin typeface="Arial"/>
              </a:rPr>
              <a:t> </a:t>
            </a:r>
            <a:r>
              <a:rPr lang="de-DE" sz="2500" kern="1200" baseline="0" dirty="0" err="1">
                <a:solidFill>
                  <a:srgbClr val="000000"/>
                </a:solidFill>
                <a:latin typeface="Arial"/>
              </a:rPr>
              <a:t>moloraectius</a:t>
            </a:r>
            <a:r>
              <a:rPr lang="de-DE" sz="2500" kern="1200" baseline="0" dirty="0">
                <a:solidFill>
                  <a:srgbClr val="000000"/>
                </a:solidFill>
                <a:latin typeface="Arial"/>
              </a:rPr>
              <a:t> </a:t>
            </a:r>
            <a:r>
              <a:rPr lang="de-DE" sz="2500" kern="1200" baseline="0" dirty="0" err="1">
                <a:solidFill>
                  <a:srgbClr val="000000"/>
                </a:solidFill>
                <a:latin typeface="Arial"/>
              </a:rPr>
              <a:t>illabor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laborrum</a:t>
            </a:r>
            <a:r>
              <a:rPr lang="de-DE" sz="2500" kern="1200" baseline="0" dirty="0">
                <a:solidFill>
                  <a:srgbClr val="000000"/>
                </a:solidFill>
                <a:latin typeface="Arial"/>
              </a:rPr>
              <a:t> </a:t>
            </a:r>
            <a:r>
              <a:rPr lang="de-DE" sz="2500" kern="1200" baseline="0" dirty="0" err="1">
                <a:solidFill>
                  <a:srgbClr val="000000"/>
                </a:solidFill>
                <a:latin typeface="Arial"/>
              </a:rPr>
              <a:t>inveliquia</a:t>
            </a:r>
            <a:r>
              <a:rPr lang="de-DE" sz="2500" kern="1200" baseline="0" dirty="0">
                <a:solidFill>
                  <a:srgbClr val="000000"/>
                </a:solidFill>
                <a:latin typeface="Arial"/>
              </a:rPr>
              <a:t> </a:t>
            </a:r>
            <a:r>
              <a:rPr lang="de-DE" sz="2500" kern="1200" baseline="0" dirty="0" err="1">
                <a:solidFill>
                  <a:srgbClr val="000000"/>
                </a:solidFill>
                <a:latin typeface="Arial"/>
              </a:rPr>
              <a:t>sequias</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spedis</a:t>
            </a:r>
            <a:r>
              <a:rPr lang="de-DE" sz="2500" kern="1200" baseline="0" dirty="0">
                <a:solidFill>
                  <a:srgbClr val="000000"/>
                </a:solidFill>
                <a:latin typeface="Arial"/>
              </a:rPr>
              <a:t> </a:t>
            </a:r>
            <a:r>
              <a:rPr lang="de-DE" sz="2500" kern="1200" baseline="0" dirty="0" err="1">
                <a:solidFill>
                  <a:srgbClr val="000000"/>
                </a:solidFill>
                <a:latin typeface="Arial"/>
              </a:rPr>
              <a:t>moluptias</a:t>
            </a:r>
            <a:r>
              <a:rPr lang="de-DE" sz="2500" kern="1200" baseline="0" dirty="0">
                <a:solidFill>
                  <a:srgbClr val="000000"/>
                </a:solidFill>
                <a:latin typeface="Arial"/>
              </a:rPr>
              <a:t> </a:t>
            </a:r>
            <a:r>
              <a:rPr lang="de-DE" sz="2500" kern="1200" baseline="0" dirty="0" err="1">
                <a:solidFill>
                  <a:srgbClr val="000000"/>
                </a:solidFill>
                <a:latin typeface="Arial"/>
              </a:rPr>
              <a:t>adia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acest</a:t>
            </a:r>
            <a:r>
              <a:rPr lang="de-DE" sz="2500" kern="1200" baseline="0" dirty="0">
                <a:solidFill>
                  <a:srgbClr val="000000"/>
                </a:solidFill>
                <a:latin typeface="Arial"/>
              </a:rPr>
              <a:t> </a:t>
            </a:r>
            <a:r>
              <a:rPr lang="de-DE" sz="2500" kern="1200" baseline="0" dirty="0" err="1">
                <a:solidFill>
                  <a:srgbClr val="000000"/>
                </a:solidFill>
                <a:latin typeface="Arial"/>
              </a:rPr>
              <a:t>audae</a:t>
            </a:r>
            <a:r>
              <a:rPr lang="de-DE" sz="2500" kern="1200" baseline="0" dirty="0">
                <a:solidFill>
                  <a:srgbClr val="000000"/>
                </a:solidFill>
                <a:latin typeface="Arial"/>
              </a:rPr>
              <a:t> </a:t>
            </a:r>
            <a:r>
              <a:rPr lang="de-DE" sz="2500" kern="1200" baseline="0" dirty="0" err="1">
                <a:solidFill>
                  <a:srgbClr val="000000"/>
                </a:solidFill>
                <a:latin typeface="Arial"/>
              </a:rPr>
              <a:t>pernatum</a:t>
            </a:r>
            <a:r>
              <a:rPr lang="de-DE" sz="2500" kern="1200" baseline="0" dirty="0">
                <a:solidFill>
                  <a:srgbClr val="000000"/>
                </a:solidFill>
                <a:latin typeface="Arial"/>
              </a:rPr>
              <a:t> </a:t>
            </a:r>
            <a:r>
              <a:rPr lang="de-DE" sz="2500" kern="1200" baseline="0" dirty="0" err="1">
                <a:solidFill>
                  <a:srgbClr val="000000"/>
                </a:solidFill>
                <a:latin typeface="Arial"/>
              </a:rPr>
              <a:t>ius</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ad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et </a:t>
            </a:r>
            <a:r>
              <a:rPr lang="de-DE" sz="2500" kern="1200" baseline="0" dirty="0" err="1">
                <a:solidFill>
                  <a:srgbClr val="000000"/>
                </a:solidFill>
                <a:latin typeface="Arial"/>
              </a:rPr>
              <a:t>volo</a:t>
            </a:r>
            <a:r>
              <a:rPr lang="de-DE" sz="2500" kern="1200" baseline="0" dirty="0">
                <a:solidFill>
                  <a:srgbClr val="000000"/>
                </a:solidFill>
                <a:latin typeface="Arial"/>
              </a:rPr>
              <a:t> </a:t>
            </a:r>
            <a:r>
              <a:rPr lang="de-DE" sz="2500" kern="1200" baseline="0" dirty="0" err="1">
                <a:solidFill>
                  <a:srgbClr val="000000"/>
                </a:solidFill>
                <a:latin typeface="Arial"/>
              </a:rPr>
              <a:t>verovid</a:t>
            </a:r>
            <a:r>
              <a:rPr lang="de-DE" sz="2500" kern="1200" baseline="0" dirty="0">
                <a:solidFill>
                  <a:srgbClr val="000000"/>
                </a:solidFill>
                <a:latin typeface="Arial"/>
              </a:rPr>
              <a:t> </a:t>
            </a:r>
            <a:r>
              <a:rPr lang="de-DE" sz="2500" kern="1200" baseline="0" dirty="0" err="1">
                <a:solidFill>
                  <a:srgbClr val="000000"/>
                </a:solidFill>
                <a:latin typeface="Arial"/>
              </a:rPr>
              <a:t>unturitatet</a:t>
            </a:r>
            <a:r>
              <a:rPr lang="de-DE" sz="2500" kern="1200" baseline="0" dirty="0">
                <a:solidFill>
                  <a:srgbClr val="000000"/>
                </a:solidFill>
                <a:latin typeface="Arial"/>
              </a:rPr>
              <a:t> </a:t>
            </a:r>
            <a:r>
              <a:rPr lang="de-DE" sz="2500" kern="1200" baseline="0" dirty="0" err="1">
                <a:solidFill>
                  <a:srgbClr val="000000"/>
                </a:solidFill>
                <a:latin typeface="Arial"/>
              </a:rPr>
              <a:t>adiorehendi</a:t>
            </a:r>
            <a:r>
              <a:rPr lang="de-DE" sz="2500" kern="1200" baseline="0" dirty="0">
                <a:solidFill>
                  <a:srgbClr val="000000"/>
                </a:solidFill>
                <a:latin typeface="Arial"/>
              </a:rPr>
              <a:t> </a:t>
            </a:r>
            <a:r>
              <a:rPr lang="de-DE" sz="2500" kern="1200" baseline="0" dirty="0" err="1">
                <a:solidFill>
                  <a:srgbClr val="000000"/>
                </a:solidFill>
                <a:latin typeface="Arial"/>
              </a:rPr>
              <a:t>blabor</a:t>
            </a:r>
            <a:r>
              <a:rPr lang="de-DE" sz="2500" kern="1200" baseline="0" dirty="0">
                <a:solidFill>
                  <a:srgbClr val="000000"/>
                </a:solidFill>
                <a:latin typeface="Arial"/>
              </a:rPr>
              <a:t> </a:t>
            </a:r>
            <a:r>
              <a:rPr lang="de-DE" sz="2500" kern="1200" baseline="0" dirty="0" err="1">
                <a:solidFill>
                  <a:srgbClr val="000000"/>
                </a:solidFill>
                <a:latin typeface="Arial"/>
              </a:rPr>
              <a:t>aciur</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resciuntem</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imendendae</a:t>
            </a:r>
            <a:r>
              <a:rPr lang="de-DE" sz="2500" kern="1200" baseline="0" dirty="0">
                <a:solidFill>
                  <a:srgbClr val="000000"/>
                </a:solidFill>
                <a:latin typeface="Arial"/>
              </a:rPr>
              <a:t> </a:t>
            </a:r>
            <a:r>
              <a:rPr lang="de-DE" sz="2500" kern="1200" baseline="0" dirty="0" err="1">
                <a:solidFill>
                  <a:srgbClr val="000000"/>
                </a:solidFill>
                <a:latin typeface="Arial"/>
              </a:rPr>
              <a:t>verum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dem. </a:t>
            </a:r>
            <a:r>
              <a:rPr lang="de-DE" sz="2500" kern="1200" baseline="0" dirty="0" err="1">
                <a:solidFill>
                  <a:srgbClr val="000000"/>
                </a:solidFill>
                <a:latin typeface="Arial"/>
              </a:rPr>
              <a:t>Ro</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a:t>
            </a:r>
            <a:r>
              <a:rPr lang="de-DE" sz="2500" kern="1200" baseline="0" dirty="0">
                <a:solidFill>
                  <a:srgbClr val="000000"/>
                </a:solidFill>
                <a:latin typeface="Arial"/>
              </a:rPr>
              <a:t> </a:t>
            </a:r>
            <a:r>
              <a:rPr lang="de-DE" sz="2500" kern="1200" baseline="0" dirty="0" err="1">
                <a:solidFill>
                  <a:srgbClr val="000000"/>
                </a:solidFill>
                <a:latin typeface="Arial"/>
              </a:rPr>
              <a:t>atiorro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in </a:t>
            </a:r>
            <a:r>
              <a:rPr lang="de-DE" sz="2500" kern="1200" baseline="0" dirty="0" err="1">
                <a:solidFill>
                  <a:srgbClr val="000000"/>
                </a:solidFill>
                <a:latin typeface="Arial"/>
              </a:rPr>
              <a:t>nihiliquis</a:t>
            </a:r>
            <a:r>
              <a:rPr lang="de-DE" sz="2500" kern="1200" baseline="0" dirty="0">
                <a:solidFill>
                  <a:srgbClr val="000000"/>
                </a:solidFill>
                <a:latin typeface="Arial"/>
              </a:rPr>
              <a:t> </a:t>
            </a:r>
            <a:r>
              <a:rPr lang="de-DE" sz="2500" kern="1200" baseline="0" dirty="0" err="1">
                <a:solidFill>
                  <a:srgbClr val="000000"/>
                </a:solidFill>
                <a:latin typeface="Arial"/>
              </a:rPr>
              <a:t>volorporro</a:t>
            </a:r>
            <a:r>
              <a:rPr lang="de-DE" sz="2500" kern="1200" baseline="0" dirty="0">
                <a:solidFill>
                  <a:srgbClr val="000000"/>
                </a:solidFill>
                <a:latin typeface="Arial"/>
              </a:rPr>
              <a:t> </a:t>
            </a:r>
            <a:r>
              <a:rPr lang="de-DE" sz="2500" kern="1200" baseline="0" dirty="0" err="1">
                <a:solidFill>
                  <a:srgbClr val="000000"/>
                </a:solidFill>
                <a:latin typeface="Arial"/>
              </a:rPr>
              <a:t>is</a:t>
            </a:r>
            <a:r>
              <a:rPr lang="de-DE" sz="2500" kern="1200" baseline="0" dirty="0">
                <a:solidFill>
                  <a:srgbClr val="000000"/>
                </a:solidFill>
                <a:latin typeface="Arial"/>
              </a:rPr>
              <a:t> </a:t>
            </a:r>
            <a:r>
              <a:rPr lang="de-DE" sz="2500" kern="1200" baseline="0" dirty="0" err="1">
                <a:solidFill>
                  <a:srgbClr val="000000"/>
                </a:solidFill>
                <a:latin typeface="Arial"/>
              </a:rPr>
              <a:t>istiusdaecto</a:t>
            </a:r>
            <a:r>
              <a:rPr lang="de-DE" sz="2500" kern="1200" baseline="0" dirty="0">
                <a:solidFill>
                  <a:srgbClr val="000000"/>
                </a:solidFill>
                <a:latin typeface="Arial"/>
              </a:rPr>
              <a:t> </a:t>
            </a:r>
            <a:r>
              <a:rPr lang="de-DE" sz="2500" kern="1200" baseline="0" dirty="0" err="1">
                <a:solidFill>
                  <a:srgbClr val="000000"/>
                </a:solidFill>
                <a:latin typeface="Arial"/>
              </a:rPr>
              <a:t>tem</a:t>
            </a:r>
            <a:r>
              <a:rPr lang="de-DE" sz="2500" kern="1200" baseline="0" dirty="0">
                <a:solidFill>
                  <a:srgbClr val="000000"/>
                </a:solidFill>
                <a:latin typeface="Arial"/>
              </a:rPr>
              <a:t> </a:t>
            </a:r>
            <a:r>
              <a:rPr lang="de-DE" sz="2500" kern="1200" baseline="0" dirty="0" err="1">
                <a:solidFill>
                  <a:srgbClr val="000000"/>
                </a:solidFill>
                <a:latin typeface="Arial"/>
              </a:rPr>
              <a:t>recae</a:t>
            </a:r>
            <a:r>
              <a:rPr lang="de-DE" sz="2500" kern="1200" baseline="0" dirty="0">
                <a:solidFill>
                  <a:srgbClr val="000000"/>
                </a:solidFill>
                <a:latin typeface="Arial"/>
              </a:rPr>
              <a:t> mi, si </a:t>
            </a:r>
            <a:r>
              <a:rPr lang="de-DE" sz="2500" kern="1200" baseline="0" dirty="0" err="1">
                <a:solidFill>
                  <a:srgbClr val="000000"/>
                </a:solidFill>
                <a:latin typeface="Arial"/>
              </a:rPr>
              <a:t>voluptat</a:t>
            </a:r>
            <a:r>
              <a:rPr lang="de-DE" sz="2500" kern="1200" baseline="0" dirty="0">
                <a:solidFill>
                  <a:srgbClr val="000000"/>
                </a:solidFill>
                <a:latin typeface="Arial"/>
              </a:rPr>
              <a:t>.</a:t>
            </a:r>
          </a:p>
          <a:p>
            <a:pPr rtl="0"/>
            <a:r>
              <a:rPr lang="de-DE" sz="2500" kern="1200" baseline="0" dirty="0" err="1">
                <a:solidFill>
                  <a:srgbClr val="000000"/>
                </a:solidFill>
                <a:latin typeface="Arial"/>
              </a:rPr>
              <a:t>Cae</a:t>
            </a:r>
            <a:r>
              <a:rPr lang="de-DE" sz="2500" kern="1200" baseline="0" dirty="0">
                <a:solidFill>
                  <a:srgbClr val="000000"/>
                </a:solidFill>
                <a:latin typeface="Arial"/>
              </a:rPr>
              <a:t> et </a:t>
            </a:r>
            <a:r>
              <a:rPr lang="de-DE" sz="2500" kern="1200" baseline="0" dirty="0" err="1">
                <a:solidFill>
                  <a:srgbClr val="000000"/>
                </a:solidFill>
                <a:latin typeface="Arial"/>
              </a:rPr>
              <a:t>autem</a:t>
            </a:r>
            <a:r>
              <a:rPr lang="de-DE" sz="2500" kern="1200" baseline="0" dirty="0">
                <a:solidFill>
                  <a:srgbClr val="000000"/>
                </a:solidFill>
                <a:latin typeface="Arial"/>
              </a:rPr>
              <a:t> </a:t>
            </a:r>
            <a:r>
              <a:rPr lang="de-DE" sz="2500" kern="1200" baseline="0" dirty="0" err="1">
                <a:solidFill>
                  <a:srgbClr val="000000"/>
                </a:solidFill>
                <a:latin typeface="Arial"/>
              </a:rPr>
              <a:t>at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reped</a:t>
            </a:r>
            <a:r>
              <a:rPr lang="de-DE" sz="2500" kern="1200" baseline="0" dirty="0">
                <a:solidFill>
                  <a:srgbClr val="000000"/>
                </a:solidFill>
                <a:latin typeface="Arial"/>
              </a:rPr>
              <a:t> </a:t>
            </a:r>
            <a:r>
              <a:rPr lang="de-DE" sz="2500" kern="1200" baseline="0" dirty="0" err="1">
                <a:solidFill>
                  <a:srgbClr val="000000"/>
                </a:solidFill>
                <a:latin typeface="Arial"/>
              </a:rPr>
              <a:t>quasinc</a:t>
            </a:r>
            <a:r>
              <a:rPr lang="de-DE" sz="2500" kern="1200" baseline="0" dirty="0">
                <a:solidFill>
                  <a:srgbClr val="000000"/>
                </a:solidFill>
                <a:latin typeface="Arial"/>
              </a:rPr>
              <a:t> </a:t>
            </a:r>
            <a:r>
              <a:rPr lang="de-DE" sz="2500" kern="1200" baseline="0" dirty="0" err="1">
                <a:solidFill>
                  <a:srgbClr val="000000"/>
                </a:solidFill>
                <a:latin typeface="Arial"/>
              </a:rPr>
              <a:t>ipitio</a:t>
            </a:r>
            <a:r>
              <a:rPr lang="de-DE" sz="2500" kern="1200" baseline="0" dirty="0">
                <a:solidFill>
                  <a:srgbClr val="000000"/>
                </a:solidFill>
                <a:latin typeface="Arial"/>
              </a:rPr>
              <a:t>. </a:t>
            </a:r>
            <a:r>
              <a:rPr lang="de-DE" sz="2500" kern="1200" baseline="0" dirty="0" err="1">
                <a:solidFill>
                  <a:srgbClr val="000000"/>
                </a:solidFill>
                <a:latin typeface="Arial"/>
              </a:rPr>
              <a:t>Ariscipsamus</a:t>
            </a:r>
            <a:r>
              <a:rPr lang="de-DE" sz="2500" kern="1200" baseline="0" dirty="0">
                <a:solidFill>
                  <a:srgbClr val="000000"/>
                </a:solidFill>
                <a:latin typeface="Arial"/>
              </a:rPr>
              <a:t> </a:t>
            </a:r>
            <a:r>
              <a:rPr lang="de-DE" sz="2500" kern="1200" baseline="0" dirty="0" err="1">
                <a:solidFill>
                  <a:srgbClr val="000000"/>
                </a:solidFill>
                <a:latin typeface="Arial"/>
              </a:rPr>
              <a:t>volorec</a:t>
            </a:r>
            <a:r>
              <a:rPr lang="de-DE" sz="2500" kern="1200" baseline="0" dirty="0">
                <a:solidFill>
                  <a:srgbClr val="000000"/>
                </a:solidFill>
                <a:latin typeface="Arial"/>
              </a:rPr>
              <a:t> </a:t>
            </a:r>
            <a:r>
              <a:rPr lang="de-DE" sz="2500" kern="1200" baseline="0" dirty="0" err="1">
                <a:solidFill>
                  <a:srgbClr val="000000"/>
                </a:solidFill>
                <a:latin typeface="Arial"/>
              </a:rPr>
              <a:t>tionse</a:t>
            </a:r>
            <a:r>
              <a:rPr lang="de-DE" sz="2500" kern="1200" baseline="0" dirty="0">
                <a:solidFill>
                  <a:srgbClr val="000000"/>
                </a:solidFill>
                <a:latin typeface="Arial"/>
              </a:rPr>
              <a:t> </a:t>
            </a:r>
            <a:r>
              <a:rPr lang="de-DE" sz="2500" kern="1200" baseline="0" dirty="0" err="1">
                <a:solidFill>
                  <a:srgbClr val="000000"/>
                </a:solidFill>
                <a:latin typeface="Arial"/>
              </a:rPr>
              <a:t>perum</a:t>
            </a:r>
            <a:r>
              <a:rPr lang="de-DE" sz="2500" kern="1200" baseline="0" dirty="0">
                <a:solidFill>
                  <a:srgbClr val="000000"/>
                </a:solidFill>
                <a:latin typeface="Arial"/>
              </a:rPr>
              <a:t> </a:t>
            </a:r>
            <a:r>
              <a:rPr lang="de-DE" sz="2500" kern="1200" baseline="0" dirty="0" err="1">
                <a:solidFill>
                  <a:srgbClr val="000000"/>
                </a:solidFill>
                <a:latin typeface="Arial"/>
              </a:rPr>
              <a:t>volorunt</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p>
        </p:txBody>
      </p:sp>
      <p:sp>
        <p:nvSpPr>
          <p:cNvPr id="5" name="Fußzeilenplatzhalter 4"/>
          <p:cNvSpPr>
            <a:spLocks noGrp="1"/>
          </p:cNvSpPr>
          <p:nvPr>
            <p:ph type="ftr" sz="quarter" idx="11"/>
          </p:nvPr>
        </p:nvSpPr>
        <p:spPr/>
        <p:txBody>
          <a:bodyPr/>
          <a:lstStyle/>
          <a:p>
            <a:r>
              <a:rPr lang="de-DE" b="1" dirty="0"/>
              <a:t>Technische Universität München </a:t>
            </a:r>
          </a:p>
          <a:p>
            <a:r>
              <a:rPr lang="de-DE" dirty="0"/>
              <a:t>Fakultät für Mustertechnik </a:t>
            </a:r>
          </a:p>
          <a:p>
            <a:r>
              <a:rPr lang="de-DE" dirty="0"/>
              <a:t>Lehrstuhl für Musterverfahren</a:t>
            </a:r>
          </a:p>
        </p:txBody>
      </p:sp>
      <p:sp>
        <p:nvSpPr>
          <p:cNvPr id="13" name="Bildplatzhalter 12"/>
          <p:cNvSpPr>
            <a:spLocks noGrp="1"/>
          </p:cNvSpPr>
          <p:nvPr>
            <p:ph type="pic" sz="quarter" idx="16"/>
          </p:nvPr>
        </p:nvSpPr>
        <p:spPr>
          <a:xfrm>
            <a:off x="9666958" y="20684603"/>
            <a:ext cx="7380000" cy="6120000"/>
          </a:xfrm>
          <a:prstGeom prst="rect">
            <a:avLst/>
          </a:prstGeom>
        </p:spPr>
        <p:txBody>
          <a:bodyPr bIns="46800" anchor="t" anchorCtr="0"/>
          <a:lstStyle/>
          <a:p>
            <a:r>
              <a:rPr lang="de-DE"/>
              <a:t>Bild durch Klicken auf Symbol hinzufügen</a:t>
            </a:r>
            <a:endParaRPr lang="de-DE" dirty="0"/>
          </a:p>
        </p:txBody>
      </p:sp>
      <p:sp>
        <p:nvSpPr>
          <p:cNvPr id="19" name="Textplatzhalter 18"/>
          <p:cNvSpPr>
            <a:spLocks noGrp="1"/>
          </p:cNvSpPr>
          <p:nvPr>
            <p:ph type="body" sz="quarter" idx="17" hasCustomPrompt="1"/>
          </p:nvPr>
        </p:nvSpPr>
        <p:spPr>
          <a:xfrm>
            <a:off x="9666958" y="26805283"/>
            <a:ext cx="73800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12" name="Bildplatzhalter 12"/>
          <p:cNvSpPr>
            <a:spLocks noGrp="1"/>
          </p:cNvSpPr>
          <p:nvPr>
            <p:ph type="pic" sz="quarter" idx="18"/>
          </p:nvPr>
        </p:nvSpPr>
        <p:spPr>
          <a:xfrm>
            <a:off x="25761566" y="9091315"/>
            <a:ext cx="7380000" cy="9360360"/>
          </a:xfrm>
          <a:prstGeom prst="rect">
            <a:avLst/>
          </a:prstGeom>
        </p:spPr>
        <p:txBody>
          <a:bodyPr bIns="46800" anchor="t" anchorCtr="0"/>
          <a:lstStyle/>
          <a:p>
            <a:r>
              <a:rPr lang="de-DE"/>
              <a:t>Bild durch Klicken auf Symbol hinzufügen</a:t>
            </a:r>
            <a:endParaRPr lang="de-DE" dirty="0"/>
          </a:p>
        </p:txBody>
      </p:sp>
      <p:sp>
        <p:nvSpPr>
          <p:cNvPr id="14" name="Textplatzhalter 18"/>
          <p:cNvSpPr>
            <a:spLocks noGrp="1"/>
          </p:cNvSpPr>
          <p:nvPr>
            <p:ph type="body" sz="quarter" idx="19" hasCustomPrompt="1"/>
          </p:nvPr>
        </p:nvSpPr>
        <p:spPr>
          <a:xfrm>
            <a:off x="25761566" y="18452355"/>
            <a:ext cx="73800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17" name="Textplatzhalter 16"/>
          <p:cNvSpPr>
            <a:spLocks noGrp="1"/>
          </p:cNvSpPr>
          <p:nvPr>
            <p:ph type="body" sz="quarter" idx="20" hasCustomPrompt="1"/>
          </p:nvPr>
        </p:nvSpPr>
        <p:spPr>
          <a:xfrm>
            <a:off x="1656000" y="8784000"/>
            <a:ext cx="7308000" cy="18426761"/>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lvl="1"/>
            <a:r>
              <a:rPr lang="de-DE" sz="2500" kern="1200" baseline="0" dirty="0">
                <a:solidFill>
                  <a:srgbClr val="000000"/>
                </a:solidFill>
                <a:latin typeface="Arial"/>
              </a:rPr>
              <a:t>Fließtext 25 </a:t>
            </a:r>
            <a:r>
              <a:rPr lang="de-DE" sz="2500" kern="1200" baseline="0" dirty="0" err="1">
                <a:solidFill>
                  <a:srgbClr val="000000"/>
                </a:solidFill>
                <a:latin typeface="Arial"/>
              </a:rPr>
              <a:t>pt</a:t>
            </a:r>
            <a:r>
              <a:rPr lang="de-DE" sz="2500" kern="1200" baseline="0" dirty="0">
                <a:solidFill>
                  <a:srgbClr val="000000"/>
                </a:solidFill>
                <a:latin typeface="Arial"/>
              </a:rPr>
              <a:t> </a:t>
            </a:r>
            <a:endParaRPr lang="de-DE" dirty="0"/>
          </a:p>
          <a:p>
            <a:pPr rtl="0"/>
            <a:r>
              <a:rPr lang="de-DE" sz="2500" kern="1200" baseline="0" dirty="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a:solidFill>
                  <a:srgbClr val="000000"/>
                </a:solidFill>
                <a:latin typeface="Arial"/>
              </a:rPr>
              <a:t>Bitte geben Sie Ihren individuellen Text an den vorgesehenen Stellen ein und nutzen Sie die installierten Formatvorlagen für den jeweiligen Textabschnitt. </a:t>
            </a:r>
          </a:p>
          <a:p>
            <a:pPr lvl="1"/>
            <a:r>
              <a:rPr lang="de-DE" dirty="0"/>
              <a:t>Kopfzeile und Absender</a:t>
            </a:r>
          </a:p>
          <a:p>
            <a:pPr rtl="0"/>
            <a:r>
              <a:rPr lang="de-DE" sz="2500" kern="1200" baseline="0" dirty="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und blauem Textzusatz (linker Rand) </a:t>
            </a:r>
          </a:p>
          <a:p>
            <a:pPr lvl="1"/>
            <a:r>
              <a:rPr lang="de-DE" dirty="0" err="1"/>
              <a:t>Textsatz</a:t>
            </a:r>
            <a:endParaRPr lang="de-DE" dirty="0"/>
          </a:p>
          <a:p>
            <a:pPr rtl="0"/>
            <a:r>
              <a:rPr lang="de-DE" sz="2500" kern="1200" baseline="0" dirty="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a:solidFill>
                  <a:srgbClr val="000000"/>
                </a:solidFill>
                <a:latin typeface="Arial"/>
              </a:rPr>
              <a:t>vierspaltiger</a:t>
            </a:r>
            <a:r>
              <a:rPr lang="de-DE" sz="2500" kern="1200" baseline="0" dirty="0">
                <a:solidFill>
                  <a:srgbClr val="000000"/>
                </a:solidFill>
                <a:latin typeface="Arial"/>
              </a:rPr>
              <a:t> Text empfohlen, linksbündig oder Blocksatz. Für Plakate mit wenig Text, können Sie auf die größeren Schriftgrößen zurückgreifen.</a:t>
            </a:r>
          </a:p>
          <a:p>
            <a:pPr lvl="1"/>
            <a:r>
              <a:rPr lang="de-DE" dirty="0"/>
              <a:t>Bilder</a:t>
            </a:r>
          </a:p>
          <a:p>
            <a:pPr rtl="0"/>
            <a:r>
              <a:rPr lang="de-DE" sz="2500" kern="1200" baseline="0" dirty="0">
                <a:solidFill>
                  <a:srgbClr val="000000"/>
                </a:solidFill>
                <a:latin typeface="Arial"/>
              </a:rPr>
              <a:t>Falls Sie Bilder in den Text integrieren möchten, sollte das Layout der Vorlage eingehalten werden. Die Positionierung der Bilder ist hierbei variabel. </a:t>
            </a:r>
          </a:p>
          <a:p>
            <a:pPr lvl="0"/>
            <a:r>
              <a:rPr lang="de-DE" dirty="0"/>
              <a:t>0</a:t>
            </a:r>
          </a:p>
        </p:txBody>
      </p:sp>
      <p:sp>
        <p:nvSpPr>
          <p:cNvPr id="20" name="Textplatzhalter 16"/>
          <p:cNvSpPr>
            <a:spLocks noGrp="1"/>
          </p:cNvSpPr>
          <p:nvPr>
            <p:ph type="body" sz="quarter" idx="21" hasCustomPrompt="1"/>
          </p:nvPr>
        </p:nvSpPr>
        <p:spPr>
          <a:xfrm>
            <a:off x="9700619" y="8784000"/>
            <a:ext cx="7308000" cy="11497275"/>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geht über alle Textspalten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an mindestens 3 Seiten, bis zum Papierrand (sog. randabfallend)</a:t>
            </a:r>
          </a:p>
          <a:p>
            <a:pPr rtl="0"/>
            <a:r>
              <a:rPr lang="de-DE" sz="2500" kern="1200" baseline="0" dirty="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lvl="1"/>
            <a:r>
              <a:rPr lang="de-DE" dirty="0"/>
              <a:t>Druck</a:t>
            </a:r>
          </a:p>
          <a:p>
            <a:pPr rtl="0"/>
            <a:r>
              <a:rPr lang="de-DE" sz="2500" kern="1200" baseline="0" dirty="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a:solidFill>
                  <a:srgbClr val="000000"/>
                </a:solidFill>
                <a:latin typeface="Arial"/>
              </a:rPr>
              <a:t>Um den Charakter des Corporate Designs der TUM zu unterstützen sind weiße Papiere zu empfehlen. Naturpapiere mit starker Braun- oder Graufärbung sind ungeeignet. Des Weiteren sollte man auf die </a:t>
            </a:r>
          </a:p>
        </p:txBody>
      </p:sp>
      <p:sp>
        <p:nvSpPr>
          <p:cNvPr id="22" name="Textplatzhalter 16"/>
          <p:cNvSpPr>
            <a:spLocks noGrp="1"/>
          </p:cNvSpPr>
          <p:nvPr>
            <p:ph type="body" sz="quarter" idx="23" hasCustomPrompt="1"/>
          </p:nvPr>
        </p:nvSpPr>
        <p:spPr>
          <a:xfrm>
            <a:off x="25789856" y="8784000"/>
            <a:ext cx="7308000" cy="8715436"/>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rtl="0"/>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a:t>
            </a:r>
            <a:r>
              <a:rPr lang="de-DE" sz="2500" kern="1200" baseline="0" dirty="0">
                <a:solidFill>
                  <a:srgbClr val="000000"/>
                </a:solidFill>
                <a:latin typeface="Arial"/>
              </a:rPr>
              <a:t>.</a:t>
            </a:r>
          </a:p>
          <a:p>
            <a:pPr rtl="0"/>
            <a:r>
              <a:rPr lang="de-DE" sz="2500" kern="1200" baseline="0" dirty="0" err="1">
                <a:solidFill>
                  <a:srgbClr val="000000"/>
                </a:solidFill>
                <a:latin typeface="Arial"/>
              </a:rPr>
              <a:t>Consequo</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et </a:t>
            </a:r>
            <a:r>
              <a:rPr lang="de-DE" sz="2500" kern="1200" baseline="0" dirty="0" err="1">
                <a:solidFill>
                  <a:srgbClr val="000000"/>
                </a:solidFill>
                <a:latin typeface="Arial"/>
              </a:rPr>
              <a:t>erioratur</a:t>
            </a:r>
            <a:r>
              <a:rPr lang="de-DE" sz="2500" kern="1200" baseline="0" dirty="0">
                <a:solidFill>
                  <a:srgbClr val="000000"/>
                </a:solidFill>
                <a:latin typeface="Arial"/>
              </a:rPr>
              <a:t>?</a:t>
            </a:r>
          </a:p>
          <a:p>
            <a:pPr rtl="0"/>
            <a:r>
              <a:rPr lang="de-DE" sz="2500" kern="1200" baseline="0" dirty="0">
                <a:solidFill>
                  <a:srgbClr val="000000"/>
                </a:solidFill>
                <a:latin typeface="Arial"/>
              </a:rPr>
              <a:t>As </a:t>
            </a:r>
            <a:r>
              <a:rPr lang="de-DE" sz="2500" kern="1200" baseline="0" dirty="0" err="1">
                <a:solidFill>
                  <a:srgbClr val="000000"/>
                </a:solidFill>
                <a:latin typeface="Arial"/>
              </a:rPr>
              <a:t>ipsunt</a:t>
            </a:r>
            <a:r>
              <a:rPr lang="de-DE" sz="2500" kern="1200" baseline="0" dirty="0">
                <a:solidFill>
                  <a:srgbClr val="000000"/>
                </a:solidFill>
                <a:latin typeface="Arial"/>
              </a:rPr>
              <a:t> </a:t>
            </a:r>
            <a:r>
              <a:rPr lang="de-DE" sz="2500" kern="1200" baseline="0" dirty="0" err="1">
                <a:solidFill>
                  <a:srgbClr val="000000"/>
                </a:solidFill>
                <a:latin typeface="Arial"/>
              </a:rPr>
              <a:t>etus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exerum</a:t>
            </a:r>
            <a:r>
              <a:rPr lang="de-DE" sz="2500" kern="1200" baseline="0" dirty="0">
                <a:solidFill>
                  <a:srgbClr val="000000"/>
                </a:solidFill>
                <a:latin typeface="Arial"/>
              </a:rPr>
              <a:t> </a:t>
            </a:r>
            <a:r>
              <a:rPr lang="de-DE" sz="2500" kern="1200" baseline="0" dirty="0" err="1">
                <a:solidFill>
                  <a:srgbClr val="000000"/>
                </a:solidFill>
                <a:latin typeface="Arial"/>
              </a:rPr>
              <a:t>il</a:t>
            </a:r>
            <a:r>
              <a:rPr lang="de-DE" sz="2500" kern="1200" baseline="0" dirty="0">
                <a:solidFill>
                  <a:srgbClr val="000000"/>
                </a:solidFill>
                <a:latin typeface="Arial"/>
              </a:rPr>
              <a:t> </a:t>
            </a:r>
            <a:r>
              <a:rPr lang="de-DE" sz="2500" kern="1200" baseline="0" dirty="0" err="1">
                <a:solidFill>
                  <a:srgbClr val="000000"/>
                </a:solidFill>
                <a:latin typeface="Arial"/>
              </a:rPr>
              <a:t>ipsandio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et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nime</a:t>
            </a:r>
            <a:r>
              <a:rPr lang="de-DE" sz="2500" kern="1200" baseline="0" dirty="0">
                <a:solidFill>
                  <a:srgbClr val="000000"/>
                </a:solidFill>
                <a:latin typeface="Arial"/>
              </a:rPr>
              <a:t> </a:t>
            </a:r>
            <a:r>
              <a:rPr lang="de-DE" sz="2500" kern="1200" baseline="0" dirty="0" err="1">
                <a:solidFill>
                  <a:srgbClr val="000000"/>
                </a:solidFill>
                <a:latin typeface="Arial"/>
              </a:rPr>
              <a:t>pratet</a:t>
            </a:r>
            <a:r>
              <a:rPr lang="de-DE" sz="2500" kern="1200" baseline="0" dirty="0">
                <a:solidFill>
                  <a:srgbClr val="000000"/>
                </a:solidFill>
                <a:latin typeface="Arial"/>
              </a:rPr>
              <a:t> </a:t>
            </a:r>
            <a:r>
              <a:rPr lang="de-DE" sz="2500" kern="1200" baseline="0" dirty="0" err="1">
                <a:solidFill>
                  <a:srgbClr val="000000"/>
                </a:solidFill>
                <a:latin typeface="Arial"/>
              </a:rPr>
              <a:t>officitis</a:t>
            </a:r>
            <a:r>
              <a:rPr lang="de-DE" sz="2500" kern="1200" baseline="0" dirty="0">
                <a:solidFill>
                  <a:srgbClr val="000000"/>
                </a:solidFill>
                <a:latin typeface="Arial"/>
              </a:rPr>
              <a:t> </a:t>
            </a:r>
            <a:r>
              <a:rPr lang="de-DE" sz="2500" kern="1200" baseline="0" dirty="0" err="1">
                <a:solidFill>
                  <a:srgbClr val="000000"/>
                </a:solidFill>
                <a:latin typeface="Arial"/>
              </a:rPr>
              <a:t>doles</a:t>
            </a:r>
            <a:r>
              <a:rPr lang="de-DE" sz="2500" kern="1200" baseline="0" dirty="0">
                <a:solidFill>
                  <a:srgbClr val="000000"/>
                </a:solidFill>
                <a:latin typeface="Arial"/>
              </a:rPr>
              <a:t> </a:t>
            </a:r>
            <a:r>
              <a:rPr lang="de-DE" sz="2500" kern="1200" baseline="0" dirty="0" err="1">
                <a:solidFill>
                  <a:srgbClr val="000000"/>
                </a:solidFill>
                <a:latin typeface="Arial"/>
              </a:rPr>
              <a:t>essi</a:t>
            </a:r>
            <a:r>
              <a:rPr lang="de-DE" sz="2500" kern="1200" baseline="0" dirty="0">
                <a:solidFill>
                  <a:srgbClr val="000000"/>
                </a:solidFill>
                <a:latin typeface="Arial"/>
              </a:rPr>
              <a:t> </a:t>
            </a:r>
            <a:r>
              <a:rPr lang="de-DE" sz="2500" kern="1200" baseline="0" dirty="0" err="1">
                <a:solidFill>
                  <a:srgbClr val="000000"/>
                </a:solidFill>
                <a:latin typeface="Arial"/>
              </a:rPr>
              <a:t>quuntur</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eosaeped</a:t>
            </a:r>
            <a:r>
              <a:rPr lang="de-DE" sz="2500" kern="1200" baseline="0" dirty="0">
                <a:solidFill>
                  <a:srgbClr val="000000"/>
                </a:solidFill>
                <a:latin typeface="Arial"/>
              </a:rPr>
              <a:t> </a:t>
            </a:r>
            <a:r>
              <a:rPr lang="de-DE" sz="2500" kern="1200" baseline="0" dirty="0" err="1">
                <a:solidFill>
                  <a:srgbClr val="000000"/>
                </a:solidFill>
                <a:latin typeface="Arial"/>
              </a:rPr>
              <a:t>eri</a:t>
            </a:r>
            <a:r>
              <a:rPr lang="de-DE" sz="2500" kern="1200" baseline="0" dirty="0">
                <a:solidFill>
                  <a:srgbClr val="000000"/>
                </a:solidFill>
                <a:latin typeface="Arial"/>
              </a:rPr>
              <a:t> </a:t>
            </a:r>
            <a:r>
              <a:rPr lang="de-DE" sz="2500" kern="1200" baseline="0" dirty="0" err="1">
                <a:solidFill>
                  <a:srgbClr val="000000"/>
                </a:solidFill>
                <a:latin typeface="Arial"/>
              </a:rPr>
              <a:t>aperat</a:t>
            </a:r>
            <a:r>
              <a:rPr lang="de-DE" sz="2500" kern="1200" baseline="0" dirty="0">
                <a:solidFill>
                  <a:srgbClr val="000000"/>
                </a:solidFill>
                <a:latin typeface="Arial"/>
              </a:rPr>
              <a:t> </a:t>
            </a:r>
            <a:r>
              <a:rPr lang="de-DE" sz="2500" kern="1200" baseline="0" dirty="0" err="1">
                <a:solidFill>
                  <a:srgbClr val="000000"/>
                </a:solidFill>
                <a:latin typeface="Arial"/>
              </a:rPr>
              <a:t>este</a:t>
            </a:r>
            <a:r>
              <a:rPr lang="de-DE" sz="2500" kern="1200" baseline="0" dirty="0">
                <a:solidFill>
                  <a:srgbClr val="000000"/>
                </a:solidFill>
                <a:latin typeface="Arial"/>
              </a:rPr>
              <a:t> nos </a:t>
            </a:r>
            <a:r>
              <a:rPr lang="de-DE" sz="2500" kern="1200" baseline="0" dirty="0" err="1">
                <a:solidFill>
                  <a:srgbClr val="000000"/>
                </a:solidFill>
                <a:latin typeface="Arial"/>
              </a:rPr>
              <a:t>mosandi</a:t>
            </a:r>
            <a:r>
              <a:rPr lang="de-DE" sz="2500" kern="1200" baseline="0" dirty="0">
                <a:solidFill>
                  <a:srgbClr val="000000"/>
                </a:solidFill>
                <a:latin typeface="Arial"/>
              </a:rPr>
              <a:t> </a:t>
            </a:r>
            <a:r>
              <a:rPr lang="de-DE" sz="2500" kern="1200" baseline="0" dirty="0" err="1">
                <a:solidFill>
                  <a:srgbClr val="000000"/>
                </a:solidFill>
                <a:latin typeface="Arial"/>
              </a:rPr>
              <a:t>tenit</a:t>
            </a:r>
            <a:r>
              <a:rPr lang="de-DE" sz="2500" kern="1200" baseline="0" dirty="0">
                <a:solidFill>
                  <a:srgbClr val="000000"/>
                </a:solidFill>
                <a:latin typeface="Arial"/>
              </a:rPr>
              <a:t>, </a:t>
            </a:r>
            <a:r>
              <a:rPr lang="de-DE" sz="2500" kern="1200" baseline="0" dirty="0" err="1">
                <a:solidFill>
                  <a:srgbClr val="000000"/>
                </a:solidFill>
                <a:latin typeface="Arial"/>
              </a:rPr>
              <a:t>sandanis</a:t>
            </a:r>
            <a:r>
              <a:rPr lang="de-DE" sz="2500" kern="1200" baseline="0" dirty="0">
                <a:solidFill>
                  <a:srgbClr val="000000"/>
                </a:solidFill>
                <a:latin typeface="Arial"/>
              </a:rPr>
              <a:t> </a:t>
            </a:r>
            <a:r>
              <a:rPr lang="de-DE" sz="2500" kern="1200" baseline="0" dirty="0" err="1">
                <a:solidFill>
                  <a:srgbClr val="000000"/>
                </a:solidFill>
                <a:latin typeface="Arial"/>
              </a:rPr>
              <a:t>idellam</a:t>
            </a:r>
            <a:r>
              <a:rPr lang="de-DE" sz="2500" kern="1200" baseline="0" dirty="0">
                <a:solidFill>
                  <a:srgbClr val="000000"/>
                </a:solidFill>
                <a:latin typeface="Arial"/>
              </a:rPr>
              <a:t> </a:t>
            </a:r>
            <a:r>
              <a:rPr lang="de-DE" sz="2500" kern="1200" baseline="0" dirty="0" err="1">
                <a:solidFill>
                  <a:srgbClr val="000000"/>
                </a:solidFill>
                <a:latin typeface="Arial"/>
              </a:rPr>
              <a:t>inctas</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et </a:t>
            </a:r>
            <a:r>
              <a:rPr lang="de-DE" sz="2500" kern="1200" baseline="0" dirty="0" err="1">
                <a:solidFill>
                  <a:srgbClr val="000000"/>
                </a:solidFill>
                <a:latin typeface="Arial"/>
              </a:rPr>
              <a:t>veliquidel</a:t>
            </a:r>
            <a:r>
              <a:rPr lang="de-DE" sz="2500" kern="1200" baseline="0" dirty="0">
                <a:solidFill>
                  <a:srgbClr val="000000"/>
                </a:solidFill>
                <a:latin typeface="Arial"/>
              </a:rPr>
              <a:t> </a:t>
            </a:r>
            <a:r>
              <a:rPr lang="de-DE" sz="2500" kern="1200" baseline="0" dirty="0" err="1">
                <a:solidFill>
                  <a:srgbClr val="000000"/>
                </a:solidFill>
                <a:latin typeface="Arial"/>
              </a:rPr>
              <a:t>event</a:t>
            </a:r>
            <a:r>
              <a:rPr lang="de-DE" sz="2500" kern="1200" baseline="0" dirty="0">
                <a:solidFill>
                  <a:srgbClr val="000000"/>
                </a:solidFill>
                <a:latin typeface="Arial"/>
              </a:rPr>
              <a:t> </a:t>
            </a:r>
            <a:r>
              <a:rPr lang="de-DE" sz="2500" kern="1200" baseline="0" dirty="0" err="1">
                <a:solidFill>
                  <a:srgbClr val="000000"/>
                </a:solidFill>
                <a:latin typeface="Arial"/>
              </a:rPr>
              <a:t>reperum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rerspelic</a:t>
            </a:r>
            <a:r>
              <a:rPr lang="de-DE" sz="2500" kern="1200" baseline="0" dirty="0">
                <a:solidFill>
                  <a:srgbClr val="000000"/>
                </a:solidFill>
                <a:latin typeface="Arial"/>
              </a:rPr>
              <a:t> </a:t>
            </a:r>
            <a:r>
              <a:rPr lang="de-DE" sz="2500" kern="1200" baseline="0" dirty="0" err="1">
                <a:solidFill>
                  <a:srgbClr val="000000"/>
                </a:solidFill>
                <a:latin typeface="Arial"/>
              </a:rPr>
              <a:t>te</a:t>
            </a:r>
            <a:r>
              <a:rPr lang="de-DE" sz="2500" kern="1200" baseline="0" dirty="0">
                <a:solidFill>
                  <a:srgbClr val="000000"/>
                </a:solidFill>
                <a:latin typeface="Arial"/>
              </a:rPr>
              <a:t> nos et </a:t>
            </a:r>
            <a:r>
              <a:rPr lang="de-DE" sz="2500" kern="1200" baseline="0" dirty="0" err="1">
                <a:solidFill>
                  <a:srgbClr val="000000"/>
                </a:solidFill>
                <a:latin typeface="Arial"/>
              </a:rPr>
              <a:t>faceratur</a:t>
            </a:r>
            <a:r>
              <a:rPr lang="de-DE" sz="2500" kern="1200" baseline="0" dirty="0">
                <a:solidFill>
                  <a:srgbClr val="000000"/>
                </a:solidFill>
                <a:latin typeface="Arial"/>
              </a:rPr>
              <a:t> </a:t>
            </a:r>
            <a:r>
              <a:rPr lang="de-DE" sz="2500" kern="1200" baseline="0" dirty="0" err="1">
                <a:solidFill>
                  <a:srgbClr val="000000"/>
                </a:solidFill>
                <a:latin typeface="Arial"/>
              </a:rPr>
              <a:t>aboremque</a:t>
            </a:r>
            <a:r>
              <a:rPr lang="de-DE" sz="2500" kern="1200" baseline="0" dirty="0">
                <a:solidFill>
                  <a:srgbClr val="000000"/>
                </a:solidFill>
                <a:latin typeface="Arial"/>
              </a:rPr>
              <a:t> </a:t>
            </a:r>
            <a:r>
              <a:rPr lang="de-DE" sz="2500" kern="1200" baseline="0" dirty="0" err="1">
                <a:solidFill>
                  <a:srgbClr val="000000"/>
                </a:solidFill>
                <a:latin typeface="Arial"/>
              </a:rPr>
              <a:t>liquis</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rest</a:t>
            </a:r>
            <a:r>
              <a:rPr lang="de-DE" sz="2500" kern="1200" baseline="0" dirty="0">
                <a:solidFill>
                  <a:srgbClr val="000000"/>
                </a:solidFill>
                <a:latin typeface="Arial"/>
              </a:rPr>
              <a:t>, </a:t>
            </a:r>
            <a:r>
              <a:rPr lang="de-DE" sz="2500" kern="1200" baseline="0" dirty="0" err="1">
                <a:solidFill>
                  <a:srgbClr val="000000"/>
                </a:solidFill>
                <a:latin typeface="Arial"/>
              </a:rPr>
              <a:t>omnietur</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a:t>
            </a:r>
            <a:r>
              <a:rPr lang="de-DE" sz="2500" kern="1200" baseline="0" dirty="0" err="1">
                <a:solidFill>
                  <a:srgbClr val="000000"/>
                </a:solidFill>
                <a:latin typeface="Arial"/>
              </a:rPr>
              <a:t>eruptas</a:t>
            </a:r>
            <a:r>
              <a:rPr lang="de-DE" sz="2500" kern="1200" baseline="0" dirty="0">
                <a:solidFill>
                  <a:srgbClr val="000000"/>
                </a:solidFill>
                <a:latin typeface="Arial"/>
              </a:rPr>
              <a:t> </a:t>
            </a:r>
            <a:r>
              <a:rPr lang="de-DE" sz="2500" kern="1200" baseline="0" dirty="0" err="1">
                <a:solidFill>
                  <a:srgbClr val="000000"/>
                </a:solidFill>
                <a:latin typeface="Arial"/>
              </a:rPr>
              <a:t>quiduci</a:t>
            </a:r>
            <a:r>
              <a:rPr lang="de-DE" sz="2500" kern="1200" baseline="0" dirty="0">
                <a:solidFill>
                  <a:srgbClr val="000000"/>
                </a:solidFill>
                <a:latin typeface="Arial"/>
              </a:rPr>
              <a:t> </a:t>
            </a:r>
            <a:r>
              <a:rPr lang="de-DE" sz="2500" kern="1200" baseline="0" dirty="0" err="1">
                <a:solidFill>
                  <a:srgbClr val="000000"/>
                </a:solidFill>
                <a:latin typeface="Arial"/>
              </a:rPr>
              <a:t>liquatur</a:t>
            </a:r>
            <a:r>
              <a:rPr lang="de-DE" sz="2500" kern="1200" baseline="0" dirty="0">
                <a:solidFill>
                  <a:srgbClr val="000000"/>
                </a:solidFill>
                <a:latin typeface="Arial"/>
              </a:rPr>
              <a:t> </a:t>
            </a:r>
            <a:r>
              <a:rPr lang="de-DE" sz="2500" kern="1200" baseline="0" dirty="0" err="1">
                <a:solidFill>
                  <a:srgbClr val="000000"/>
                </a:solidFill>
                <a:latin typeface="Arial"/>
              </a:rPr>
              <a:t>atia</a:t>
            </a:r>
            <a:r>
              <a:rPr lang="de-DE" sz="2500" kern="1200" baseline="0" dirty="0">
                <a:solidFill>
                  <a:srgbClr val="000000"/>
                </a:solidFill>
                <a:latin typeface="Arial"/>
              </a:rPr>
              <a:t> </a:t>
            </a:r>
            <a:r>
              <a:rPr lang="de-DE" sz="2500" kern="1200" baseline="0" dirty="0" err="1">
                <a:solidFill>
                  <a:srgbClr val="000000"/>
                </a:solidFill>
                <a:latin typeface="Arial"/>
              </a:rPr>
              <a:t>volorerro</a:t>
            </a:r>
            <a:r>
              <a:rPr lang="de-DE" sz="2500" kern="1200" baseline="0" dirty="0">
                <a:solidFill>
                  <a:srgbClr val="000000"/>
                </a:solidFill>
                <a:latin typeface="Arial"/>
              </a:rPr>
              <a:t> es </a:t>
            </a:r>
            <a:r>
              <a:rPr lang="de-DE" sz="2500" kern="1200" baseline="0" dirty="0" err="1">
                <a:solidFill>
                  <a:srgbClr val="000000"/>
                </a:solidFill>
                <a:latin typeface="Arial"/>
              </a:rPr>
              <a:t>magnimo</a:t>
            </a:r>
            <a:r>
              <a:rPr lang="de-DE" sz="2500" kern="1200" baseline="0" dirty="0">
                <a:solidFill>
                  <a:srgbClr val="000000"/>
                </a:solidFill>
                <a:latin typeface="Arial"/>
              </a:rPr>
              <a:t> </a:t>
            </a:r>
            <a:r>
              <a:rPr lang="de-DE" sz="2500" kern="1200" baseline="0" dirty="0" err="1">
                <a:solidFill>
                  <a:srgbClr val="000000"/>
                </a:solidFill>
                <a:latin typeface="Arial"/>
              </a:rPr>
              <a:t>luptaqu</a:t>
            </a:r>
            <a:r>
              <a:rPr lang="de-DE" sz="2500" kern="1200" baseline="0" dirty="0">
                <a:solidFill>
                  <a:srgbClr val="000000"/>
                </a:solidFill>
                <a:latin typeface="Arial"/>
              </a:rPr>
              <a:t> </a:t>
            </a:r>
            <a:r>
              <a:rPr lang="de-DE" sz="2500" kern="1200" baseline="0" dirty="0" err="1">
                <a:solidFill>
                  <a:srgbClr val="000000"/>
                </a:solidFill>
                <a:latin typeface="Arial"/>
              </a:rPr>
              <a:t>ibust</a:t>
            </a:r>
            <a:r>
              <a:rPr lang="de-DE" sz="2500" kern="1200" baseline="0" dirty="0">
                <a:solidFill>
                  <a:srgbClr val="000000"/>
                </a:solidFill>
                <a:latin typeface="Arial"/>
              </a:rPr>
              <a:t>, </a:t>
            </a:r>
            <a:r>
              <a:rPr lang="de-DE" sz="2500" kern="1200" baseline="0" dirty="0" err="1">
                <a:solidFill>
                  <a:srgbClr val="000000"/>
                </a:solidFill>
                <a:latin typeface="Arial"/>
              </a:rPr>
              <a:t>acero</a:t>
            </a:r>
            <a:r>
              <a:rPr lang="de-DE" sz="2500" kern="1200" baseline="0" dirty="0">
                <a:solidFill>
                  <a:srgbClr val="000000"/>
                </a:solidFill>
                <a:latin typeface="Arial"/>
              </a:rPr>
              <a:t> </a:t>
            </a:r>
            <a:r>
              <a:rPr lang="de-DE" sz="2500" kern="1200" baseline="0" dirty="0" err="1">
                <a:solidFill>
                  <a:srgbClr val="000000"/>
                </a:solidFill>
                <a:latin typeface="Arial"/>
              </a:rPr>
              <a:t>maximus</a:t>
            </a:r>
            <a:r>
              <a:rPr lang="de-DE" sz="2500" kern="1200" baseline="0" dirty="0">
                <a:solidFill>
                  <a:srgbClr val="000000"/>
                </a:solidFill>
                <a:latin typeface="Arial"/>
              </a:rPr>
              <a:t> </a:t>
            </a:r>
            <a:r>
              <a:rPr lang="de-DE" sz="2500" kern="1200" baseline="0" dirty="0" err="1">
                <a:solidFill>
                  <a:srgbClr val="000000"/>
                </a:solidFill>
                <a:latin typeface="Arial"/>
              </a:rPr>
              <a:t>expero</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cumque</a:t>
            </a:r>
            <a:r>
              <a:rPr lang="de-DE" sz="2500" kern="1200" baseline="0" dirty="0">
                <a:solidFill>
                  <a:srgbClr val="000000"/>
                </a:solidFill>
                <a:latin typeface="Arial"/>
              </a:rPr>
              <a:t> </a:t>
            </a:r>
            <a:r>
              <a:rPr lang="de-DE" sz="2500" kern="1200" baseline="0" dirty="0" err="1">
                <a:solidFill>
                  <a:srgbClr val="000000"/>
                </a:solidFill>
                <a:latin typeface="Arial"/>
              </a:rPr>
              <a:t>pori</a:t>
            </a:r>
            <a:r>
              <a:rPr lang="de-DE" sz="2500" kern="1200" baseline="0" dirty="0">
                <a:solidFill>
                  <a:srgbClr val="000000"/>
                </a:solidFill>
                <a:latin typeface="Arial"/>
              </a:rPr>
              <a:t> </a:t>
            </a:r>
            <a:r>
              <a:rPr lang="de-DE" sz="2500" kern="1200" baseline="0" dirty="0" err="1">
                <a:solidFill>
                  <a:srgbClr val="000000"/>
                </a:solidFill>
                <a:latin typeface="Arial"/>
              </a:rPr>
              <a:t>dolorro</a:t>
            </a:r>
            <a:r>
              <a:rPr lang="de-DE" sz="2500" kern="1200" baseline="0" dirty="0">
                <a:solidFill>
                  <a:srgbClr val="000000"/>
                </a:solidFill>
                <a:latin typeface="Arial"/>
              </a:rPr>
              <a:t> </a:t>
            </a:r>
            <a:r>
              <a:rPr lang="de-DE" sz="2500" kern="1200" baseline="0" dirty="0" err="1">
                <a:solidFill>
                  <a:srgbClr val="000000"/>
                </a:solidFill>
                <a:latin typeface="Arial"/>
              </a:rPr>
              <a:t>dolut</a:t>
            </a:r>
            <a:r>
              <a:rPr lang="de-DE" sz="2500" kern="1200" baseline="0" dirty="0">
                <a:solidFill>
                  <a:srgbClr val="000000"/>
                </a:solidFill>
                <a:latin typeface="Arial"/>
              </a:rPr>
              <a:t> </a:t>
            </a:r>
            <a:r>
              <a:rPr lang="de-DE" sz="2500" kern="1200" baseline="0" dirty="0" err="1">
                <a:solidFill>
                  <a:srgbClr val="000000"/>
                </a:solidFill>
                <a:latin typeface="Arial"/>
              </a:rPr>
              <a:t>preprae</a:t>
            </a:r>
            <a:r>
              <a:rPr lang="de-DE" sz="2500" kern="1200" baseline="0" dirty="0">
                <a:solidFill>
                  <a:srgbClr val="000000"/>
                </a:solidFill>
                <a:latin typeface="Arial"/>
              </a:rPr>
              <a:t>.</a:t>
            </a:r>
          </a:p>
          <a:p>
            <a:pPr rtl="0"/>
            <a:r>
              <a:rPr lang="de-DE" sz="2500" kern="1200" baseline="0" dirty="0" err="1">
                <a:solidFill>
                  <a:srgbClr val="000000"/>
                </a:solidFill>
                <a:latin typeface="Arial"/>
              </a:rPr>
              <a:t>Volupti</a:t>
            </a:r>
            <a:r>
              <a:rPr lang="de-DE" sz="2500" kern="1200" baseline="0" dirty="0">
                <a:solidFill>
                  <a:srgbClr val="000000"/>
                </a:solidFill>
                <a:latin typeface="Arial"/>
              </a:rPr>
              <a:t> </a:t>
            </a:r>
            <a:r>
              <a:rPr lang="de-DE" sz="2500" kern="1200" baseline="0" dirty="0" err="1">
                <a:solidFill>
                  <a:srgbClr val="000000"/>
                </a:solidFill>
                <a:latin typeface="Arial"/>
              </a:rPr>
              <a:t>reiuntia</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estinum</a:t>
            </a:r>
            <a:r>
              <a:rPr lang="de-DE" sz="2500" kern="1200" baseline="0" dirty="0">
                <a:solidFill>
                  <a:srgbClr val="000000"/>
                </a:solidFill>
                <a:latin typeface="Arial"/>
              </a:rPr>
              <a:t> </a:t>
            </a:r>
            <a:r>
              <a:rPr lang="de-DE" sz="2500" kern="1200" baseline="0" dirty="0" err="1">
                <a:solidFill>
                  <a:srgbClr val="000000"/>
                </a:solidFill>
                <a:latin typeface="Arial"/>
              </a:rPr>
              <a:t>dolorum</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omnisqui</a:t>
            </a:r>
            <a:r>
              <a:rPr lang="de-DE" sz="2500" kern="1200" baseline="0" dirty="0">
                <a:solidFill>
                  <a:srgbClr val="000000"/>
                </a:solidFill>
                <a:latin typeface="Arial"/>
              </a:rPr>
              <a:t> </a:t>
            </a:r>
            <a:r>
              <a:rPr lang="de-DE" sz="2500" kern="1200" baseline="0" dirty="0" err="1">
                <a:solidFill>
                  <a:srgbClr val="000000"/>
                </a:solidFill>
                <a:latin typeface="Arial"/>
              </a:rPr>
              <a:t>utas</a:t>
            </a:r>
            <a:r>
              <a:rPr lang="de-DE" sz="2500" kern="1200" baseline="0" dirty="0">
                <a:solidFill>
                  <a:srgbClr val="000000"/>
                </a:solidFill>
                <a:latin typeface="Arial"/>
              </a:rPr>
              <a:t> a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inveressus</a:t>
            </a:r>
            <a:r>
              <a:rPr lang="de-DE" sz="2500" kern="1200" baseline="0" dirty="0">
                <a:solidFill>
                  <a:srgbClr val="000000"/>
                </a:solidFill>
                <a:latin typeface="Arial"/>
              </a:rPr>
              <a:t> </a:t>
            </a:r>
            <a:r>
              <a:rPr lang="de-DE" sz="2500" kern="1200" baseline="0" dirty="0" err="1">
                <a:solidFill>
                  <a:srgbClr val="000000"/>
                </a:solidFill>
                <a:latin typeface="Arial"/>
              </a:rPr>
              <a:t>quaspelique</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nos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res</a:t>
            </a:r>
            <a:r>
              <a:rPr lang="de-DE" sz="2500" kern="1200" baseline="0" dirty="0">
                <a:solidFill>
                  <a:srgbClr val="000000"/>
                </a:solidFill>
                <a:latin typeface="Arial"/>
              </a:rPr>
              <a:t> </a:t>
            </a:r>
            <a:r>
              <a:rPr lang="de-DE" sz="2500" kern="1200" baseline="0" dirty="0" err="1">
                <a:solidFill>
                  <a:srgbClr val="000000"/>
                </a:solidFill>
                <a:latin typeface="Arial"/>
              </a:rPr>
              <a:t>essunt</a:t>
            </a:r>
            <a:r>
              <a:rPr lang="de-DE" sz="2500" kern="1200" baseline="0" dirty="0">
                <a:solidFill>
                  <a:srgbClr val="000000"/>
                </a:solidFill>
                <a:latin typeface="Arial"/>
              </a:rPr>
              <a:t> am </a:t>
            </a:r>
            <a:r>
              <a:rPr lang="de-DE" sz="2500" kern="1200" baseline="0" dirty="0" err="1">
                <a:solidFill>
                  <a:srgbClr val="000000"/>
                </a:solidFill>
                <a:latin typeface="Arial"/>
              </a:rPr>
              <a:t>venim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Quistotam</a:t>
            </a:r>
            <a:r>
              <a:rPr lang="de-DE" sz="2500" kern="1200" baseline="0" dirty="0">
                <a:solidFill>
                  <a:srgbClr val="000000"/>
                </a:solidFill>
                <a:latin typeface="Arial"/>
              </a:rPr>
              <a:t> </a:t>
            </a:r>
            <a:r>
              <a:rPr lang="de-DE" sz="2500" kern="1200" baseline="0" dirty="0" err="1">
                <a:solidFill>
                  <a:srgbClr val="000000"/>
                </a:solidFill>
                <a:latin typeface="Arial"/>
              </a:rPr>
              <a:t>repere</a:t>
            </a:r>
            <a:r>
              <a:rPr lang="de-DE" sz="2500" kern="1200" baseline="0" dirty="0">
                <a:solidFill>
                  <a:srgbClr val="000000"/>
                </a:solidFill>
                <a:latin typeface="Arial"/>
              </a:rPr>
              <a:t> cum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odi</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pore</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idis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opta</a:t>
            </a:r>
            <a:r>
              <a:rPr lang="de-DE" sz="2500" kern="1200" baseline="0" dirty="0">
                <a:solidFill>
                  <a:srgbClr val="000000"/>
                </a:solidFill>
                <a:latin typeface="Arial"/>
              </a:rPr>
              <a:t> </a:t>
            </a:r>
            <a:r>
              <a:rPr lang="de-DE" sz="2500" kern="1200" baseline="0" dirty="0" err="1">
                <a:solidFill>
                  <a:srgbClr val="000000"/>
                </a:solidFill>
                <a:latin typeface="Arial"/>
              </a:rPr>
              <a:t>volupietur</a:t>
            </a:r>
            <a:r>
              <a:rPr lang="de-DE" sz="2500" kern="1200" baseline="0" dirty="0">
                <a:solidFill>
                  <a:srgbClr val="000000"/>
                </a:solidFill>
                <a:latin typeface="Arial"/>
              </a:rPr>
              <a:t>, </a:t>
            </a:r>
            <a:r>
              <a:rPr lang="de-DE" sz="2500" kern="1200" baseline="0" dirty="0" err="1">
                <a:solidFill>
                  <a:srgbClr val="000000"/>
                </a:solidFill>
                <a:latin typeface="Arial"/>
              </a:rPr>
              <a:t>torit</a:t>
            </a:r>
            <a:r>
              <a:rPr lang="de-DE" sz="2500" kern="1200" baseline="0" dirty="0">
                <a:solidFill>
                  <a:srgbClr val="000000"/>
                </a:solidFill>
                <a:latin typeface="Arial"/>
              </a:rPr>
              <a:t> </a:t>
            </a:r>
            <a:r>
              <a:rPr lang="de-DE" sz="2500" kern="1200" baseline="0" dirty="0" err="1">
                <a:solidFill>
                  <a:srgbClr val="000000"/>
                </a:solidFill>
                <a:latin typeface="Arial"/>
              </a:rPr>
              <a:t>acculla</a:t>
            </a:r>
            <a:r>
              <a:rPr lang="de-DE" sz="2500" kern="1200" baseline="0" dirty="0">
                <a:solidFill>
                  <a:srgbClr val="000000"/>
                </a:solidFill>
                <a:latin typeface="Arial"/>
              </a:rPr>
              <a:t> </a:t>
            </a:r>
            <a:r>
              <a:rPr lang="de-DE" sz="2500" kern="1200" baseline="0" dirty="0" err="1">
                <a:solidFill>
                  <a:srgbClr val="000000"/>
                </a:solidFill>
                <a:latin typeface="Arial"/>
              </a:rPr>
              <a:t>boriost</a:t>
            </a:r>
            <a:r>
              <a:rPr lang="de-DE" sz="2500" kern="1200" baseline="0" dirty="0">
                <a:solidFill>
                  <a:srgbClr val="000000"/>
                </a:solidFill>
                <a:latin typeface="Arial"/>
              </a:rPr>
              <a:t> </a:t>
            </a:r>
            <a:r>
              <a:rPr lang="de-DE" sz="2500" kern="1200" baseline="0" dirty="0" err="1">
                <a:solidFill>
                  <a:srgbClr val="000000"/>
                </a:solidFill>
                <a:latin typeface="Arial"/>
              </a:rPr>
              <a:t>ibusto</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abo</a:t>
            </a:r>
            <a:r>
              <a:rPr lang="de-DE" sz="2500" kern="1200" baseline="0" dirty="0">
                <a:solidFill>
                  <a:srgbClr val="000000"/>
                </a:solidFill>
                <a:latin typeface="Arial"/>
              </a:rPr>
              <a:t>. </a:t>
            </a:r>
            <a:r>
              <a:rPr lang="de-DE" sz="2500" kern="1200" baseline="0" dirty="0" err="1">
                <a:solidFill>
                  <a:srgbClr val="000000"/>
                </a:solidFill>
                <a:latin typeface="Arial"/>
              </a:rPr>
              <a:t>Giam</a:t>
            </a:r>
            <a:r>
              <a:rPr lang="de-DE" sz="2500" kern="1200" baseline="0" dirty="0">
                <a:solidFill>
                  <a:srgbClr val="000000"/>
                </a:solidFill>
                <a:latin typeface="Arial"/>
              </a:rPr>
              <a:t>, </a:t>
            </a:r>
            <a:r>
              <a:rPr lang="de-DE" sz="2500" kern="1200" baseline="0" dirty="0" err="1">
                <a:solidFill>
                  <a:srgbClr val="000000"/>
                </a:solidFill>
                <a:latin typeface="Arial"/>
              </a:rPr>
              <a:t>tet</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a:t>
            </a:r>
          </a:p>
        </p:txBody>
      </p:sp>
      <p:sp>
        <p:nvSpPr>
          <p:cNvPr id="23" name="Textplatzhalter 16"/>
          <p:cNvSpPr>
            <a:spLocks noGrp="1"/>
          </p:cNvSpPr>
          <p:nvPr>
            <p:ph type="body" sz="quarter" idx="24" hasCustomPrompt="1"/>
          </p:nvPr>
        </p:nvSpPr>
        <p:spPr>
          <a:xfrm>
            <a:off x="33834474" y="8784000"/>
            <a:ext cx="7308000" cy="18426761"/>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rtl="0"/>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quassimenia</a:t>
            </a:r>
            <a:r>
              <a:rPr lang="de-DE" sz="2500" kern="1200" baseline="0" dirty="0">
                <a:solidFill>
                  <a:srgbClr val="000000"/>
                </a:solidFill>
                <a:latin typeface="Arial"/>
              </a:rPr>
              <a:t> </a:t>
            </a:r>
            <a:r>
              <a:rPr lang="de-DE" sz="2500" kern="1200" baseline="0" dirty="0" err="1">
                <a:solidFill>
                  <a:srgbClr val="000000"/>
                </a:solidFill>
                <a:latin typeface="Arial"/>
              </a:rPr>
              <a:t>nest</a:t>
            </a:r>
            <a:r>
              <a:rPr lang="de-DE" sz="2500" kern="1200" baseline="0" dirty="0">
                <a:solidFill>
                  <a:srgbClr val="000000"/>
                </a:solidFill>
                <a:latin typeface="Arial"/>
              </a:rPr>
              <a:t>, </a:t>
            </a:r>
            <a:r>
              <a:rPr lang="de-DE" sz="2500" kern="1200" baseline="0" dirty="0" err="1">
                <a:solidFill>
                  <a:srgbClr val="000000"/>
                </a:solidFill>
                <a:latin typeface="Arial"/>
              </a:rPr>
              <a:t>explacipis</a:t>
            </a:r>
            <a:r>
              <a:rPr lang="de-DE" sz="2500" kern="1200" baseline="0" dirty="0">
                <a:solidFill>
                  <a:srgbClr val="000000"/>
                </a:solidFill>
                <a:latin typeface="Arial"/>
              </a:rPr>
              <a:t> si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platur</a:t>
            </a:r>
            <a:r>
              <a:rPr lang="de-DE" sz="2500" kern="1200" baseline="0" dirty="0">
                <a:solidFill>
                  <a:srgbClr val="000000"/>
                </a:solidFill>
                <a:latin typeface="Arial"/>
              </a:rPr>
              <a:t>? Mi,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paris</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vitate</a:t>
            </a:r>
            <a:r>
              <a:rPr lang="de-DE" sz="2500" kern="1200" baseline="0" dirty="0">
                <a:solidFill>
                  <a:srgbClr val="000000"/>
                </a:solidFill>
                <a:latin typeface="Arial"/>
              </a:rPr>
              <a:t> </a:t>
            </a:r>
            <a:r>
              <a:rPr lang="de-DE" sz="2500" kern="1200" baseline="0" dirty="0" err="1">
                <a:solidFill>
                  <a:srgbClr val="000000"/>
                </a:solidFill>
                <a:latin typeface="Arial"/>
              </a:rPr>
              <a:t>eatiis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nis</a:t>
            </a:r>
            <a:r>
              <a:rPr lang="de-DE" sz="2500" kern="1200" baseline="0" dirty="0">
                <a:solidFill>
                  <a:srgbClr val="000000"/>
                </a:solidFill>
                <a:latin typeface="Arial"/>
              </a:rPr>
              <a:t> </a:t>
            </a:r>
            <a:r>
              <a:rPr lang="de-DE" sz="2500" kern="1200" baseline="0" dirty="0" err="1">
                <a:solidFill>
                  <a:srgbClr val="000000"/>
                </a:solidFill>
                <a:latin typeface="Arial"/>
              </a:rPr>
              <a:t>quianih</a:t>
            </a:r>
            <a:r>
              <a:rPr lang="de-DE" sz="2500" kern="1200" baseline="0" dirty="0">
                <a:solidFill>
                  <a:srgbClr val="000000"/>
                </a:solidFill>
                <a:latin typeface="Arial"/>
              </a:rPr>
              <a:t> </a:t>
            </a:r>
            <a:r>
              <a:rPr lang="de-DE" sz="2500" kern="1200" baseline="0" dirty="0" err="1">
                <a:solidFill>
                  <a:srgbClr val="000000"/>
                </a:solidFill>
                <a:latin typeface="Arial"/>
              </a:rPr>
              <a:t>icabo</a:t>
            </a:r>
            <a:r>
              <a:rPr lang="de-DE" sz="2500" kern="1200" baseline="0" dirty="0">
                <a:solidFill>
                  <a:srgbClr val="000000"/>
                </a:solidFill>
                <a:latin typeface="Arial"/>
              </a:rPr>
              <a:t>. </a:t>
            </a:r>
            <a:r>
              <a:rPr lang="de-DE" sz="2500" kern="1200" baseline="0" dirty="0" err="1">
                <a:solidFill>
                  <a:srgbClr val="000000"/>
                </a:solidFill>
                <a:latin typeface="Arial"/>
              </a:rPr>
              <a:t>Nequos</a:t>
            </a:r>
            <a:r>
              <a:rPr lang="de-DE" sz="2500" kern="1200" baseline="0" dirty="0">
                <a:solidFill>
                  <a:srgbClr val="000000"/>
                </a:solidFill>
                <a:latin typeface="Arial"/>
              </a:rPr>
              <a:t> ex </a:t>
            </a:r>
            <a:r>
              <a:rPr lang="de-DE" sz="2500" kern="1200" baseline="0" dirty="0" err="1">
                <a:solidFill>
                  <a:srgbClr val="000000"/>
                </a:solidFill>
                <a:latin typeface="Arial"/>
              </a:rPr>
              <a:t>ex</a:t>
            </a:r>
            <a:r>
              <a:rPr lang="de-DE" sz="2500" kern="1200" baseline="0" dirty="0">
                <a:solidFill>
                  <a:srgbClr val="000000"/>
                </a:solidFill>
                <a:latin typeface="Arial"/>
              </a:rPr>
              <a:t> </a:t>
            </a:r>
            <a:r>
              <a:rPr lang="de-DE" sz="2500" kern="1200" baseline="0" dirty="0" err="1">
                <a:solidFill>
                  <a:srgbClr val="000000"/>
                </a:solidFill>
                <a:latin typeface="Arial"/>
              </a:rPr>
              <a:t>eoste</a:t>
            </a:r>
            <a:r>
              <a:rPr lang="de-DE" sz="2500" kern="1200" baseline="0" dirty="0">
                <a:solidFill>
                  <a:srgbClr val="000000"/>
                </a:solidFill>
                <a:latin typeface="Arial"/>
              </a:rPr>
              <a:t> </a:t>
            </a:r>
            <a:r>
              <a:rPr lang="de-DE" sz="2500" kern="1200" baseline="0" dirty="0" err="1">
                <a:solidFill>
                  <a:srgbClr val="000000"/>
                </a:solidFill>
                <a:latin typeface="Arial"/>
              </a:rPr>
              <a:t>nulparu</a:t>
            </a:r>
            <a:r>
              <a:rPr lang="de-DE" sz="2500" kern="1200" baseline="0" dirty="0">
                <a:solidFill>
                  <a:srgbClr val="000000"/>
                </a:solidFill>
                <a:latin typeface="Arial"/>
              </a:rPr>
              <a:t> </a:t>
            </a:r>
            <a:r>
              <a:rPr lang="de-DE" sz="2500" kern="1200" baseline="0" dirty="0" err="1">
                <a:solidFill>
                  <a:srgbClr val="000000"/>
                </a:solidFill>
                <a:latin typeface="Arial"/>
              </a:rPr>
              <a:t>ptatur</a:t>
            </a:r>
            <a:r>
              <a:rPr lang="de-DE" sz="2500" kern="1200" baseline="0" dirty="0">
                <a:solidFill>
                  <a:srgbClr val="000000"/>
                </a:solidFill>
                <a:latin typeface="Arial"/>
              </a:rPr>
              <a:t>? Qui </a:t>
            </a:r>
            <a:r>
              <a:rPr lang="de-DE" sz="2500" kern="1200" baseline="0" dirty="0" err="1">
                <a:solidFill>
                  <a:srgbClr val="000000"/>
                </a:solidFill>
                <a:latin typeface="Arial"/>
              </a:rPr>
              <a:t>optiur</a:t>
            </a:r>
            <a:r>
              <a:rPr lang="de-DE" sz="2500" kern="1200" baseline="0" dirty="0">
                <a:solidFill>
                  <a:srgbClr val="000000"/>
                </a:solidFill>
                <a:latin typeface="Arial"/>
              </a:rPr>
              <a:t> </a:t>
            </a:r>
            <a:r>
              <a:rPr lang="de-DE" sz="2500" kern="1200" baseline="0" dirty="0" err="1">
                <a:solidFill>
                  <a:srgbClr val="000000"/>
                </a:solidFill>
                <a:latin typeface="Arial"/>
              </a:rPr>
              <a:t>soluptiume</a:t>
            </a:r>
            <a:r>
              <a:rPr lang="de-DE" sz="2500" kern="1200" baseline="0" dirty="0">
                <a:solidFill>
                  <a:srgbClr val="000000"/>
                </a:solidFill>
                <a:latin typeface="Arial"/>
              </a:rPr>
              <a:t> </a:t>
            </a:r>
            <a:r>
              <a:rPr lang="de-DE" sz="2500" kern="1200" baseline="0" dirty="0" err="1">
                <a:solidFill>
                  <a:srgbClr val="000000"/>
                </a:solidFill>
                <a:latin typeface="Arial"/>
              </a:rPr>
              <a:t>estiorepuda</a:t>
            </a:r>
            <a:r>
              <a:rPr lang="de-DE" sz="2500" kern="1200" baseline="0" dirty="0">
                <a:solidFill>
                  <a:srgbClr val="000000"/>
                </a:solidFill>
                <a:latin typeface="Arial"/>
              </a:rPr>
              <a:t> </a:t>
            </a:r>
            <a:r>
              <a:rPr lang="de-DE" sz="2500" kern="1200" baseline="0" dirty="0" err="1">
                <a:solidFill>
                  <a:srgbClr val="000000"/>
                </a:solidFill>
                <a:latin typeface="Arial"/>
              </a:rPr>
              <a:t>voles</a:t>
            </a:r>
            <a:r>
              <a:rPr lang="de-DE" sz="2500" kern="1200" baseline="0" dirty="0">
                <a:solidFill>
                  <a:srgbClr val="000000"/>
                </a:solidFill>
                <a:latin typeface="Arial"/>
              </a:rPr>
              <a:t> se </a:t>
            </a:r>
            <a:r>
              <a:rPr lang="de-DE" sz="2500" kern="1200" baseline="0" dirty="0" err="1">
                <a:solidFill>
                  <a:srgbClr val="000000"/>
                </a:solidFill>
                <a:latin typeface="Arial"/>
              </a:rPr>
              <a:t>voles</a:t>
            </a:r>
            <a:r>
              <a:rPr lang="de-DE" sz="2500" kern="1200" baseline="0" dirty="0">
                <a:solidFill>
                  <a:srgbClr val="000000"/>
                </a:solidFill>
                <a:latin typeface="Arial"/>
              </a:rPr>
              <a:t> </a:t>
            </a:r>
            <a:r>
              <a:rPr lang="de-DE" sz="2500" kern="1200" baseline="0" dirty="0" err="1">
                <a:solidFill>
                  <a:srgbClr val="000000"/>
                </a:solidFill>
                <a:latin typeface="Arial"/>
              </a:rPr>
              <a:t>quiaspe</a:t>
            </a:r>
            <a:r>
              <a:rPr lang="de-DE" sz="2500" kern="1200" baseline="0" dirty="0">
                <a:solidFill>
                  <a:srgbClr val="000000"/>
                </a:solidFill>
                <a:latin typeface="Arial"/>
              </a:rPr>
              <a:t> </a:t>
            </a:r>
            <a:r>
              <a:rPr lang="de-DE" sz="2500" kern="1200" baseline="0" dirty="0" err="1">
                <a:solidFill>
                  <a:srgbClr val="000000"/>
                </a:solidFill>
                <a:latin typeface="Arial"/>
              </a:rPr>
              <a:t>provid</a:t>
            </a:r>
            <a:r>
              <a:rPr lang="de-DE" sz="2500" kern="1200" baseline="0" dirty="0">
                <a:solidFill>
                  <a:srgbClr val="000000"/>
                </a:solidFill>
                <a:latin typeface="Arial"/>
              </a:rPr>
              <a:t> </a:t>
            </a:r>
            <a:r>
              <a:rPr lang="de-DE" sz="2500" kern="1200" baseline="0" dirty="0" err="1">
                <a:solidFill>
                  <a:srgbClr val="000000"/>
                </a:solidFill>
                <a:latin typeface="Arial"/>
              </a:rPr>
              <a:t>ullenda</a:t>
            </a:r>
            <a:r>
              <a:rPr lang="de-DE" sz="2500" kern="1200" baseline="0" dirty="0">
                <a:solidFill>
                  <a:srgbClr val="000000"/>
                </a:solidFill>
                <a:latin typeface="Arial"/>
              </a:rPr>
              <a:t> si </a:t>
            </a:r>
            <a:r>
              <a:rPr lang="de-DE" sz="2500" kern="1200" baseline="0" dirty="0" err="1">
                <a:solidFill>
                  <a:srgbClr val="000000"/>
                </a:solidFill>
                <a:latin typeface="Arial"/>
              </a:rPr>
              <a:t>neceate</a:t>
            </a:r>
            <a:r>
              <a:rPr lang="de-DE" sz="2500" kern="1200" baseline="0" dirty="0">
                <a:solidFill>
                  <a:srgbClr val="000000"/>
                </a:solidFill>
                <a:latin typeface="Arial"/>
              </a:rPr>
              <a:t> </a:t>
            </a:r>
            <a:r>
              <a:rPr lang="de-DE" sz="2500" kern="1200" baseline="0" dirty="0" err="1">
                <a:solidFill>
                  <a:srgbClr val="000000"/>
                </a:solidFill>
                <a:latin typeface="Arial"/>
              </a:rPr>
              <a:t>pedit</a:t>
            </a:r>
            <a:r>
              <a:rPr lang="de-DE" sz="2500" kern="1200" baseline="0" dirty="0">
                <a:solidFill>
                  <a:srgbClr val="000000"/>
                </a:solidFill>
                <a:latin typeface="Arial"/>
              </a:rPr>
              <a:t> </a:t>
            </a:r>
            <a:r>
              <a:rPr lang="de-DE" sz="2500" kern="1200" baseline="0" dirty="0" err="1">
                <a:solidFill>
                  <a:srgbClr val="000000"/>
                </a:solidFill>
                <a:latin typeface="Arial"/>
              </a:rPr>
              <a:t>eicient</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a:t>
            </a:r>
            <a:r>
              <a:rPr lang="de-DE" sz="2500" kern="1200" baseline="0" dirty="0" err="1">
                <a:solidFill>
                  <a:srgbClr val="000000"/>
                </a:solidFill>
                <a:latin typeface="Arial"/>
              </a:rPr>
              <a:t>adi</a:t>
            </a:r>
            <a:r>
              <a:rPr lang="de-DE" sz="2500" kern="1200" baseline="0" dirty="0">
                <a:solidFill>
                  <a:srgbClr val="000000"/>
                </a:solidFill>
                <a:latin typeface="Arial"/>
              </a:rPr>
              <a:t> </a:t>
            </a:r>
            <a:r>
              <a:rPr lang="de-DE" sz="2500" kern="1200" baseline="0" dirty="0" err="1">
                <a:solidFill>
                  <a:srgbClr val="000000"/>
                </a:solidFill>
                <a:latin typeface="Arial"/>
              </a:rPr>
              <a:t>sectem</a:t>
            </a:r>
            <a:r>
              <a:rPr lang="de-DE" sz="2500" kern="1200" baseline="0" dirty="0">
                <a:solidFill>
                  <a:srgbClr val="000000"/>
                </a:solidFill>
                <a:latin typeface="Arial"/>
              </a:rPr>
              <a:t> </a:t>
            </a:r>
            <a:r>
              <a:rPr lang="de-DE" sz="2500" kern="1200" baseline="0" dirty="0" err="1">
                <a:solidFill>
                  <a:srgbClr val="000000"/>
                </a:solidFill>
                <a:latin typeface="Arial"/>
              </a:rPr>
              <a:t>doluptate</a:t>
            </a:r>
            <a:r>
              <a:rPr lang="de-DE" sz="2500" kern="1200" baseline="0" dirty="0">
                <a:solidFill>
                  <a:srgbClr val="000000"/>
                </a:solidFill>
                <a:latin typeface="Arial"/>
              </a:rPr>
              <a:t> </a:t>
            </a:r>
            <a:r>
              <a:rPr lang="de-DE" sz="2500" kern="1200" baseline="0" dirty="0" err="1">
                <a:solidFill>
                  <a:srgbClr val="000000"/>
                </a:solidFill>
                <a:latin typeface="Arial"/>
              </a:rPr>
              <a:t>volest</a:t>
            </a:r>
            <a:r>
              <a:rPr lang="de-DE" sz="2500" kern="1200" baseline="0" dirty="0">
                <a:solidFill>
                  <a:srgbClr val="000000"/>
                </a:solidFill>
                <a:latin typeface="Arial"/>
              </a:rPr>
              <a:t>, </a:t>
            </a:r>
            <a:r>
              <a:rPr lang="de-DE" sz="2500" kern="1200" baseline="0" dirty="0" err="1">
                <a:solidFill>
                  <a:srgbClr val="000000"/>
                </a:solidFill>
                <a:latin typeface="Arial"/>
              </a:rPr>
              <a:t>volora</a:t>
            </a:r>
            <a:r>
              <a:rPr lang="de-DE" sz="2500" kern="1200" baseline="0" dirty="0">
                <a:solidFill>
                  <a:srgbClr val="000000"/>
                </a:solidFill>
                <a:latin typeface="Arial"/>
              </a:rPr>
              <a:t> </a:t>
            </a:r>
            <a:r>
              <a:rPr lang="de-DE" sz="2500" kern="1200" baseline="0" dirty="0" err="1">
                <a:solidFill>
                  <a:srgbClr val="000000"/>
                </a:solidFill>
                <a:latin typeface="Arial"/>
              </a:rPr>
              <a:t>eatam</a:t>
            </a:r>
            <a:r>
              <a:rPr lang="de-DE" sz="2500" kern="1200" baseline="0" dirty="0">
                <a:solidFill>
                  <a:srgbClr val="000000"/>
                </a:solidFill>
                <a:latin typeface="Arial"/>
              </a:rPr>
              <a:t> in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atet</a:t>
            </a:r>
            <a:r>
              <a:rPr lang="de-DE" sz="2500" kern="1200" baseline="0" dirty="0">
                <a:solidFill>
                  <a:srgbClr val="000000"/>
                </a:solidFill>
                <a:latin typeface="Arial"/>
              </a:rPr>
              <a:t> </a:t>
            </a:r>
            <a:r>
              <a:rPr lang="de-DE" sz="2500" kern="1200" baseline="0" dirty="0" err="1">
                <a:solidFill>
                  <a:srgbClr val="000000"/>
                </a:solidFill>
                <a:latin typeface="Arial"/>
              </a:rPr>
              <a:t>viducidis</a:t>
            </a:r>
            <a:r>
              <a:rPr lang="de-DE" sz="2500" kern="1200" baseline="0" dirty="0">
                <a:solidFill>
                  <a:srgbClr val="000000"/>
                </a:solidFill>
                <a:latin typeface="Arial"/>
              </a:rPr>
              <a:t> </a:t>
            </a:r>
            <a:r>
              <a:rPr lang="de-DE" sz="2500" kern="1200" baseline="0" dirty="0" err="1">
                <a:solidFill>
                  <a:srgbClr val="000000"/>
                </a:solidFill>
                <a:latin typeface="Arial"/>
              </a:rPr>
              <a:t>eaquae</a:t>
            </a:r>
            <a:r>
              <a:rPr lang="de-DE" sz="2500" kern="1200" baseline="0" dirty="0">
                <a:solidFill>
                  <a:srgbClr val="000000"/>
                </a:solidFill>
                <a:latin typeface="Arial"/>
              </a:rPr>
              <a:t>. </a:t>
            </a:r>
            <a:r>
              <a:rPr lang="de-DE" sz="2500" kern="1200" baseline="0" dirty="0" err="1">
                <a:solidFill>
                  <a:srgbClr val="000000"/>
                </a:solidFill>
                <a:latin typeface="Arial"/>
              </a:rPr>
              <a:t>Em</a:t>
            </a:r>
            <a:r>
              <a:rPr lang="de-DE" sz="2500" kern="1200" baseline="0" dirty="0">
                <a:solidFill>
                  <a:srgbClr val="000000"/>
                </a:solidFill>
                <a:latin typeface="Arial"/>
              </a:rPr>
              <a:t> </a:t>
            </a:r>
            <a:r>
              <a:rPr lang="de-DE" sz="2500" kern="1200" baseline="0" dirty="0" err="1">
                <a:solidFill>
                  <a:srgbClr val="000000"/>
                </a:solidFill>
                <a:latin typeface="Arial"/>
              </a:rPr>
              <a:t>deles</a:t>
            </a:r>
            <a:r>
              <a:rPr lang="de-DE" sz="2500" kern="1200" baseline="0" dirty="0">
                <a:solidFill>
                  <a:srgbClr val="000000"/>
                </a:solidFill>
                <a:latin typeface="Arial"/>
              </a:rPr>
              <a:t> </a:t>
            </a:r>
            <a:r>
              <a:rPr lang="de-DE" sz="2500" kern="1200" baseline="0" dirty="0" err="1">
                <a:solidFill>
                  <a:srgbClr val="000000"/>
                </a:solidFill>
                <a:latin typeface="Arial"/>
              </a:rPr>
              <a:t>doluptus</a:t>
            </a:r>
            <a:r>
              <a:rPr lang="de-DE" sz="2500" kern="1200" baseline="0" dirty="0">
                <a:solidFill>
                  <a:srgbClr val="000000"/>
                </a:solidFill>
                <a:latin typeface="Arial"/>
              </a:rPr>
              <a:t> </a:t>
            </a:r>
            <a:r>
              <a:rPr lang="de-DE" sz="2500" kern="1200" baseline="0" dirty="0" err="1">
                <a:solidFill>
                  <a:srgbClr val="000000"/>
                </a:solidFill>
                <a:latin typeface="Arial"/>
              </a:rPr>
              <a:t>estotatur</a:t>
            </a:r>
            <a:r>
              <a:rPr lang="de-DE" sz="2500" kern="1200" baseline="0" dirty="0">
                <a:solidFill>
                  <a:srgbClr val="000000"/>
                </a:solidFill>
                <a:latin typeface="Arial"/>
              </a:rPr>
              <a:t>? </a:t>
            </a:r>
            <a:r>
              <a:rPr lang="de-DE" sz="2500" kern="1200" baseline="0" dirty="0" err="1">
                <a:solidFill>
                  <a:srgbClr val="000000"/>
                </a:solidFill>
                <a:latin typeface="Arial"/>
              </a:rPr>
              <a:t>Igendella</a:t>
            </a:r>
            <a:r>
              <a:rPr lang="de-DE" sz="2500" kern="1200" baseline="0" dirty="0">
                <a:solidFill>
                  <a:srgbClr val="000000"/>
                </a:solidFill>
                <a:latin typeface="Arial"/>
              </a:rPr>
              <a:t> </a:t>
            </a:r>
            <a:r>
              <a:rPr lang="de-DE" sz="2500" kern="1200" baseline="0" dirty="0" err="1">
                <a:solidFill>
                  <a:srgbClr val="000000"/>
                </a:solidFill>
                <a:latin typeface="Arial"/>
              </a:rPr>
              <a:t>preped</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fugiasp</a:t>
            </a:r>
            <a:r>
              <a:rPr lang="de-DE" sz="2500" kern="1200" baseline="0" dirty="0">
                <a:solidFill>
                  <a:srgbClr val="000000"/>
                </a:solidFill>
                <a:latin typeface="Arial"/>
              </a:rPr>
              <a:t> </a:t>
            </a:r>
            <a:r>
              <a:rPr lang="de-DE" sz="2500" kern="1200" baseline="0" dirty="0" err="1">
                <a:solidFill>
                  <a:srgbClr val="000000"/>
                </a:solidFill>
                <a:latin typeface="Arial"/>
              </a:rPr>
              <a:t>eraerum</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autaspe</a:t>
            </a:r>
            <a:r>
              <a:rPr lang="de-DE" sz="2500" kern="1200" baseline="0" dirty="0">
                <a:solidFill>
                  <a:srgbClr val="000000"/>
                </a:solidFill>
                <a:latin typeface="Arial"/>
              </a:rPr>
              <a:t> </a:t>
            </a:r>
            <a:r>
              <a:rPr lang="de-DE" sz="2500" kern="1200" baseline="0" dirty="0" err="1">
                <a:solidFill>
                  <a:srgbClr val="000000"/>
                </a:solidFill>
                <a:latin typeface="Arial"/>
              </a:rPr>
              <a:t>molupta</a:t>
            </a:r>
            <a:r>
              <a:rPr lang="de-DE" sz="2500" kern="1200" baseline="0" dirty="0">
                <a:solidFill>
                  <a:srgbClr val="000000"/>
                </a:solidFill>
                <a:latin typeface="Arial"/>
              </a:rPr>
              <a:t> </a:t>
            </a:r>
            <a:r>
              <a:rPr lang="de-DE" sz="2500" kern="1200" baseline="0" dirty="0" err="1">
                <a:solidFill>
                  <a:srgbClr val="000000"/>
                </a:solidFill>
                <a:latin typeface="Arial"/>
              </a:rPr>
              <a:t>tiatiate</a:t>
            </a:r>
            <a:r>
              <a:rPr lang="de-DE" sz="2500" kern="1200" baseline="0" dirty="0">
                <a:solidFill>
                  <a:srgbClr val="000000"/>
                </a:solidFill>
                <a:latin typeface="Arial"/>
              </a:rPr>
              <a:t> </a:t>
            </a:r>
            <a:r>
              <a:rPr lang="de-DE" sz="2500" kern="1200" baseline="0" dirty="0" err="1">
                <a:solidFill>
                  <a:srgbClr val="000000"/>
                </a:solidFill>
                <a:latin typeface="Arial"/>
              </a:rPr>
              <a:t>voluptur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Nequia</a:t>
            </a:r>
            <a:r>
              <a:rPr lang="de-DE" sz="2500" kern="1200" baseline="0" dirty="0">
                <a:solidFill>
                  <a:srgbClr val="000000"/>
                </a:solidFill>
                <a:latin typeface="Arial"/>
              </a:rPr>
              <a:t> </a:t>
            </a:r>
            <a:r>
              <a:rPr lang="de-DE" sz="2500" kern="1200" baseline="0" dirty="0" err="1">
                <a:solidFill>
                  <a:srgbClr val="000000"/>
                </a:solidFill>
                <a:latin typeface="Arial"/>
              </a:rPr>
              <a:t>voloratusci</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mos</a:t>
            </a:r>
            <a:r>
              <a:rPr lang="de-DE" sz="2500" kern="1200" baseline="0" dirty="0">
                <a:solidFill>
                  <a:srgbClr val="000000"/>
                </a:solidFill>
                <a:latin typeface="Arial"/>
              </a:rPr>
              <a:t> </a:t>
            </a:r>
            <a:r>
              <a:rPr lang="de-DE" sz="2500" kern="1200" baseline="0" dirty="0" err="1">
                <a:solidFill>
                  <a:srgbClr val="000000"/>
                </a:solidFill>
                <a:latin typeface="Arial"/>
              </a:rPr>
              <a:t>ipidella</a:t>
            </a:r>
            <a:r>
              <a:rPr lang="de-DE" sz="2500" kern="1200" baseline="0" dirty="0">
                <a:solidFill>
                  <a:srgbClr val="000000"/>
                </a:solidFill>
                <a:latin typeface="Arial"/>
              </a:rPr>
              <a:t> </a:t>
            </a:r>
            <a:r>
              <a:rPr lang="de-DE" sz="2500" kern="1200" baseline="0" dirty="0" err="1">
                <a:solidFill>
                  <a:srgbClr val="000000"/>
                </a:solidFill>
                <a:latin typeface="Arial"/>
              </a:rPr>
              <a:t>simust</a:t>
            </a:r>
            <a:r>
              <a:rPr lang="de-DE" sz="2500" kern="1200" baseline="0" dirty="0">
                <a:solidFill>
                  <a:srgbClr val="000000"/>
                </a:solidFill>
                <a:latin typeface="Arial"/>
              </a:rPr>
              <a:t>, </a:t>
            </a:r>
            <a:r>
              <a:rPr lang="de-DE" sz="2500" kern="1200" baseline="0" dirty="0" err="1">
                <a:solidFill>
                  <a:srgbClr val="000000"/>
                </a:solidFill>
                <a:latin typeface="Arial"/>
              </a:rPr>
              <a:t>erferumquam</a:t>
            </a:r>
            <a:r>
              <a:rPr lang="de-DE" sz="2500" kern="1200" baseline="0" dirty="0">
                <a:solidFill>
                  <a:srgbClr val="000000"/>
                </a:solidFill>
                <a:latin typeface="Arial"/>
              </a:rPr>
              <a:t> et </a:t>
            </a:r>
            <a:r>
              <a:rPr lang="de-DE" sz="2500" kern="1200" baseline="0" dirty="0" err="1">
                <a:solidFill>
                  <a:srgbClr val="000000"/>
                </a:solidFill>
                <a:latin typeface="Arial"/>
              </a:rPr>
              <a:t>dolum</a:t>
            </a:r>
            <a:r>
              <a:rPr lang="de-DE" sz="2500" kern="1200" baseline="0" dirty="0">
                <a:solidFill>
                  <a:srgbClr val="000000"/>
                </a:solidFill>
                <a:latin typeface="Arial"/>
              </a:rPr>
              <a:t> in </a:t>
            </a:r>
            <a:r>
              <a:rPr lang="de-DE" sz="2500" kern="1200" baseline="0" dirty="0" err="1">
                <a:solidFill>
                  <a:srgbClr val="000000"/>
                </a:solidFill>
                <a:latin typeface="Arial"/>
              </a:rPr>
              <a:t>eseque</a:t>
            </a:r>
            <a:r>
              <a:rPr lang="de-DE" sz="2500" kern="1200" baseline="0" dirty="0">
                <a:solidFill>
                  <a:srgbClr val="000000"/>
                </a:solidFill>
                <a:latin typeface="Arial"/>
              </a:rPr>
              <a:t> </a:t>
            </a:r>
            <a:r>
              <a:rPr lang="de-DE" sz="2500" kern="1200" baseline="0" dirty="0" err="1">
                <a:solidFill>
                  <a:srgbClr val="000000"/>
                </a:solidFill>
                <a:latin typeface="Arial"/>
              </a:rPr>
              <a:t>pe</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quas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nimusda</a:t>
            </a:r>
            <a:r>
              <a:rPr lang="de-DE" sz="2500" kern="1200" baseline="0" dirty="0">
                <a:solidFill>
                  <a:srgbClr val="000000"/>
                </a:solidFill>
                <a:latin typeface="Arial"/>
              </a:rPr>
              <a:t> </a:t>
            </a:r>
            <a:r>
              <a:rPr lang="de-DE" sz="2500" kern="1200" baseline="0" dirty="0" err="1">
                <a:solidFill>
                  <a:srgbClr val="000000"/>
                </a:solidFill>
                <a:latin typeface="Arial"/>
              </a:rPr>
              <a:t>ndebitas</a:t>
            </a:r>
            <a:r>
              <a:rPr lang="de-DE" sz="2500" kern="1200" baseline="0" dirty="0">
                <a:solidFill>
                  <a:srgbClr val="000000"/>
                </a:solidFill>
                <a:latin typeface="Arial"/>
              </a:rPr>
              <a:t> </a:t>
            </a:r>
            <a:r>
              <a:rPr lang="de-DE" sz="2500" kern="1200" baseline="0" dirty="0" err="1">
                <a:solidFill>
                  <a:srgbClr val="000000"/>
                </a:solidFill>
                <a:latin typeface="Arial"/>
              </a:rPr>
              <a:t>rehentio</a:t>
            </a:r>
            <a:r>
              <a:rPr lang="de-DE" sz="2500" kern="1200" baseline="0" dirty="0">
                <a:solidFill>
                  <a:srgbClr val="000000"/>
                </a:solidFill>
                <a:latin typeface="Arial"/>
              </a:rPr>
              <a:t> </a:t>
            </a:r>
            <a:r>
              <a:rPr lang="de-DE" sz="2500" kern="1200" baseline="0" dirty="0" err="1">
                <a:solidFill>
                  <a:srgbClr val="000000"/>
                </a:solidFill>
                <a:latin typeface="Arial"/>
              </a:rPr>
              <a:t>quiaspero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a:t>
            </a:r>
            <a:r>
              <a:rPr lang="de-DE" sz="2500" kern="1200" baseline="0" dirty="0" err="1">
                <a:solidFill>
                  <a:srgbClr val="000000"/>
                </a:solidFill>
                <a:latin typeface="Arial"/>
              </a:rPr>
              <a:t>magnimp</a:t>
            </a:r>
            <a:r>
              <a:rPr lang="de-DE" sz="2500" kern="1200" baseline="0" dirty="0">
                <a:solidFill>
                  <a:srgbClr val="000000"/>
                </a:solidFill>
                <a:latin typeface="Arial"/>
              </a:rPr>
              <a:t> </a:t>
            </a:r>
            <a:r>
              <a:rPr lang="de-DE" sz="2500" kern="1200" baseline="0" dirty="0" err="1">
                <a:solidFill>
                  <a:srgbClr val="000000"/>
                </a:solidFill>
                <a:latin typeface="Arial"/>
              </a:rPr>
              <a:t>orrorum</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voloratur</a:t>
            </a:r>
            <a:r>
              <a:rPr lang="de-DE" sz="2500" kern="1200" baseline="0" dirty="0">
                <a:solidFill>
                  <a:srgbClr val="000000"/>
                </a:solidFill>
                <a:latin typeface="Arial"/>
              </a:rPr>
              <a:t>, </a:t>
            </a:r>
            <a:r>
              <a:rPr lang="de-DE" sz="2500" kern="1200" baseline="0" dirty="0" err="1">
                <a:solidFill>
                  <a:srgbClr val="000000"/>
                </a:solidFill>
                <a:latin typeface="Arial"/>
              </a:rPr>
              <a:t>sundam</a:t>
            </a:r>
            <a:r>
              <a:rPr lang="de-DE" sz="2500" kern="1200" baseline="0" dirty="0">
                <a:solidFill>
                  <a:srgbClr val="000000"/>
                </a:solidFill>
                <a:latin typeface="Arial"/>
              </a:rPr>
              <a:t> </a:t>
            </a:r>
            <a:r>
              <a:rPr lang="de-DE" sz="2500" kern="1200" baseline="0" dirty="0" err="1">
                <a:solidFill>
                  <a:srgbClr val="000000"/>
                </a:solidFill>
                <a:latin typeface="Arial"/>
              </a:rPr>
              <a:t>eat</a:t>
            </a:r>
            <a:r>
              <a:rPr lang="de-DE" sz="2500" kern="1200" baseline="0" dirty="0">
                <a:solidFill>
                  <a:srgbClr val="000000"/>
                </a:solidFill>
                <a:latin typeface="Arial"/>
              </a:rPr>
              <a:t> </a:t>
            </a:r>
            <a:r>
              <a:rPr lang="de-DE" sz="2500" kern="1200" baseline="0" dirty="0" err="1">
                <a:solidFill>
                  <a:srgbClr val="000000"/>
                </a:solidFill>
                <a:latin typeface="Arial"/>
              </a:rPr>
              <a:t>litatin</a:t>
            </a:r>
            <a:r>
              <a:rPr lang="de-DE" sz="2500" kern="1200" baseline="0" dirty="0">
                <a:solidFill>
                  <a:srgbClr val="000000"/>
                </a:solidFill>
                <a:latin typeface="Arial"/>
              </a:rPr>
              <a:t> </a:t>
            </a:r>
            <a:r>
              <a:rPr lang="de-DE" sz="2500" kern="1200" baseline="0" dirty="0" err="1">
                <a:solidFill>
                  <a:srgbClr val="000000"/>
                </a:solidFill>
                <a:latin typeface="Arial"/>
              </a:rPr>
              <a:t>experia</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offici</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laccabo</a:t>
            </a:r>
            <a:r>
              <a:rPr lang="de-DE" sz="2500" kern="1200" baseline="0" dirty="0">
                <a:solidFill>
                  <a:srgbClr val="000000"/>
                </a:solidFill>
                <a:latin typeface="Arial"/>
              </a:rPr>
              <a:t>. Min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oditatistem</a:t>
            </a:r>
            <a:r>
              <a:rPr lang="de-DE" sz="2500" kern="1200" baseline="0" dirty="0">
                <a:solidFill>
                  <a:srgbClr val="000000"/>
                </a:solidFill>
                <a:latin typeface="Arial"/>
              </a:rPr>
              <a:t> </a:t>
            </a:r>
            <a:r>
              <a:rPr lang="de-DE" sz="2500" kern="1200" baseline="0" dirty="0" err="1">
                <a:solidFill>
                  <a:srgbClr val="000000"/>
                </a:solidFill>
                <a:latin typeface="Arial"/>
              </a:rPr>
              <a:t>volorem</a:t>
            </a:r>
            <a:r>
              <a:rPr lang="de-DE" sz="2500" kern="1200" baseline="0" dirty="0">
                <a:solidFill>
                  <a:srgbClr val="000000"/>
                </a:solidFill>
                <a:latin typeface="Arial"/>
              </a:rPr>
              <a:t> </a:t>
            </a:r>
            <a:r>
              <a:rPr lang="de-DE" sz="2500" kern="1200" baseline="0" dirty="0" err="1">
                <a:solidFill>
                  <a:srgbClr val="000000"/>
                </a:solidFill>
                <a:latin typeface="Arial"/>
              </a:rPr>
              <a:t>ratemporesti</a:t>
            </a:r>
            <a:r>
              <a:rPr lang="de-DE" sz="2500" kern="1200" baseline="0" dirty="0">
                <a:solidFill>
                  <a:srgbClr val="000000"/>
                </a:solidFill>
                <a:latin typeface="Arial"/>
              </a:rPr>
              <a:t> </a:t>
            </a:r>
            <a:r>
              <a:rPr lang="de-DE" sz="2500" kern="1200" baseline="0" dirty="0" err="1">
                <a:solidFill>
                  <a:srgbClr val="000000"/>
                </a:solidFill>
                <a:latin typeface="Arial"/>
              </a:rPr>
              <a:t>volesciur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p>
        </p:txBody>
      </p:sp>
      <p:sp>
        <p:nvSpPr>
          <p:cNvPr id="15" name="Titel 10"/>
          <p:cNvSpPr>
            <a:spLocks noGrp="1"/>
          </p:cNvSpPr>
          <p:nvPr>
            <p:ph type="title" hasCustomPrompt="1"/>
          </p:nvPr>
        </p:nvSpPr>
        <p:spPr>
          <a:xfrm>
            <a:off x="1656000" y="4950000"/>
            <a:ext cx="39492000" cy="810948"/>
          </a:xfrm>
          <a:prstGeom prst="rect">
            <a:avLst/>
          </a:prstGeom>
        </p:spPr>
        <p:txBody>
          <a:bodyPr lIns="0" tIns="0" rIns="0" bIns="0" anchor="ctr" anchorCtr="0"/>
          <a:lstStyle>
            <a:lvl1pPr>
              <a:defRPr/>
            </a:lvl1pPr>
          </a:lstStyle>
          <a:p>
            <a:r>
              <a:rPr lang="de-DE" dirty="0"/>
              <a:t>Überschrift 1</a:t>
            </a:r>
          </a:p>
        </p:txBody>
      </p:sp>
      <p:sp>
        <p:nvSpPr>
          <p:cNvPr id="16" name="Textplatzhalter 16"/>
          <p:cNvSpPr>
            <a:spLocks noGrp="1"/>
          </p:cNvSpPr>
          <p:nvPr>
            <p:ph type="body" sz="quarter" idx="14" hasCustomPrompt="1"/>
          </p:nvPr>
        </p:nvSpPr>
        <p:spPr>
          <a:xfrm>
            <a:off x="1656000" y="8172000"/>
            <a:ext cx="39492000" cy="508672"/>
          </a:xfrm>
          <a:prstGeom prst="rect">
            <a:avLst/>
          </a:prstGeom>
        </p:spPr>
        <p:txBody>
          <a:bodyPr lIns="0" tIns="0" rIns="0" bIns="0" anchor="ctr" anchorCtr="0"/>
          <a:lstStyle>
            <a:lvl1pPr>
              <a:buNone/>
              <a:defRPr sz="4400" baseline="0"/>
            </a:lvl1pPr>
          </a:lstStyle>
          <a:p>
            <a:r>
              <a:rPr lang="de-DE" sz="4400" baseline="0" dirty="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24" name="Textplatzhalter 9"/>
          <p:cNvSpPr>
            <a:spLocks noGrp="1"/>
          </p:cNvSpPr>
          <p:nvPr>
            <p:ph type="body" sz="quarter" idx="15" hasCustomPrompt="1"/>
          </p:nvPr>
        </p:nvSpPr>
        <p:spPr>
          <a:xfrm>
            <a:off x="1655999" y="6804000"/>
            <a:ext cx="39492000" cy="595131"/>
          </a:xfrm>
          <a:prstGeom prst="rect">
            <a:avLst/>
          </a:prstGeom>
        </p:spPr>
        <p:txBody>
          <a:bodyPr lIns="0" tIns="0" rIns="0" bIns="0" anchor="ctr" anchorCtr="0"/>
          <a:lstStyle>
            <a:lvl1pPr>
              <a:buNone/>
              <a:defRPr sz="6700" baseline="0"/>
            </a:lvl1pPr>
          </a:lstStyle>
          <a:p>
            <a:pPr lvl="0"/>
            <a:r>
              <a:rPr lang="de-DE" dirty="0"/>
              <a:t>Überschrift 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656000" y="8676000"/>
            <a:ext cx="39492000" cy="18421200"/>
          </a:xfrm>
          <a:prstGeom prst="rect">
            <a:avLst/>
          </a:prstGeom>
        </p:spPr>
        <p:txBody>
          <a:bodyPr/>
          <a:lstStyle/>
          <a:p>
            <a:r>
              <a:rPr lang="de-DE"/>
              <a:t>Bild durch Klicken auf Symbol hinzufügen</a:t>
            </a:r>
          </a:p>
        </p:txBody>
      </p:sp>
      <p:sp>
        <p:nvSpPr>
          <p:cNvPr id="14" name="Fußzeilenplatzhalter 13"/>
          <p:cNvSpPr>
            <a:spLocks noGrp="1"/>
          </p:cNvSpPr>
          <p:nvPr>
            <p:ph type="ftr" sz="quarter" idx="21"/>
          </p:nvPr>
        </p:nvSpPr>
        <p:spPr/>
        <p:txBody>
          <a:bodyPr/>
          <a:lstStyle/>
          <a:p>
            <a:r>
              <a:rPr lang="de-DE" b="1"/>
              <a:t>Technische Universität München </a:t>
            </a:r>
          </a:p>
          <a:p>
            <a:r>
              <a:rPr lang="de-DE"/>
              <a:t>Fakultät für Mustertechnik </a:t>
            </a:r>
          </a:p>
          <a:p>
            <a:r>
              <a:rPr lang="de-DE"/>
              <a:t>Lehrstuhl für Musterverfahren</a:t>
            </a:r>
            <a:endParaRPr lang="de-DE" dirty="0"/>
          </a:p>
        </p:txBody>
      </p:sp>
      <p:sp>
        <p:nvSpPr>
          <p:cNvPr id="6" name="Titel 10"/>
          <p:cNvSpPr>
            <a:spLocks noGrp="1"/>
          </p:cNvSpPr>
          <p:nvPr>
            <p:ph type="title" hasCustomPrompt="1"/>
          </p:nvPr>
        </p:nvSpPr>
        <p:spPr>
          <a:xfrm>
            <a:off x="1656000" y="4950000"/>
            <a:ext cx="39492000" cy="810948"/>
          </a:xfrm>
          <a:prstGeom prst="rect">
            <a:avLst/>
          </a:prstGeom>
        </p:spPr>
        <p:txBody>
          <a:bodyPr lIns="0" tIns="0" rIns="0" bIns="0" anchor="ctr" anchorCtr="0"/>
          <a:lstStyle>
            <a:lvl1pPr>
              <a:defRPr/>
            </a:lvl1pPr>
          </a:lstStyle>
          <a:p>
            <a:r>
              <a:rPr lang="de-DE" dirty="0"/>
              <a:t>Überschrift 1</a:t>
            </a:r>
          </a:p>
        </p:txBody>
      </p:sp>
      <p:sp>
        <p:nvSpPr>
          <p:cNvPr id="9" name="Textplatzhalter 9"/>
          <p:cNvSpPr>
            <a:spLocks noGrp="1"/>
          </p:cNvSpPr>
          <p:nvPr>
            <p:ph type="body" sz="quarter" idx="15" hasCustomPrompt="1"/>
          </p:nvPr>
        </p:nvSpPr>
        <p:spPr>
          <a:xfrm>
            <a:off x="1655999" y="6804000"/>
            <a:ext cx="39492000" cy="595131"/>
          </a:xfrm>
          <a:prstGeom prst="rect">
            <a:avLst/>
          </a:prstGeom>
        </p:spPr>
        <p:txBody>
          <a:bodyPr lIns="0" tIns="0" rIns="0" bIns="0" anchor="ctr" anchorCtr="0"/>
          <a:lstStyle>
            <a:lvl1pPr>
              <a:buNone/>
              <a:defRPr sz="6700" baseline="0"/>
            </a:lvl1pPr>
          </a:lstStyle>
          <a:p>
            <a:pPr lvl="0"/>
            <a:r>
              <a:rPr lang="de-DE" dirty="0"/>
              <a:t>Überschrift 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enig Text">
    <p:spTree>
      <p:nvGrpSpPr>
        <p:cNvPr id="1" name=""/>
        <p:cNvGrpSpPr/>
        <p:nvPr/>
      </p:nvGrpSpPr>
      <p:grpSpPr>
        <a:xfrm>
          <a:off x="0" y="0"/>
          <a:ext cx="0" cy="0"/>
          <a:chOff x="0" y="0"/>
          <a:chExt cx="0" cy="0"/>
        </a:xfrm>
      </p:grpSpPr>
      <p:sp>
        <p:nvSpPr>
          <p:cNvPr id="15" name="Titel 10"/>
          <p:cNvSpPr>
            <a:spLocks noGrp="1"/>
          </p:cNvSpPr>
          <p:nvPr>
            <p:ph type="title" hasCustomPrompt="1"/>
          </p:nvPr>
        </p:nvSpPr>
        <p:spPr>
          <a:xfrm>
            <a:off x="1656000" y="4680000"/>
            <a:ext cx="39492000" cy="22102134"/>
          </a:xfrm>
          <a:prstGeom prst="rect">
            <a:avLst/>
          </a:prstGeom>
        </p:spPr>
        <p:txBody>
          <a:bodyPr lIns="0" tIns="0" rIns="0" bIns="0" anchor="t" anchorCtr="0"/>
          <a:lstStyle>
            <a:lvl1pPr>
              <a:defRPr lang="de-DE" sz="9400" baseline="0" smtClean="0"/>
            </a:lvl1pPr>
          </a:lstStyle>
          <a:p>
            <a:r>
              <a:rPr lang="de-DE" sz="9400" kern="1200" baseline="0" dirty="0">
                <a:solidFill>
                  <a:srgbClr val="000000"/>
                </a:solidFill>
                <a:latin typeface="Arial"/>
              </a:rPr>
              <a:t>Für Plakate mit wenig Text kann auch größere Schrift (wie in den Überschriften) eingesetzt werden. Je nach Zweck und Gebrauch des Plakats sollte die Schriftgröße angemessen sein.</a:t>
            </a:r>
            <a:endParaRPr lang="de-DE" dirty="0"/>
          </a:p>
        </p:txBody>
      </p:sp>
      <p:sp>
        <p:nvSpPr>
          <p:cNvPr id="14" name="Fußzeilenplatzhalter 13"/>
          <p:cNvSpPr>
            <a:spLocks noGrp="1"/>
          </p:cNvSpPr>
          <p:nvPr>
            <p:ph type="ftr" sz="quarter" idx="21"/>
          </p:nvPr>
        </p:nvSpPr>
        <p:spPr/>
        <p:txBody>
          <a:bodyPr/>
          <a:lstStyle/>
          <a:p>
            <a:r>
              <a:rPr lang="de-DE" b="1"/>
              <a:t>Technische Universität München </a:t>
            </a:r>
          </a:p>
          <a:p>
            <a:r>
              <a:rPr lang="de-DE"/>
              <a:t>Fakultät für Mustertechnik </a:t>
            </a:r>
          </a:p>
          <a:p>
            <a:r>
              <a:rPr lang="de-DE"/>
              <a:t>Lehrstuhl für Musterverfahren</a:t>
            </a:r>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1656000" y="8784000"/>
            <a:ext cx="39492000" cy="18432000"/>
          </a:xfrm>
          <a:prstGeom prst="rect">
            <a:avLst/>
          </a:prstGeom>
        </p:spPr>
        <p:txBody>
          <a:bodyPr lIns="0" tIns="504000" rIns="0" bIns="0" numCol="3" spcCol="648000"/>
          <a:lstStyle>
            <a:lvl1pPr marL="0" indent="0" algn="l" rtl="0">
              <a:lnSpc>
                <a:spcPts val="3200"/>
              </a:lnSpc>
              <a:spcBef>
                <a:spcPts val="0"/>
              </a:spcBef>
              <a:spcAft>
                <a:spcPts val="3200"/>
              </a:spcAft>
              <a:buFont typeface="Arial" pitchFamily="34" charset="0"/>
              <a:buNone/>
              <a:defRPr b="0">
                <a:solidFill>
                  <a:schemeClr val="tx1"/>
                </a:solidFill>
              </a:defRPr>
            </a:lvl1pPr>
            <a:lvl2pPr marL="0" indent="0" algn="l">
              <a:lnSpc>
                <a:spcPts val="3200"/>
              </a:lnSpc>
              <a:spcBef>
                <a:spcPts val="0"/>
              </a:spcBef>
              <a:buNone/>
              <a:defRPr b="1">
                <a:solidFill>
                  <a:schemeClr val="tx1"/>
                </a:solidFill>
              </a:defRPr>
            </a:lvl2pPr>
            <a:lvl3pPr marL="144000" indent="-144000" algn="l" defTabSz="4176431" rtl="0" eaLnBrk="1" latinLnBrk="0" hangingPunct="1">
              <a:lnSpc>
                <a:spcPts val="3200"/>
              </a:lnSpc>
              <a:spcBef>
                <a:spcPts val="0"/>
              </a:spcBef>
              <a:spcAft>
                <a:spcPts val="3200"/>
              </a:spcAft>
              <a:buFont typeface="Arial" pitchFamily="34" charset="0"/>
              <a:buChar char="•"/>
              <a:defRPr>
                <a:solidFill>
                  <a:schemeClr val="tx1"/>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pPr lvl="1"/>
            <a:r>
              <a:rPr lang="de-DE" sz="2500" kern="1200" baseline="0" dirty="0">
                <a:solidFill>
                  <a:srgbClr val="000000"/>
                </a:solidFill>
                <a:latin typeface="Arial"/>
              </a:rPr>
              <a:t>Fließtext 25 </a:t>
            </a:r>
            <a:r>
              <a:rPr lang="de-DE" sz="2500" kern="1200" baseline="0" dirty="0" err="1">
                <a:solidFill>
                  <a:srgbClr val="000000"/>
                </a:solidFill>
                <a:latin typeface="Arial"/>
              </a:rPr>
              <a:t>pt</a:t>
            </a:r>
            <a:r>
              <a:rPr lang="de-DE" sz="2500" kern="1200" baseline="0" dirty="0">
                <a:solidFill>
                  <a:srgbClr val="000000"/>
                </a:solidFill>
                <a:latin typeface="Arial"/>
              </a:rPr>
              <a:t> </a:t>
            </a:r>
            <a:endParaRPr lang="de-DE" dirty="0"/>
          </a:p>
          <a:p>
            <a:pPr rtl="0"/>
            <a:r>
              <a:rPr lang="de-DE" sz="2500" kern="1200" baseline="0" dirty="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a:solidFill>
                  <a:srgbClr val="000000"/>
                </a:solidFill>
                <a:latin typeface="Arial"/>
              </a:rPr>
              <a:t>Bitte geben Sie Ihren individuellen Text an den vorgesehenen Stellen ein und nutzen Sie die installierten Formatvorlagen für den jeweiligen Textabschnitt. </a:t>
            </a:r>
          </a:p>
          <a:p>
            <a:pPr lvl="1"/>
            <a:r>
              <a:rPr lang="de-DE" dirty="0"/>
              <a:t>Kopfzeile und Absender</a:t>
            </a:r>
          </a:p>
          <a:p>
            <a:pPr rtl="0"/>
            <a:r>
              <a:rPr lang="de-DE" sz="2500" kern="1200" baseline="0" dirty="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und blauem Textzusatz (linker Rand) </a:t>
            </a:r>
          </a:p>
          <a:p>
            <a:pPr lvl="1"/>
            <a:r>
              <a:rPr lang="de-DE" dirty="0" err="1"/>
              <a:t>Textsatz</a:t>
            </a:r>
            <a:endParaRPr lang="de-DE" dirty="0"/>
          </a:p>
          <a:p>
            <a:pPr rtl="0"/>
            <a:r>
              <a:rPr lang="de-DE" sz="2500" kern="1200" baseline="0" dirty="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a:solidFill>
                  <a:srgbClr val="000000"/>
                </a:solidFill>
                <a:latin typeface="Arial"/>
              </a:rPr>
              <a:t>vierspaltiger</a:t>
            </a:r>
            <a:r>
              <a:rPr lang="de-DE" sz="2500" kern="1200" baseline="0" dirty="0">
                <a:solidFill>
                  <a:srgbClr val="000000"/>
                </a:solidFill>
                <a:latin typeface="Arial"/>
              </a:rPr>
              <a:t> Text empfohlen, linksbündig oder Blocksatz. Für Plakate mit wenig Text, können Sie auf die größeren Schriftgrößen zurückgreifen.</a:t>
            </a:r>
          </a:p>
          <a:p>
            <a:pPr lvl="1"/>
            <a:r>
              <a:rPr lang="de-DE" dirty="0"/>
              <a:t>Bilder</a:t>
            </a:r>
          </a:p>
          <a:p>
            <a:pPr rtl="0"/>
            <a:r>
              <a:rPr lang="de-DE" sz="2500" kern="1200" baseline="0" dirty="0">
                <a:solidFill>
                  <a:srgbClr val="000000"/>
                </a:solidFill>
                <a:latin typeface="Arial"/>
              </a:rPr>
              <a:t>Falls Sie Bilder in den Text integrieren möchten, sollte das Layout der Vorlage eingehalten werden. Die Positionierung der Bilder ist hierbei variabel.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geht über alle Textspalten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an mindestens 3 Seiten, bis zum Papierrand (sog. randabfallend)</a:t>
            </a:r>
          </a:p>
          <a:p>
            <a:pPr rtl="0"/>
            <a:r>
              <a:rPr lang="de-DE" sz="2500" kern="1200" baseline="0" dirty="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lvl="1"/>
            <a:r>
              <a:rPr lang="de-DE" dirty="0"/>
              <a:t>Druck</a:t>
            </a:r>
          </a:p>
          <a:p>
            <a:pPr rtl="0"/>
            <a:r>
              <a:rPr lang="de-DE" sz="2500" kern="1200" baseline="0" dirty="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a:solidFill>
                  <a:srgbClr val="000000"/>
                </a:solidFill>
                <a:latin typeface="Arial"/>
              </a:rPr>
              <a:t>Um den Charakter des Corporate Designs der TUM zu unterstützen sind weiße Papiere zu empfehlen. Naturpapiere mit starker Braun- oder Graufärbung sind ungeeignet. Des Weiteren sollte man auf die Papier-stärke (sog. Grammatur) und Haptik achten.</a:t>
            </a:r>
          </a:p>
          <a:p>
            <a:pPr rtl="0"/>
            <a:r>
              <a:rPr lang="de-DE" sz="2500" kern="1200" baseline="0" dirty="0">
                <a:solidFill>
                  <a:srgbClr val="000000"/>
                </a:solidFill>
                <a:latin typeface="Arial"/>
              </a:rPr>
              <a:t>Weitere Informationen zum Corporate Design der TUM finden Sie unter www.tum.de/cd</a:t>
            </a:r>
          </a:p>
          <a:p>
            <a:pPr lvl="1"/>
            <a:r>
              <a:rPr lang="de-DE" dirty="0"/>
              <a:t>Blindtext</a:t>
            </a:r>
          </a:p>
          <a:p>
            <a:pPr rtl="0"/>
            <a:r>
              <a:rPr lang="de-DE" sz="2500" kern="1200" baseline="0" dirty="0" err="1">
                <a:solidFill>
                  <a:srgbClr val="000000"/>
                </a:solidFill>
                <a:latin typeface="Arial"/>
              </a:rPr>
              <a:t>Pa</a:t>
            </a:r>
            <a:r>
              <a:rPr lang="de-DE" sz="2500" kern="1200" baseline="0" dirty="0">
                <a:solidFill>
                  <a:srgbClr val="000000"/>
                </a:solidFill>
                <a:latin typeface="Arial"/>
              </a:rPr>
              <a:t> </a:t>
            </a:r>
            <a:r>
              <a:rPr lang="de-DE" sz="2500" kern="1200" baseline="0" dirty="0" err="1">
                <a:solidFill>
                  <a:srgbClr val="000000"/>
                </a:solidFill>
                <a:latin typeface="Arial"/>
              </a:rPr>
              <a:t>dolumquatur</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officiist</a:t>
            </a:r>
            <a:r>
              <a:rPr lang="de-DE" sz="2500" kern="1200" baseline="0" dirty="0">
                <a:solidFill>
                  <a:srgbClr val="000000"/>
                </a:solidFill>
                <a:latin typeface="Arial"/>
              </a:rPr>
              <a:t>, </a:t>
            </a:r>
            <a:r>
              <a:rPr lang="de-DE" sz="2500" kern="1200" baseline="0" dirty="0" err="1">
                <a:solidFill>
                  <a:srgbClr val="000000"/>
                </a:solidFill>
                <a:latin typeface="Arial"/>
              </a:rPr>
              <a:t>cullacc</a:t>
            </a:r>
            <a:r>
              <a:rPr lang="de-DE" sz="2500" kern="1200" baseline="0" dirty="0">
                <a:solidFill>
                  <a:srgbClr val="000000"/>
                </a:solidFill>
                <a:latin typeface="Arial"/>
              </a:rPr>
              <a:t> </a:t>
            </a:r>
            <a:r>
              <a:rPr lang="de-DE" sz="2500" kern="1200" baseline="0" dirty="0" err="1">
                <a:solidFill>
                  <a:srgbClr val="000000"/>
                </a:solidFill>
                <a:latin typeface="Arial"/>
              </a:rPr>
              <a:t>umquod</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non </a:t>
            </a:r>
            <a:r>
              <a:rPr lang="de-DE" sz="2500" kern="1200" baseline="0" dirty="0" err="1">
                <a:solidFill>
                  <a:srgbClr val="000000"/>
                </a:solidFill>
                <a:latin typeface="Arial"/>
              </a:rPr>
              <a:t>res</a:t>
            </a:r>
            <a:r>
              <a:rPr lang="de-DE" sz="2500" kern="1200" baseline="0" dirty="0">
                <a:solidFill>
                  <a:srgbClr val="000000"/>
                </a:solidFill>
                <a:latin typeface="Arial"/>
              </a:rPr>
              <a:t> ex et </a:t>
            </a:r>
            <a:r>
              <a:rPr lang="de-DE" sz="2500" kern="1200" baseline="0" dirty="0" err="1">
                <a:solidFill>
                  <a:srgbClr val="000000"/>
                </a:solidFill>
                <a:latin typeface="Arial"/>
              </a:rPr>
              <a:t>odita</a:t>
            </a:r>
            <a:r>
              <a:rPr lang="de-DE" sz="2500" kern="1200" baseline="0" dirty="0">
                <a:solidFill>
                  <a:srgbClr val="000000"/>
                </a:solidFill>
                <a:latin typeface="Arial"/>
              </a:rPr>
              <a:t> </a:t>
            </a:r>
            <a:r>
              <a:rPr lang="de-DE" sz="2500" kern="1200" baseline="0" dirty="0" err="1">
                <a:solidFill>
                  <a:srgbClr val="000000"/>
                </a:solidFill>
                <a:latin typeface="Arial"/>
              </a:rPr>
              <a:t>volum</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estibus</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et </a:t>
            </a:r>
            <a:r>
              <a:rPr lang="de-DE" sz="2500" kern="1200" baseline="0" dirty="0" err="1">
                <a:solidFill>
                  <a:srgbClr val="000000"/>
                </a:solidFill>
                <a:latin typeface="Arial"/>
              </a:rPr>
              <a:t>lit</a:t>
            </a:r>
            <a:r>
              <a:rPr lang="de-DE" sz="2500" kern="1200" baseline="0" dirty="0">
                <a:solidFill>
                  <a:srgbClr val="000000"/>
                </a:solidFill>
                <a:latin typeface="Arial"/>
              </a:rPr>
              <a:t> quo </a:t>
            </a:r>
            <a:r>
              <a:rPr lang="de-DE" sz="2500" kern="1200" baseline="0" dirty="0" err="1">
                <a:solidFill>
                  <a:srgbClr val="000000"/>
                </a:solidFill>
                <a:latin typeface="Arial"/>
              </a:rPr>
              <a:t>quam</a:t>
            </a:r>
            <a:r>
              <a:rPr lang="de-DE" sz="2500" kern="1200" baseline="0" dirty="0">
                <a:solidFill>
                  <a:srgbClr val="000000"/>
                </a:solidFill>
                <a:latin typeface="Arial"/>
              </a:rPr>
              <a:t> quo </a:t>
            </a:r>
            <a:r>
              <a:rPr lang="de-DE" sz="2500" kern="1200" baseline="0" dirty="0" err="1">
                <a:solidFill>
                  <a:srgbClr val="000000"/>
                </a:solidFill>
                <a:latin typeface="Arial"/>
              </a:rPr>
              <a:t>ea</a:t>
            </a:r>
            <a:r>
              <a:rPr lang="de-DE" sz="2500" kern="1200" baseline="0" dirty="0">
                <a:solidFill>
                  <a:srgbClr val="000000"/>
                </a:solidFill>
                <a:latin typeface="Arial"/>
              </a:rPr>
              <a:t> </a:t>
            </a:r>
            <a:r>
              <a:rPr lang="de-DE" sz="2500" kern="1200" baseline="0" dirty="0" err="1">
                <a:solidFill>
                  <a:srgbClr val="000000"/>
                </a:solidFill>
                <a:latin typeface="Arial"/>
              </a:rPr>
              <a:t>voluptis</a:t>
            </a:r>
            <a:r>
              <a:rPr lang="de-DE" sz="2500" kern="1200" baseline="0" dirty="0">
                <a:solidFill>
                  <a:srgbClr val="000000"/>
                </a:solidFill>
                <a:latin typeface="Arial"/>
              </a:rPr>
              <a:t>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elitatur</a:t>
            </a:r>
            <a:r>
              <a:rPr lang="de-DE" sz="2500" kern="1200" baseline="0" dirty="0">
                <a:solidFill>
                  <a:srgbClr val="000000"/>
                </a:solidFill>
                <a:latin typeface="Arial"/>
              </a:rPr>
              <a:t>, ex </a:t>
            </a:r>
            <a:r>
              <a:rPr lang="de-DE" sz="2500" kern="1200" baseline="0" dirty="0" err="1">
                <a:solidFill>
                  <a:srgbClr val="000000"/>
                </a:solidFill>
                <a:latin typeface="Arial"/>
              </a:rPr>
              <a:t>experep</a:t>
            </a:r>
            <a:r>
              <a:rPr lang="de-DE" sz="2500" kern="1200" baseline="0" dirty="0">
                <a:solidFill>
                  <a:srgbClr val="000000"/>
                </a:solidFill>
                <a:latin typeface="Arial"/>
              </a:rPr>
              <a:t> </a:t>
            </a:r>
            <a:r>
              <a:rPr lang="de-DE" sz="2500" kern="1200" baseline="0" dirty="0" err="1">
                <a:solidFill>
                  <a:srgbClr val="000000"/>
                </a:solidFill>
                <a:latin typeface="Arial"/>
              </a:rPr>
              <a:t>elibus</a:t>
            </a:r>
            <a:r>
              <a:rPr lang="de-DE" sz="2500" kern="1200" baseline="0" dirty="0">
                <a:solidFill>
                  <a:srgbClr val="000000"/>
                </a:solidFill>
                <a:latin typeface="Arial"/>
              </a:rPr>
              <a:t>, </a:t>
            </a:r>
            <a:r>
              <a:rPr lang="de-DE" sz="2500" kern="1200" baseline="0" dirty="0" err="1">
                <a:solidFill>
                  <a:srgbClr val="000000"/>
                </a:solidFill>
                <a:latin typeface="Arial"/>
              </a:rPr>
              <a:t>officius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inciam</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tureictest</a:t>
            </a:r>
            <a:r>
              <a:rPr lang="de-DE" sz="2500" kern="1200" baseline="0" dirty="0">
                <a:solidFill>
                  <a:srgbClr val="000000"/>
                </a:solidFill>
                <a:latin typeface="Arial"/>
              </a:rPr>
              <a:t> </a:t>
            </a:r>
            <a:r>
              <a:rPr lang="de-DE" sz="2500" kern="1200" baseline="0" dirty="0" err="1">
                <a:solidFill>
                  <a:srgbClr val="000000"/>
                </a:solidFill>
                <a:latin typeface="Arial"/>
              </a:rPr>
              <a:t>vererenienda</a:t>
            </a:r>
            <a:r>
              <a:rPr lang="de-DE" sz="2500" kern="1200" baseline="0" dirty="0">
                <a:solidFill>
                  <a:srgbClr val="000000"/>
                </a:solidFill>
                <a:latin typeface="Arial"/>
              </a:rPr>
              <a:t> pro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ullande</a:t>
            </a:r>
            <a:r>
              <a:rPr lang="de-DE" sz="2500" kern="1200" baseline="0" dirty="0">
                <a:solidFill>
                  <a:srgbClr val="000000"/>
                </a:solidFill>
                <a:latin typeface="Arial"/>
              </a:rPr>
              <a:t> </a:t>
            </a:r>
            <a:r>
              <a:rPr lang="de-DE" sz="2500" kern="1200" baseline="0" dirty="0" err="1">
                <a:solidFill>
                  <a:srgbClr val="000000"/>
                </a:solidFill>
                <a:latin typeface="Arial"/>
              </a:rPr>
              <a:t>eaqui</a:t>
            </a:r>
            <a:r>
              <a:rPr lang="de-DE" sz="2500" kern="1200" baseline="0" dirty="0">
                <a:solidFill>
                  <a:srgbClr val="000000"/>
                </a:solidFill>
                <a:latin typeface="Arial"/>
              </a:rPr>
              <a:t> </a:t>
            </a:r>
            <a:r>
              <a:rPr lang="de-DE" sz="2500" kern="1200" baseline="0" dirty="0" err="1">
                <a:solidFill>
                  <a:srgbClr val="000000"/>
                </a:solidFill>
                <a:latin typeface="Arial"/>
              </a:rPr>
              <a:t>toritionsed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voloriorem</a:t>
            </a:r>
            <a:r>
              <a:rPr lang="de-DE" sz="2500" kern="1200" baseline="0" dirty="0">
                <a:solidFill>
                  <a:srgbClr val="000000"/>
                </a:solidFill>
                <a:latin typeface="Arial"/>
              </a:rPr>
              <a:t> </a:t>
            </a:r>
            <a:r>
              <a:rPr lang="de-DE" sz="2500" kern="1200" baseline="0" dirty="0" err="1">
                <a:solidFill>
                  <a:srgbClr val="000000"/>
                </a:solidFill>
                <a:latin typeface="Arial"/>
              </a:rPr>
              <a:t>harum</a:t>
            </a:r>
            <a:r>
              <a:rPr lang="de-DE" sz="2500" kern="1200" baseline="0" dirty="0">
                <a:solidFill>
                  <a:srgbClr val="000000"/>
                </a:solidFill>
                <a:latin typeface="Arial"/>
              </a:rPr>
              <a:t> am </a:t>
            </a:r>
            <a:r>
              <a:rPr lang="de-DE" sz="2500" kern="1200" baseline="0" dirty="0" err="1">
                <a:solidFill>
                  <a:srgbClr val="000000"/>
                </a:solidFill>
                <a:latin typeface="Arial"/>
              </a:rPr>
              <a:t>sitiossiti</a:t>
            </a:r>
            <a:r>
              <a:rPr lang="de-DE" sz="2500" kern="1200" baseline="0" dirty="0">
                <a:solidFill>
                  <a:srgbClr val="000000"/>
                </a:solidFill>
                <a:latin typeface="Arial"/>
              </a:rPr>
              <a:t> </a:t>
            </a:r>
            <a:r>
              <a:rPr lang="de-DE" sz="2500" kern="1200" baseline="0" dirty="0" err="1">
                <a:solidFill>
                  <a:srgbClr val="000000"/>
                </a:solidFill>
                <a:latin typeface="Arial"/>
              </a:rPr>
              <a:t>ilit</a:t>
            </a:r>
            <a:r>
              <a:rPr lang="de-DE" sz="2500" kern="1200" baseline="0" dirty="0">
                <a:solidFill>
                  <a:srgbClr val="000000"/>
                </a:solidFill>
                <a:latin typeface="Arial"/>
              </a:rPr>
              <a:t> </a:t>
            </a:r>
            <a:r>
              <a:rPr lang="de-DE" sz="2500" kern="1200" baseline="0" dirty="0" err="1">
                <a:solidFill>
                  <a:srgbClr val="000000"/>
                </a:solidFill>
                <a:latin typeface="Arial"/>
              </a:rPr>
              <a:t>mollorum</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eatias</a:t>
            </a:r>
            <a:r>
              <a:rPr lang="de-DE" sz="2500" kern="1200" baseline="0" dirty="0">
                <a:solidFill>
                  <a:srgbClr val="000000"/>
                </a:solidFill>
                <a:latin typeface="Arial"/>
              </a:rPr>
              <a:t> </a:t>
            </a:r>
            <a:r>
              <a:rPr lang="de-DE" sz="2500" kern="1200" baseline="0" dirty="0" err="1">
                <a:solidFill>
                  <a:srgbClr val="000000"/>
                </a:solidFill>
                <a:latin typeface="Arial"/>
              </a:rPr>
              <a:t>sim</a:t>
            </a:r>
            <a:r>
              <a:rPr lang="de-DE" sz="2500" kern="1200" baseline="0" dirty="0">
                <a:solidFill>
                  <a:srgbClr val="000000"/>
                </a:solidFill>
                <a:latin typeface="Arial"/>
              </a:rPr>
              <a: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mint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plitasped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volesti</a:t>
            </a:r>
            <a:r>
              <a:rPr lang="de-DE" sz="2500" kern="1200" baseline="0" dirty="0">
                <a:solidFill>
                  <a:srgbClr val="000000"/>
                </a:solidFill>
                <a:latin typeface="Arial"/>
              </a:rPr>
              <a:t> </a:t>
            </a:r>
            <a:r>
              <a:rPr lang="de-DE" sz="2500" kern="1200" baseline="0" dirty="0" err="1">
                <a:solidFill>
                  <a:srgbClr val="000000"/>
                </a:solidFill>
                <a:latin typeface="Arial"/>
              </a:rPr>
              <a:t>quamusa</a:t>
            </a:r>
            <a:r>
              <a:rPr lang="de-DE" sz="2500" kern="1200" baseline="0" dirty="0">
                <a:solidFill>
                  <a:srgbClr val="000000"/>
                </a:solidFill>
                <a:latin typeface="Arial"/>
              </a:rPr>
              <a:t> </a:t>
            </a:r>
            <a:r>
              <a:rPr lang="de-DE" sz="2500" kern="1200" baseline="0" dirty="0" err="1">
                <a:solidFill>
                  <a:srgbClr val="000000"/>
                </a:solidFill>
                <a:latin typeface="Arial"/>
              </a:rPr>
              <a:t>verionseque</a:t>
            </a:r>
            <a:r>
              <a:rPr lang="de-DE" sz="2500" kern="1200" baseline="0" dirty="0">
                <a:solidFill>
                  <a:srgbClr val="000000"/>
                </a:solidFill>
                <a:latin typeface="Arial"/>
              </a:rPr>
              <a:t> </a:t>
            </a:r>
            <a:r>
              <a:rPr lang="de-DE" sz="2500" kern="1200" baseline="0" dirty="0" err="1">
                <a:solidFill>
                  <a:srgbClr val="000000"/>
                </a:solidFill>
                <a:latin typeface="Arial"/>
              </a:rPr>
              <a:t>senim</a:t>
            </a:r>
            <a:r>
              <a:rPr lang="de-DE" sz="2500" kern="1200" baseline="0" dirty="0">
                <a:solidFill>
                  <a:srgbClr val="000000"/>
                </a:solidFill>
                <a:latin typeface="Arial"/>
              </a:rPr>
              <a:t> et </a:t>
            </a:r>
            <a:r>
              <a:rPr lang="de-DE" sz="2500" kern="1200" baseline="0" dirty="0" err="1">
                <a:solidFill>
                  <a:srgbClr val="000000"/>
                </a:solidFill>
                <a:latin typeface="Arial"/>
              </a:rPr>
              <a:t>excea</a:t>
            </a:r>
            <a:r>
              <a:rPr lang="de-DE" sz="2500" kern="1200" baseline="0" dirty="0">
                <a:solidFill>
                  <a:srgbClr val="000000"/>
                </a:solidFill>
                <a:latin typeface="Arial"/>
              </a:rPr>
              <a:t> </a:t>
            </a:r>
            <a:r>
              <a:rPr lang="de-DE" sz="2500" kern="1200" baseline="0" dirty="0" err="1">
                <a:solidFill>
                  <a:srgbClr val="000000"/>
                </a:solidFill>
                <a:latin typeface="Arial"/>
              </a:rPr>
              <a:t>verchil</a:t>
            </a:r>
            <a:r>
              <a:rPr lang="de-DE" sz="2500" kern="1200" baseline="0" dirty="0">
                <a:solidFill>
                  <a:srgbClr val="000000"/>
                </a:solidFill>
                <a:latin typeface="Arial"/>
              </a:rPr>
              <a:t> ex et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quunt</a:t>
            </a:r>
            <a:r>
              <a:rPr lang="de-DE" sz="2500" kern="1200" baseline="0" dirty="0">
                <a:solidFill>
                  <a:srgbClr val="000000"/>
                </a:solidFill>
                <a:latin typeface="Arial"/>
              </a:rPr>
              <a:t> ex </a:t>
            </a:r>
            <a:r>
              <a:rPr lang="de-DE" sz="2500" kern="1200" baseline="0" dirty="0" err="1">
                <a:solidFill>
                  <a:srgbClr val="000000"/>
                </a:solidFill>
                <a:latin typeface="Arial"/>
              </a:rPr>
              <a:t>exped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doloresed</a:t>
            </a:r>
            <a:r>
              <a:rPr lang="de-DE" sz="2500" kern="1200" baseline="0" dirty="0">
                <a:solidFill>
                  <a:srgbClr val="000000"/>
                </a:solidFill>
                <a:latin typeface="Arial"/>
              </a:rPr>
              <a:t> </a:t>
            </a:r>
            <a:r>
              <a:rPr lang="de-DE" sz="2500" kern="1200" baseline="0" dirty="0" err="1">
                <a:solidFill>
                  <a:srgbClr val="000000"/>
                </a:solidFill>
                <a:latin typeface="Arial"/>
              </a:rPr>
              <a:t>quam</a:t>
            </a:r>
            <a:r>
              <a:rPr lang="de-DE" sz="2500" kern="1200" baseline="0" dirty="0">
                <a:solidFill>
                  <a:srgbClr val="000000"/>
                </a:solidFill>
                <a:latin typeface="Arial"/>
              </a:rPr>
              <a:t> </a:t>
            </a:r>
            <a:r>
              <a:rPr lang="de-DE" sz="2500" kern="1200" baseline="0" dirty="0" err="1">
                <a:solidFill>
                  <a:srgbClr val="000000"/>
                </a:solidFill>
                <a:latin typeface="Arial"/>
              </a:rPr>
              <a:t>fugiamus</a:t>
            </a:r>
            <a:r>
              <a:rPr lang="de-DE" sz="2500" kern="1200" baseline="0" dirty="0">
                <a:solidFill>
                  <a:srgbClr val="000000"/>
                </a:solidFill>
                <a:latin typeface="Arial"/>
              </a:rPr>
              <a:t> </a:t>
            </a:r>
            <a:r>
              <a:rPr lang="de-DE" sz="2500" kern="1200" baseline="0" dirty="0" err="1">
                <a:solidFill>
                  <a:srgbClr val="000000"/>
                </a:solidFill>
                <a:latin typeface="Arial"/>
              </a:rPr>
              <a:t>reperem</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ipsam</a:t>
            </a:r>
            <a:r>
              <a:rPr lang="de-DE" sz="2500" kern="1200" baseline="0" dirty="0">
                <a:solidFill>
                  <a:srgbClr val="000000"/>
                </a:solidFill>
                <a:latin typeface="Arial"/>
              </a:rPr>
              <a:t> </a:t>
            </a:r>
            <a:r>
              <a:rPr lang="de-DE" sz="2500" kern="1200" baseline="0" dirty="0" err="1">
                <a:solidFill>
                  <a:srgbClr val="000000"/>
                </a:solidFill>
                <a:latin typeface="Arial"/>
              </a:rPr>
              <a:t>audi</a:t>
            </a:r>
            <a:r>
              <a:rPr lang="de-DE" sz="2500" kern="1200" baseline="0" dirty="0">
                <a:solidFill>
                  <a:srgbClr val="000000"/>
                </a:solidFill>
                <a:latin typeface="Arial"/>
              </a:rPr>
              <a:t> </a:t>
            </a:r>
            <a:r>
              <a:rPr lang="de-DE" sz="2500" kern="1200" baseline="0" dirty="0" err="1">
                <a:solidFill>
                  <a:srgbClr val="000000"/>
                </a:solidFill>
                <a:latin typeface="Arial"/>
              </a:rPr>
              <a:t>apicili</a:t>
            </a:r>
            <a:r>
              <a:rPr lang="de-DE" sz="2500" kern="1200" baseline="0" dirty="0">
                <a:solidFill>
                  <a:srgbClr val="000000"/>
                </a:solidFill>
                <a:latin typeface="Arial"/>
              </a:rPr>
              <a:t> </a:t>
            </a:r>
            <a:r>
              <a:rPr lang="de-DE" sz="2500" kern="1200" baseline="0" dirty="0" err="1">
                <a:solidFill>
                  <a:srgbClr val="000000"/>
                </a:solidFill>
                <a:latin typeface="Arial"/>
              </a:rPr>
              <a:t>busam</a:t>
            </a:r>
            <a:r>
              <a:rPr lang="de-DE" sz="2500" kern="1200" baseline="0" dirty="0">
                <a:solidFill>
                  <a:srgbClr val="000000"/>
                </a:solidFill>
                <a:latin typeface="Arial"/>
              </a:rPr>
              <a:t>, </a:t>
            </a:r>
            <a:r>
              <a:rPr lang="de-DE" sz="2500" kern="1200" baseline="0" dirty="0" err="1">
                <a:solidFill>
                  <a:srgbClr val="000000"/>
                </a:solidFill>
                <a:latin typeface="Arial"/>
              </a:rPr>
              <a:t>eostionsedi</a:t>
            </a:r>
            <a:r>
              <a:rPr lang="de-DE" sz="2500" kern="1200" baseline="0" dirty="0">
                <a:solidFill>
                  <a:srgbClr val="000000"/>
                </a:solidFill>
                <a:latin typeface="Arial"/>
              </a:rPr>
              <a:t> </a:t>
            </a:r>
            <a:r>
              <a:rPr lang="de-DE" sz="2500" kern="1200" baseline="0" dirty="0" err="1">
                <a:solidFill>
                  <a:srgbClr val="000000"/>
                </a:solidFill>
                <a:latin typeface="Arial"/>
              </a:rPr>
              <a:t>doluptiur</a:t>
            </a:r>
            <a:r>
              <a:rPr lang="de-DE" sz="2500" kern="1200" baseline="0" dirty="0">
                <a:solidFill>
                  <a:srgbClr val="000000"/>
                </a:solidFill>
                <a:latin typeface="Arial"/>
              </a:rPr>
              <a:t> </a:t>
            </a:r>
            <a:r>
              <a:rPr lang="de-DE" sz="2500" kern="1200" baseline="0" dirty="0" err="1">
                <a:solidFill>
                  <a:srgbClr val="000000"/>
                </a:solidFill>
                <a:latin typeface="Arial"/>
              </a:rPr>
              <a:t>restestia</a:t>
            </a:r>
            <a:r>
              <a:rPr lang="de-DE" sz="2500" kern="1200" baseline="0" dirty="0">
                <a:solidFill>
                  <a:srgbClr val="000000"/>
                </a:solidFill>
                <a:latin typeface="Arial"/>
              </a:rPr>
              <a:t> </a:t>
            </a:r>
            <a:r>
              <a:rPr lang="de-DE" sz="2500" kern="1200" baseline="0" dirty="0" err="1">
                <a:solidFill>
                  <a:srgbClr val="000000"/>
                </a:solidFill>
                <a:latin typeface="Arial"/>
              </a:rPr>
              <a:t>volent</a:t>
            </a:r>
            <a:r>
              <a:rPr lang="de-DE" sz="2500" kern="1200" baseline="0" dirty="0">
                <a:solidFill>
                  <a:srgbClr val="000000"/>
                </a:solidFill>
                <a:latin typeface="Arial"/>
              </a:rPr>
              <a:t> </a:t>
            </a:r>
            <a:r>
              <a:rPr lang="de-DE" sz="2500" kern="1200" baseline="0" dirty="0" err="1">
                <a:solidFill>
                  <a:srgbClr val="000000"/>
                </a:solidFill>
                <a:latin typeface="Arial"/>
              </a:rPr>
              <a:t>pra</a:t>
            </a:r>
            <a:r>
              <a:rPr lang="de-DE" sz="2500" kern="1200" baseline="0" dirty="0">
                <a:solidFill>
                  <a:srgbClr val="000000"/>
                </a:solidFill>
                <a:latin typeface="Arial"/>
              </a:rPr>
              <a:t> </a:t>
            </a:r>
            <a:r>
              <a:rPr lang="de-DE" sz="2500" kern="1200" baseline="0" dirty="0" err="1">
                <a:solidFill>
                  <a:srgbClr val="000000"/>
                </a:solidFill>
                <a:latin typeface="Arial"/>
              </a:rPr>
              <a:t>denda</a:t>
            </a:r>
            <a:r>
              <a:rPr lang="de-DE" sz="2500" kern="1200" baseline="0" dirty="0">
                <a:solidFill>
                  <a:srgbClr val="000000"/>
                </a:solidFill>
                <a:latin typeface="Arial"/>
              </a:rPr>
              <a:t> </a:t>
            </a:r>
            <a:r>
              <a:rPr lang="de-DE" sz="2500" kern="1200" baseline="0" dirty="0" err="1">
                <a:solidFill>
                  <a:srgbClr val="000000"/>
                </a:solidFill>
                <a:latin typeface="Arial"/>
              </a:rPr>
              <a:t>iur</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a:t>
            </a:r>
            <a:r>
              <a:rPr lang="de-DE" sz="2500" kern="1200" baseline="0" dirty="0" err="1">
                <a:solidFill>
                  <a:srgbClr val="000000"/>
                </a:solidFill>
                <a:latin typeface="Arial"/>
              </a:rPr>
              <a:t>verspel</a:t>
            </a:r>
            <a:r>
              <a:rPr lang="de-DE" sz="2500" kern="1200" baseline="0" dirty="0">
                <a:solidFill>
                  <a:srgbClr val="000000"/>
                </a:solidFill>
                <a:latin typeface="Arial"/>
              </a:rPr>
              <a:t> </a:t>
            </a:r>
            <a:r>
              <a:rPr lang="de-DE" sz="2500" kern="1200" baseline="0" dirty="0" err="1">
                <a:solidFill>
                  <a:srgbClr val="000000"/>
                </a:solidFill>
                <a:latin typeface="Arial"/>
              </a:rPr>
              <a:t>luptur</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utempor</a:t>
            </a:r>
            <a:r>
              <a:rPr lang="de-DE" sz="2500" kern="1200" baseline="0" dirty="0">
                <a:solidFill>
                  <a:srgbClr val="000000"/>
                </a:solidFill>
                <a:latin typeface="Arial"/>
              </a:rPr>
              <a:t> </a:t>
            </a:r>
            <a:r>
              <a:rPr lang="de-DE" sz="2500" kern="1200" baseline="0" dirty="0" err="1">
                <a:solidFill>
                  <a:srgbClr val="000000"/>
                </a:solidFill>
                <a:latin typeface="Arial"/>
              </a:rPr>
              <a:t>rovitat</a:t>
            </a:r>
            <a:r>
              <a:rPr lang="de-DE" sz="2500" kern="1200" baseline="0" dirty="0">
                <a:solidFill>
                  <a:srgbClr val="000000"/>
                </a:solidFill>
                <a:latin typeface="Arial"/>
              </a:rPr>
              <a:t> </a:t>
            </a:r>
            <a:r>
              <a:rPr lang="de-DE" sz="2500" kern="1200" baseline="0" dirty="0" err="1">
                <a:solidFill>
                  <a:srgbClr val="000000"/>
                </a:solidFill>
                <a:latin typeface="Arial"/>
              </a:rPr>
              <a:t>isquidi</a:t>
            </a:r>
            <a:r>
              <a:rPr lang="de-DE" sz="2500" kern="1200" baseline="0" dirty="0">
                <a:solidFill>
                  <a:srgbClr val="000000"/>
                </a:solidFill>
                <a:latin typeface="Arial"/>
              </a:rPr>
              <a:t> </a:t>
            </a:r>
            <a:r>
              <a:rPr lang="de-DE" sz="2500" kern="1200" baseline="0" dirty="0" err="1">
                <a:solidFill>
                  <a:srgbClr val="000000"/>
                </a:solidFill>
                <a:latin typeface="Arial"/>
              </a:rPr>
              <a:t>gendus</a:t>
            </a:r>
            <a:r>
              <a:rPr lang="de-DE" sz="2500" kern="1200" baseline="0" dirty="0">
                <a:solidFill>
                  <a:srgbClr val="000000"/>
                </a:solidFill>
                <a:latin typeface="Arial"/>
              </a:rPr>
              <a:t> </a:t>
            </a:r>
            <a:r>
              <a:rPr lang="de-DE" sz="2500" kern="1200" baseline="0" dirty="0" err="1">
                <a:solidFill>
                  <a:srgbClr val="000000"/>
                </a:solidFill>
                <a:latin typeface="Arial"/>
              </a:rPr>
              <a:t>voluptaecae</a:t>
            </a:r>
            <a:r>
              <a:rPr lang="de-DE" sz="2500" kern="1200" baseline="0" dirty="0">
                <a:solidFill>
                  <a:srgbClr val="000000"/>
                </a:solidFill>
                <a:latin typeface="Arial"/>
              </a:rPr>
              <a:t>. </a:t>
            </a:r>
            <a:r>
              <a:rPr lang="de-DE" sz="2500" kern="1200" baseline="0" dirty="0" err="1">
                <a:solidFill>
                  <a:srgbClr val="000000"/>
                </a:solidFill>
                <a:latin typeface="Arial"/>
              </a:rPr>
              <a:t>Itatem</a:t>
            </a:r>
            <a:r>
              <a:rPr lang="de-DE" sz="2500" kern="1200" baseline="0" dirty="0">
                <a:solidFill>
                  <a:srgbClr val="000000"/>
                </a:solidFill>
                <a:latin typeface="Arial"/>
              </a:rPr>
              <a:t> quo </a:t>
            </a:r>
            <a:r>
              <a:rPr lang="de-DE" sz="2500" kern="1200" baseline="0" dirty="0" err="1">
                <a:solidFill>
                  <a:srgbClr val="000000"/>
                </a:solidFill>
                <a:latin typeface="Arial"/>
              </a:rPr>
              <a:t>conectis</a:t>
            </a:r>
            <a:r>
              <a:rPr lang="de-DE" sz="2500" kern="1200" baseline="0" dirty="0">
                <a:solidFill>
                  <a:srgbClr val="000000"/>
                </a:solidFill>
                <a:latin typeface="Arial"/>
              </a:rPr>
              <a:t> </a:t>
            </a:r>
            <a:r>
              <a:rPr lang="de-DE" sz="2500" kern="1200" baseline="0" dirty="0" err="1">
                <a:solidFill>
                  <a:srgbClr val="000000"/>
                </a:solidFill>
                <a:latin typeface="Arial"/>
              </a:rPr>
              <a:t>molore</a:t>
            </a:r>
            <a:r>
              <a:rPr lang="de-DE" sz="2500" kern="1200" baseline="0" dirty="0">
                <a:solidFill>
                  <a:srgbClr val="000000"/>
                </a:solidFill>
                <a:latin typeface="Arial"/>
              </a:rPr>
              <a:t> </a:t>
            </a:r>
            <a:r>
              <a:rPr lang="de-DE" sz="2500" kern="1200" baseline="0" dirty="0" err="1">
                <a:solidFill>
                  <a:srgbClr val="000000"/>
                </a:solidFill>
                <a:latin typeface="Arial"/>
              </a:rPr>
              <a:t>cuptatur</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a:t>
            </a:r>
          </a:p>
          <a:p>
            <a:pPr rtl="0"/>
            <a:r>
              <a:rPr lang="de-DE" sz="2500" kern="1200" baseline="0" dirty="0" err="1">
                <a:solidFill>
                  <a:srgbClr val="000000"/>
                </a:solidFill>
                <a:latin typeface="Arial"/>
              </a:rPr>
              <a:t>Xerro</a:t>
            </a:r>
            <a:r>
              <a:rPr lang="de-DE" sz="2500" kern="1200" baseline="0" dirty="0">
                <a:solidFill>
                  <a:srgbClr val="000000"/>
                </a:solidFill>
                <a:latin typeface="Arial"/>
              </a:rPr>
              <a:t> et </a:t>
            </a:r>
            <a:r>
              <a:rPr lang="de-DE" sz="2500" kern="1200" baseline="0" dirty="0" err="1">
                <a:solidFill>
                  <a:srgbClr val="000000"/>
                </a:solidFill>
                <a:latin typeface="Arial"/>
              </a:rPr>
              <a:t>elesciam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am </a:t>
            </a:r>
            <a:r>
              <a:rPr lang="de-DE" sz="2500" kern="1200" baseline="0" dirty="0" err="1">
                <a:solidFill>
                  <a:srgbClr val="000000"/>
                </a:solidFill>
                <a:latin typeface="Arial"/>
              </a:rPr>
              <a:t>videlessi</a:t>
            </a:r>
            <a:r>
              <a:rPr lang="de-DE" sz="2500" kern="1200" baseline="0" dirty="0">
                <a:solidFill>
                  <a:srgbClr val="000000"/>
                </a:solidFill>
                <a:latin typeface="Arial"/>
              </a:rPr>
              <a:t> </a:t>
            </a:r>
            <a:r>
              <a:rPr lang="de-DE" sz="2500" kern="1200" baseline="0" dirty="0" err="1">
                <a:solidFill>
                  <a:srgbClr val="000000"/>
                </a:solidFill>
                <a:latin typeface="Arial"/>
              </a:rPr>
              <a:t>accus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omnient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laccum</a:t>
            </a:r>
            <a:r>
              <a:rPr lang="de-DE" sz="2500" kern="1200" baseline="0" dirty="0">
                <a:solidFill>
                  <a:srgbClr val="000000"/>
                </a:solidFill>
                <a:latin typeface="Arial"/>
              </a:rPr>
              <a:t> </a:t>
            </a:r>
            <a:r>
              <a:rPr lang="de-DE" sz="2500" kern="1200" baseline="0" dirty="0" err="1">
                <a:solidFill>
                  <a:srgbClr val="000000"/>
                </a:solidFill>
                <a:latin typeface="Arial"/>
              </a:rPr>
              <a:t>ernation</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a:t>
            </a:r>
            <a:r>
              <a:rPr lang="de-DE" sz="2500" kern="1200" baseline="0" dirty="0" err="1">
                <a:solidFill>
                  <a:srgbClr val="000000"/>
                </a:solidFill>
                <a:latin typeface="Arial"/>
              </a:rPr>
              <a:t>explictur</a:t>
            </a:r>
            <a:r>
              <a:rPr lang="de-DE" sz="2500" kern="1200" baseline="0" dirty="0">
                <a:solidFill>
                  <a:srgbClr val="000000"/>
                </a:solidFill>
                <a:latin typeface="Arial"/>
              </a:rPr>
              <a:t>? </a:t>
            </a:r>
            <a:r>
              <a:rPr lang="de-DE" sz="2500" kern="1200" baseline="0" dirty="0" err="1">
                <a:solidFill>
                  <a:srgbClr val="000000"/>
                </a:solidFill>
                <a:latin typeface="Arial"/>
              </a:rPr>
              <a:t>Abori</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molut</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eaquis</a:t>
            </a:r>
            <a:r>
              <a:rPr lang="de-DE" sz="2500" kern="1200" baseline="0" dirty="0">
                <a:solidFill>
                  <a:srgbClr val="000000"/>
                </a:solidFill>
                <a:latin typeface="Arial"/>
              </a:rPr>
              <a:t> </a:t>
            </a:r>
            <a:r>
              <a:rPr lang="de-DE" sz="2500" kern="1200" baseline="0" dirty="0" err="1">
                <a:solidFill>
                  <a:srgbClr val="000000"/>
                </a:solidFill>
                <a:latin typeface="Arial"/>
              </a:rPr>
              <a:t>venis</a:t>
            </a:r>
            <a:r>
              <a:rPr lang="de-DE" sz="2500" kern="1200" baseline="0" dirty="0">
                <a:solidFill>
                  <a:srgbClr val="000000"/>
                </a:solidFill>
                <a:latin typeface="Arial"/>
              </a:rPr>
              <a:t> </a:t>
            </a:r>
            <a:r>
              <a:rPr lang="de-DE" sz="2500" kern="1200" baseline="0" dirty="0" err="1">
                <a:solidFill>
                  <a:srgbClr val="000000"/>
                </a:solidFill>
                <a:latin typeface="Arial"/>
              </a:rPr>
              <a:t>quibus</a:t>
            </a:r>
            <a:r>
              <a:rPr lang="de-DE" sz="2500" kern="1200" baseline="0" dirty="0">
                <a:solidFill>
                  <a:srgbClr val="000000"/>
                </a:solidFill>
                <a:latin typeface="Arial"/>
              </a:rPr>
              <a:t> in es et </a:t>
            </a:r>
            <a:r>
              <a:rPr lang="de-DE" sz="2500" kern="1200" baseline="0" dirty="0" err="1">
                <a:solidFill>
                  <a:srgbClr val="000000"/>
                </a:solidFill>
                <a:latin typeface="Arial"/>
              </a:rPr>
              <a:t>aligent</a:t>
            </a:r>
            <a:r>
              <a:rPr lang="de-DE" sz="2500" kern="1200" baseline="0" dirty="0">
                <a:solidFill>
                  <a:srgbClr val="000000"/>
                </a:solidFill>
                <a:latin typeface="Arial"/>
              </a:rPr>
              <a:t>.</a:t>
            </a:r>
          </a:p>
          <a:p>
            <a:pPr rtl="0"/>
            <a:r>
              <a:rPr lang="de-DE" sz="2500" kern="1200" baseline="0" dirty="0" err="1">
                <a:solidFill>
                  <a:srgbClr val="000000"/>
                </a:solidFill>
                <a:latin typeface="Arial"/>
              </a:rPr>
              <a:t>Niat</a:t>
            </a:r>
            <a:r>
              <a:rPr lang="de-DE" sz="2500" kern="1200" baseline="0" dirty="0">
                <a:solidFill>
                  <a:srgbClr val="000000"/>
                </a:solidFill>
                <a:latin typeface="Arial"/>
              </a:rPr>
              <a:t> </a:t>
            </a:r>
            <a:r>
              <a:rPr lang="de-DE" sz="2500" kern="1200" baseline="0" dirty="0" err="1">
                <a:solidFill>
                  <a:srgbClr val="000000"/>
                </a:solidFill>
                <a:latin typeface="Arial"/>
              </a:rPr>
              <a:t>harchillis</a:t>
            </a:r>
            <a:r>
              <a:rPr lang="de-DE" sz="2500" kern="1200" baseline="0" dirty="0">
                <a:solidFill>
                  <a:srgbClr val="000000"/>
                </a:solidFill>
                <a:latin typeface="Arial"/>
              </a:rPr>
              <a:t> </a:t>
            </a:r>
            <a:r>
              <a:rPr lang="de-DE" sz="2500" kern="1200" baseline="0" dirty="0" err="1">
                <a:solidFill>
                  <a:srgbClr val="000000"/>
                </a:solidFill>
                <a:latin typeface="Arial"/>
              </a:rPr>
              <a:t>cullate</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aboreperia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doluptam</a:t>
            </a:r>
            <a:r>
              <a:rPr lang="de-DE" sz="2500" kern="1200" baseline="0" dirty="0">
                <a:solidFill>
                  <a:srgbClr val="000000"/>
                </a:solidFill>
                <a:latin typeface="Arial"/>
              </a:rPr>
              <a:t> </a:t>
            </a:r>
            <a:r>
              <a:rPr lang="de-DE" sz="2500" kern="1200" baseline="0" dirty="0" err="1">
                <a:solidFill>
                  <a:srgbClr val="000000"/>
                </a:solidFill>
                <a:latin typeface="Arial"/>
              </a:rPr>
              <a:t>faccabo</a:t>
            </a:r>
            <a:r>
              <a:rPr lang="de-DE" sz="2500" kern="1200" baseline="0" dirty="0">
                <a:solidFill>
                  <a:srgbClr val="000000"/>
                </a:solidFill>
                <a:latin typeface="Arial"/>
              </a:rPr>
              <a:t>. </a:t>
            </a:r>
            <a:r>
              <a:rPr lang="de-DE" sz="2500" kern="1200" baseline="0" dirty="0" err="1">
                <a:solidFill>
                  <a:srgbClr val="000000"/>
                </a:solidFill>
                <a:latin typeface="Arial"/>
              </a:rPr>
              <a:t>Otam</a:t>
            </a:r>
            <a:r>
              <a:rPr lang="de-DE" sz="2500" kern="1200" baseline="0" dirty="0">
                <a:solidFill>
                  <a:srgbClr val="000000"/>
                </a:solidFill>
                <a:latin typeface="Arial"/>
              </a:rPr>
              <a:t> </a:t>
            </a:r>
            <a:r>
              <a:rPr lang="de-DE" sz="2500" kern="1200" baseline="0" dirty="0" err="1">
                <a:solidFill>
                  <a:srgbClr val="000000"/>
                </a:solidFill>
                <a:latin typeface="Arial"/>
              </a:rPr>
              <a:t>iniminventur</a:t>
            </a:r>
            <a:r>
              <a:rPr lang="de-DE" sz="2500" kern="1200" baseline="0" dirty="0">
                <a:solidFill>
                  <a:srgbClr val="000000"/>
                </a:solidFill>
                <a:latin typeface="Arial"/>
              </a:rPr>
              <a:t>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none</a:t>
            </a:r>
            <a:r>
              <a:rPr lang="de-DE" sz="2500" kern="1200" baseline="0" dirty="0">
                <a:solidFill>
                  <a:srgbClr val="000000"/>
                </a:solidFill>
                <a:latin typeface="Arial"/>
              </a:rPr>
              <a:t> </a:t>
            </a:r>
            <a:r>
              <a:rPr lang="de-DE" sz="2500" kern="1200" baseline="0" dirty="0" err="1">
                <a:solidFill>
                  <a:srgbClr val="000000"/>
                </a:solidFill>
                <a:latin typeface="Arial"/>
              </a:rPr>
              <a:t>net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accum</a:t>
            </a:r>
            <a:r>
              <a:rPr lang="de-DE" sz="2500" kern="1200" baseline="0" dirty="0">
                <a:solidFill>
                  <a:srgbClr val="000000"/>
                </a:solidFill>
                <a:latin typeface="Arial"/>
              </a:rPr>
              <a:t>, </a:t>
            </a:r>
            <a:r>
              <a:rPr lang="de-DE" sz="2500" kern="1200" baseline="0" dirty="0" err="1">
                <a:solidFill>
                  <a:srgbClr val="000000"/>
                </a:solidFill>
                <a:latin typeface="Arial"/>
              </a:rPr>
              <a:t>nimet</a:t>
            </a:r>
            <a:r>
              <a:rPr lang="de-DE" sz="2500" kern="1200" baseline="0" dirty="0">
                <a:solidFill>
                  <a:srgbClr val="000000"/>
                </a:solidFill>
                <a:latin typeface="Arial"/>
              </a:rPr>
              <a:t> </a:t>
            </a:r>
            <a:r>
              <a:rPr lang="de-DE" sz="2500" kern="1200" baseline="0" dirty="0" err="1">
                <a:solidFill>
                  <a:srgbClr val="000000"/>
                </a:solidFill>
                <a:latin typeface="Arial"/>
              </a:rPr>
              <a:t>officimi</a:t>
            </a:r>
            <a:r>
              <a:rPr lang="de-DE" sz="2500" kern="1200" baseline="0" dirty="0">
                <a:solidFill>
                  <a:srgbClr val="000000"/>
                </a:solidFill>
                <a:latin typeface="Arial"/>
              </a:rPr>
              <a:t>, </a:t>
            </a:r>
            <a:r>
              <a:rPr lang="de-DE" sz="2500" kern="1200" baseline="0" dirty="0" err="1">
                <a:solidFill>
                  <a:srgbClr val="000000"/>
                </a:solidFill>
                <a:latin typeface="Arial"/>
              </a:rPr>
              <a:t>conseque</a:t>
            </a:r>
            <a:r>
              <a:rPr lang="de-DE" sz="2500" kern="1200" baseline="0" dirty="0">
                <a:solidFill>
                  <a:srgbClr val="000000"/>
                </a:solidFill>
                <a:latin typeface="Arial"/>
              </a:rPr>
              <a:t> </a:t>
            </a:r>
            <a:r>
              <a:rPr lang="de-DE" sz="2500" kern="1200" baseline="0" dirty="0" err="1">
                <a:solidFill>
                  <a:srgbClr val="000000"/>
                </a:solidFill>
                <a:latin typeface="Arial"/>
              </a:rPr>
              <a:t>dit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Nam, </a:t>
            </a:r>
            <a:r>
              <a:rPr lang="de-DE" sz="2500" kern="1200" baseline="0" dirty="0" err="1">
                <a:solidFill>
                  <a:srgbClr val="000000"/>
                </a:solidFill>
                <a:latin typeface="Arial"/>
              </a:rPr>
              <a:t>quibus</a:t>
            </a:r>
            <a:r>
              <a:rPr lang="de-DE" sz="2500" kern="1200" baseline="0" dirty="0">
                <a:solidFill>
                  <a:srgbClr val="000000"/>
                </a:solidFill>
                <a:latin typeface="Arial"/>
              </a:rPr>
              <a:t> </a:t>
            </a:r>
            <a:r>
              <a:rPr lang="de-DE" sz="2500" kern="1200" baseline="0" dirty="0" err="1">
                <a:solidFill>
                  <a:srgbClr val="000000"/>
                </a:solidFill>
                <a:latin typeface="Arial"/>
              </a:rPr>
              <a:t>moloraectius</a:t>
            </a:r>
            <a:r>
              <a:rPr lang="de-DE" sz="2500" kern="1200" baseline="0" dirty="0">
                <a:solidFill>
                  <a:srgbClr val="000000"/>
                </a:solidFill>
                <a:latin typeface="Arial"/>
              </a:rPr>
              <a:t> </a:t>
            </a:r>
            <a:r>
              <a:rPr lang="de-DE" sz="2500" kern="1200" baseline="0" dirty="0" err="1">
                <a:solidFill>
                  <a:srgbClr val="000000"/>
                </a:solidFill>
                <a:latin typeface="Arial"/>
              </a:rPr>
              <a:t>illabor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laborrum</a:t>
            </a:r>
            <a:r>
              <a:rPr lang="de-DE" sz="2500" kern="1200" baseline="0" dirty="0">
                <a:solidFill>
                  <a:srgbClr val="000000"/>
                </a:solidFill>
                <a:latin typeface="Arial"/>
              </a:rPr>
              <a:t> </a:t>
            </a:r>
            <a:r>
              <a:rPr lang="de-DE" sz="2500" kern="1200" baseline="0" dirty="0" err="1">
                <a:solidFill>
                  <a:srgbClr val="000000"/>
                </a:solidFill>
                <a:latin typeface="Arial"/>
              </a:rPr>
              <a:t>inveliquia</a:t>
            </a:r>
            <a:r>
              <a:rPr lang="de-DE" sz="2500" kern="1200" baseline="0" dirty="0">
                <a:solidFill>
                  <a:srgbClr val="000000"/>
                </a:solidFill>
                <a:latin typeface="Arial"/>
              </a:rPr>
              <a:t> </a:t>
            </a:r>
            <a:r>
              <a:rPr lang="de-DE" sz="2500" kern="1200" baseline="0" dirty="0" err="1">
                <a:solidFill>
                  <a:srgbClr val="000000"/>
                </a:solidFill>
                <a:latin typeface="Arial"/>
              </a:rPr>
              <a:t>sequias</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spedis</a:t>
            </a:r>
            <a:r>
              <a:rPr lang="de-DE" sz="2500" kern="1200" baseline="0" dirty="0">
                <a:solidFill>
                  <a:srgbClr val="000000"/>
                </a:solidFill>
                <a:latin typeface="Arial"/>
              </a:rPr>
              <a:t> </a:t>
            </a:r>
            <a:r>
              <a:rPr lang="de-DE" sz="2500" kern="1200" baseline="0" dirty="0" err="1">
                <a:solidFill>
                  <a:srgbClr val="000000"/>
                </a:solidFill>
                <a:latin typeface="Arial"/>
              </a:rPr>
              <a:t>moluptias</a:t>
            </a:r>
            <a:r>
              <a:rPr lang="de-DE" sz="2500" kern="1200" baseline="0" dirty="0">
                <a:solidFill>
                  <a:srgbClr val="000000"/>
                </a:solidFill>
                <a:latin typeface="Arial"/>
              </a:rPr>
              <a:t> </a:t>
            </a:r>
            <a:r>
              <a:rPr lang="de-DE" sz="2500" kern="1200" baseline="0" dirty="0" err="1">
                <a:solidFill>
                  <a:srgbClr val="000000"/>
                </a:solidFill>
                <a:latin typeface="Arial"/>
              </a:rPr>
              <a:t>adia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acest</a:t>
            </a:r>
            <a:r>
              <a:rPr lang="de-DE" sz="2500" kern="1200" baseline="0" dirty="0">
                <a:solidFill>
                  <a:srgbClr val="000000"/>
                </a:solidFill>
                <a:latin typeface="Arial"/>
              </a:rPr>
              <a:t> </a:t>
            </a:r>
            <a:r>
              <a:rPr lang="de-DE" sz="2500" kern="1200" baseline="0" dirty="0" err="1">
                <a:solidFill>
                  <a:srgbClr val="000000"/>
                </a:solidFill>
                <a:latin typeface="Arial"/>
              </a:rPr>
              <a:t>audae</a:t>
            </a:r>
            <a:r>
              <a:rPr lang="de-DE" sz="2500" kern="1200" baseline="0" dirty="0">
                <a:solidFill>
                  <a:srgbClr val="000000"/>
                </a:solidFill>
                <a:latin typeface="Arial"/>
              </a:rPr>
              <a:t> </a:t>
            </a:r>
            <a:r>
              <a:rPr lang="de-DE" sz="2500" kern="1200" baseline="0" dirty="0" err="1">
                <a:solidFill>
                  <a:srgbClr val="000000"/>
                </a:solidFill>
                <a:latin typeface="Arial"/>
              </a:rPr>
              <a:t>pernatum</a:t>
            </a:r>
            <a:r>
              <a:rPr lang="de-DE" sz="2500" kern="1200" baseline="0" dirty="0">
                <a:solidFill>
                  <a:srgbClr val="000000"/>
                </a:solidFill>
                <a:latin typeface="Arial"/>
              </a:rPr>
              <a:t> </a:t>
            </a:r>
            <a:r>
              <a:rPr lang="de-DE" sz="2500" kern="1200" baseline="0" dirty="0" err="1">
                <a:solidFill>
                  <a:srgbClr val="000000"/>
                </a:solidFill>
                <a:latin typeface="Arial"/>
              </a:rPr>
              <a:t>ius</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ad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et </a:t>
            </a:r>
            <a:r>
              <a:rPr lang="de-DE" sz="2500" kern="1200" baseline="0" dirty="0" err="1">
                <a:solidFill>
                  <a:srgbClr val="000000"/>
                </a:solidFill>
                <a:latin typeface="Arial"/>
              </a:rPr>
              <a:t>volo</a:t>
            </a:r>
            <a:r>
              <a:rPr lang="de-DE" sz="2500" kern="1200" baseline="0" dirty="0">
                <a:solidFill>
                  <a:srgbClr val="000000"/>
                </a:solidFill>
                <a:latin typeface="Arial"/>
              </a:rPr>
              <a:t> </a:t>
            </a:r>
            <a:r>
              <a:rPr lang="de-DE" sz="2500" kern="1200" baseline="0" dirty="0" err="1">
                <a:solidFill>
                  <a:srgbClr val="000000"/>
                </a:solidFill>
                <a:latin typeface="Arial"/>
              </a:rPr>
              <a:t>verovid</a:t>
            </a:r>
            <a:r>
              <a:rPr lang="de-DE" sz="2500" kern="1200" baseline="0" dirty="0">
                <a:solidFill>
                  <a:srgbClr val="000000"/>
                </a:solidFill>
                <a:latin typeface="Arial"/>
              </a:rPr>
              <a:t> </a:t>
            </a:r>
            <a:r>
              <a:rPr lang="de-DE" sz="2500" kern="1200" baseline="0" dirty="0" err="1">
                <a:solidFill>
                  <a:srgbClr val="000000"/>
                </a:solidFill>
                <a:latin typeface="Arial"/>
              </a:rPr>
              <a:t>unturitatet</a:t>
            </a:r>
            <a:r>
              <a:rPr lang="de-DE" sz="2500" kern="1200" baseline="0" dirty="0">
                <a:solidFill>
                  <a:srgbClr val="000000"/>
                </a:solidFill>
                <a:latin typeface="Arial"/>
              </a:rPr>
              <a:t> </a:t>
            </a:r>
            <a:r>
              <a:rPr lang="de-DE" sz="2500" kern="1200" baseline="0" dirty="0" err="1">
                <a:solidFill>
                  <a:srgbClr val="000000"/>
                </a:solidFill>
                <a:latin typeface="Arial"/>
              </a:rPr>
              <a:t>adiorehendi</a:t>
            </a:r>
            <a:r>
              <a:rPr lang="de-DE" sz="2500" kern="1200" baseline="0" dirty="0">
                <a:solidFill>
                  <a:srgbClr val="000000"/>
                </a:solidFill>
                <a:latin typeface="Arial"/>
              </a:rPr>
              <a:t> </a:t>
            </a:r>
            <a:r>
              <a:rPr lang="de-DE" sz="2500" kern="1200" baseline="0" dirty="0" err="1">
                <a:solidFill>
                  <a:srgbClr val="000000"/>
                </a:solidFill>
                <a:latin typeface="Arial"/>
              </a:rPr>
              <a:t>blabor</a:t>
            </a:r>
            <a:r>
              <a:rPr lang="de-DE" sz="2500" kern="1200" baseline="0" dirty="0">
                <a:solidFill>
                  <a:srgbClr val="000000"/>
                </a:solidFill>
                <a:latin typeface="Arial"/>
              </a:rPr>
              <a:t> </a:t>
            </a:r>
            <a:r>
              <a:rPr lang="de-DE" sz="2500" kern="1200" baseline="0" dirty="0" err="1">
                <a:solidFill>
                  <a:srgbClr val="000000"/>
                </a:solidFill>
                <a:latin typeface="Arial"/>
              </a:rPr>
              <a:t>aciur</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resciuntem</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imendendae</a:t>
            </a:r>
            <a:r>
              <a:rPr lang="de-DE" sz="2500" kern="1200" baseline="0" dirty="0">
                <a:solidFill>
                  <a:srgbClr val="000000"/>
                </a:solidFill>
                <a:latin typeface="Arial"/>
              </a:rPr>
              <a:t> </a:t>
            </a:r>
            <a:r>
              <a:rPr lang="de-DE" sz="2500" kern="1200" baseline="0" dirty="0" err="1">
                <a:solidFill>
                  <a:srgbClr val="000000"/>
                </a:solidFill>
                <a:latin typeface="Arial"/>
              </a:rPr>
              <a:t>verum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dem. </a:t>
            </a:r>
            <a:r>
              <a:rPr lang="de-DE" sz="2500" kern="1200" baseline="0" dirty="0" err="1">
                <a:solidFill>
                  <a:srgbClr val="000000"/>
                </a:solidFill>
                <a:latin typeface="Arial"/>
              </a:rPr>
              <a:t>Ro</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a:t>
            </a:r>
            <a:r>
              <a:rPr lang="de-DE" sz="2500" kern="1200" baseline="0" dirty="0">
                <a:solidFill>
                  <a:srgbClr val="000000"/>
                </a:solidFill>
                <a:latin typeface="Arial"/>
              </a:rPr>
              <a:t> </a:t>
            </a:r>
            <a:r>
              <a:rPr lang="de-DE" sz="2500" kern="1200" baseline="0" dirty="0" err="1">
                <a:solidFill>
                  <a:srgbClr val="000000"/>
                </a:solidFill>
                <a:latin typeface="Arial"/>
              </a:rPr>
              <a:t>atiorro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in </a:t>
            </a:r>
            <a:r>
              <a:rPr lang="de-DE" sz="2500" kern="1200" baseline="0" dirty="0" err="1">
                <a:solidFill>
                  <a:srgbClr val="000000"/>
                </a:solidFill>
                <a:latin typeface="Arial"/>
              </a:rPr>
              <a:t>nihiliquis</a:t>
            </a:r>
            <a:r>
              <a:rPr lang="de-DE" sz="2500" kern="1200" baseline="0" dirty="0">
                <a:solidFill>
                  <a:srgbClr val="000000"/>
                </a:solidFill>
                <a:latin typeface="Arial"/>
              </a:rPr>
              <a:t> </a:t>
            </a:r>
            <a:r>
              <a:rPr lang="de-DE" sz="2500" kern="1200" baseline="0" dirty="0" err="1">
                <a:solidFill>
                  <a:srgbClr val="000000"/>
                </a:solidFill>
                <a:latin typeface="Arial"/>
              </a:rPr>
              <a:t>volorporro</a:t>
            </a:r>
            <a:r>
              <a:rPr lang="de-DE" sz="2500" kern="1200" baseline="0" dirty="0">
                <a:solidFill>
                  <a:srgbClr val="000000"/>
                </a:solidFill>
                <a:latin typeface="Arial"/>
              </a:rPr>
              <a:t> </a:t>
            </a:r>
            <a:r>
              <a:rPr lang="de-DE" sz="2500" kern="1200" baseline="0" dirty="0" err="1">
                <a:solidFill>
                  <a:srgbClr val="000000"/>
                </a:solidFill>
                <a:latin typeface="Arial"/>
              </a:rPr>
              <a:t>is</a:t>
            </a:r>
            <a:r>
              <a:rPr lang="de-DE" sz="2500" kern="1200" baseline="0" dirty="0">
                <a:solidFill>
                  <a:srgbClr val="000000"/>
                </a:solidFill>
                <a:latin typeface="Arial"/>
              </a:rPr>
              <a:t> </a:t>
            </a:r>
            <a:r>
              <a:rPr lang="de-DE" sz="2500" kern="1200" baseline="0" dirty="0" err="1">
                <a:solidFill>
                  <a:srgbClr val="000000"/>
                </a:solidFill>
                <a:latin typeface="Arial"/>
              </a:rPr>
              <a:t>istiusdaecto</a:t>
            </a:r>
            <a:r>
              <a:rPr lang="de-DE" sz="2500" kern="1200" baseline="0" dirty="0">
                <a:solidFill>
                  <a:srgbClr val="000000"/>
                </a:solidFill>
                <a:latin typeface="Arial"/>
              </a:rPr>
              <a:t> </a:t>
            </a:r>
            <a:r>
              <a:rPr lang="de-DE" sz="2500" kern="1200" baseline="0" dirty="0" err="1">
                <a:solidFill>
                  <a:srgbClr val="000000"/>
                </a:solidFill>
                <a:latin typeface="Arial"/>
              </a:rPr>
              <a:t>tem</a:t>
            </a:r>
            <a:r>
              <a:rPr lang="de-DE" sz="2500" kern="1200" baseline="0" dirty="0">
                <a:solidFill>
                  <a:srgbClr val="000000"/>
                </a:solidFill>
                <a:latin typeface="Arial"/>
              </a:rPr>
              <a:t> </a:t>
            </a:r>
            <a:r>
              <a:rPr lang="de-DE" sz="2500" kern="1200" baseline="0" dirty="0" err="1">
                <a:solidFill>
                  <a:srgbClr val="000000"/>
                </a:solidFill>
                <a:latin typeface="Arial"/>
              </a:rPr>
              <a:t>recae</a:t>
            </a:r>
            <a:r>
              <a:rPr lang="de-DE" sz="2500" kern="1200" baseline="0" dirty="0">
                <a:solidFill>
                  <a:srgbClr val="000000"/>
                </a:solidFill>
                <a:latin typeface="Arial"/>
              </a:rPr>
              <a:t> mi, si </a:t>
            </a:r>
            <a:r>
              <a:rPr lang="de-DE" sz="2500" kern="1200" baseline="0" dirty="0" err="1">
                <a:solidFill>
                  <a:srgbClr val="000000"/>
                </a:solidFill>
                <a:latin typeface="Arial"/>
              </a:rPr>
              <a:t>voluptat</a:t>
            </a:r>
            <a:r>
              <a:rPr lang="de-DE" sz="2500" kern="1200" baseline="0" dirty="0">
                <a:solidFill>
                  <a:srgbClr val="000000"/>
                </a:solidFill>
                <a:latin typeface="Arial"/>
              </a:rPr>
              <a:t>.</a:t>
            </a:r>
          </a:p>
          <a:p>
            <a:pPr rtl="0"/>
            <a:r>
              <a:rPr lang="de-DE" sz="2500" kern="1200" baseline="0" dirty="0" err="1">
                <a:solidFill>
                  <a:srgbClr val="000000"/>
                </a:solidFill>
                <a:latin typeface="Arial"/>
              </a:rPr>
              <a:t>Cae</a:t>
            </a:r>
            <a:r>
              <a:rPr lang="de-DE" sz="2500" kern="1200" baseline="0" dirty="0">
                <a:solidFill>
                  <a:srgbClr val="000000"/>
                </a:solidFill>
                <a:latin typeface="Arial"/>
              </a:rPr>
              <a:t> et </a:t>
            </a:r>
            <a:r>
              <a:rPr lang="de-DE" sz="2500" kern="1200" baseline="0" dirty="0" err="1">
                <a:solidFill>
                  <a:srgbClr val="000000"/>
                </a:solidFill>
                <a:latin typeface="Arial"/>
              </a:rPr>
              <a:t>autem</a:t>
            </a:r>
            <a:r>
              <a:rPr lang="de-DE" sz="2500" kern="1200" baseline="0" dirty="0">
                <a:solidFill>
                  <a:srgbClr val="000000"/>
                </a:solidFill>
                <a:latin typeface="Arial"/>
              </a:rPr>
              <a:t> </a:t>
            </a:r>
            <a:r>
              <a:rPr lang="de-DE" sz="2500" kern="1200" baseline="0" dirty="0" err="1">
                <a:solidFill>
                  <a:srgbClr val="000000"/>
                </a:solidFill>
                <a:latin typeface="Arial"/>
              </a:rPr>
              <a:t>at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reped</a:t>
            </a:r>
            <a:r>
              <a:rPr lang="de-DE" sz="2500" kern="1200" baseline="0" dirty="0">
                <a:solidFill>
                  <a:srgbClr val="000000"/>
                </a:solidFill>
                <a:latin typeface="Arial"/>
              </a:rPr>
              <a:t> </a:t>
            </a:r>
            <a:r>
              <a:rPr lang="de-DE" sz="2500" kern="1200" baseline="0" dirty="0" err="1">
                <a:solidFill>
                  <a:srgbClr val="000000"/>
                </a:solidFill>
                <a:latin typeface="Arial"/>
              </a:rPr>
              <a:t>quasinc</a:t>
            </a:r>
            <a:r>
              <a:rPr lang="de-DE" sz="2500" kern="1200" baseline="0" dirty="0">
                <a:solidFill>
                  <a:srgbClr val="000000"/>
                </a:solidFill>
                <a:latin typeface="Arial"/>
              </a:rPr>
              <a:t> </a:t>
            </a:r>
            <a:r>
              <a:rPr lang="de-DE" sz="2500" kern="1200" baseline="0" dirty="0" err="1">
                <a:solidFill>
                  <a:srgbClr val="000000"/>
                </a:solidFill>
                <a:latin typeface="Arial"/>
              </a:rPr>
              <a:t>ipitio</a:t>
            </a:r>
            <a:r>
              <a:rPr lang="de-DE" sz="2500" kern="1200" baseline="0" dirty="0">
                <a:solidFill>
                  <a:srgbClr val="000000"/>
                </a:solidFill>
                <a:latin typeface="Arial"/>
              </a:rPr>
              <a:t>. </a:t>
            </a:r>
            <a:r>
              <a:rPr lang="de-DE" sz="2500" kern="1200" baseline="0" dirty="0" err="1">
                <a:solidFill>
                  <a:srgbClr val="000000"/>
                </a:solidFill>
                <a:latin typeface="Arial"/>
              </a:rPr>
              <a:t>Ariscipsamus</a:t>
            </a:r>
            <a:r>
              <a:rPr lang="de-DE" sz="2500" kern="1200" baseline="0" dirty="0">
                <a:solidFill>
                  <a:srgbClr val="000000"/>
                </a:solidFill>
                <a:latin typeface="Arial"/>
              </a:rPr>
              <a:t> </a:t>
            </a:r>
            <a:r>
              <a:rPr lang="de-DE" sz="2500" kern="1200" baseline="0" dirty="0" err="1">
                <a:solidFill>
                  <a:srgbClr val="000000"/>
                </a:solidFill>
                <a:latin typeface="Arial"/>
              </a:rPr>
              <a:t>volorec</a:t>
            </a:r>
            <a:r>
              <a:rPr lang="de-DE" sz="2500" kern="1200" baseline="0" dirty="0">
                <a:solidFill>
                  <a:srgbClr val="000000"/>
                </a:solidFill>
                <a:latin typeface="Arial"/>
              </a:rPr>
              <a:t> </a:t>
            </a:r>
            <a:r>
              <a:rPr lang="de-DE" sz="2500" kern="1200" baseline="0" dirty="0" err="1">
                <a:solidFill>
                  <a:srgbClr val="000000"/>
                </a:solidFill>
                <a:latin typeface="Arial"/>
              </a:rPr>
              <a:t>tionse</a:t>
            </a:r>
            <a:r>
              <a:rPr lang="de-DE" sz="2500" kern="1200" baseline="0" dirty="0">
                <a:solidFill>
                  <a:srgbClr val="000000"/>
                </a:solidFill>
                <a:latin typeface="Arial"/>
              </a:rPr>
              <a:t> </a:t>
            </a:r>
            <a:r>
              <a:rPr lang="de-DE" sz="2500" kern="1200" baseline="0" dirty="0" err="1">
                <a:solidFill>
                  <a:srgbClr val="000000"/>
                </a:solidFill>
                <a:latin typeface="Arial"/>
              </a:rPr>
              <a:t>perum</a:t>
            </a:r>
            <a:r>
              <a:rPr lang="de-DE" sz="2500" kern="1200" baseline="0" dirty="0">
                <a:solidFill>
                  <a:srgbClr val="000000"/>
                </a:solidFill>
                <a:latin typeface="Arial"/>
              </a:rPr>
              <a:t> </a:t>
            </a:r>
            <a:r>
              <a:rPr lang="de-DE" sz="2500" kern="1200" baseline="0" dirty="0" err="1">
                <a:solidFill>
                  <a:srgbClr val="000000"/>
                </a:solidFill>
                <a:latin typeface="Arial"/>
              </a:rPr>
              <a:t>volorunt</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a:t>
            </a:r>
            <a:r>
              <a:rPr lang="de-DE" sz="2500" kern="1200" baseline="0" dirty="0">
                <a:solidFill>
                  <a:srgbClr val="000000"/>
                </a:solidFill>
                <a:latin typeface="Arial"/>
              </a:rPr>
              <a:t>.</a:t>
            </a:r>
          </a:p>
          <a:p>
            <a:pPr rtl="0"/>
            <a:r>
              <a:rPr lang="de-DE" sz="2500" kern="1200" baseline="0" dirty="0" err="1">
                <a:solidFill>
                  <a:srgbClr val="000000"/>
                </a:solidFill>
                <a:latin typeface="Arial"/>
              </a:rPr>
              <a:t>Consequo</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et </a:t>
            </a:r>
            <a:r>
              <a:rPr lang="de-DE" sz="2500" kern="1200" baseline="0" dirty="0" err="1">
                <a:solidFill>
                  <a:srgbClr val="000000"/>
                </a:solidFill>
                <a:latin typeface="Arial"/>
              </a:rPr>
              <a:t>erioratur</a:t>
            </a:r>
            <a:r>
              <a:rPr lang="de-DE" sz="2500" kern="1200" baseline="0" dirty="0">
                <a:solidFill>
                  <a:srgbClr val="000000"/>
                </a:solidFill>
                <a:latin typeface="Arial"/>
              </a:rPr>
              <a:t>?</a:t>
            </a:r>
          </a:p>
          <a:p>
            <a:pPr rtl="0"/>
            <a:r>
              <a:rPr lang="de-DE" sz="2500" kern="1200" baseline="0" dirty="0">
                <a:solidFill>
                  <a:srgbClr val="000000"/>
                </a:solidFill>
                <a:latin typeface="Arial"/>
              </a:rPr>
              <a:t>As </a:t>
            </a:r>
            <a:r>
              <a:rPr lang="de-DE" sz="2500" kern="1200" baseline="0" dirty="0" err="1">
                <a:solidFill>
                  <a:srgbClr val="000000"/>
                </a:solidFill>
                <a:latin typeface="Arial"/>
              </a:rPr>
              <a:t>ipsunt</a:t>
            </a:r>
            <a:r>
              <a:rPr lang="de-DE" sz="2500" kern="1200" baseline="0" dirty="0">
                <a:solidFill>
                  <a:srgbClr val="000000"/>
                </a:solidFill>
                <a:latin typeface="Arial"/>
              </a:rPr>
              <a:t> </a:t>
            </a:r>
            <a:r>
              <a:rPr lang="de-DE" sz="2500" kern="1200" baseline="0" dirty="0" err="1">
                <a:solidFill>
                  <a:srgbClr val="000000"/>
                </a:solidFill>
                <a:latin typeface="Arial"/>
              </a:rPr>
              <a:t>etus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exerum</a:t>
            </a:r>
            <a:r>
              <a:rPr lang="de-DE" sz="2500" kern="1200" baseline="0" dirty="0">
                <a:solidFill>
                  <a:srgbClr val="000000"/>
                </a:solidFill>
                <a:latin typeface="Arial"/>
              </a:rPr>
              <a:t> </a:t>
            </a:r>
            <a:r>
              <a:rPr lang="de-DE" sz="2500" kern="1200" baseline="0" dirty="0" err="1">
                <a:solidFill>
                  <a:srgbClr val="000000"/>
                </a:solidFill>
                <a:latin typeface="Arial"/>
              </a:rPr>
              <a:t>il</a:t>
            </a:r>
            <a:r>
              <a:rPr lang="de-DE" sz="2500" kern="1200" baseline="0" dirty="0">
                <a:solidFill>
                  <a:srgbClr val="000000"/>
                </a:solidFill>
                <a:latin typeface="Arial"/>
              </a:rPr>
              <a:t> </a:t>
            </a:r>
            <a:r>
              <a:rPr lang="de-DE" sz="2500" kern="1200" baseline="0" dirty="0" err="1">
                <a:solidFill>
                  <a:srgbClr val="000000"/>
                </a:solidFill>
                <a:latin typeface="Arial"/>
              </a:rPr>
              <a:t>ipsandio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et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nime</a:t>
            </a:r>
            <a:r>
              <a:rPr lang="de-DE" sz="2500" kern="1200" baseline="0" dirty="0">
                <a:solidFill>
                  <a:srgbClr val="000000"/>
                </a:solidFill>
                <a:latin typeface="Arial"/>
              </a:rPr>
              <a:t> </a:t>
            </a:r>
            <a:r>
              <a:rPr lang="de-DE" sz="2500" kern="1200" baseline="0" dirty="0" err="1">
                <a:solidFill>
                  <a:srgbClr val="000000"/>
                </a:solidFill>
                <a:latin typeface="Arial"/>
              </a:rPr>
              <a:t>pratet</a:t>
            </a:r>
            <a:r>
              <a:rPr lang="de-DE" sz="2500" kern="1200" baseline="0" dirty="0">
                <a:solidFill>
                  <a:srgbClr val="000000"/>
                </a:solidFill>
                <a:latin typeface="Arial"/>
              </a:rPr>
              <a:t> </a:t>
            </a:r>
            <a:r>
              <a:rPr lang="de-DE" sz="2500" kern="1200" baseline="0" dirty="0" err="1">
                <a:solidFill>
                  <a:srgbClr val="000000"/>
                </a:solidFill>
                <a:latin typeface="Arial"/>
              </a:rPr>
              <a:t>officitis</a:t>
            </a:r>
            <a:r>
              <a:rPr lang="de-DE" sz="2500" kern="1200" baseline="0" dirty="0">
                <a:solidFill>
                  <a:srgbClr val="000000"/>
                </a:solidFill>
                <a:latin typeface="Arial"/>
              </a:rPr>
              <a:t> </a:t>
            </a:r>
            <a:r>
              <a:rPr lang="de-DE" sz="2500" kern="1200" baseline="0" dirty="0" err="1">
                <a:solidFill>
                  <a:srgbClr val="000000"/>
                </a:solidFill>
                <a:latin typeface="Arial"/>
              </a:rPr>
              <a:t>doles</a:t>
            </a:r>
            <a:r>
              <a:rPr lang="de-DE" sz="2500" kern="1200" baseline="0" dirty="0">
                <a:solidFill>
                  <a:srgbClr val="000000"/>
                </a:solidFill>
                <a:latin typeface="Arial"/>
              </a:rPr>
              <a:t> </a:t>
            </a:r>
            <a:r>
              <a:rPr lang="de-DE" sz="2500" kern="1200" baseline="0" dirty="0" err="1">
                <a:solidFill>
                  <a:srgbClr val="000000"/>
                </a:solidFill>
                <a:latin typeface="Arial"/>
              </a:rPr>
              <a:t>essi</a:t>
            </a:r>
            <a:r>
              <a:rPr lang="de-DE" sz="2500" kern="1200" baseline="0" dirty="0">
                <a:solidFill>
                  <a:srgbClr val="000000"/>
                </a:solidFill>
                <a:latin typeface="Arial"/>
              </a:rPr>
              <a:t> </a:t>
            </a:r>
            <a:r>
              <a:rPr lang="de-DE" sz="2500" kern="1200" baseline="0" dirty="0" err="1">
                <a:solidFill>
                  <a:srgbClr val="000000"/>
                </a:solidFill>
                <a:latin typeface="Arial"/>
              </a:rPr>
              <a:t>quuntur</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eosaeped</a:t>
            </a:r>
            <a:r>
              <a:rPr lang="de-DE" sz="2500" kern="1200" baseline="0" dirty="0">
                <a:solidFill>
                  <a:srgbClr val="000000"/>
                </a:solidFill>
                <a:latin typeface="Arial"/>
              </a:rPr>
              <a:t> </a:t>
            </a:r>
            <a:r>
              <a:rPr lang="de-DE" sz="2500" kern="1200" baseline="0" dirty="0" err="1">
                <a:solidFill>
                  <a:srgbClr val="000000"/>
                </a:solidFill>
                <a:latin typeface="Arial"/>
              </a:rPr>
              <a:t>eri</a:t>
            </a:r>
            <a:r>
              <a:rPr lang="de-DE" sz="2500" kern="1200" baseline="0" dirty="0">
                <a:solidFill>
                  <a:srgbClr val="000000"/>
                </a:solidFill>
                <a:latin typeface="Arial"/>
              </a:rPr>
              <a:t> </a:t>
            </a:r>
            <a:r>
              <a:rPr lang="de-DE" sz="2500" kern="1200" baseline="0" dirty="0" err="1">
                <a:solidFill>
                  <a:srgbClr val="000000"/>
                </a:solidFill>
                <a:latin typeface="Arial"/>
              </a:rPr>
              <a:t>aperat</a:t>
            </a:r>
            <a:r>
              <a:rPr lang="de-DE" sz="2500" kern="1200" baseline="0" dirty="0">
                <a:solidFill>
                  <a:srgbClr val="000000"/>
                </a:solidFill>
                <a:latin typeface="Arial"/>
              </a:rPr>
              <a:t> </a:t>
            </a:r>
            <a:r>
              <a:rPr lang="de-DE" sz="2500" kern="1200" baseline="0" dirty="0" err="1">
                <a:solidFill>
                  <a:srgbClr val="000000"/>
                </a:solidFill>
                <a:latin typeface="Arial"/>
              </a:rPr>
              <a:t>este</a:t>
            </a:r>
            <a:r>
              <a:rPr lang="de-DE" sz="2500" kern="1200" baseline="0" dirty="0">
                <a:solidFill>
                  <a:srgbClr val="000000"/>
                </a:solidFill>
                <a:latin typeface="Arial"/>
              </a:rPr>
              <a:t> nos </a:t>
            </a:r>
            <a:r>
              <a:rPr lang="de-DE" sz="2500" kern="1200" baseline="0" dirty="0" err="1">
                <a:solidFill>
                  <a:srgbClr val="000000"/>
                </a:solidFill>
                <a:latin typeface="Arial"/>
              </a:rPr>
              <a:t>mosandi</a:t>
            </a:r>
            <a:r>
              <a:rPr lang="de-DE" sz="2500" kern="1200" baseline="0" dirty="0">
                <a:solidFill>
                  <a:srgbClr val="000000"/>
                </a:solidFill>
                <a:latin typeface="Arial"/>
              </a:rPr>
              <a:t> </a:t>
            </a:r>
            <a:r>
              <a:rPr lang="de-DE" sz="2500" kern="1200" baseline="0" dirty="0" err="1">
                <a:solidFill>
                  <a:srgbClr val="000000"/>
                </a:solidFill>
                <a:latin typeface="Arial"/>
              </a:rPr>
              <a:t>tenit</a:t>
            </a:r>
            <a:r>
              <a:rPr lang="de-DE" sz="2500" kern="1200" baseline="0" dirty="0">
                <a:solidFill>
                  <a:srgbClr val="000000"/>
                </a:solidFill>
                <a:latin typeface="Arial"/>
              </a:rPr>
              <a:t>, </a:t>
            </a:r>
            <a:r>
              <a:rPr lang="de-DE" sz="2500" kern="1200" baseline="0" dirty="0" err="1">
                <a:solidFill>
                  <a:srgbClr val="000000"/>
                </a:solidFill>
                <a:latin typeface="Arial"/>
              </a:rPr>
              <a:t>sandanis</a:t>
            </a:r>
            <a:r>
              <a:rPr lang="de-DE" sz="2500" kern="1200" baseline="0" dirty="0">
                <a:solidFill>
                  <a:srgbClr val="000000"/>
                </a:solidFill>
                <a:latin typeface="Arial"/>
              </a:rPr>
              <a:t> </a:t>
            </a:r>
            <a:r>
              <a:rPr lang="de-DE" sz="2500" kern="1200" baseline="0" dirty="0" err="1">
                <a:solidFill>
                  <a:srgbClr val="000000"/>
                </a:solidFill>
                <a:latin typeface="Arial"/>
              </a:rPr>
              <a:t>idellam</a:t>
            </a:r>
            <a:r>
              <a:rPr lang="de-DE" sz="2500" kern="1200" baseline="0" dirty="0">
                <a:solidFill>
                  <a:srgbClr val="000000"/>
                </a:solidFill>
                <a:latin typeface="Arial"/>
              </a:rPr>
              <a:t> </a:t>
            </a:r>
            <a:r>
              <a:rPr lang="de-DE" sz="2500" kern="1200" baseline="0" dirty="0" err="1">
                <a:solidFill>
                  <a:srgbClr val="000000"/>
                </a:solidFill>
                <a:latin typeface="Arial"/>
              </a:rPr>
              <a:t>inctas</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et </a:t>
            </a:r>
            <a:r>
              <a:rPr lang="de-DE" sz="2500" kern="1200" baseline="0" dirty="0" err="1">
                <a:solidFill>
                  <a:srgbClr val="000000"/>
                </a:solidFill>
                <a:latin typeface="Arial"/>
              </a:rPr>
              <a:t>veliquidel</a:t>
            </a:r>
            <a:r>
              <a:rPr lang="de-DE" sz="2500" kern="1200" baseline="0" dirty="0">
                <a:solidFill>
                  <a:srgbClr val="000000"/>
                </a:solidFill>
                <a:latin typeface="Arial"/>
              </a:rPr>
              <a:t> </a:t>
            </a:r>
            <a:r>
              <a:rPr lang="de-DE" sz="2500" kern="1200" baseline="0" dirty="0" err="1">
                <a:solidFill>
                  <a:srgbClr val="000000"/>
                </a:solidFill>
                <a:latin typeface="Arial"/>
              </a:rPr>
              <a:t>event</a:t>
            </a:r>
            <a:r>
              <a:rPr lang="de-DE" sz="2500" kern="1200" baseline="0" dirty="0">
                <a:solidFill>
                  <a:srgbClr val="000000"/>
                </a:solidFill>
                <a:latin typeface="Arial"/>
              </a:rPr>
              <a:t> </a:t>
            </a:r>
            <a:r>
              <a:rPr lang="de-DE" sz="2500" kern="1200" baseline="0" dirty="0" err="1">
                <a:solidFill>
                  <a:srgbClr val="000000"/>
                </a:solidFill>
                <a:latin typeface="Arial"/>
              </a:rPr>
              <a:t>reperum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rerspelic</a:t>
            </a:r>
            <a:r>
              <a:rPr lang="de-DE" sz="2500" kern="1200" baseline="0" dirty="0">
                <a:solidFill>
                  <a:srgbClr val="000000"/>
                </a:solidFill>
                <a:latin typeface="Arial"/>
              </a:rPr>
              <a:t> </a:t>
            </a:r>
            <a:r>
              <a:rPr lang="de-DE" sz="2500" kern="1200" baseline="0" dirty="0" err="1">
                <a:solidFill>
                  <a:srgbClr val="000000"/>
                </a:solidFill>
                <a:latin typeface="Arial"/>
              </a:rPr>
              <a:t>te</a:t>
            </a:r>
            <a:r>
              <a:rPr lang="de-DE" sz="2500" kern="1200" baseline="0" dirty="0">
                <a:solidFill>
                  <a:srgbClr val="000000"/>
                </a:solidFill>
                <a:latin typeface="Arial"/>
              </a:rPr>
              <a:t> nos et </a:t>
            </a:r>
            <a:r>
              <a:rPr lang="de-DE" sz="2500" kern="1200" baseline="0" dirty="0" err="1">
                <a:solidFill>
                  <a:srgbClr val="000000"/>
                </a:solidFill>
                <a:latin typeface="Arial"/>
              </a:rPr>
              <a:t>faceratur</a:t>
            </a:r>
            <a:r>
              <a:rPr lang="de-DE" sz="2500" kern="1200" baseline="0" dirty="0">
                <a:solidFill>
                  <a:srgbClr val="000000"/>
                </a:solidFill>
                <a:latin typeface="Arial"/>
              </a:rPr>
              <a:t> </a:t>
            </a:r>
            <a:r>
              <a:rPr lang="de-DE" sz="2500" kern="1200" baseline="0" dirty="0" err="1">
                <a:solidFill>
                  <a:srgbClr val="000000"/>
                </a:solidFill>
                <a:latin typeface="Arial"/>
              </a:rPr>
              <a:t>aboremque</a:t>
            </a:r>
            <a:r>
              <a:rPr lang="de-DE" sz="2500" kern="1200" baseline="0" dirty="0">
                <a:solidFill>
                  <a:srgbClr val="000000"/>
                </a:solidFill>
                <a:latin typeface="Arial"/>
              </a:rPr>
              <a:t> </a:t>
            </a:r>
            <a:r>
              <a:rPr lang="de-DE" sz="2500" kern="1200" baseline="0" dirty="0" err="1">
                <a:solidFill>
                  <a:srgbClr val="000000"/>
                </a:solidFill>
                <a:latin typeface="Arial"/>
              </a:rPr>
              <a:t>liquis</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rest</a:t>
            </a:r>
            <a:r>
              <a:rPr lang="de-DE" sz="2500" kern="1200" baseline="0" dirty="0">
                <a:solidFill>
                  <a:srgbClr val="000000"/>
                </a:solidFill>
                <a:latin typeface="Arial"/>
              </a:rPr>
              <a:t>, </a:t>
            </a:r>
            <a:r>
              <a:rPr lang="de-DE" sz="2500" kern="1200" baseline="0" dirty="0" err="1">
                <a:solidFill>
                  <a:srgbClr val="000000"/>
                </a:solidFill>
                <a:latin typeface="Arial"/>
              </a:rPr>
              <a:t>omnietur</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a:t>
            </a:r>
            <a:r>
              <a:rPr lang="de-DE" sz="2500" kern="1200" baseline="0" dirty="0" err="1">
                <a:solidFill>
                  <a:srgbClr val="000000"/>
                </a:solidFill>
                <a:latin typeface="Arial"/>
              </a:rPr>
              <a:t>eruptas</a:t>
            </a:r>
            <a:r>
              <a:rPr lang="de-DE" sz="2500" kern="1200" baseline="0" dirty="0">
                <a:solidFill>
                  <a:srgbClr val="000000"/>
                </a:solidFill>
                <a:latin typeface="Arial"/>
              </a:rPr>
              <a:t> </a:t>
            </a:r>
            <a:r>
              <a:rPr lang="de-DE" sz="2500" kern="1200" baseline="0" dirty="0" err="1">
                <a:solidFill>
                  <a:srgbClr val="000000"/>
                </a:solidFill>
                <a:latin typeface="Arial"/>
              </a:rPr>
              <a:t>quiduci</a:t>
            </a:r>
            <a:r>
              <a:rPr lang="de-DE" sz="2500" kern="1200" baseline="0" dirty="0">
                <a:solidFill>
                  <a:srgbClr val="000000"/>
                </a:solidFill>
                <a:latin typeface="Arial"/>
              </a:rPr>
              <a:t> </a:t>
            </a:r>
            <a:r>
              <a:rPr lang="de-DE" sz="2500" kern="1200" baseline="0" dirty="0" err="1">
                <a:solidFill>
                  <a:srgbClr val="000000"/>
                </a:solidFill>
                <a:latin typeface="Arial"/>
              </a:rPr>
              <a:t>liquatur</a:t>
            </a:r>
            <a:r>
              <a:rPr lang="de-DE" sz="2500" kern="1200" baseline="0" dirty="0">
                <a:solidFill>
                  <a:srgbClr val="000000"/>
                </a:solidFill>
                <a:latin typeface="Arial"/>
              </a:rPr>
              <a:t> </a:t>
            </a:r>
            <a:r>
              <a:rPr lang="de-DE" sz="2500" kern="1200" baseline="0" dirty="0" err="1">
                <a:solidFill>
                  <a:srgbClr val="000000"/>
                </a:solidFill>
                <a:latin typeface="Arial"/>
              </a:rPr>
              <a:t>atia</a:t>
            </a:r>
            <a:r>
              <a:rPr lang="de-DE" sz="2500" kern="1200" baseline="0" dirty="0">
                <a:solidFill>
                  <a:srgbClr val="000000"/>
                </a:solidFill>
                <a:latin typeface="Arial"/>
              </a:rPr>
              <a:t> </a:t>
            </a:r>
            <a:r>
              <a:rPr lang="de-DE" sz="2500" kern="1200" baseline="0" dirty="0" err="1">
                <a:solidFill>
                  <a:srgbClr val="000000"/>
                </a:solidFill>
                <a:latin typeface="Arial"/>
              </a:rPr>
              <a:t>volorerro</a:t>
            </a:r>
            <a:r>
              <a:rPr lang="de-DE" sz="2500" kern="1200" baseline="0" dirty="0">
                <a:solidFill>
                  <a:srgbClr val="000000"/>
                </a:solidFill>
                <a:latin typeface="Arial"/>
              </a:rPr>
              <a:t> es </a:t>
            </a:r>
            <a:r>
              <a:rPr lang="de-DE" sz="2500" kern="1200" baseline="0" dirty="0" err="1">
                <a:solidFill>
                  <a:srgbClr val="000000"/>
                </a:solidFill>
                <a:latin typeface="Arial"/>
              </a:rPr>
              <a:t>magnimo</a:t>
            </a:r>
            <a:r>
              <a:rPr lang="de-DE" sz="2500" kern="1200" baseline="0" dirty="0">
                <a:solidFill>
                  <a:srgbClr val="000000"/>
                </a:solidFill>
                <a:latin typeface="Arial"/>
              </a:rPr>
              <a:t> </a:t>
            </a:r>
            <a:r>
              <a:rPr lang="de-DE" sz="2500" kern="1200" baseline="0" dirty="0" err="1">
                <a:solidFill>
                  <a:srgbClr val="000000"/>
                </a:solidFill>
                <a:latin typeface="Arial"/>
              </a:rPr>
              <a:t>luptaqu</a:t>
            </a:r>
            <a:r>
              <a:rPr lang="de-DE" sz="2500" kern="1200" baseline="0" dirty="0">
                <a:solidFill>
                  <a:srgbClr val="000000"/>
                </a:solidFill>
                <a:latin typeface="Arial"/>
              </a:rPr>
              <a:t> </a:t>
            </a:r>
            <a:r>
              <a:rPr lang="de-DE" sz="2500" kern="1200" baseline="0" dirty="0" err="1">
                <a:solidFill>
                  <a:srgbClr val="000000"/>
                </a:solidFill>
                <a:latin typeface="Arial"/>
              </a:rPr>
              <a:t>ibust</a:t>
            </a:r>
            <a:r>
              <a:rPr lang="de-DE" sz="2500" kern="1200" baseline="0" dirty="0">
                <a:solidFill>
                  <a:srgbClr val="000000"/>
                </a:solidFill>
                <a:latin typeface="Arial"/>
              </a:rPr>
              <a:t>, </a:t>
            </a:r>
            <a:r>
              <a:rPr lang="de-DE" sz="2500" kern="1200" baseline="0" dirty="0" err="1">
                <a:solidFill>
                  <a:srgbClr val="000000"/>
                </a:solidFill>
                <a:latin typeface="Arial"/>
              </a:rPr>
              <a:t>acero</a:t>
            </a:r>
            <a:r>
              <a:rPr lang="de-DE" sz="2500" kern="1200" baseline="0" dirty="0">
                <a:solidFill>
                  <a:srgbClr val="000000"/>
                </a:solidFill>
                <a:latin typeface="Arial"/>
              </a:rPr>
              <a:t> </a:t>
            </a:r>
            <a:r>
              <a:rPr lang="de-DE" sz="2500" kern="1200" baseline="0" dirty="0" err="1">
                <a:solidFill>
                  <a:srgbClr val="000000"/>
                </a:solidFill>
                <a:latin typeface="Arial"/>
              </a:rPr>
              <a:t>maximus</a:t>
            </a:r>
            <a:r>
              <a:rPr lang="de-DE" sz="2500" kern="1200" baseline="0" dirty="0">
                <a:solidFill>
                  <a:srgbClr val="000000"/>
                </a:solidFill>
                <a:latin typeface="Arial"/>
              </a:rPr>
              <a:t> </a:t>
            </a:r>
            <a:r>
              <a:rPr lang="de-DE" sz="2500" kern="1200" baseline="0" dirty="0" err="1">
                <a:solidFill>
                  <a:srgbClr val="000000"/>
                </a:solidFill>
                <a:latin typeface="Arial"/>
              </a:rPr>
              <a:t>expero</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cumque</a:t>
            </a:r>
            <a:r>
              <a:rPr lang="de-DE" sz="2500" kern="1200" baseline="0" dirty="0">
                <a:solidFill>
                  <a:srgbClr val="000000"/>
                </a:solidFill>
                <a:latin typeface="Arial"/>
              </a:rPr>
              <a:t> </a:t>
            </a:r>
            <a:r>
              <a:rPr lang="de-DE" sz="2500" kern="1200" baseline="0" dirty="0" err="1">
                <a:solidFill>
                  <a:srgbClr val="000000"/>
                </a:solidFill>
                <a:latin typeface="Arial"/>
              </a:rPr>
              <a:t>pori</a:t>
            </a:r>
            <a:r>
              <a:rPr lang="de-DE" sz="2500" kern="1200" baseline="0" dirty="0">
                <a:solidFill>
                  <a:srgbClr val="000000"/>
                </a:solidFill>
                <a:latin typeface="Arial"/>
              </a:rPr>
              <a:t> </a:t>
            </a:r>
            <a:r>
              <a:rPr lang="de-DE" sz="2500" kern="1200" baseline="0" dirty="0" err="1">
                <a:solidFill>
                  <a:srgbClr val="000000"/>
                </a:solidFill>
                <a:latin typeface="Arial"/>
              </a:rPr>
              <a:t>dolorro</a:t>
            </a:r>
            <a:r>
              <a:rPr lang="de-DE" sz="2500" kern="1200" baseline="0" dirty="0">
                <a:solidFill>
                  <a:srgbClr val="000000"/>
                </a:solidFill>
                <a:latin typeface="Arial"/>
              </a:rPr>
              <a:t> </a:t>
            </a:r>
            <a:r>
              <a:rPr lang="de-DE" sz="2500" kern="1200" baseline="0" dirty="0" err="1">
                <a:solidFill>
                  <a:srgbClr val="000000"/>
                </a:solidFill>
                <a:latin typeface="Arial"/>
              </a:rPr>
              <a:t>dolut</a:t>
            </a:r>
            <a:r>
              <a:rPr lang="de-DE" sz="2500" kern="1200" baseline="0" dirty="0">
                <a:solidFill>
                  <a:srgbClr val="000000"/>
                </a:solidFill>
                <a:latin typeface="Arial"/>
              </a:rPr>
              <a:t> </a:t>
            </a:r>
            <a:r>
              <a:rPr lang="de-DE" sz="2500" kern="1200" baseline="0" dirty="0" err="1">
                <a:solidFill>
                  <a:srgbClr val="000000"/>
                </a:solidFill>
                <a:latin typeface="Arial"/>
              </a:rPr>
              <a:t>preprae</a:t>
            </a:r>
            <a:r>
              <a:rPr lang="de-DE" sz="2500" kern="1200" baseline="0" dirty="0">
                <a:solidFill>
                  <a:srgbClr val="000000"/>
                </a:solidFill>
                <a:latin typeface="Arial"/>
              </a:rPr>
              <a:t>.</a:t>
            </a:r>
          </a:p>
          <a:p>
            <a:pPr rtl="0"/>
            <a:r>
              <a:rPr lang="de-DE" sz="2500" kern="1200" baseline="0" dirty="0" err="1">
                <a:solidFill>
                  <a:srgbClr val="000000"/>
                </a:solidFill>
                <a:latin typeface="Arial"/>
              </a:rPr>
              <a:t>Volupti</a:t>
            </a:r>
            <a:r>
              <a:rPr lang="de-DE" sz="2500" kern="1200" baseline="0" dirty="0">
                <a:solidFill>
                  <a:srgbClr val="000000"/>
                </a:solidFill>
                <a:latin typeface="Arial"/>
              </a:rPr>
              <a:t> </a:t>
            </a:r>
            <a:r>
              <a:rPr lang="de-DE" sz="2500" kern="1200" baseline="0" dirty="0" err="1">
                <a:solidFill>
                  <a:srgbClr val="000000"/>
                </a:solidFill>
                <a:latin typeface="Arial"/>
              </a:rPr>
              <a:t>reiuntia</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estinum</a:t>
            </a:r>
            <a:r>
              <a:rPr lang="de-DE" sz="2500" kern="1200" baseline="0" dirty="0">
                <a:solidFill>
                  <a:srgbClr val="000000"/>
                </a:solidFill>
                <a:latin typeface="Arial"/>
              </a:rPr>
              <a:t> </a:t>
            </a:r>
            <a:r>
              <a:rPr lang="de-DE" sz="2500" kern="1200" baseline="0" dirty="0" err="1">
                <a:solidFill>
                  <a:srgbClr val="000000"/>
                </a:solidFill>
                <a:latin typeface="Arial"/>
              </a:rPr>
              <a:t>dolorum</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omnisqui</a:t>
            </a:r>
            <a:r>
              <a:rPr lang="de-DE" sz="2500" kern="1200" baseline="0" dirty="0">
                <a:solidFill>
                  <a:srgbClr val="000000"/>
                </a:solidFill>
                <a:latin typeface="Arial"/>
              </a:rPr>
              <a:t> </a:t>
            </a:r>
            <a:r>
              <a:rPr lang="de-DE" sz="2500" kern="1200" baseline="0" dirty="0" err="1">
                <a:solidFill>
                  <a:srgbClr val="000000"/>
                </a:solidFill>
                <a:latin typeface="Arial"/>
              </a:rPr>
              <a:t>utas</a:t>
            </a:r>
            <a:r>
              <a:rPr lang="de-DE" sz="2500" kern="1200" baseline="0" dirty="0">
                <a:solidFill>
                  <a:srgbClr val="000000"/>
                </a:solidFill>
                <a:latin typeface="Arial"/>
              </a:rPr>
              <a:t> a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inveressus</a:t>
            </a:r>
            <a:r>
              <a:rPr lang="de-DE" sz="2500" kern="1200" baseline="0" dirty="0">
                <a:solidFill>
                  <a:srgbClr val="000000"/>
                </a:solidFill>
                <a:latin typeface="Arial"/>
              </a:rPr>
              <a:t> </a:t>
            </a:r>
            <a:r>
              <a:rPr lang="de-DE" sz="2500" kern="1200" baseline="0" dirty="0" err="1">
                <a:solidFill>
                  <a:srgbClr val="000000"/>
                </a:solidFill>
                <a:latin typeface="Arial"/>
              </a:rPr>
              <a:t>quaspelique</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nos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res</a:t>
            </a:r>
            <a:r>
              <a:rPr lang="de-DE" sz="2500" kern="1200" baseline="0" dirty="0">
                <a:solidFill>
                  <a:srgbClr val="000000"/>
                </a:solidFill>
                <a:latin typeface="Arial"/>
              </a:rPr>
              <a:t> </a:t>
            </a:r>
            <a:r>
              <a:rPr lang="de-DE" sz="2500" kern="1200" baseline="0" dirty="0" err="1">
                <a:solidFill>
                  <a:srgbClr val="000000"/>
                </a:solidFill>
                <a:latin typeface="Arial"/>
              </a:rPr>
              <a:t>essunt</a:t>
            </a:r>
            <a:r>
              <a:rPr lang="de-DE" sz="2500" kern="1200" baseline="0" dirty="0">
                <a:solidFill>
                  <a:srgbClr val="000000"/>
                </a:solidFill>
                <a:latin typeface="Arial"/>
              </a:rPr>
              <a:t> am </a:t>
            </a:r>
            <a:r>
              <a:rPr lang="de-DE" sz="2500" kern="1200" baseline="0" dirty="0" err="1">
                <a:solidFill>
                  <a:srgbClr val="000000"/>
                </a:solidFill>
                <a:latin typeface="Arial"/>
              </a:rPr>
              <a:t>venim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Quistotam</a:t>
            </a:r>
            <a:r>
              <a:rPr lang="de-DE" sz="2500" kern="1200" baseline="0" dirty="0">
                <a:solidFill>
                  <a:srgbClr val="000000"/>
                </a:solidFill>
                <a:latin typeface="Arial"/>
              </a:rPr>
              <a:t> </a:t>
            </a:r>
            <a:r>
              <a:rPr lang="de-DE" sz="2500" kern="1200" baseline="0" dirty="0" err="1">
                <a:solidFill>
                  <a:srgbClr val="000000"/>
                </a:solidFill>
                <a:latin typeface="Arial"/>
              </a:rPr>
              <a:t>repere</a:t>
            </a:r>
            <a:r>
              <a:rPr lang="de-DE" sz="2500" kern="1200" baseline="0" dirty="0">
                <a:solidFill>
                  <a:srgbClr val="000000"/>
                </a:solidFill>
                <a:latin typeface="Arial"/>
              </a:rPr>
              <a:t> cum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odi</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pore</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idis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opta</a:t>
            </a:r>
            <a:r>
              <a:rPr lang="de-DE" sz="2500" kern="1200" baseline="0" dirty="0">
                <a:solidFill>
                  <a:srgbClr val="000000"/>
                </a:solidFill>
                <a:latin typeface="Arial"/>
              </a:rPr>
              <a:t> </a:t>
            </a:r>
            <a:r>
              <a:rPr lang="de-DE" sz="2500" kern="1200" baseline="0" dirty="0" err="1">
                <a:solidFill>
                  <a:srgbClr val="000000"/>
                </a:solidFill>
                <a:latin typeface="Arial"/>
              </a:rPr>
              <a:t>volupietur</a:t>
            </a:r>
            <a:r>
              <a:rPr lang="de-DE" sz="2500" kern="1200" baseline="0" dirty="0">
                <a:solidFill>
                  <a:srgbClr val="000000"/>
                </a:solidFill>
                <a:latin typeface="Arial"/>
              </a:rPr>
              <a:t>, </a:t>
            </a:r>
            <a:r>
              <a:rPr lang="de-DE" sz="2500" kern="1200" baseline="0" dirty="0" err="1">
                <a:solidFill>
                  <a:srgbClr val="000000"/>
                </a:solidFill>
                <a:latin typeface="Arial"/>
              </a:rPr>
              <a:t>torit</a:t>
            </a:r>
            <a:r>
              <a:rPr lang="de-DE" sz="2500" kern="1200" baseline="0" dirty="0">
                <a:solidFill>
                  <a:srgbClr val="000000"/>
                </a:solidFill>
                <a:latin typeface="Arial"/>
              </a:rPr>
              <a:t> </a:t>
            </a:r>
            <a:r>
              <a:rPr lang="de-DE" sz="2500" kern="1200" baseline="0" dirty="0" err="1">
                <a:solidFill>
                  <a:srgbClr val="000000"/>
                </a:solidFill>
                <a:latin typeface="Arial"/>
              </a:rPr>
              <a:t>acculla</a:t>
            </a:r>
            <a:r>
              <a:rPr lang="de-DE" sz="2500" kern="1200" baseline="0" dirty="0">
                <a:solidFill>
                  <a:srgbClr val="000000"/>
                </a:solidFill>
                <a:latin typeface="Arial"/>
              </a:rPr>
              <a:t> </a:t>
            </a:r>
            <a:r>
              <a:rPr lang="de-DE" sz="2500" kern="1200" baseline="0" dirty="0" err="1">
                <a:solidFill>
                  <a:srgbClr val="000000"/>
                </a:solidFill>
                <a:latin typeface="Arial"/>
              </a:rPr>
              <a:t>boriost</a:t>
            </a:r>
            <a:r>
              <a:rPr lang="de-DE" sz="2500" kern="1200" baseline="0" dirty="0">
                <a:solidFill>
                  <a:srgbClr val="000000"/>
                </a:solidFill>
                <a:latin typeface="Arial"/>
              </a:rPr>
              <a:t> </a:t>
            </a:r>
            <a:r>
              <a:rPr lang="de-DE" sz="2500" kern="1200" baseline="0" dirty="0" err="1">
                <a:solidFill>
                  <a:srgbClr val="000000"/>
                </a:solidFill>
                <a:latin typeface="Arial"/>
              </a:rPr>
              <a:t>ibusto</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abo</a:t>
            </a:r>
            <a:r>
              <a:rPr lang="de-DE" sz="2500" kern="1200" baseline="0" dirty="0">
                <a:solidFill>
                  <a:srgbClr val="000000"/>
                </a:solidFill>
                <a:latin typeface="Arial"/>
              </a:rPr>
              <a:t>. </a:t>
            </a:r>
            <a:r>
              <a:rPr lang="de-DE" sz="2500" kern="1200" baseline="0" dirty="0" err="1">
                <a:solidFill>
                  <a:srgbClr val="000000"/>
                </a:solidFill>
                <a:latin typeface="Arial"/>
              </a:rPr>
              <a:t>Giam</a:t>
            </a:r>
            <a:r>
              <a:rPr lang="de-DE" sz="2500" kern="1200" baseline="0" dirty="0">
                <a:solidFill>
                  <a:srgbClr val="000000"/>
                </a:solidFill>
                <a:latin typeface="Arial"/>
              </a:rPr>
              <a:t>, </a:t>
            </a:r>
            <a:r>
              <a:rPr lang="de-DE" sz="2500" kern="1200" baseline="0" dirty="0" err="1">
                <a:solidFill>
                  <a:srgbClr val="000000"/>
                </a:solidFill>
                <a:latin typeface="Arial"/>
              </a:rPr>
              <a:t>tet</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quassimenia</a:t>
            </a:r>
            <a:r>
              <a:rPr lang="de-DE" sz="2500" kern="1200" baseline="0" dirty="0">
                <a:solidFill>
                  <a:srgbClr val="000000"/>
                </a:solidFill>
                <a:latin typeface="Arial"/>
              </a:rPr>
              <a:t> </a:t>
            </a:r>
            <a:r>
              <a:rPr lang="de-DE" sz="2500" kern="1200" baseline="0" dirty="0" err="1">
                <a:solidFill>
                  <a:srgbClr val="000000"/>
                </a:solidFill>
                <a:latin typeface="Arial"/>
              </a:rPr>
              <a:t>nest</a:t>
            </a:r>
            <a:r>
              <a:rPr lang="de-DE" sz="2500" kern="1200" baseline="0" dirty="0">
                <a:solidFill>
                  <a:srgbClr val="000000"/>
                </a:solidFill>
                <a:latin typeface="Arial"/>
              </a:rPr>
              <a:t>, </a:t>
            </a:r>
            <a:r>
              <a:rPr lang="de-DE" sz="2500" kern="1200" baseline="0" dirty="0" err="1">
                <a:solidFill>
                  <a:srgbClr val="000000"/>
                </a:solidFill>
                <a:latin typeface="Arial"/>
              </a:rPr>
              <a:t>explacipis</a:t>
            </a:r>
            <a:r>
              <a:rPr lang="de-DE" sz="2500" kern="1200" baseline="0" dirty="0">
                <a:solidFill>
                  <a:srgbClr val="000000"/>
                </a:solidFill>
                <a:latin typeface="Arial"/>
              </a:rPr>
              <a:t> si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platur</a:t>
            </a:r>
            <a:r>
              <a:rPr lang="de-DE" sz="2500" kern="1200" baseline="0" dirty="0">
                <a:solidFill>
                  <a:srgbClr val="000000"/>
                </a:solidFill>
                <a:latin typeface="Arial"/>
              </a:rPr>
              <a:t>? Mi,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paris</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vitate</a:t>
            </a:r>
            <a:r>
              <a:rPr lang="de-DE" sz="2500" kern="1200" baseline="0" dirty="0">
                <a:solidFill>
                  <a:srgbClr val="000000"/>
                </a:solidFill>
                <a:latin typeface="Arial"/>
              </a:rPr>
              <a:t> </a:t>
            </a:r>
            <a:r>
              <a:rPr lang="de-DE" sz="2500" kern="1200" baseline="0" dirty="0" err="1">
                <a:solidFill>
                  <a:srgbClr val="000000"/>
                </a:solidFill>
                <a:latin typeface="Arial"/>
              </a:rPr>
              <a:t>eatiis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nis</a:t>
            </a:r>
            <a:r>
              <a:rPr lang="de-DE" sz="2500" kern="1200" baseline="0" dirty="0">
                <a:solidFill>
                  <a:srgbClr val="000000"/>
                </a:solidFill>
                <a:latin typeface="Arial"/>
              </a:rPr>
              <a:t> </a:t>
            </a:r>
            <a:r>
              <a:rPr lang="de-DE" sz="2500" kern="1200" baseline="0" dirty="0" err="1">
                <a:solidFill>
                  <a:srgbClr val="000000"/>
                </a:solidFill>
                <a:latin typeface="Arial"/>
              </a:rPr>
              <a:t>quianih</a:t>
            </a:r>
            <a:r>
              <a:rPr lang="de-DE" sz="2500" kern="1200" baseline="0" dirty="0">
                <a:solidFill>
                  <a:srgbClr val="000000"/>
                </a:solidFill>
                <a:latin typeface="Arial"/>
              </a:rPr>
              <a:t> </a:t>
            </a:r>
            <a:r>
              <a:rPr lang="de-DE" sz="2500" kern="1200" baseline="0" dirty="0" err="1">
                <a:solidFill>
                  <a:srgbClr val="000000"/>
                </a:solidFill>
                <a:latin typeface="Arial"/>
              </a:rPr>
              <a:t>icabo</a:t>
            </a:r>
            <a:r>
              <a:rPr lang="de-DE" sz="2500" kern="1200" baseline="0" dirty="0">
                <a:solidFill>
                  <a:srgbClr val="000000"/>
                </a:solidFill>
                <a:latin typeface="Arial"/>
              </a:rPr>
              <a:t>. </a:t>
            </a:r>
            <a:r>
              <a:rPr lang="de-DE" sz="2500" kern="1200" baseline="0" dirty="0" err="1">
                <a:solidFill>
                  <a:srgbClr val="000000"/>
                </a:solidFill>
                <a:latin typeface="Arial"/>
              </a:rPr>
              <a:t>Nequos</a:t>
            </a:r>
            <a:r>
              <a:rPr lang="de-DE" sz="2500" kern="1200" baseline="0" dirty="0">
                <a:solidFill>
                  <a:srgbClr val="000000"/>
                </a:solidFill>
                <a:latin typeface="Arial"/>
              </a:rPr>
              <a:t> ex </a:t>
            </a:r>
            <a:r>
              <a:rPr lang="de-DE" sz="2500" kern="1200" baseline="0" dirty="0" err="1">
                <a:solidFill>
                  <a:srgbClr val="000000"/>
                </a:solidFill>
                <a:latin typeface="Arial"/>
              </a:rPr>
              <a:t>ex</a:t>
            </a:r>
            <a:r>
              <a:rPr lang="de-DE" sz="2500" kern="1200" baseline="0" dirty="0">
                <a:solidFill>
                  <a:srgbClr val="000000"/>
                </a:solidFill>
                <a:latin typeface="Arial"/>
              </a:rPr>
              <a:t> </a:t>
            </a:r>
            <a:r>
              <a:rPr lang="de-DE" sz="2500" kern="1200" baseline="0" dirty="0" err="1">
                <a:solidFill>
                  <a:srgbClr val="000000"/>
                </a:solidFill>
                <a:latin typeface="Arial"/>
              </a:rPr>
              <a:t>eoste</a:t>
            </a:r>
            <a:r>
              <a:rPr lang="de-DE" sz="2500" kern="1200" baseline="0" dirty="0">
                <a:solidFill>
                  <a:srgbClr val="000000"/>
                </a:solidFill>
                <a:latin typeface="Arial"/>
              </a:rPr>
              <a:t> </a:t>
            </a:r>
            <a:r>
              <a:rPr lang="de-DE" sz="2500" kern="1200" baseline="0" dirty="0" err="1">
                <a:solidFill>
                  <a:srgbClr val="000000"/>
                </a:solidFill>
                <a:latin typeface="Arial"/>
              </a:rPr>
              <a:t>nulparu</a:t>
            </a:r>
            <a:r>
              <a:rPr lang="de-DE" sz="2500" kern="1200" baseline="0" dirty="0">
                <a:solidFill>
                  <a:srgbClr val="000000"/>
                </a:solidFill>
                <a:latin typeface="Arial"/>
              </a:rPr>
              <a:t> </a:t>
            </a:r>
            <a:r>
              <a:rPr lang="de-DE" sz="2500" kern="1200" baseline="0" dirty="0" err="1">
                <a:solidFill>
                  <a:srgbClr val="000000"/>
                </a:solidFill>
                <a:latin typeface="Arial"/>
              </a:rPr>
              <a:t>ptatur</a:t>
            </a:r>
            <a:r>
              <a:rPr lang="de-DE" sz="2500" kern="1200" baseline="0" dirty="0">
                <a:solidFill>
                  <a:srgbClr val="000000"/>
                </a:solidFill>
                <a:latin typeface="Arial"/>
              </a:rPr>
              <a:t>? Qui </a:t>
            </a:r>
            <a:r>
              <a:rPr lang="de-DE" sz="2500" kern="1200" baseline="0" dirty="0" err="1">
                <a:solidFill>
                  <a:srgbClr val="000000"/>
                </a:solidFill>
                <a:latin typeface="Arial"/>
              </a:rPr>
              <a:t>optiur</a:t>
            </a:r>
            <a:r>
              <a:rPr lang="de-DE" sz="2500" kern="1200" baseline="0" dirty="0">
                <a:solidFill>
                  <a:srgbClr val="000000"/>
                </a:solidFill>
                <a:latin typeface="Arial"/>
              </a:rPr>
              <a:t> </a:t>
            </a:r>
            <a:r>
              <a:rPr lang="de-DE" sz="2500" kern="1200" baseline="0" dirty="0" err="1">
                <a:solidFill>
                  <a:srgbClr val="000000"/>
                </a:solidFill>
                <a:latin typeface="Arial"/>
              </a:rPr>
              <a:t>soluptiume</a:t>
            </a:r>
            <a:r>
              <a:rPr lang="de-DE" sz="2500" kern="1200" baseline="0" dirty="0">
                <a:solidFill>
                  <a:srgbClr val="000000"/>
                </a:solidFill>
                <a:latin typeface="Arial"/>
              </a:rPr>
              <a:t> </a:t>
            </a:r>
            <a:r>
              <a:rPr lang="de-DE" sz="2500" kern="1200" baseline="0" dirty="0" err="1">
                <a:solidFill>
                  <a:srgbClr val="000000"/>
                </a:solidFill>
                <a:latin typeface="Arial"/>
              </a:rPr>
              <a:t>estiorepuda</a:t>
            </a:r>
            <a:r>
              <a:rPr lang="de-DE" sz="2500" kern="1200" baseline="0" dirty="0">
                <a:solidFill>
                  <a:srgbClr val="000000"/>
                </a:solidFill>
                <a:latin typeface="Arial"/>
              </a:rPr>
              <a:t> </a:t>
            </a:r>
            <a:r>
              <a:rPr lang="de-DE" sz="2500" kern="1200" baseline="0" dirty="0" err="1">
                <a:solidFill>
                  <a:srgbClr val="000000"/>
                </a:solidFill>
                <a:latin typeface="Arial"/>
              </a:rPr>
              <a:t>voles</a:t>
            </a:r>
            <a:r>
              <a:rPr lang="de-DE" sz="2500" kern="1200" baseline="0" dirty="0">
                <a:solidFill>
                  <a:srgbClr val="000000"/>
                </a:solidFill>
                <a:latin typeface="Arial"/>
              </a:rPr>
              <a:t> se </a:t>
            </a:r>
            <a:r>
              <a:rPr lang="de-DE" sz="2500" kern="1200" baseline="0" dirty="0" err="1">
                <a:solidFill>
                  <a:srgbClr val="000000"/>
                </a:solidFill>
                <a:latin typeface="Arial"/>
              </a:rPr>
              <a:t>voles</a:t>
            </a:r>
            <a:r>
              <a:rPr lang="de-DE" sz="2500" kern="1200" baseline="0" dirty="0">
                <a:solidFill>
                  <a:srgbClr val="000000"/>
                </a:solidFill>
                <a:latin typeface="Arial"/>
              </a:rPr>
              <a:t> </a:t>
            </a:r>
            <a:r>
              <a:rPr lang="de-DE" sz="2500" kern="1200" baseline="0" dirty="0" err="1">
                <a:solidFill>
                  <a:srgbClr val="000000"/>
                </a:solidFill>
                <a:latin typeface="Arial"/>
              </a:rPr>
              <a:t>quiaspe</a:t>
            </a:r>
            <a:r>
              <a:rPr lang="de-DE" sz="2500" kern="1200" baseline="0" dirty="0">
                <a:solidFill>
                  <a:srgbClr val="000000"/>
                </a:solidFill>
                <a:latin typeface="Arial"/>
              </a:rPr>
              <a:t> </a:t>
            </a:r>
            <a:r>
              <a:rPr lang="de-DE" sz="2500" kern="1200" baseline="0" dirty="0" err="1">
                <a:solidFill>
                  <a:srgbClr val="000000"/>
                </a:solidFill>
                <a:latin typeface="Arial"/>
              </a:rPr>
              <a:t>provid</a:t>
            </a:r>
            <a:r>
              <a:rPr lang="de-DE" sz="2500" kern="1200" baseline="0" dirty="0">
                <a:solidFill>
                  <a:srgbClr val="000000"/>
                </a:solidFill>
                <a:latin typeface="Arial"/>
              </a:rPr>
              <a:t> </a:t>
            </a:r>
            <a:r>
              <a:rPr lang="de-DE" sz="2500" kern="1200" baseline="0" dirty="0" err="1">
                <a:solidFill>
                  <a:srgbClr val="000000"/>
                </a:solidFill>
                <a:latin typeface="Arial"/>
              </a:rPr>
              <a:t>ullenda</a:t>
            </a:r>
            <a:r>
              <a:rPr lang="de-DE" sz="2500" kern="1200" baseline="0" dirty="0">
                <a:solidFill>
                  <a:srgbClr val="000000"/>
                </a:solidFill>
                <a:latin typeface="Arial"/>
              </a:rPr>
              <a:t> si </a:t>
            </a:r>
            <a:r>
              <a:rPr lang="de-DE" sz="2500" kern="1200" baseline="0" dirty="0" err="1">
                <a:solidFill>
                  <a:srgbClr val="000000"/>
                </a:solidFill>
                <a:latin typeface="Arial"/>
              </a:rPr>
              <a:t>neceate</a:t>
            </a:r>
            <a:r>
              <a:rPr lang="de-DE" sz="2500" kern="1200" baseline="0" dirty="0">
                <a:solidFill>
                  <a:srgbClr val="000000"/>
                </a:solidFill>
                <a:latin typeface="Arial"/>
              </a:rPr>
              <a:t> </a:t>
            </a:r>
            <a:r>
              <a:rPr lang="de-DE" sz="2500" kern="1200" baseline="0" dirty="0" err="1">
                <a:solidFill>
                  <a:srgbClr val="000000"/>
                </a:solidFill>
                <a:latin typeface="Arial"/>
              </a:rPr>
              <a:t>pedit</a:t>
            </a:r>
            <a:r>
              <a:rPr lang="de-DE" sz="2500" kern="1200" baseline="0" dirty="0">
                <a:solidFill>
                  <a:srgbClr val="000000"/>
                </a:solidFill>
                <a:latin typeface="Arial"/>
              </a:rPr>
              <a:t> </a:t>
            </a:r>
            <a:r>
              <a:rPr lang="de-DE" sz="2500" kern="1200" baseline="0" dirty="0" err="1">
                <a:solidFill>
                  <a:srgbClr val="000000"/>
                </a:solidFill>
                <a:latin typeface="Arial"/>
              </a:rPr>
              <a:t>eicient</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a:t>
            </a:r>
            <a:r>
              <a:rPr lang="de-DE" sz="2500" kern="1200" baseline="0" dirty="0" err="1">
                <a:solidFill>
                  <a:srgbClr val="000000"/>
                </a:solidFill>
                <a:latin typeface="Arial"/>
              </a:rPr>
              <a:t>adi</a:t>
            </a:r>
            <a:r>
              <a:rPr lang="de-DE" sz="2500" kern="1200" baseline="0" dirty="0">
                <a:solidFill>
                  <a:srgbClr val="000000"/>
                </a:solidFill>
                <a:latin typeface="Arial"/>
              </a:rPr>
              <a:t> </a:t>
            </a:r>
            <a:r>
              <a:rPr lang="de-DE" sz="2500" kern="1200" baseline="0" dirty="0" err="1">
                <a:solidFill>
                  <a:srgbClr val="000000"/>
                </a:solidFill>
                <a:latin typeface="Arial"/>
              </a:rPr>
              <a:t>sectem</a:t>
            </a:r>
            <a:r>
              <a:rPr lang="de-DE" sz="2500" kern="1200" baseline="0" dirty="0">
                <a:solidFill>
                  <a:srgbClr val="000000"/>
                </a:solidFill>
                <a:latin typeface="Arial"/>
              </a:rPr>
              <a:t> </a:t>
            </a:r>
            <a:r>
              <a:rPr lang="de-DE" sz="2500" kern="1200" baseline="0" dirty="0" err="1">
                <a:solidFill>
                  <a:srgbClr val="000000"/>
                </a:solidFill>
                <a:latin typeface="Arial"/>
              </a:rPr>
              <a:t>doluptate</a:t>
            </a:r>
            <a:r>
              <a:rPr lang="de-DE" sz="2500" kern="1200" baseline="0" dirty="0">
                <a:solidFill>
                  <a:srgbClr val="000000"/>
                </a:solidFill>
                <a:latin typeface="Arial"/>
              </a:rPr>
              <a:t> </a:t>
            </a:r>
            <a:r>
              <a:rPr lang="de-DE" sz="2500" kern="1200" baseline="0" dirty="0" err="1">
                <a:solidFill>
                  <a:srgbClr val="000000"/>
                </a:solidFill>
                <a:latin typeface="Arial"/>
              </a:rPr>
              <a:t>volest</a:t>
            </a:r>
            <a:r>
              <a:rPr lang="de-DE" sz="2500" kern="1200" baseline="0" dirty="0">
                <a:solidFill>
                  <a:srgbClr val="000000"/>
                </a:solidFill>
                <a:latin typeface="Arial"/>
              </a:rPr>
              <a:t>, </a:t>
            </a:r>
            <a:r>
              <a:rPr lang="de-DE" sz="2500" kern="1200" baseline="0" dirty="0" err="1">
                <a:solidFill>
                  <a:srgbClr val="000000"/>
                </a:solidFill>
                <a:latin typeface="Arial"/>
              </a:rPr>
              <a:t>volora</a:t>
            </a:r>
            <a:r>
              <a:rPr lang="de-DE" sz="2500" kern="1200" baseline="0" dirty="0">
                <a:solidFill>
                  <a:srgbClr val="000000"/>
                </a:solidFill>
                <a:latin typeface="Arial"/>
              </a:rPr>
              <a:t> </a:t>
            </a:r>
            <a:r>
              <a:rPr lang="de-DE" sz="2500" kern="1200" baseline="0" dirty="0" err="1">
                <a:solidFill>
                  <a:srgbClr val="000000"/>
                </a:solidFill>
                <a:latin typeface="Arial"/>
              </a:rPr>
              <a:t>eatam</a:t>
            </a:r>
            <a:r>
              <a:rPr lang="de-DE" sz="2500" kern="1200" baseline="0" dirty="0">
                <a:solidFill>
                  <a:srgbClr val="000000"/>
                </a:solidFill>
                <a:latin typeface="Arial"/>
              </a:rPr>
              <a:t> in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atet</a:t>
            </a:r>
            <a:r>
              <a:rPr lang="de-DE" sz="2500" kern="1200" baseline="0" dirty="0">
                <a:solidFill>
                  <a:srgbClr val="000000"/>
                </a:solidFill>
                <a:latin typeface="Arial"/>
              </a:rPr>
              <a:t> </a:t>
            </a:r>
            <a:r>
              <a:rPr lang="de-DE" sz="2500" kern="1200" baseline="0" dirty="0" err="1">
                <a:solidFill>
                  <a:srgbClr val="000000"/>
                </a:solidFill>
                <a:latin typeface="Arial"/>
              </a:rPr>
              <a:t>viducidis</a:t>
            </a:r>
            <a:r>
              <a:rPr lang="de-DE" sz="2500" kern="1200" baseline="0" dirty="0">
                <a:solidFill>
                  <a:srgbClr val="000000"/>
                </a:solidFill>
                <a:latin typeface="Arial"/>
              </a:rPr>
              <a:t> </a:t>
            </a:r>
            <a:r>
              <a:rPr lang="de-DE" sz="2500" kern="1200" baseline="0" dirty="0" err="1">
                <a:solidFill>
                  <a:srgbClr val="000000"/>
                </a:solidFill>
                <a:latin typeface="Arial"/>
              </a:rPr>
              <a:t>eaquae</a:t>
            </a:r>
            <a:r>
              <a:rPr lang="de-DE" sz="2500" kern="1200" baseline="0" dirty="0">
                <a:solidFill>
                  <a:srgbClr val="000000"/>
                </a:solidFill>
                <a:latin typeface="Arial"/>
              </a:rPr>
              <a:t>. </a:t>
            </a:r>
            <a:r>
              <a:rPr lang="de-DE" sz="2500" kern="1200" baseline="0" dirty="0" err="1">
                <a:solidFill>
                  <a:srgbClr val="000000"/>
                </a:solidFill>
                <a:latin typeface="Arial"/>
              </a:rPr>
              <a:t>Em</a:t>
            </a:r>
            <a:r>
              <a:rPr lang="de-DE" sz="2500" kern="1200" baseline="0" dirty="0">
                <a:solidFill>
                  <a:srgbClr val="000000"/>
                </a:solidFill>
                <a:latin typeface="Arial"/>
              </a:rPr>
              <a:t> </a:t>
            </a:r>
            <a:r>
              <a:rPr lang="de-DE" sz="2500" kern="1200" baseline="0" dirty="0" err="1">
                <a:solidFill>
                  <a:srgbClr val="000000"/>
                </a:solidFill>
                <a:latin typeface="Arial"/>
              </a:rPr>
              <a:t>deles</a:t>
            </a:r>
            <a:r>
              <a:rPr lang="de-DE" sz="2500" kern="1200" baseline="0" dirty="0">
                <a:solidFill>
                  <a:srgbClr val="000000"/>
                </a:solidFill>
                <a:latin typeface="Arial"/>
              </a:rPr>
              <a:t> </a:t>
            </a:r>
            <a:r>
              <a:rPr lang="de-DE" sz="2500" kern="1200" baseline="0" dirty="0" err="1">
                <a:solidFill>
                  <a:srgbClr val="000000"/>
                </a:solidFill>
                <a:latin typeface="Arial"/>
              </a:rPr>
              <a:t>doluptus</a:t>
            </a:r>
            <a:r>
              <a:rPr lang="de-DE" sz="2500" kern="1200" baseline="0" dirty="0">
                <a:solidFill>
                  <a:srgbClr val="000000"/>
                </a:solidFill>
                <a:latin typeface="Arial"/>
              </a:rPr>
              <a:t> </a:t>
            </a:r>
            <a:r>
              <a:rPr lang="de-DE" sz="2500" kern="1200" baseline="0" dirty="0" err="1">
                <a:solidFill>
                  <a:srgbClr val="000000"/>
                </a:solidFill>
                <a:latin typeface="Arial"/>
              </a:rPr>
              <a:t>estotatur</a:t>
            </a:r>
            <a:r>
              <a:rPr lang="de-DE" sz="2500" kern="1200" baseline="0" dirty="0">
                <a:solidFill>
                  <a:srgbClr val="000000"/>
                </a:solidFill>
                <a:latin typeface="Arial"/>
              </a:rPr>
              <a:t>? </a:t>
            </a:r>
            <a:r>
              <a:rPr lang="de-DE" sz="2500" kern="1200" baseline="0" dirty="0" err="1">
                <a:solidFill>
                  <a:srgbClr val="000000"/>
                </a:solidFill>
                <a:latin typeface="Arial"/>
              </a:rPr>
              <a:t>Igendella</a:t>
            </a:r>
            <a:r>
              <a:rPr lang="de-DE" sz="2500" kern="1200" baseline="0" dirty="0">
                <a:solidFill>
                  <a:srgbClr val="000000"/>
                </a:solidFill>
                <a:latin typeface="Arial"/>
              </a:rPr>
              <a:t> </a:t>
            </a:r>
            <a:r>
              <a:rPr lang="de-DE" sz="2500" kern="1200" baseline="0" dirty="0" err="1">
                <a:solidFill>
                  <a:srgbClr val="000000"/>
                </a:solidFill>
                <a:latin typeface="Arial"/>
              </a:rPr>
              <a:t>preped</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fugiasp</a:t>
            </a:r>
            <a:r>
              <a:rPr lang="de-DE" sz="2500" kern="1200" baseline="0" dirty="0">
                <a:solidFill>
                  <a:srgbClr val="000000"/>
                </a:solidFill>
                <a:latin typeface="Arial"/>
              </a:rPr>
              <a:t> </a:t>
            </a:r>
            <a:r>
              <a:rPr lang="de-DE" sz="2500" kern="1200" baseline="0" dirty="0" err="1">
                <a:solidFill>
                  <a:srgbClr val="000000"/>
                </a:solidFill>
                <a:latin typeface="Arial"/>
              </a:rPr>
              <a:t>eraerum</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autaspe</a:t>
            </a:r>
            <a:r>
              <a:rPr lang="de-DE" sz="2500" kern="1200" baseline="0" dirty="0">
                <a:solidFill>
                  <a:srgbClr val="000000"/>
                </a:solidFill>
                <a:latin typeface="Arial"/>
              </a:rPr>
              <a:t> </a:t>
            </a:r>
            <a:r>
              <a:rPr lang="de-DE" sz="2500" kern="1200" baseline="0" dirty="0" err="1">
                <a:solidFill>
                  <a:srgbClr val="000000"/>
                </a:solidFill>
                <a:latin typeface="Arial"/>
              </a:rPr>
              <a:t>molupta</a:t>
            </a:r>
            <a:r>
              <a:rPr lang="de-DE" sz="2500" kern="1200" baseline="0" dirty="0">
                <a:solidFill>
                  <a:srgbClr val="000000"/>
                </a:solidFill>
                <a:latin typeface="Arial"/>
              </a:rPr>
              <a:t> </a:t>
            </a:r>
            <a:r>
              <a:rPr lang="de-DE" sz="2500" kern="1200" baseline="0" dirty="0" err="1">
                <a:solidFill>
                  <a:srgbClr val="000000"/>
                </a:solidFill>
                <a:latin typeface="Arial"/>
              </a:rPr>
              <a:t>tiatiate</a:t>
            </a:r>
            <a:r>
              <a:rPr lang="de-DE" sz="2500" kern="1200" baseline="0" dirty="0">
                <a:solidFill>
                  <a:srgbClr val="000000"/>
                </a:solidFill>
                <a:latin typeface="Arial"/>
              </a:rPr>
              <a:t> </a:t>
            </a:r>
            <a:r>
              <a:rPr lang="de-DE" sz="2500" kern="1200" baseline="0" dirty="0" err="1">
                <a:solidFill>
                  <a:srgbClr val="000000"/>
                </a:solidFill>
                <a:latin typeface="Arial"/>
              </a:rPr>
              <a:t>voluptur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Nequia</a:t>
            </a:r>
            <a:r>
              <a:rPr lang="de-DE" sz="2500" kern="1200" baseline="0" dirty="0">
                <a:solidFill>
                  <a:srgbClr val="000000"/>
                </a:solidFill>
                <a:latin typeface="Arial"/>
              </a:rPr>
              <a:t> </a:t>
            </a:r>
            <a:r>
              <a:rPr lang="de-DE" sz="2500" kern="1200" baseline="0" dirty="0" err="1">
                <a:solidFill>
                  <a:srgbClr val="000000"/>
                </a:solidFill>
                <a:latin typeface="Arial"/>
              </a:rPr>
              <a:t>voloratusci</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mos</a:t>
            </a:r>
            <a:r>
              <a:rPr lang="de-DE" sz="2500" kern="1200" baseline="0" dirty="0">
                <a:solidFill>
                  <a:srgbClr val="000000"/>
                </a:solidFill>
                <a:latin typeface="Arial"/>
              </a:rPr>
              <a:t> </a:t>
            </a:r>
            <a:r>
              <a:rPr lang="de-DE" sz="2500" kern="1200" baseline="0" dirty="0" err="1">
                <a:solidFill>
                  <a:srgbClr val="000000"/>
                </a:solidFill>
                <a:latin typeface="Arial"/>
              </a:rPr>
              <a:t>ipidella</a:t>
            </a:r>
            <a:r>
              <a:rPr lang="de-DE" sz="2500" kern="1200" baseline="0" dirty="0">
                <a:solidFill>
                  <a:srgbClr val="000000"/>
                </a:solidFill>
                <a:latin typeface="Arial"/>
              </a:rPr>
              <a:t> </a:t>
            </a:r>
            <a:r>
              <a:rPr lang="de-DE" sz="2500" kern="1200" baseline="0" dirty="0" err="1">
                <a:solidFill>
                  <a:srgbClr val="000000"/>
                </a:solidFill>
                <a:latin typeface="Arial"/>
              </a:rPr>
              <a:t>simust</a:t>
            </a:r>
            <a:r>
              <a:rPr lang="de-DE" sz="2500" kern="1200" baseline="0" dirty="0">
                <a:solidFill>
                  <a:srgbClr val="000000"/>
                </a:solidFill>
                <a:latin typeface="Arial"/>
              </a:rPr>
              <a:t>, </a:t>
            </a:r>
            <a:r>
              <a:rPr lang="de-DE" sz="2500" kern="1200" baseline="0" dirty="0" err="1">
                <a:solidFill>
                  <a:srgbClr val="000000"/>
                </a:solidFill>
                <a:latin typeface="Arial"/>
              </a:rPr>
              <a:t>erferumquam</a:t>
            </a:r>
            <a:r>
              <a:rPr lang="de-DE" sz="2500" kern="1200" baseline="0" dirty="0">
                <a:solidFill>
                  <a:srgbClr val="000000"/>
                </a:solidFill>
                <a:latin typeface="Arial"/>
              </a:rPr>
              <a:t> et </a:t>
            </a:r>
            <a:r>
              <a:rPr lang="de-DE" sz="2500" kern="1200" baseline="0" dirty="0" err="1">
                <a:solidFill>
                  <a:srgbClr val="000000"/>
                </a:solidFill>
                <a:latin typeface="Arial"/>
              </a:rPr>
              <a:t>dolum</a:t>
            </a:r>
            <a:r>
              <a:rPr lang="de-DE" sz="2500" kern="1200" baseline="0" dirty="0">
                <a:solidFill>
                  <a:srgbClr val="000000"/>
                </a:solidFill>
                <a:latin typeface="Arial"/>
              </a:rPr>
              <a:t> in </a:t>
            </a:r>
            <a:r>
              <a:rPr lang="de-DE" sz="2500" kern="1200" baseline="0" dirty="0" err="1">
                <a:solidFill>
                  <a:srgbClr val="000000"/>
                </a:solidFill>
                <a:latin typeface="Arial"/>
              </a:rPr>
              <a:t>eseque</a:t>
            </a:r>
            <a:r>
              <a:rPr lang="de-DE" sz="2500" kern="1200" baseline="0" dirty="0">
                <a:solidFill>
                  <a:srgbClr val="000000"/>
                </a:solidFill>
                <a:latin typeface="Arial"/>
              </a:rPr>
              <a:t> </a:t>
            </a:r>
            <a:r>
              <a:rPr lang="de-DE" sz="2500" kern="1200" baseline="0" dirty="0" err="1">
                <a:solidFill>
                  <a:srgbClr val="000000"/>
                </a:solidFill>
                <a:latin typeface="Arial"/>
              </a:rPr>
              <a:t>pe</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quas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nimusda</a:t>
            </a:r>
            <a:r>
              <a:rPr lang="de-DE" sz="2500" kern="1200" baseline="0" dirty="0">
                <a:solidFill>
                  <a:srgbClr val="000000"/>
                </a:solidFill>
                <a:latin typeface="Arial"/>
              </a:rPr>
              <a:t> </a:t>
            </a:r>
            <a:r>
              <a:rPr lang="de-DE" sz="2500" kern="1200" baseline="0" dirty="0" err="1">
                <a:solidFill>
                  <a:srgbClr val="000000"/>
                </a:solidFill>
                <a:latin typeface="Arial"/>
              </a:rPr>
              <a:t>ndebitas</a:t>
            </a:r>
            <a:r>
              <a:rPr lang="de-DE" sz="2500" kern="1200" baseline="0" dirty="0">
                <a:solidFill>
                  <a:srgbClr val="000000"/>
                </a:solidFill>
                <a:latin typeface="Arial"/>
              </a:rPr>
              <a:t> </a:t>
            </a:r>
            <a:r>
              <a:rPr lang="de-DE" sz="2500" kern="1200" baseline="0" dirty="0" err="1">
                <a:solidFill>
                  <a:srgbClr val="000000"/>
                </a:solidFill>
                <a:latin typeface="Arial"/>
              </a:rPr>
              <a:t>rehentio</a:t>
            </a:r>
            <a:r>
              <a:rPr lang="de-DE" sz="2500" kern="1200" baseline="0" dirty="0">
                <a:solidFill>
                  <a:srgbClr val="000000"/>
                </a:solidFill>
                <a:latin typeface="Arial"/>
              </a:rPr>
              <a:t> </a:t>
            </a:r>
            <a:r>
              <a:rPr lang="de-DE" sz="2500" kern="1200" baseline="0" dirty="0" err="1">
                <a:solidFill>
                  <a:srgbClr val="000000"/>
                </a:solidFill>
                <a:latin typeface="Arial"/>
              </a:rPr>
              <a:t>quiaspero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a:t>
            </a:r>
            <a:r>
              <a:rPr lang="de-DE" sz="2500" kern="1200" baseline="0" dirty="0" err="1">
                <a:solidFill>
                  <a:srgbClr val="000000"/>
                </a:solidFill>
                <a:latin typeface="Arial"/>
              </a:rPr>
              <a:t>magnimp</a:t>
            </a:r>
            <a:r>
              <a:rPr lang="de-DE" sz="2500" kern="1200" baseline="0" dirty="0">
                <a:solidFill>
                  <a:srgbClr val="000000"/>
                </a:solidFill>
                <a:latin typeface="Arial"/>
              </a:rPr>
              <a:t> </a:t>
            </a:r>
            <a:r>
              <a:rPr lang="de-DE" sz="2500" kern="1200" baseline="0" dirty="0" err="1">
                <a:solidFill>
                  <a:srgbClr val="000000"/>
                </a:solidFill>
                <a:latin typeface="Arial"/>
              </a:rPr>
              <a:t>orrorum</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voloratur</a:t>
            </a:r>
            <a:r>
              <a:rPr lang="de-DE" sz="2500" kern="1200" baseline="0" dirty="0">
                <a:solidFill>
                  <a:srgbClr val="000000"/>
                </a:solidFill>
                <a:latin typeface="Arial"/>
              </a:rPr>
              <a:t>, </a:t>
            </a:r>
            <a:r>
              <a:rPr lang="de-DE" sz="2500" kern="1200" baseline="0" dirty="0" err="1">
                <a:solidFill>
                  <a:srgbClr val="000000"/>
                </a:solidFill>
                <a:latin typeface="Arial"/>
              </a:rPr>
              <a:t>sundam</a:t>
            </a:r>
            <a:r>
              <a:rPr lang="de-DE" sz="2500" kern="1200" baseline="0" dirty="0">
                <a:solidFill>
                  <a:srgbClr val="000000"/>
                </a:solidFill>
                <a:latin typeface="Arial"/>
              </a:rPr>
              <a:t> </a:t>
            </a:r>
            <a:r>
              <a:rPr lang="de-DE" sz="2500" kern="1200" baseline="0" dirty="0" err="1">
                <a:solidFill>
                  <a:srgbClr val="000000"/>
                </a:solidFill>
                <a:latin typeface="Arial"/>
              </a:rPr>
              <a:t>eat</a:t>
            </a:r>
            <a:r>
              <a:rPr lang="de-DE" sz="2500" kern="1200" baseline="0" dirty="0">
                <a:solidFill>
                  <a:srgbClr val="000000"/>
                </a:solidFill>
                <a:latin typeface="Arial"/>
              </a:rPr>
              <a:t> </a:t>
            </a:r>
            <a:r>
              <a:rPr lang="de-DE" sz="2500" kern="1200" baseline="0" dirty="0" err="1">
                <a:solidFill>
                  <a:srgbClr val="000000"/>
                </a:solidFill>
                <a:latin typeface="Arial"/>
              </a:rPr>
              <a:t>litatin</a:t>
            </a:r>
            <a:r>
              <a:rPr lang="de-DE" sz="2500" kern="1200" baseline="0" dirty="0">
                <a:solidFill>
                  <a:srgbClr val="000000"/>
                </a:solidFill>
                <a:latin typeface="Arial"/>
              </a:rPr>
              <a:t> </a:t>
            </a:r>
            <a:r>
              <a:rPr lang="de-DE" sz="2500" kern="1200" baseline="0" dirty="0" err="1">
                <a:solidFill>
                  <a:srgbClr val="000000"/>
                </a:solidFill>
                <a:latin typeface="Arial"/>
              </a:rPr>
              <a:t>experia</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offici</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laccabo</a:t>
            </a:r>
            <a:r>
              <a:rPr lang="de-DE" sz="2500" kern="1200" baseline="0" dirty="0">
                <a:solidFill>
                  <a:srgbClr val="000000"/>
                </a:solidFill>
                <a:latin typeface="Arial"/>
              </a:rPr>
              <a:t>. Min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oditatistem</a:t>
            </a:r>
            <a:r>
              <a:rPr lang="de-DE" sz="2500" kern="1200" baseline="0" dirty="0">
                <a:solidFill>
                  <a:srgbClr val="000000"/>
                </a:solidFill>
                <a:latin typeface="Arial"/>
              </a:rPr>
              <a:t> </a:t>
            </a:r>
            <a:r>
              <a:rPr lang="de-DE" sz="2500" kern="1200" baseline="0" dirty="0" err="1">
                <a:solidFill>
                  <a:srgbClr val="000000"/>
                </a:solidFill>
                <a:latin typeface="Arial"/>
              </a:rPr>
              <a:t>volorem</a:t>
            </a:r>
            <a:r>
              <a:rPr lang="de-DE" sz="2500" kern="1200" baseline="0" dirty="0">
                <a:solidFill>
                  <a:srgbClr val="000000"/>
                </a:solidFill>
                <a:latin typeface="Arial"/>
              </a:rPr>
              <a:t> </a:t>
            </a:r>
            <a:r>
              <a:rPr lang="de-DE" sz="2500" kern="1200" baseline="0" dirty="0" err="1">
                <a:solidFill>
                  <a:srgbClr val="000000"/>
                </a:solidFill>
                <a:latin typeface="Arial"/>
              </a:rPr>
              <a:t>ratemporesti</a:t>
            </a:r>
            <a:r>
              <a:rPr lang="de-DE" sz="2500" kern="1200" baseline="0" dirty="0">
                <a:solidFill>
                  <a:srgbClr val="000000"/>
                </a:solidFill>
                <a:latin typeface="Arial"/>
              </a:rPr>
              <a:t> </a:t>
            </a:r>
            <a:r>
              <a:rPr lang="de-DE" sz="2500" kern="1200" baseline="0" dirty="0" err="1">
                <a:solidFill>
                  <a:srgbClr val="000000"/>
                </a:solidFill>
                <a:latin typeface="Arial"/>
              </a:rPr>
              <a:t>volesciur</a:t>
            </a:r>
            <a:r>
              <a:rPr lang="de-DE" sz="2500" kern="1200" baseline="0" dirty="0">
                <a:solidFill>
                  <a:srgbClr val="000000"/>
                </a:solidFill>
                <a:latin typeface="Arial"/>
              </a:rPr>
              <a:t>?</a:t>
            </a:r>
          </a:p>
        </p:txBody>
      </p:sp>
      <p:sp>
        <p:nvSpPr>
          <p:cNvPr id="5" name="Fußzeilenplatzhalter 4"/>
          <p:cNvSpPr>
            <a:spLocks noGrp="1"/>
          </p:cNvSpPr>
          <p:nvPr>
            <p:ph type="ftr" sz="quarter" idx="11"/>
          </p:nvPr>
        </p:nvSpPr>
        <p:spPr>
          <a:xfrm>
            <a:off x="1656000" y="27936000"/>
            <a:ext cx="39492000" cy="741491"/>
          </a:xfrm>
          <a:prstGeom prst="rect">
            <a:avLst/>
          </a:prstGeom>
        </p:spPr>
        <p:txBody>
          <a:bodyPr/>
          <a:lstStyle/>
          <a:p>
            <a:r>
              <a:rPr lang="de-DE" b="1" dirty="0"/>
              <a:t>Technische Universität München </a:t>
            </a:r>
          </a:p>
          <a:p>
            <a:r>
              <a:rPr lang="de-DE" dirty="0"/>
              <a:t>Fakultät für Mustertechnik </a:t>
            </a:r>
          </a:p>
          <a:p>
            <a:r>
              <a:rPr lang="de-DE" dirty="0"/>
              <a:t>Lehrstuhl für Musterverfahren</a:t>
            </a:r>
          </a:p>
        </p:txBody>
      </p:sp>
      <p:sp>
        <p:nvSpPr>
          <p:cNvPr id="13" name="Bildplatzhalter 12"/>
          <p:cNvSpPr>
            <a:spLocks noGrp="1"/>
          </p:cNvSpPr>
          <p:nvPr>
            <p:ph type="pic" sz="quarter" idx="16"/>
          </p:nvPr>
        </p:nvSpPr>
        <p:spPr>
          <a:xfrm>
            <a:off x="14995550" y="9091315"/>
            <a:ext cx="12733200" cy="6120000"/>
          </a:xfrm>
          <a:prstGeom prst="rect">
            <a:avLst/>
          </a:prstGeom>
        </p:spPr>
        <p:txBody>
          <a:bodyPr bIns="46800" anchor="t" anchorCtr="0"/>
          <a:lstStyle/>
          <a:p>
            <a:r>
              <a:rPr lang="de-DE"/>
              <a:t>Bild durch Klicken auf Symbol hinzufügen</a:t>
            </a:r>
            <a:endParaRPr lang="de-DE" dirty="0"/>
          </a:p>
        </p:txBody>
      </p:sp>
      <p:sp>
        <p:nvSpPr>
          <p:cNvPr id="19" name="Textplatzhalter 18"/>
          <p:cNvSpPr>
            <a:spLocks noGrp="1"/>
          </p:cNvSpPr>
          <p:nvPr>
            <p:ph type="body" sz="quarter" idx="17" hasCustomPrompt="1"/>
          </p:nvPr>
        </p:nvSpPr>
        <p:spPr>
          <a:xfrm>
            <a:off x="14995550" y="15211995"/>
            <a:ext cx="127332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656000" y="4950000"/>
            <a:ext cx="39492000" cy="810948"/>
          </a:xfrm>
          <a:prstGeom prst="rect">
            <a:avLst/>
          </a:prstGeom>
        </p:spPr>
        <p:txBody>
          <a:bodyPr lIns="0" tIns="0" rIns="0" bIns="0" anchor="ctr" anchorCtr="0"/>
          <a:lstStyle>
            <a:lvl1pPr>
              <a:defRPr/>
            </a:lvl1pPr>
          </a:lstStyle>
          <a:p>
            <a:r>
              <a:rPr lang="de-DE" dirty="0"/>
              <a:t>Überschrift 1</a:t>
            </a:r>
          </a:p>
        </p:txBody>
      </p:sp>
      <p:sp>
        <p:nvSpPr>
          <p:cNvPr id="12" name="Textplatzhalter 16"/>
          <p:cNvSpPr>
            <a:spLocks noGrp="1"/>
          </p:cNvSpPr>
          <p:nvPr>
            <p:ph type="body" sz="quarter" idx="14" hasCustomPrompt="1"/>
          </p:nvPr>
        </p:nvSpPr>
        <p:spPr>
          <a:xfrm>
            <a:off x="1656000" y="8172000"/>
            <a:ext cx="39492000" cy="508672"/>
          </a:xfrm>
          <a:prstGeom prst="rect">
            <a:avLst/>
          </a:prstGeom>
        </p:spPr>
        <p:txBody>
          <a:bodyPr lIns="0" tIns="0" rIns="0" bIns="0" anchor="ctr" anchorCtr="0"/>
          <a:lstStyle>
            <a:lvl1pPr>
              <a:buNone/>
              <a:defRPr sz="4400" baseline="0"/>
            </a:lvl1pPr>
          </a:lstStyle>
          <a:p>
            <a:r>
              <a:rPr lang="de-DE" sz="4400" baseline="0" dirty="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14" name="Textplatzhalter 9"/>
          <p:cNvSpPr>
            <a:spLocks noGrp="1"/>
          </p:cNvSpPr>
          <p:nvPr>
            <p:ph type="body" sz="quarter" idx="15" hasCustomPrompt="1"/>
          </p:nvPr>
        </p:nvSpPr>
        <p:spPr>
          <a:xfrm>
            <a:off x="1655999" y="6804000"/>
            <a:ext cx="39492000" cy="595131"/>
          </a:xfrm>
          <a:prstGeom prst="rect">
            <a:avLst/>
          </a:prstGeom>
        </p:spPr>
        <p:txBody>
          <a:bodyPr lIns="0" tIns="0" rIns="0" bIns="0" anchor="ctr" anchorCtr="0"/>
          <a:lstStyle>
            <a:lvl1pPr>
              <a:buNone/>
              <a:defRPr sz="6700" baseline="0"/>
            </a:lvl1pPr>
          </a:lstStyle>
          <a:p>
            <a:pPr lvl="0"/>
            <a:r>
              <a:rPr lang="de-DE" dirty="0"/>
              <a:t>Überschrift 2</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5 Spalten">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1656000" y="8784000"/>
            <a:ext cx="39492000" cy="18432000"/>
          </a:xfrm>
          <a:prstGeom prst="rect">
            <a:avLst/>
          </a:prstGeom>
        </p:spPr>
        <p:txBody>
          <a:bodyPr lIns="0" tIns="504000" rIns="0" bIns="0" numCol="5" spcCol="648000"/>
          <a:lstStyle>
            <a:lvl1pPr marL="0" indent="0" algn="l" rtl="0">
              <a:lnSpc>
                <a:spcPts val="3200"/>
              </a:lnSpc>
              <a:spcBef>
                <a:spcPts val="0"/>
              </a:spcBef>
              <a:spcAft>
                <a:spcPts val="3200"/>
              </a:spcAft>
              <a:buFont typeface="Arial" pitchFamily="34" charset="0"/>
              <a:buNone/>
              <a:defRPr b="0" baseline="0">
                <a:solidFill>
                  <a:schemeClr val="tx1"/>
                </a:solidFill>
              </a:defRPr>
            </a:lvl1pPr>
            <a:lvl2pPr marL="0" indent="0" algn="l">
              <a:lnSpc>
                <a:spcPts val="3200"/>
              </a:lnSpc>
              <a:spcBef>
                <a:spcPts val="0"/>
              </a:spcBef>
              <a:buNone/>
              <a:defRPr b="1">
                <a:solidFill>
                  <a:schemeClr val="tx1"/>
                </a:solidFill>
              </a:defRPr>
            </a:lvl2pPr>
            <a:lvl3pPr marL="144000" indent="-144000" algn="l" defTabSz="4176431" rtl="0" eaLnBrk="1" latinLnBrk="0" hangingPunct="1">
              <a:lnSpc>
                <a:spcPts val="3200"/>
              </a:lnSpc>
              <a:spcBef>
                <a:spcPts val="0"/>
              </a:spcBef>
              <a:spcAft>
                <a:spcPts val="3200"/>
              </a:spcAft>
              <a:buFont typeface="Arial" pitchFamily="34" charset="0"/>
              <a:buChar char="•"/>
              <a:defRPr>
                <a:solidFill>
                  <a:schemeClr val="tx1"/>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pPr lvl="1"/>
            <a:r>
              <a:rPr lang="de-DE" sz="2500" kern="1200" baseline="0" dirty="0">
                <a:solidFill>
                  <a:srgbClr val="000000"/>
                </a:solidFill>
                <a:latin typeface="Arial"/>
              </a:rPr>
              <a:t>Fließtext 25 </a:t>
            </a:r>
            <a:r>
              <a:rPr lang="de-DE" sz="2500" kern="1200" baseline="0" dirty="0" err="1">
                <a:solidFill>
                  <a:srgbClr val="000000"/>
                </a:solidFill>
                <a:latin typeface="Arial"/>
              </a:rPr>
              <a:t>pt</a:t>
            </a:r>
            <a:r>
              <a:rPr lang="de-DE" sz="2500" kern="1200" baseline="0" dirty="0">
                <a:solidFill>
                  <a:srgbClr val="000000"/>
                </a:solidFill>
                <a:latin typeface="Arial"/>
              </a:rPr>
              <a:t> </a:t>
            </a:r>
            <a:endParaRPr lang="de-DE" dirty="0"/>
          </a:p>
          <a:p>
            <a:pPr rtl="0"/>
            <a:r>
              <a:rPr lang="de-DE" sz="2500" kern="1200" baseline="0" dirty="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a:solidFill>
                  <a:srgbClr val="000000"/>
                </a:solidFill>
                <a:latin typeface="Arial"/>
              </a:rPr>
              <a:t>Bitte geben Sie Ihren individuellen Text an den vorgesehenen Stellen ein und nutzen Sie die installierten Formatvorlagen für den jeweiligen Textabschnitt. </a:t>
            </a:r>
          </a:p>
          <a:p>
            <a:pPr lvl="1"/>
            <a:r>
              <a:rPr lang="de-DE" dirty="0"/>
              <a:t>Kopfzeile und Absender</a:t>
            </a:r>
          </a:p>
          <a:p>
            <a:pPr rtl="0"/>
            <a:r>
              <a:rPr lang="de-DE" sz="2500" kern="1200" baseline="0" dirty="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und blauem Textzusatz (linker Rand) </a:t>
            </a:r>
          </a:p>
          <a:p>
            <a:pPr lvl="1"/>
            <a:r>
              <a:rPr lang="de-DE" dirty="0" err="1"/>
              <a:t>Textsatz</a:t>
            </a:r>
            <a:endParaRPr lang="de-DE" dirty="0"/>
          </a:p>
          <a:p>
            <a:pPr rtl="0"/>
            <a:r>
              <a:rPr lang="de-DE" sz="2500" kern="1200" baseline="0" dirty="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a:solidFill>
                  <a:srgbClr val="000000"/>
                </a:solidFill>
                <a:latin typeface="Arial"/>
              </a:rPr>
              <a:t>vierspaltiger</a:t>
            </a:r>
            <a:r>
              <a:rPr lang="de-DE" sz="2500" kern="1200" baseline="0" dirty="0">
                <a:solidFill>
                  <a:srgbClr val="000000"/>
                </a:solidFill>
                <a:latin typeface="Arial"/>
              </a:rPr>
              <a:t> Text empfohlen, linksbündig oder Blocksatz. Für Plakate mit wenig Text, können Sie auf die größeren Schriftgrößen zurückgreifen.</a:t>
            </a:r>
          </a:p>
          <a:p>
            <a:pPr lvl="1"/>
            <a:r>
              <a:rPr lang="de-DE" dirty="0"/>
              <a:t>Bilder</a:t>
            </a:r>
          </a:p>
          <a:p>
            <a:pPr rtl="0"/>
            <a:r>
              <a:rPr lang="de-DE" sz="2500" kern="1200" baseline="0" dirty="0">
                <a:solidFill>
                  <a:srgbClr val="000000"/>
                </a:solidFill>
                <a:latin typeface="Arial"/>
              </a:rPr>
              <a:t>Falls Sie Bilder in den Text integrieren möchten, sollte das Layout der Vorlage eingehalten werden. Die Positionierung der Bilder ist hierbei variabel.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geht über alle Textspalten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an mindestens 3 Seiten, bis zum Papierrand (sog. randabfallend)</a:t>
            </a:r>
          </a:p>
          <a:p>
            <a:pPr rtl="0"/>
            <a:r>
              <a:rPr lang="de-DE" sz="2500" kern="1200" baseline="0" dirty="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lvl="1"/>
            <a:r>
              <a:rPr lang="de-DE" dirty="0"/>
              <a:t>Druck</a:t>
            </a:r>
          </a:p>
          <a:p>
            <a:pPr rtl="0"/>
            <a:r>
              <a:rPr lang="de-DE" sz="2500" kern="1200" baseline="0" dirty="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a:solidFill>
                  <a:srgbClr val="000000"/>
                </a:solidFill>
                <a:latin typeface="Arial"/>
              </a:rPr>
              <a:t>Um den Charakter des Corporate Designs der TUM zu unterstützen sind weiße Papiere zu empfehlen. Naturpapiere mit starker Braun- oder Graufärbung sind ungeeignet. Des Weiteren sollte man auf die </a:t>
            </a: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r>
              <a:rPr lang="de-DE" sz="2500" kern="1200" baseline="0" dirty="0">
                <a:solidFill>
                  <a:srgbClr val="000000"/>
                </a:solidFill>
                <a:latin typeface="Arial"/>
              </a:rPr>
              <a:t>Papier-stärke (sog. Grammatur) und Haptik achten.</a:t>
            </a:r>
          </a:p>
          <a:p>
            <a:pPr rtl="0"/>
            <a:r>
              <a:rPr lang="de-DE" sz="2500" kern="1200" baseline="0" dirty="0">
                <a:solidFill>
                  <a:srgbClr val="000000"/>
                </a:solidFill>
                <a:latin typeface="Arial"/>
              </a:rPr>
              <a:t>Weitere Informationen zum Corporate Design der TUM finden Sie unter www.tum.de/cd</a:t>
            </a:r>
          </a:p>
          <a:p>
            <a:pPr lvl="1"/>
            <a:r>
              <a:rPr lang="de-DE" dirty="0"/>
              <a:t>Blindtext</a:t>
            </a:r>
          </a:p>
          <a:p>
            <a:pPr rtl="0"/>
            <a:r>
              <a:rPr lang="de-DE" sz="2500" kern="1200" baseline="0" dirty="0" err="1">
                <a:solidFill>
                  <a:srgbClr val="000000"/>
                </a:solidFill>
                <a:latin typeface="Arial"/>
              </a:rPr>
              <a:t>Pa</a:t>
            </a:r>
            <a:r>
              <a:rPr lang="de-DE" sz="2500" kern="1200" baseline="0" dirty="0">
                <a:solidFill>
                  <a:srgbClr val="000000"/>
                </a:solidFill>
                <a:latin typeface="Arial"/>
              </a:rPr>
              <a:t> </a:t>
            </a:r>
            <a:r>
              <a:rPr lang="de-DE" sz="2500" kern="1200" baseline="0" dirty="0" err="1">
                <a:solidFill>
                  <a:srgbClr val="000000"/>
                </a:solidFill>
                <a:latin typeface="Arial"/>
              </a:rPr>
              <a:t>dolumquatur</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officiist</a:t>
            </a:r>
            <a:r>
              <a:rPr lang="de-DE" sz="2500" kern="1200" baseline="0" dirty="0">
                <a:solidFill>
                  <a:srgbClr val="000000"/>
                </a:solidFill>
                <a:latin typeface="Arial"/>
              </a:rPr>
              <a:t>, </a:t>
            </a:r>
            <a:r>
              <a:rPr lang="de-DE" sz="2500" kern="1200" baseline="0" dirty="0" err="1">
                <a:solidFill>
                  <a:srgbClr val="000000"/>
                </a:solidFill>
                <a:latin typeface="Arial"/>
              </a:rPr>
              <a:t>cullacc</a:t>
            </a:r>
            <a:r>
              <a:rPr lang="de-DE" sz="2500" kern="1200" baseline="0" dirty="0">
                <a:solidFill>
                  <a:srgbClr val="000000"/>
                </a:solidFill>
                <a:latin typeface="Arial"/>
              </a:rPr>
              <a:t> </a:t>
            </a:r>
            <a:r>
              <a:rPr lang="de-DE" sz="2500" kern="1200" baseline="0" dirty="0" err="1">
                <a:solidFill>
                  <a:srgbClr val="000000"/>
                </a:solidFill>
                <a:latin typeface="Arial"/>
              </a:rPr>
              <a:t>umquod</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non </a:t>
            </a:r>
            <a:r>
              <a:rPr lang="de-DE" sz="2500" kern="1200" baseline="0" dirty="0" err="1">
                <a:solidFill>
                  <a:srgbClr val="000000"/>
                </a:solidFill>
                <a:latin typeface="Arial"/>
              </a:rPr>
              <a:t>res</a:t>
            </a:r>
            <a:r>
              <a:rPr lang="de-DE" sz="2500" kern="1200" baseline="0" dirty="0">
                <a:solidFill>
                  <a:srgbClr val="000000"/>
                </a:solidFill>
                <a:latin typeface="Arial"/>
              </a:rPr>
              <a:t> ex et </a:t>
            </a:r>
            <a:r>
              <a:rPr lang="de-DE" sz="2500" kern="1200" baseline="0" dirty="0" err="1">
                <a:solidFill>
                  <a:srgbClr val="000000"/>
                </a:solidFill>
                <a:latin typeface="Arial"/>
              </a:rPr>
              <a:t>odita</a:t>
            </a:r>
            <a:r>
              <a:rPr lang="de-DE" sz="2500" kern="1200" baseline="0" dirty="0">
                <a:solidFill>
                  <a:srgbClr val="000000"/>
                </a:solidFill>
                <a:latin typeface="Arial"/>
              </a:rPr>
              <a:t> </a:t>
            </a:r>
            <a:r>
              <a:rPr lang="de-DE" sz="2500" kern="1200" baseline="0" dirty="0" err="1">
                <a:solidFill>
                  <a:srgbClr val="000000"/>
                </a:solidFill>
                <a:latin typeface="Arial"/>
              </a:rPr>
              <a:t>volum</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estibus</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et </a:t>
            </a:r>
            <a:r>
              <a:rPr lang="de-DE" sz="2500" kern="1200" baseline="0" dirty="0" err="1">
                <a:solidFill>
                  <a:srgbClr val="000000"/>
                </a:solidFill>
                <a:latin typeface="Arial"/>
              </a:rPr>
              <a:t>lit</a:t>
            </a:r>
            <a:r>
              <a:rPr lang="de-DE" sz="2500" kern="1200" baseline="0" dirty="0">
                <a:solidFill>
                  <a:srgbClr val="000000"/>
                </a:solidFill>
                <a:latin typeface="Arial"/>
              </a:rPr>
              <a:t> quo </a:t>
            </a:r>
            <a:r>
              <a:rPr lang="de-DE" sz="2500" kern="1200" baseline="0" dirty="0" err="1">
                <a:solidFill>
                  <a:srgbClr val="000000"/>
                </a:solidFill>
                <a:latin typeface="Arial"/>
              </a:rPr>
              <a:t>quam</a:t>
            </a:r>
            <a:r>
              <a:rPr lang="de-DE" sz="2500" kern="1200" baseline="0" dirty="0">
                <a:solidFill>
                  <a:srgbClr val="000000"/>
                </a:solidFill>
                <a:latin typeface="Arial"/>
              </a:rPr>
              <a:t> quo </a:t>
            </a:r>
            <a:r>
              <a:rPr lang="de-DE" sz="2500" kern="1200" baseline="0" dirty="0" err="1">
                <a:solidFill>
                  <a:srgbClr val="000000"/>
                </a:solidFill>
                <a:latin typeface="Arial"/>
              </a:rPr>
              <a:t>ea</a:t>
            </a:r>
            <a:r>
              <a:rPr lang="de-DE" sz="2500" kern="1200" baseline="0" dirty="0">
                <a:solidFill>
                  <a:srgbClr val="000000"/>
                </a:solidFill>
                <a:latin typeface="Arial"/>
              </a:rPr>
              <a:t> </a:t>
            </a:r>
            <a:r>
              <a:rPr lang="de-DE" sz="2500" kern="1200" baseline="0" dirty="0" err="1">
                <a:solidFill>
                  <a:srgbClr val="000000"/>
                </a:solidFill>
                <a:latin typeface="Arial"/>
              </a:rPr>
              <a:t>voluptis</a:t>
            </a:r>
            <a:r>
              <a:rPr lang="de-DE" sz="2500" kern="1200" baseline="0" dirty="0">
                <a:solidFill>
                  <a:srgbClr val="000000"/>
                </a:solidFill>
                <a:latin typeface="Arial"/>
              </a:rPr>
              <a:t>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elitatur</a:t>
            </a:r>
            <a:r>
              <a:rPr lang="de-DE" sz="2500" kern="1200" baseline="0" dirty="0">
                <a:solidFill>
                  <a:srgbClr val="000000"/>
                </a:solidFill>
                <a:latin typeface="Arial"/>
              </a:rPr>
              <a:t>, ex </a:t>
            </a:r>
            <a:r>
              <a:rPr lang="de-DE" sz="2500" kern="1200" baseline="0" dirty="0" err="1">
                <a:solidFill>
                  <a:srgbClr val="000000"/>
                </a:solidFill>
                <a:latin typeface="Arial"/>
              </a:rPr>
              <a:t>experep</a:t>
            </a:r>
            <a:r>
              <a:rPr lang="de-DE" sz="2500" kern="1200" baseline="0" dirty="0">
                <a:solidFill>
                  <a:srgbClr val="000000"/>
                </a:solidFill>
                <a:latin typeface="Arial"/>
              </a:rPr>
              <a:t> </a:t>
            </a:r>
            <a:r>
              <a:rPr lang="de-DE" sz="2500" kern="1200" baseline="0" dirty="0" err="1">
                <a:solidFill>
                  <a:srgbClr val="000000"/>
                </a:solidFill>
                <a:latin typeface="Arial"/>
              </a:rPr>
              <a:t>elibus</a:t>
            </a:r>
            <a:r>
              <a:rPr lang="de-DE" sz="2500" kern="1200" baseline="0" dirty="0">
                <a:solidFill>
                  <a:srgbClr val="000000"/>
                </a:solidFill>
                <a:latin typeface="Arial"/>
              </a:rPr>
              <a:t>, </a:t>
            </a:r>
            <a:r>
              <a:rPr lang="de-DE" sz="2500" kern="1200" baseline="0" dirty="0" err="1">
                <a:solidFill>
                  <a:srgbClr val="000000"/>
                </a:solidFill>
                <a:latin typeface="Arial"/>
              </a:rPr>
              <a:t>officius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inciam</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tureictest</a:t>
            </a:r>
            <a:r>
              <a:rPr lang="de-DE" sz="2500" kern="1200" baseline="0" dirty="0">
                <a:solidFill>
                  <a:srgbClr val="000000"/>
                </a:solidFill>
                <a:latin typeface="Arial"/>
              </a:rPr>
              <a:t> </a:t>
            </a:r>
            <a:r>
              <a:rPr lang="de-DE" sz="2500" kern="1200" baseline="0" dirty="0" err="1">
                <a:solidFill>
                  <a:srgbClr val="000000"/>
                </a:solidFill>
                <a:latin typeface="Arial"/>
              </a:rPr>
              <a:t>vererenienda</a:t>
            </a:r>
            <a:r>
              <a:rPr lang="de-DE" sz="2500" kern="1200" baseline="0" dirty="0">
                <a:solidFill>
                  <a:srgbClr val="000000"/>
                </a:solidFill>
                <a:latin typeface="Arial"/>
              </a:rPr>
              <a:t> pro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ullande</a:t>
            </a:r>
            <a:r>
              <a:rPr lang="de-DE" sz="2500" kern="1200" baseline="0" dirty="0">
                <a:solidFill>
                  <a:srgbClr val="000000"/>
                </a:solidFill>
                <a:latin typeface="Arial"/>
              </a:rPr>
              <a:t> </a:t>
            </a:r>
            <a:r>
              <a:rPr lang="de-DE" sz="2500" kern="1200" baseline="0" dirty="0" err="1">
                <a:solidFill>
                  <a:srgbClr val="000000"/>
                </a:solidFill>
                <a:latin typeface="Arial"/>
              </a:rPr>
              <a:t>eaqui</a:t>
            </a:r>
            <a:r>
              <a:rPr lang="de-DE" sz="2500" kern="1200" baseline="0" dirty="0">
                <a:solidFill>
                  <a:srgbClr val="000000"/>
                </a:solidFill>
                <a:latin typeface="Arial"/>
              </a:rPr>
              <a:t> </a:t>
            </a:r>
            <a:r>
              <a:rPr lang="de-DE" sz="2500" kern="1200" baseline="0" dirty="0" err="1">
                <a:solidFill>
                  <a:srgbClr val="000000"/>
                </a:solidFill>
                <a:latin typeface="Arial"/>
              </a:rPr>
              <a:t>toritionsed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voloriorem</a:t>
            </a:r>
            <a:r>
              <a:rPr lang="de-DE" sz="2500" kern="1200" baseline="0" dirty="0">
                <a:solidFill>
                  <a:srgbClr val="000000"/>
                </a:solidFill>
                <a:latin typeface="Arial"/>
              </a:rPr>
              <a:t> </a:t>
            </a:r>
            <a:r>
              <a:rPr lang="de-DE" sz="2500" kern="1200" baseline="0" dirty="0" err="1">
                <a:solidFill>
                  <a:srgbClr val="000000"/>
                </a:solidFill>
                <a:latin typeface="Arial"/>
              </a:rPr>
              <a:t>harum</a:t>
            </a:r>
            <a:r>
              <a:rPr lang="de-DE" sz="2500" kern="1200" baseline="0" dirty="0">
                <a:solidFill>
                  <a:srgbClr val="000000"/>
                </a:solidFill>
                <a:latin typeface="Arial"/>
              </a:rPr>
              <a:t> am </a:t>
            </a:r>
            <a:r>
              <a:rPr lang="de-DE" sz="2500" kern="1200" baseline="0" dirty="0" err="1">
                <a:solidFill>
                  <a:srgbClr val="000000"/>
                </a:solidFill>
                <a:latin typeface="Arial"/>
              </a:rPr>
              <a:t>sitiossiti</a:t>
            </a:r>
            <a:r>
              <a:rPr lang="de-DE" sz="2500" kern="1200" baseline="0" dirty="0">
                <a:solidFill>
                  <a:srgbClr val="000000"/>
                </a:solidFill>
                <a:latin typeface="Arial"/>
              </a:rPr>
              <a:t> </a:t>
            </a:r>
            <a:r>
              <a:rPr lang="de-DE" sz="2500" kern="1200" baseline="0" dirty="0" err="1">
                <a:solidFill>
                  <a:srgbClr val="000000"/>
                </a:solidFill>
                <a:latin typeface="Arial"/>
              </a:rPr>
              <a:t>ilit</a:t>
            </a:r>
            <a:r>
              <a:rPr lang="de-DE" sz="2500" kern="1200" baseline="0" dirty="0">
                <a:solidFill>
                  <a:srgbClr val="000000"/>
                </a:solidFill>
                <a:latin typeface="Arial"/>
              </a:rPr>
              <a:t> </a:t>
            </a:r>
            <a:r>
              <a:rPr lang="de-DE" sz="2500" kern="1200" baseline="0" dirty="0" err="1">
                <a:solidFill>
                  <a:srgbClr val="000000"/>
                </a:solidFill>
                <a:latin typeface="Arial"/>
              </a:rPr>
              <a:t>mollorum</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eatias</a:t>
            </a:r>
            <a:r>
              <a:rPr lang="de-DE" sz="2500" kern="1200" baseline="0" dirty="0">
                <a:solidFill>
                  <a:srgbClr val="000000"/>
                </a:solidFill>
                <a:latin typeface="Arial"/>
              </a:rPr>
              <a:t> </a:t>
            </a:r>
            <a:r>
              <a:rPr lang="de-DE" sz="2500" kern="1200" baseline="0" dirty="0" err="1">
                <a:solidFill>
                  <a:srgbClr val="000000"/>
                </a:solidFill>
                <a:latin typeface="Arial"/>
              </a:rPr>
              <a:t>sim</a:t>
            </a:r>
            <a:r>
              <a:rPr lang="de-DE" sz="2500" kern="1200" baseline="0" dirty="0">
                <a:solidFill>
                  <a:srgbClr val="000000"/>
                </a:solidFill>
                <a:latin typeface="Arial"/>
              </a:rPr>
              <a: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mint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plitasped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volesti</a:t>
            </a:r>
            <a:r>
              <a:rPr lang="de-DE" sz="2500" kern="1200" baseline="0" dirty="0">
                <a:solidFill>
                  <a:srgbClr val="000000"/>
                </a:solidFill>
                <a:latin typeface="Arial"/>
              </a:rPr>
              <a:t> </a:t>
            </a:r>
            <a:r>
              <a:rPr lang="de-DE" sz="2500" kern="1200" baseline="0" dirty="0" err="1">
                <a:solidFill>
                  <a:srgbClr val="000000"/>
                </a:solidFill>
                <a:latin typeface="Arial"/>
              </a:rPr>
              <a:t>quamusa</a:t>
            </a:r>
            <a:r>
              <a:rPr lang="de-DE" sz="2500" kern="1200" baseline="0" dirty="0">
                <a:solidFill>
                  <a:srgbClr val="000000"/>
                </a:solidFill>
                <a:latin typeface="Arial"/>
              </a:rPr>
              <a:t> </a:t>
            </a:r>
            <a:r>
              <a:rPr lang="de-DE" sz="2500" kern="1200" baseline="0" dirty="0" err="1">
                <a:solidFill>
                  <a:srgbClr val="000000"/>
                </a:solidFill>
                <a:latin typeface="Arial"/>
              </a:rPr>
              <a:t>verionseque</a:t>
            </a:r>
            <a:r>
              <a:rPr lang="de-DE" sz="2500" kern="1200" baseline="0" dirty="0">
                <a:solidFill>
                  <a:srgbClr val="000000"/>
                </a:solidFill>
                <a:latin typeface="Arial"/>
              </a:rPr>
              <a:t> </a:t>
            </a:r>
            <a:r>
              <a:rPr lang="de-DE" sz="2500" kern="1200" baseline="0" dirty="0" err="1">
                <a:solidFill>
                  <a:srgbClr val="000000"/>
                </a:solidFill>
                <a:latin typeface="Arial"/>
              </a:rPr>
              <a:t>senim</a:t>
            </a:r>
            <a:r>
              <a:rPr lang="de-DE" sz="2500" kern="1200" baseline="0" dirty="0">
                <a:solidFill>
                  <a:srgbClr val="000000"/>
                </a:solidFill>
                <a:latin typeface="Arial"/>
              </a:rPr>
              <a:t> et </a:t>
            </a:r>
            <a:r>
              <a:rPr lang="de-DE" sz="2500" kern="1200" baseline="0" dirty="0" err="1">
                <a:solidFill>
                  <a:srgbClr val="000000"/>
                </a:solidFill>
                <a:latin typeface="Arial"/>
              </a:rPr>
              <a:t>excea</a:t>
            </a:r>
            <a:r>
              <a:rPr lang="de-DE" sz="2500" kern="1200" baseline="0" dirty="0">
                <a:solidFill>
                  <a:srgbClr val="000000"/>
                </a:solidFill>
                <a:latin typeface="Arial"/>
              </a:rPr>
              <a:t> </a:t>
            </a:r>
            <a:r>
              <a:rPr lang="de-DE" sz="2500" kern="1200" baseline="0" dirty="0" err="1">
                <a:solidFill>
                  <a:srgbClr val="000000"/>
                </a:solidFill>
                <a:latin typeface="Arial"/>
              </a:rPr>
              <a:t>verchil</a:t>
            </a:r>
            <a:r>
              <a:rPr lang="de-DE" sz="2500" kern="1200" baseline="0" dirty="0">
                <a:solidFill>
                  <a:srgbClr val="000000"/>
                </a:solidFill>
                <a:latin typeface="Arial"/>
              </a:rPr>
              <a:t> ex et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quunt</a:t>
            </a:r>
            <a:r>
              <a:rPr lang="de-DE" sz="2500" kern="1200" baseline="0" dirty="0">
                <a:solidFill>
                  <a:srgbClr val="000000"/>
                </a:solidFill>
                <a:latin typeface="Arial"/>
              </a:rPr>
              <a:t> ex </a:t>
            </a:r>
            <a:r>
              <a:rPr lang="de-DE" sz="2500" kern="1200" baseline="0" dirty="0" err="1">
                <a:solidFill>
                  <a:srgbClr val="000000"/>
                </a:solidFill>
                <a:latin typeface="Arial"/>
              </a:rPr>
              <a:t>exped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doloresed</a:t>
            </a:r>
            <a:r>
              <a:rPr lang="de-DE" sz="2500" kern="1200" baseline="0" dirty="0">
                <a:solidFill>
                  <a:srgbClr val="000000"/>
                </a:solidFill>
                <a:latin typeface="Arial"/>
              </a:rPr>
              <a:t> </a:t>
            </a:r>
            <a:r>
              <a:rPr lang="de-DE" sz="2500" kern="1200" baseline="0" dirty="0" err="1">
                <a:solidFill>
                  <a:srgbClr val="000000"/>
                </a:solidFill>
                <a:latin typeface="Arial"/>
              </a:rPr>
              <a:t>quam</a:t>
            </a:r>
            <a:r>
              <a:rPr lang="de-DE" sz="2500" kern="1200" baseline="0" dirty="0">
                <a:solidFill>
                  <a:srgbClr val="000000"/>
                </a:solidFill>
                <a:latin typeface="Arial"/>
              </a:rPr>
              <a:t> </a:t>
            </a:r>
            <a:r>
              <a:rPr lang="de-DE" sz="2500" kern="1200" baseline="0" dirty="0" err="1">
                <a:solidFill>
                  <a:srgbClr val="000000"/>
                </a:solidFill>
                <a:latin typeface="Arial"/>
              </a:rPr>
              <a:t>fugiamus</a:t>
            </a:r>
            <a:r>
              <a:rPr lang="de-DE" sz="2500" kern="1200" baseline="0" dirty="0">
                <a:solidFill>
                  <a:srgbClr val="000000"/>
                </a:solidFill>
                <a:latin typeface="Arial"/>
              </a:rPr>
              <a:t> </a:t>
            </a:r>
            <a:r>
              <a:rPr lang="de-DE" sz="2500" kern="1200" baseline="0" dirty="0" err="1">
                <a:solidFill>
                  <a:srgbClr val="000000"/>
                </a:solidFill>
                <a:latin typeface="Arial"/>
              </a:rPr>
              <a:t>reperem</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ipsam</a:t>
            </a:r>
            <a:r>
              <a:rPr lang="de-DE" sz="2500" kern="1200" baseline="0" dirty="0">
                <a:solidFill>
                  <a:srgbClr val="000000"/>
                </a:solidFill>
                <a:latin typeface="Arial"/>
              </a:rPr>
              <a:t> </a:t>
            </a:r>
            <a:r>
              <a:rPr lang="de-DE" sz="2500" kern="1200" baseline="0" dirty="0" err="1">
                <a:solidFill>
                  <a:srgbClr val="000000"/>
                </a:solidFill>
                <a:latin typeface="Arial"/>
              </a:rPr>
              <a:t>audi</a:t>
            </a:r>
            <a:r>
              <a:rPr lang="de-DE" sz="2500" kern="1200" baseline="0" dirty="0">
                <a:solidFill>
                  <a:srgbClr val="000000"/>
                </a:solidFill>
                <a:latin typeface="Arial"/>
              </a:rPr>
              <a:t> </a:t>
            </a:r>
            <a:r>
              <a:rPr lang="de-DE" sz="2500" kern="1200" baseline="0" dirty="0" err="1">
                <a:solidFill>
                  <a:srgbClr val="000000"/>
                </a:solidFill>
                <a:latin typeface="Arial"/>
              </a:rPr>
              <a:t>apicili</a:t>
            </a:r>
            <a:r>
              <a:rPr lang="de-DE" sz="2500" kern="1200" baseline="0" dirty="0">
                <a:solidFill>
                  <a:srgbClr val="000000"/>
                </a:solidFill>
                <a:latin typeface="Arial"/>
              </a:rPr>
              <a:t> </a:t>
            </a:r>
            <a:r>
              <a:rPr lang="de-DE" sz="2500" kern="1200" baseline="0" dirty="0" err="1">
                <a:solidFill>
                  <a:srgbClr val="000000"/>
                </a:solidFill>
                <a:latin typeface="Arial"/>
              </a:rPr>
              <a:t>busam</a:t>
            </a:r>
            <a:r>
              <a:rPr lang="de-DE" sz="2500" kern="1200" baseline="0" dirty="0">
                <a:solidFill>
                  <a:srgbClr val="000000"/>
                </a:solidFill>
                <a:latin typeface="Arial"/>
              </a:rPr>
              <a:t>, </a:t>
            </a:r>
            <a:r>
              <a:rPr lang="de-DE" sz="2500" kern="1200" baseline="0" dirty="0" err="1">
                <a:solidFill>
                  <a:srgbClr val="000000"/>
                </a:solidFill>
                <a:latin typeface="Arial"/>
              </a:rPr>
              <a:t>eostionsedi</a:t>
            </a:r>
            <a:r>
              <a:rPr lang="de-DE" sz="2500" kern="1200" baseline="0" dirty="0">
                <a:solidFill>
                  <a:srgbClr val="000000"/>
                </a:solidFill>
                <a:latin typeface="Arial"/>
              </a:rPr>
              <a:t> </a:t>
            </a:r>
            <a:r>
              <a:rPr lang="de-DE" sz="2500" kern="1200" baseline="0" dirty="0" err="1">
                <a:solidFill>
                  <a:srgbClr val="000000"/>
                </a:solidFill>
                <a:latin typeface="Arial"/>
              </a:rPr>
              <a:t>doluptiur</a:t>
            </a:r>
            <a:r>
              <a:rPr lang="de-DE" sz="2500" kern="1200" baseline="0" dirty="0">
                <a:solidFill>
                  <a:srgbClr val="000000"/>
                </a:solidFill>
                <a:latin typeface="Arial"/>
              </a:rPr>
              <a:t> </a:t>
            </a:r>
            <a:r>
              <a:rPr lang="de-DE" sz="2500" kern="1200" baseline="0" dirty="0" err="1">
                <a:solidFill>
                  <a:srgbClr val="000000"/>
                </a:solidFill>
                <a:latin typeface="Arial"/>
              </a:rPr>
              <a:t>restestia</a:t>
            </a:r>
            <a:r>
              <a:rPr lang="de-DE" sz="2500" kern="1200" baseline="0" dirty="0">
                <a:solidFill>
                  <a:srgbClr val="000000"/>
                </a:solidFill>
                <a:latin typeface="Arial"/>
              </a:rPr>
              <a:t> </a:t>
            </a:r>
            <a:r>
              <a:rPr lang="de-DE" sz="2500" kern="1200" baseline="0" dirty="0" err="1">
                <a:solidFill>
                  <a:srgbClr val="000000"/>
                </a:solidFill>
                <a:latin typeface="Arial"/>
              </a:rPr>
              <a:t>volent</a:t>
            </a:r>
            <a:r>
              <a:rPr lang="de-DE" sz="2500" kern="1200" baseline="0" dirty="0">
                <a:solidFill>
                  <a:srgbClr val="000000"/>
                </a:solidFill>
                <a:latin typeface="Arial"/>
              </a:rPr>
              <a:t> </a:t>
            </a:r>
            <a:r>
              <a:rPr lang="de-DE" sz="2500" kern="1200" baseline="0" dirty="0" err="1">
                <a:solidFill>
                  <a:srgbClr val="000000"/>
                </a:solidFill>
                <a:latin typeface="Arial"/>
              </a:rPr>
              <a:t>pra</a:t>
            </a:r>
            <a:r>
              <a:rPr lang="de-DE" sz="2500" kern="1200" baseline="0" dirty="0">
                <a:solidFill>
                  <a:srgbClr val="000000"/>
                </a:solidFill>
                <a:latin typeface="Arial"/>
              </a:rPr>
              <a:t> </a:t>
            </a:r>
            <a:r>
              <a:rPr lang="de-DE" sz="2500" kern="1200" baseline="0" dirty="0" err="1">
                <a:solidFill>
                  <a:srgbClr val="000000"/>
                </a:solidFill>
                <a:latin typeface="Arial"/>
              </a:rPr>
              <a:t>denda</a:t>
            </a:r>
            <a:r>
              <a:rPr lang="de-DE" sz="2500" kern="1200" baseline="0" dirty="0">
                <a:solidFill>
                  <a:srgbClr val="000000"/>
                </a:solidFill>
                <a:latin typeface="Arial"/>
              </a:rPr>
              <a:t> </a:t>
            </a:r>
            <a:r>
              <a:rPr lang="de-DE" sz="2500" kern="1200" baseline="0" dirty="0" err="1">
                <a:solidFill>
                  <a:srgbClr val="000000"/>
                </a:solidFill>
                <a:latin typeface="Arial"/>
              </a:rPr>
              <a:t>iur</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a:t>
            </a:r>
            <a:r>
              <a:rPr lang="de-DE" sz="2500" kern="1200" baseline="0" dirty="0" err="1">
                <a:solidFill>
                  <a:srgbClr val="000000"/>
                </a:solidFill>
                <a:latin typeface="Arial"/>
              </a:rPr>
              <a:t>verspel</a:t>
            </a:r>
            <a:r>
              <a:rPr lang="de-DE" sz="2500" kern="1200" baseline="0" dirty="0">
                <a:solidFill>
                  <a:srgbClr val="000000"/>
                </a:solidFill>
                <a:latin typeface="Arial"/>
              </a:rPr>
              <a:t> </a:t>
            </a:r>
            <a:r>
              <a:rPr lang="de-DE" sz="2500" kern="1200" baseline="0" dirty="0" err="1">
                <a:solidFill>
                  <a:srgbClr val="000000"/>
                </a:solidFill>
                <a:latin typeface="Arial"/>
              </a:rPr>
              <a:t>luptur</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utempor</a:t>
            </a:r>
            <a:r>
              <a:rPr lang="de-DE" sz="2500" kern="1200" baseline="0" dirty="0">
                <a:solidFill>
                  <a:srgbClr val="000000"/>
                </a:solidFill>
                <a:latin typeface="Arial"/>
              </a:rPr>
              <a:t> </a:t>
            </a:r>
            <a:r>
              <a:rPr lang="de-DE" sz="2500" kern="1200" baseline="0" dirty="0" err="1">
                <a:solidFill>
                  <a:srgbClr val="000000"/>
                </a:solidFill>
                <a:latin typeface="Arial"/>
              </a:rPr>
              <a:t>rovitat</a:t>
            </a:r>
            <a:r>
              <a:rPr lang="de-DE" sz="2500" kern="1200" baseline="0" dirty="0">
                <a:solidFill>
                  <a:srgbClr val="000000"/>
                </a:solidFill>
                <a:latin typeface="Arial"/>
              </a:rPr>
              <a:t> </a:t>
            </a:r>
            <a:r>
              <a:rPr lang="de-DE" sz="2500" kern="1200" baseline="0" dirty="0" err="1">
                <a:solidFill>
                  <a:srgbClr val="000000"/>
                </a:solidFill>
                <a:latin typeface="Arial"/>
              </a:rPr>
              <a:t>isquidi</a:t>
            </a:r>
            <a:r>
              <a:rPr lang="de-DE" sz="2500" kern="1200" baseline="0" dirty="0">
                <a:solidFill>
                  <a:srgbClr val="000000"/>
                </a:solidFill>
                <a:latin typeface="Arial"/>
              </a:rPr>
              <a:t> </a:t>
            </a:r>
            <a:r>
              <a:rPr lang="de-DE" sz="2500" kern="1200" baseline="0" dirty="0" err="1">
                <a:solidFill>
                  <a:srgbClr val="000000"/>
                </a:solidFill>
                <a:latin typeface="Arial"/>
              </a:rPr>
              <a:t>gendus</a:t>
            </a:r>
            <a:r>
              <a:rPr lang="de-DE" sz="2500" kern="1200" baseline="0" dirty="0">
                <a:solidFill>
                  <a:srgbClr val="000000"/>
                </a:solidFill>
                <a:latin typeface="Arial"/>
              </a:rPr>
              <a:t> </a:t>
            </a:r>
            <a:r>
              <a:rPr lang="de-DE" sz="2500" kern="1200" baseline="0" dirty="0" err="1">
                <a:solidFill>
                  <a:srgbClr val="000000"/>
                </a:solidFill>
                <a:latin typeface="Arial"/>
              </a:rPr>
              <a:t>voluptaecae</a:t>
            </a:r>
            <a:r>
              <a:rPr lang="de-DE" sz="2500" kern="1200" baseline="0" dirty="0">
                <a:solidFill>
                  <a:srgbClr val="000000"/>
                </a:solidFill>
                <a:latin typeface="Arial"/>
              </a:rPr>
              <a:t>. </a:t>
            </a:r>
            <a:r>
              <a:rPr lang="de-DE" sz="2500" kern="1200" baseline="0" dirty="0" err="1">
                <a:solidFill>
                  <a:srgbClr val="000000"/>
                </a:solidFill>
                <a:latin typeface="Arial"/>
              </a:rPr>
              <a:t>Itatem</a:t>
            </a:r>
            <a:r>
              <a:rPr lang="de-DE" sz="2500" kern="1200" baseline="0" dirty="0">
                <a:solidFill>
                  <a:srgbClr val="000000"/>
                </a:solidFill>
                <a:latin typeface="Arial"/>
              </a:rPr>
              <a:t> quo </a:t>
            </a:r>
            <a:r>
              <a:rPr lang="de-DE" sz="2500" kern="1200" baseline="0" dirty="0" err="1">
                <a:solidFill>
                  <a:srgbClr val="000000"/>
                </a:solidFill>
                <a:latin typeface="Arial"/>
              </a:rPr>
              <a:t>conectis</a:t>
            </a:r>
            <a:r>
              <a:rPr lang="de-DE" sz="2500" kern="1200" baseline="0" dirty="0">
                <a:solidFill>
                  <a:srgbClr val="000000"/>
                </a:solidFill>
                <a:latin typeface="Arial"/>
              </a:rPr>
              <a:t> </a:t>
            </a:r>
            <a:r>
              <a:rPr lang="de-DE" sz="2500" kern="1200" baseline="0" dirty="0" err="1">
                <a:solidFill>
                  <a:srgbClr val="000000"/>
                </a:solidFill>
                <a:latin typeface="Arial"/>
              </a:rPr>
              <a:t>molore</a:t>
            </a:r>
            <a:r>
              <a:rPr lang="de-DE" sz="2500" kern="1200" baseline="0" dirty="0">
                <a:solidFill>
                  <a:srgbClr val="000000"/>
                </a:solidFill>
                <a:latin typeface="Arial"/>
              </a:rPr>
              <a:t> </a:t>
            </a:r>
            <a:r>
              <a:rPr lang="de-DE" sz="2500" kern="1200" baseline="0" dirty="0" err="1">
                <a:solidFill>
                  <a:srgbClr val="000000"/>
                </a:solidFill>
                <a:latin typeface="Arial"/>
              </a:rPr>
              <a:t>cuptatur</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a:t>
            </a:r>
          </a:p>
          <a:p>
            <a:pPr rtl="0"/>
            <a:r>
              <a:rPr lang="de-DE" sz="2500" kern="1200" baseline="0" dirty="0" err="1">
                <a:solidFill>
                  <a:srgbClr val="000000"/>
                </a:solidFill>
                <a:latin typeface="Arial"/>
              </a:rPr>
              <a:t>Xerro</a:t>
            </a:r>
            <a:r>
              <a:rPr lang="de-DE" sz="2500" kern="1200" baseline="0" dirty="0">
                <a:solidFill>
                  <a:srgbClr val="000000"/>
                </a:solidFill>
                <a:latin typeface="Arial"/>
              </a:rPr>
              <a:t> et </a:t>
            </a:r>
            <a:r>
              <a:rPr lang="de-DE" sz="2500" kern="1200" baseline="0" dirty="0" err="1">
                <a:solidFill>
                  <a:srgbClr val="000000"/>
                </a:solidFill>
                <a:latin typeface="Arial"/>
              </a:rPr>
              <a:t>elesciam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am </a:t>
            </a:r>
            <a:r>
              <a:rPr lang="de-DE" sz="2500" kern="1200" baseline="0" dirty="0" err="1">
                <a:solidFill>
                  <a:srgbClr val="000000"/>
                </a:solidFill>
                <a:latin typeface="Arial"/>
              </a:rPr>
              <a:t>videlessi</a:t>
            </a:r>
            <a:r>
              <a:rPr lang="de-DE" sz="2500" kern="1200" baseline="0" dirty="0">
                <a:solidFill>
                  <a:srgbClr val="000000"/>
                </a:solidFill>
                <a:latin typeface="Arial"/>
              </a:rPr>
              <a:t> </a:t>
            </a:r>
            <a:r>
              <a:rPr lang="de-DE" sz="2500" kern="1200" baseline="0" dirty="0" err="1">
                <a:solidFill>
                  <a:srgbClr val="000000"/>
                </a:solidFill>
                <a:latin typeface="Arial"/>
              </a:rPr>
              <a:t>accus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p>
          <a:p>
            <a:pPr rtl="0"/>
            <a:r>
              <a:rPr lang="de-DE" sz="2500" kern="1200" baseline="0" dirty="0" err="1">
                <a:solidFill>
                  <a:srgbClr val="000000"/>
                </a:solidFill>
                <a:latin typeface="Arial"/>
              </a:rPr>
              <a:t>omnient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laccum</a:t>
            </a:r>
            <a:r>
              <a:rPr lang="de-DE" sz="2500" kern="1200" baseline="0" dirty="0">
                <a:solidFill>
                  <a:srgbClr val="000000"/>
                </a:solidFill>
                <a:latin typeface="Arial"/>
              </a:rPr>
              <a:t> </a:t>
            </a:r>
            <a:r>
              <a:rPr lang="de-DE" sz="2500" kern="1200" baseline="0" dirty="0" err="1">
                <a:solidFill>
                  <a:srgbClr val="000000"/>
                </a:solidFill>
                <a:latin typeface="Arial"/>
              </a:rPr>
              <a:t>ernation</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a:t>
            </a:r>
            <a:r>
              <a:rPr lang="de-DE" sz="2500" kern="1200" baseline="0" dirty="0" err="1">
                <a:solidFill>
                  <a:srgbClr val="000000"/>
                </a:solidFill>
                <a:latin typeface="Arial"/>
              </a:rPr>
              <a:t>explictur</a:t>
            </a:r>
            <a:r>
              <a:rPr lang="de-DE" sz="2500" kern="1200" baseline="0" dirty="0">
                <a:solidFill>
                  <a:srgbClr val="000000"/>
                </a:solidFill>
                <a:latin typeface="Arial"/>
              </a:rPr>
              <a:t>? </a:t>
            </a:r>
            <a:r>
              <a:rPr lang="de-DE" sz="2500" kern="1200" baseline="0" dirty="0" err="1">
                <a:solidFill>
                  <a:srgbClr val="000000"/>
                </a:solidFill>
                <a:latin typeface="Arial"/>
              </a:rPr>
              <a:t>Abori</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molut</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eaquis</a:t>
            </a:r>
            <a:r>
              <a:rPr lang="de-DE" sz="2500" kern="1200" baseline="0" dirty="0">
                <a:solidFill>
                  <a:srgbClr val="000000"/>
                </a:solidFill>
                <a:latin typeface="Arial"/>
              </a:rPr>
              <a:t> </a:t>
            </a:r>
            <a:r>
              <a:rPr lang="de-DE" sz="2500" kern="1200" baseline="0" dirty="0" err="1">
                <a:solidFill>
                  <a:srgbClr val="000000"/>
                </a:solidFill>
                <a:latin typeface="Arial"/>
              </a:rPr>
              <a:t>venis</a:t>
            </a:r>
            <a:r>
              <a:rPr lang="de-DE" sz="2500" kern="1200" baseline="0" dirty="0">
                <a:solidFill>
                  <a:srgbClr val="000000"/>
                </a:solidFill>
                <a:latin typeface="Arial"/>
              </a:rPr>
              <a:t> </a:t>
            </a:r>
            <a:r>
              <a:rPr lang="de-DE" sz="2500" kern="1200" baseline="0" dirty="0" err="1">
                <a:solidFill>
                  <a:srgbClr val="000000"/>
                </a:solidFill>
                <a:latin typeface="Arial"/>
              </a:rPr>
              <a:t>quibus</a:t>
            </a:r>
            <a:r>
              <a:rPr lang="de-DE" sz="2500" kern="1200" baseline="0" dirty="0">
                <a:solidFill>
                  <a:srgbClr val="000000"/>
                </a:solidFill>
                <a:latin typeface="Arial"/>
              </a:rPr>
              <a:t> in es et </a:t>
            </a:r>
            <a:r>
              <a:rPr lang="de-DE" sz="2500" kern="1200" baseline="0" dirty="0" err="1">
                <a:solidFill>
                  <a:srgbClr val="000000"/>
                </a:solidFill>
                <a:latin typeface="Arial"/>
              </a:rPr>
              <a:t>aligent</a:t>
            </a:r>
            <a:r>
              <a:rPr lang="de-DE" sz="2500" kern="1200" baseline="0" dirty="0">
                <a:solidFill>
                  <a:srgbClr val="000000"/>
                </a:solidFill>
                <a:latin typeface="Arial"/>
              </a:rPr>
              <a:t>.</a:t>
            </a:r>
          </a:p>
          <a:p>
            <a:pPr rtl="0"/>
            <a:r>
              <a:rPr lang="de-DE" sz="2500" kern="1200" baseline="0" dirty="0" err="1">
                <a:solidFill>
                  <a:srgbClr val="000000"/>
                </a:solidFill>
                <a:latin typeface="Arial"/>
              </a:rPr>
              <a:t>Niat</a:t>
            </a:r>
            <a:r>
              <a:rPr lang="de-DE" sz="2500" kern="1200" baseline="0" dirty="0">
                <a:solidFill>
                  <a:srgbClr val="000000"/>
                </a:solidFill>
                <a:latin typeface="Arial"/>
              </a:rPr>
              <a:t> </a:t>
            </a:r>
            <a:r>
              <a:rPr lang="de-DE" sz="2500" kern="1200" baseline="0" dirty="0" err="1">
                <a:solidFill>
                  <a:srgbClr val="000000"/>
                </a:solidFill>
                <a:latin typeface="Arial"/>
              </a:rPr>
              <a:t>harchillis</a:t>
            </a:r>
            <a:r>
              <a:rPr lang="de-DE" sz="2500" kern="1200" baseline="0" dirty="0">
                <a:solidFill>
                  <a:srgbClr val="000000"/>
                </a:solidFill>
                <a:latin typeface="Arial"/>
              </a:rPr>
              <a:t> </a:t>
            </a:r>
            <a:r>
              <a:rPr lang="de-DE" sz="2500" kern="1200" baseline="0" dirty="0" err="1">
                <a:solidFill>
                  <a:srgbClr val="000000"/>
                </a:solidFill>
                <a:latin typeface="Arial"/>
              </a:rPr>
              <a:t>cullate</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aboreperia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doluptam</a:t>
            </a:r>
            <a:r>
              <a:rPr lang="de-DE" sz="2500" kern="1200" baseline="0" dirty="0">
                <a:solidFill>
                  <a:srgbClr val="000000"/>
                </a:solidFill>
                <a:latin typeface="Arial"/>
              </a:rPr>
              <a:t> </a:t>
            </a:r>
            <a:r>
              <a:rPr lang="de-DE" sz="2500" kern="1200" baseline="0" dirty="0" err="1">
                <a:solidFill>
                  <a:srgbClr val="000000"/>
                </a:solidFill>
                <a:latin typeface="Arial"/>
              </a:rPr>
              <a:t>faccabo</a:t>
            </a:r>
            <a:r>
              <a:rPr lang="de-DE" sz="2500" kern="1200" baseline="0" dirty="0">
                <a:solidFill>
                  <a:srgbClr val="000000"/>
                </a:solidFill>
                <a:latin typeface="Arial"/>
              </a:rPr>
              <a:t>. </a:t>
            </a:r>
            <a:r>
              <a:rPr lang="de-DE" sz="2500" kern="1200" baseline="0" dirty="0" err="1">
                <a:solidFill>
                  <a:srgbClr val="000000"/>
                </a:solidFill>
                <a:latin typeface="Arial"/>
              </a:rPr>
              <a:t>Otam</a:t>
            </a:r>
            <a:r>
              <a:rPr lang="de-DE" sz="2500" kern="1200" baseline="0" dirty="0">
                <a:solidFill>
                  <a:srgbClr val="000000"/>
                </a:solidFill>
                <a:latin typeface="Arial"/>
              </a:rPr>
              <a:t> </a:t>
            </a:r>
            <a:r>
              <a:rPr lang="de-DE" sz="2500" kern="1200" baseline="0" dirty="0" err="1">
                <a:solidFill>
                  <a:srgbClr val="000000"/>
                </a:solidFill>
                <a:latin typeface="Arial"/>
              </a:rPr>
              <a:t>iniminventur</a:t>
            </a:r>
            <a:r>
              <a:rPr lang="de-DE" sz="2500" kern="1200" baseline="0" dirty="0">
                <a:solidFill>
                  <a:srgbClr val="000000"/>
                </a:solidFill>
                <a:latin typeface="Arial"/>
              </a:rPr>
              <a:t>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none</a:t>
            </a:r>
            <a:r>
              <a:rPr lang="de-DE" sz="2500" kern="1200" baseline="0" dirty="0">
                <a:solidFill>
                  <a:srgbClr val="000000"/>
                </a:solidFill>
                <a:latin typeface="Arial"/>
              </a:rPr>
              <a:t> </a:t>
            </a:r>
            <a:r>
              <a:rPr lang="de-DE" sz="2500" kern="1200" baseline="0" dirty="0" err="1">
                <a:solidFill>
                  <a:srgbClr val="000000"/>
                </a:solidFill>
                <a:latin typeface="Arial"/>
              </a:rPr>
              <a:t>net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accum</a:t>
            </a:r>
            <a:r>
              <a:rPr lang="de-DE" sz="2500" kern="1200" baseline="0" dirty="0">
                <a:solidFill>
                  <a:srgbClr val="000000"/>
                </a:solidFill>
                <a:latin typeface="Arial"/>
              </a:rPr>
              <a:t>, </a:t>
            </a:r>
            <a:r>
              <a:rPr lang="de-DE" sz="2500" kern="1200" baseline="0" dirty="0" err="1">
                <a:solidFill>
                  <a:srgbClr val="000000"/>
                </a:solidFill>
                <a:latin typeface="Arial"/>
              </a:rPr>
              <a:t>nimet</a:t>
            </a:r>
            <a:r>
              <a:rPr lang="de-DE" sz="2500" kern="1200" baseline="0" dirty="0">
                <a:solidFill>
                  <a:srgbClr val="000000"/>
                </a:solidFill>
                <a:latin typeface="Arial"/>
              </a:rPr>
              <a:t> </a:t>
            </a:r>
            <a:r>
              <a:rPr lang="de-DE" sz="2500" kern="1200" baseline="0" dirty="0" err="1">
                <a:solidFill>
                  <a:srgbClr val="000000"/>
                </a:solidFill>
                <a:latin typeface="Arial"/>
              </a:rPr>
              <a:t>officimi</a:t>
            </a:r>
            <a:r>
              <a:rPr lang="de-DE" sz="2500" kern="1200" baseline="0" dirty="0">
                <a:solidFill>
                  <a:srgbClr val="000000"/>
                </a:solidFill>
                <a:latin typeface="Arial"/>
              </a:rPr>
              <a:t>, </a:t>
            </a:r>
            <a:r>
              <a:rPr lang="de-DE" sz="2500" kern="1200" baseline="0" dirty="0" err="1">
                <a:solidFill>
                  <a:srgbClr val="000000"/>
                </a:solidFill>
                <a:latin typeface="Arial"/>
              </a:rPr>
              <a:t>conseque</a:t>
            </a:r>
            <a:r>
              <a:rPr lang="de-DE" sz="2500" kern="1200" baseline="0" dirty="0">
                <a:solidFill>
                  <a:srgbClr val="000000"/>
                </a:solidFill>
                <a:latin typeface="Arial"/>
              </a:rPr>
              <a:t> </a:t>
            </a:r>
            <a:r>
              <a:rPr lang="de-DE" sz="2500" kern="1200" baseline="0" dirty="0" err="1">
                <a:solidFill>
                  <a:srgbClr val="000000"/>
                </a:solidFill>
                <a:latin typeface="Arial"/>
              </a:rPr>
              <a:t>dit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Nam, </a:t>
            </a:r>
            <a:r>
              <a:rPr lang="de-DE" sz="2500" kern="1200" baseline="0" dirty="0" err="1">
                <a:solidFill>
                  <a:srgbClr val="000000"/>
                </a:solidFill>
                <a:latin typeface="Arial"/>
              </a:rPr>
              <a:t>quibus</a:t>
            </a:r>
            <a:r>
              <a:rPr lang="de-DE" sz="2500" kern="1200" baseline="0" dirty="0">
                <a:solidFill>
                  <a:srgbClr val="000000"/>
                </a:solidFill>
                <a:latin typeface="Arial"/>
              </a:rPr>
              <a:t> </a:t>
            </a:r>
            <a:r>
              <a:rPr lang="de-DE" sz="2500" kern="1200" baseline="0" dirty="0" err="1">
                <a:solidFill>
                  <a:srgbClr val="000000"/>
                </a:solidFill>
                <a:latin typeface="Arial"/>
              </a:rPr>
              <a:t>moloraectius</a:t>
            </a:r>
            <a:r>
              <a:rPr lang="de-DE" sz="2500" kern="1200" baseline="0" dirty="0">
                <a:solidFill>
                  <a:srgbClr val="000000"/>
                </a:solidFill>
                <a:latin typeface="Arial"/>
              </a:rPr>
              <a:t> </a:t>
            </a:r>
            <a:r>
              <a:rPr lang="de-DE" sz="2500" kern="1200" baseline="0" dirty="0" err="1">
                <a:solidFill>
                  <a:srgbClr val="000000"/>
                </a:solidFill>
                <a:latin typeface="Arial"/>
              </a:rPr>
              <a:t>illabor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laborrum</a:t>
            </a:r>
            <a:r>
              <a:rPr lang="de-DE" sz="2500" kern="1200" baseline="0" dirty="0">
                <a:solidFill>
                  <a:srgbClr val="000000"/>
                </a:solidFill>
                <a:latin typeface="Arial"/>
              </a:rPr>
              <a:t> </a:t>
            </a:r>
            <a:r>
              <a:rPr lang="de-DE" sz="2500" kern="1200" baseline="0" dirty="0" err="1">
                <a:solidFill>
                  <a:srgbClr val="000000"/>
                </a:solidFill>
                <a:latin typeface="Arial"/>
              </a:rPr>
              <a:t>inveliquia</a:t>
            </a:r>
            <a:r>
              <a:rPr lang="de-DE" sz="2500" kern="1200" baseline="0" dirty="0">
                <a:solidFill>
                  <a:srgbClr val="000000"/>
                </a:solidFill>
                <a:latin typeface="Arial"/>
              </a:rPr>
              <a:t> </a:t>
            </a:r>
            <a:r>
              <a:rPr lang="de-DE" sz="2500" kern="1200" baseline="0" dirty="0" err="1">
                <a:solidFill>
                  <a:srgbClr val="000000"/>
                </a:solidFill>
                <a:latin typeface="Arial"/>
              </a:rPr>
              <a:t>sequias</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spedis</a:t>
            </a:r>
            <a:r>
              <a:rPr lang="de-DE" sz="2500" kern="1200" baseline="0" dirty="0">
                <a:solidFill>
                  <a:srgbClr val="000000"/>
                </a:solidFill>
                <a:latin typeface="Arial"/>
              </a:rPr>
              <a:t> </a:t>
            </a:r>
            <a:r>
              <a:rPr lang="de-DE" sz="2500" kern="1200" baseline="0" dirty="0" err="1">
                <a:solidFill>
                  <a:srgbClr val="000000"/>
                </a:solidFill>
                <a:latin typeface="Arial"/>
              </a:rPr>
              <a:t>moluptias</a:t>
            </a:r>
            <a:r>
              <a:rPr lang="de-DE" sz="2500" kern="1200" baseline="0" dirty="0">
                <a:solidFill>
                  <a:srgbClr val="000000"/>
                </a:solidFill>
                <a:latin typeface="Arial"/>
              </a:rPr>
              <a:t> </a:t>
            </a:r>
            <a:r>
              <a:rPr lang="de-DE" sz="2500" kern="1200" baseline="0" dirty="0" err="1">
                <a:solidFill>
                  <a:srgbClr val="000000"/>
                </a:solidFill>
                <a:latin typeface="Arial"/>
              </a:rPr>
              <a:t>adia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acest</a:t>
            </a:r>
            <a:r>
              <a:rPr lang="de-DE" sz="2500" kern="1200" baseline="0" dirty="0">
                <a:solidFill>
                  <a:srgbClr val="000000"/>
                </a:solidFill>
                <a:latin typeface="Arial"/>
              </a:rPr>
              <a:t> </a:t>
            </a:r>
            <a:r>
              <a:rPr lang="de-DE" sz="2500" kern="1200" baseline="0" dirty="0" err="1">
                <a:solidFill>
                  <a:srgbClr val="000000"/>
                </a:solidFill>
                <a:latin typeface="Arial"/>
              </a:rPr>
              <a:t>audae</a:t>
            </a:r>
            <a:r>
              <a:rPr lang="de-DE" sz="2500" kern="1200" baseline="0" dirty="0">
                <a:solidFill>
                  <a:srgbClr val="000000"/>
                </a:solidFill>
                <a:latin typeface="Arial"/>
              </a:rPr>
              <a:t> </a:t>
            </a:r>
            <a:r>
              <a:rPr lang="de-DE" sz="2500" kern="1200" baseline="0" dirty="0" err="1">
                <a:solidFill>
                  <a:srgbClr val="000000"/>
                </a:solidFill>
                <a:latin typeface="Arial"/>
              </a:rPr>
              <a:t>pernatum</a:t>
            </a:r>
            <a:r>
              <a:rPr lang="de-DE" sz="2500" kern="1200" baseline="0" dirty="0">
                <a:solidFill>
                  <a:srgbClr val="000000"/>
                </a:solidFill>
                <a:latin typeface="Arial"/>
              </a:rPr>
              <a:t> </a:t>
            </a:r>
            <a:r>
              <a:rPr lang="de-DE" sz="2500" kern="1200" baseline="0" dirty="0" err="1">
                <a:solidFill>
                  <a:srgbClr val="000000"/>
                </a:solidFill>
                <a:latin typeface="Arial"/>
              </a:rPr>
              <a:t>ius</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ad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et </a:t>
            </a:r>
            <a:r>
              <a:rPr lang="de-DE" sz="2500" kern="1200" baseline="0" dirty="0" err="1">
                <a:solidFill>
                  <a:srgbClr val="000000"/>
                </a:solidFill>
                <a:latin typeface="Arial"/>
              </a:rPr>
              <a:t>volo</a:t>
            </a:r>
            <a:r>
              <a:rPr lang="de-DE" sz="2500" kern="1200" baseline="0" dirty="0">
                <a:solidFill>
                  <a:srgbClr val="000000"/>
                </a:solidFill>
                <a:latin typeface="Arial"/>
              </a:rPr>
              <a:t> </a:t>
            </a:r>
            <a:r>
              <a:rPr lang="de-DE" sz="2500" kern="1200" baseline="0" dirty="0" err="1">
                <a:solidFill>
                  <a:srgbClr val="000000"/>
                </a:solidFill>
                <a:latin typeface="Arial"/>
              </a:rPr>
              <a:t>verovid</a:t>
            </a:r>
            <a:r>
              <a:rPr lang="de-DE" sz="2500" kern="1200" baseline="0" dirty="0">
                <a:solidFill>
                  <a:srgbClr val="000000"/>
                </a:solidFill>
                <a:latin typeface="Arial"/>
              </a:rPr>
              <a:t> </a:t>
            </a:r>
            <a:r>
              <a:rPr lang="de-DE" sz="2500" kern="1200" baseline="0" dirty="0" err="1">
                <a:solidFill>
                  <a:srgbClr val="000000"/>
                </a:solidFill>
                <a:latin typeface="Arial"/>
              </a:rPr>
              <a:t>unturitatet</a:t>
            </a:r>
            <a:r>
              <a:rPr lang="de-DE" sz="2500" kern="1200" baseline="0" dirty="0">
                <a:solidFill>
                  <a:srgbClr val="000000"/>
                </a:solidFill>
                <a:latin typeface="Arial"/>
              </a:rPr>
              <a:t> </a:t>
            </a:r>
            <a:r>
              <a:rPr lang="de-DE" sz="2500" kern="1200" baseline="0" dirty="0" err="1">
                <a:solidFill>
                  <a:srgbClr val="000000"/>
                </a:solidFill>
                <a:latin typeface="Arial"/>
              </a:rPr>
              <a:t>adiorehendi</a:t>
            </a:r>
            <a:r>
              <a:rPr lang="de-DE" sz="2500" kern="1200" baseline="0" dirty="0">
                <a:solidFill>
                  <a:srgbClr val="000000"/>
                </a:solidFill>
                <a:latin typeface="Arial"/>
              </a:rPr>
              <a:t> </a:t>
            </a:r>
            <a:r>
              <a:rPr lang="de-DE" sz="2500" kern="1200" baseline="0" dirty="0" err="1">
                <a:solidFill>
                  <a:srgbClr val="000000"/>
                </a:solidFill>
                <a:latin typeface="Arial"/>
              </a:rPr>
              <a:t>blabor</a:t>
            </a:r>
            <a:r>
              <a:rPr lang="de-DE" sz="2500" kern="1200" baseline="0" dirty="0">
                <a:solidFill>
                  <a:srgbClr val="000000"/>
                </a:solidFill>
                <a:latin typeface="Arial"/>
              </a:rPr>
              <a:t> </a:t>
            </a:r>
            <a:r>
              <a:rPr lang="de-DE" sz="2500" kern="1200" baseline="0" dirty="0" err="1">
                <a:solidFill>
                  <a:srgbClr val="000000"/>
                </a:solidFill>
                <a:latin typeface="Arial"/>
              </a:rPr>
              <a:t>aciur</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resciuntem</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imendendae</a:t>
            </a:r>
            <a:r>
              <a:rPr lang="de-DE" sz="2500" kern="1200" baseline="0" dirty="0">
                <a:solidFill>
                  <a:srgbClr val="000000"/>
                </a:solidFill>
                <a:latin typeface="Arial"/>
              </a:rPr>
              <a:t> </a:t>
            </a:r>
            <a:r>
              <a:rPr lang="de-DE" sz="2500" kern="1200" baseline="0" dirty="0" err="1">
                <a:solidFill>
                  <a:srgbClr val="000000"/>
                </a:solidFill>
                <a:latin typeface="Arial"/>
              </a:rPr>
              <a:t>verum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dem. </a:t>
            </a:r>
            <a:r>
              <a:rPr lang="de-DE" sz="2500" kern="1200" baseline="0" dirty="0" err="1">
                <a:solidFill>
                  <a:srgbClr val="000000"/>
                </a:solidFill>
                <a:latin typeface="Arial"/>
              </a:rPr>
              <a:t>Ro</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a:t>
            </a:r>
            <a:r>
              <a:rPr lang="de-DE" sz="2500" kern="1200" baseline="0" dirty="0">
                <a:solidFill>
                  <a:srgbClr val="000000"/>
                </a:solidFill>
                <a:latin typeface="Arial"/>
              </a:rPr>
              <a:t> </a:t>
            </a:r>
            <a:r>
              <a:rPr lang="de-DE" sz="2500" kern="1200" baseline="0" dirty="0" err="1">
                <a:solidFill>
                  <a:srgbClr val="000000"/>
                </a:solidFill>
                <a:latin typeface="Arial"/>
              </a:rPr>
              <a:t>atiorro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in </a:t>
            </a:r>
            <a:r>
              <a:rPr lang="de-DE" sz="2500" kern="1200" baseline="0" dirty="0" err="1">
                <a:solidFill>
                  <a:srgbClr val="000000"/>
                </a:solidFill>
                <a:latin typeface="Arial"/>
              </a:rPr>
              <a:t>nihiliquis</a:t>
            </a:r>
            <a:r>
              <a:rPr lang="de-DE" sz="2500" kern="1200" baseline="0" dirty="0">
                <a:solidFill>
                  <a:srgbClr val="000000"/>
                </a:solidFill>
                <a:latin typeface="Arial"/>
              </a:rPr>
              <a:t> </a:t>
            </a:r>
            <a:r>
              <a:rPr lang="de-DE" sz="2500" kern="1200" baseline="0" dirty="0" err="1">
                <a:solidFill>
                  <a:srgbClr val="000000"/>
                </a:solidFill>
                <a:latin typeface="Arial"/>
              </a:rPr>
              <a:t>volorporro</a:t>
            </a:r>
            <a:r>
              <a:rPr lang="de-DE" sz="2500" kern="1200" baseline="0" dirty="0">
                <a:solidFill>
                  <a:srgbClr val="000000"/>
                </a:solidFill>
                <a:latin typeface="Arial"/>
              </a:rPr>
              <a:t> </a:t>
            </a:r>
            <a:r>
              <a:rPr lang="de-DE" sz="2500" kern="1200" baseline="0" dirty="0" err="1">
                <a:solidFill>
                  <a:srgbClr val="000000"/>
                </a:solidFill>
                <a:latin typeface="Arial"/>
              </a:rPr>
              <a:t>is</a:t>
            </a:r>
            <a:r>
              <a:rPr lang="de-DE" sz="2500" kern="1200" baseline="0" dirty="0">
                <a:solidFill>
                  <a:srgbClr val="000000"/>
                </a:solidFill>
                <a:latin typeface="Arial"/>
              </a:rPr>
              <a:t> </a:t>
            </a:r>
            <a:r>
              <a:rPr lang="de-DE" sz="2500" kern="1200" baseline="0" dirty="0" err="1">
                <a:solidFill>
                  <a:srgbClr val="000000"/>
                </a:solidFill>
                <a:latin typeface="Arial"/>
              </a:rPr>
              <a:t>istiusdaecto</a:t>
            </a:r>
            <a:r>
              <a:rPr lang="de-DE" sz="2500" kern="1200" baseline="0" dirty="0">
                <a:solidFill>
                  <a:srgbClr val="000000"/>
                </a:solidFill>
                <a:latin typeface="Arial"/>
              </a:rPr>
              <a:t> </a:t>
            </a:r>
            <a:r>
              <a:rPr lang="de-DE" sz="2500" kern="1200" baseline="0" dirty="0" err="1">
                <a:solidFill>
                  <a:srgbClr val="000000"/>
                </a:solidFill>
                <a:latin typeface="Arial"/>
              </a:rPr>
              <a:t>tem</a:t>
            </a:r>
            <a:r>
              <a:rPr lang="de-DE" sz="2500" kern="1200" baseline="0" dirty="0">
                <a:solidFill>
                  <a:srgbClr val="000000"/>
                </a:solidFill>
                <a:latin typeface="Arial"/>
              </a:rPr>
              <a:t> </a:t>
            </a:r>
            <a:r>
              <a:rPr lang="de-DE" sz="2500" kern="1200" baseline="0" dirty="0" err="1">
                <a:solidFill>
                  <a:srgbClr val="000000"/>
                </a:solidFill>
                <a:latin typeface="Arial"/>
              </a:rPr>
              <a:t>recae</a:t>
            </a:r>
            <a:r>
              <a:rPr lang="de-DE" sz="2500" kern="1200" baseline="0" dirty="0">
                <a:solidFill>
                  <a:srgbClr val="000000"/>
                </a:solidFill>
                <a:latin typeface="Arial"/>
              </a:rPr>
              <a:t> mi, si </a:t>
            </a:r>
            <a:r>
              <a:rPr lang="de-DE" sz="2500" kern="1200" baseline="0" dirty="0" err="1">
                <a:solidFill>
                  <a:srgbClr val="000000"/>
                </a:solidFill>
                <a:latin typeface="Arial"/>
              </a:rPr>
              <a:t>voluptat</a:t>
            </a:r>
            <a:r>
              <a:rPr lang="de-DE" sz="2500" kern="1200" baseline="0" dirty="0">
                <a:solidFill>
                  <a:srgbClr val="000000"/>
                </a:solidFill>
                <a:latin typeface="Arial"/>
              </a:rPr>
              <a:t>.</a:t>
            </a:r>
          </a:p>
          <a:p>
            <a:pPr rtl="0"/>
            <a:r>
              <a:rPr lang="de-DE" sz="2500" kern="1200" baseline="0" dirty="0" err="1">
                <a:solidFill>
                  <a:srgbClr val="000000"/>
                </a:solidFill>
                <a:latin typeface="Arial"/>
              </a:rPr>
              <a:t>Cae</a:t>
            </a:r>
            <a:r>
              <a:rPr lang="de-DE" sz="2500" kern="1200" baseline="0" dirty="0">
                <a:solidFill>
                  <a:srgbClr val="000000"/>
                </a:solidFill>
                <a:latin typeface="Arial"/>
              </a:rPr>
              <a:t> et </a:t>
            </a:r>
            <a:r>
              <a:rPr lang="de-DE" sz="2500" kern="1200" baseline="0" dirty="0" err="1">
                <a:solidFill>
                  <a:srgbClr val="000000"/>
                </a:solidFill>
                <a:latin typeface="Arial"/>
              </a:rPr>
              <a:t>autem</a:t>
            </a:r>
            <a:r>
              <a:rPr lang="de-DE" sz="2500" kern="1200" baseline="0" dirty="0">
                <a:solidFill>
                  <a:srgbClr val="000000"/>
                </a:solidFill>
                <a:latin typeface="Arial"/>
              </a:rPr>
              <a:t> </a:t>
            </a:r>
            <a:r>
              <a:rPr lang="de-DE" sz="2500" kern="1200" baseline="0" dirty="0" err="1">
                <a:solidFill>
                  <a:srgbClr val="000000"/>
                </a:solidFill>
                <a:latin typeface="Arial"/>
              </a:rPr>
              <a:t>at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reped</a:t>
            </a:r>
            <a:r>
              <a:rPr lang="de-DE" sz="2500" kern="1200" baseline="0" dirty="0">
                <a:solidFill>
                  <a:srgbClr val="000000"/>
                </a:solidFill>
                <a:latin typeface="Arial"/>
              </a:rPr>
              <a:t> </a:t>
            </a:r>
            <a:r>
              <a:rPr lang="de-DE" sz="2500" kern="1200" baseline="0" dirty="0" err="1">
                <a:solidFill>
                  <a:srgbClr val="000000"/>
                </a:solidFill>
                <a:latin typeface="Arial"/>
              </a:rPr>
              <a:t>quasinc</a:t>
            </a:r>
            <a:r>
              <a:rPr lang="de-DE" sz="2500" kern="1200" baseline="0" dirty="0">
                <a:solidFill>
                  <a:srgbClr val="000000"/>
                </a:solidFill>
                <a:latin typeface="Arial"/>
              </a:rPr>
              <a:t> </a:t>
            </a:r>
            <a:r>
              <a:rPr lang="de-DE" sz="2500" kern="1200" baseline="0" dirty="0" err="1">
                <a:solidFill>
                  <a:srgbClr val="000000"/>
                </a:solidFill>
                <a:latin typeface="Arial"/>
              </a:rPr>
              <a:t>ipitio</a:t>
            </a:r>
            <a:r>
              <a:rPr lang="de-DE" sz="2500" kern="1200" baseline="0" dirty="0">
                <a:solidFill>
                  <a:srgbClr val="000000"/>
                </a:solidFill>
                <a:latin typeface="Arial"/>
              </a:rPr>
              <a:t>. </a:t>
            </a:r>
            <a:r>
              <a:rPr lang="de-DE" sz="2500" kern="1200" baseline="0" dirty="0" err="1">
                <a:solidFill>
                  <a:srgbClr val="000000"/>
                </a:solidFill>
                <a:latin typeface="Arial"/>
              </a:rPr>
              <a:t>Ariscipsamus</a:t>
            </a:r>
            <a:r>
              <a:rPr lang="de-DE" sz="2500" kern="1200" baseline="0" dirty="0">
                <a:solidFill>
                  <a:srgbClr val="000000"/>
                </a:solidFill>
                <a:latin typeface="Arial"/>
              </a:rPr>
              <a:t> </a:t>
            </a:r>
            <a:r>
              <a:rPr lang="de-DE" sz="2500" kern="1200" baseline="0" dirty="0" err="1">
                <a:solidFill>
                  <a:srgbClr val="000000"/>
                </a:solidFill>
                <a:latin typeface="Arial"/>
              </a:rPr>
              <a:t>volorec</a:t>
            </a:r>
            <a:r>
              <a:rPr lang="de-DE" sz="2500" kern="1200" baseline="0" dirty="0">
                <a:solidFill>
                  <a:srgbClr val="000000"/>
                </a:solidFill>
                <a:latin typeface="Arial"/>
              </a:rPr>
              <a:t> </a:t>
            </a:r>
            <a:r>
              <a:rPr lang="de-DE" sz="2500" kern="1200" baseline="0" dirty="0" err="1">
                <a:solidFill>
                  <a:srgbClr val="000000"/>
                </a:solidFill>
                <a:latin typeface="Arial"/>
              </a:rPr>
              <a:t>tionse</a:t>
            </a:r>
            <a:r>
              <a:rPr lang="de-DE" sz="2500" kern="1200" baseline="0" dirty="0">
                <a:solidFill>
                  <a:srgbClr val="000000"/>
                </a:solidFill>
                <a:latin typeface="Arial"/>
              </a:rPr>
              <a:t> </a:t>
            </a:r>
            <a:r>
              <a:rPr lang="de-DE" sz="2500" kern="1200" baseline="0" dirty="0" err="1">
                <a:solidFill>
                  <a:srgbClr val="000000"/>
                </a:solidFill>
                <a:latin typeface="Arial"/>
              </a:rPr>
              <a:t>perum</a:t>
            </a:r>
            <a:r>
              <a:rPr lang="de-DE" sz="2500" kern="1200" baseline="0" dirty="0">
                <a:solidFill>
                  <a:srgbClr val="000000"/>
                </a:solidFill>
                <a:latin typeface="Arial"/>
              </a:rPr>
              <a:t> </a:t>
            </a:r>
            <a:r>
              <a:rPr lang="de-DE" sz="2500" kern="1200" baseline="0" dirty="0" err="1">
                <a:solidFill>
                  <a:srgbClr val="000000"/>
                </a:solidFill>
                <a:latin typeface="Arial"/>
              </a:rPr>
              <a:t>volorunt</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a:t>
            </a:r>
            <a:r>
              <a:rPr lang="de-DE" sz="2500" kern="1200" baseline="0" dirty="0">
                <a:solidFill>
                  <a:srgbClr val="000000"/>
                </a:solidFill>
                <a:latin typeface="Arial"/>
              </a:rPr>
              <a:t>.</a:t>
            </a:r>
          </a:p>
          <a:p>
            <a:pPr rtl="0"/>
            <a:r>
              <a:rPr lang="de-DE" sz="2500" kern="1200" baseline="0" dirty="0" err="1">
                <a:solidFill>
                  <a:srgbClr val="000000"/>
                </a:solidFill>
                <a:latin typeface="Arial"/>
              </a:rPr>
              <a:t>Consequo</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et </a:t>
            </a:r>
            <a:r>
              <a:rPr lang="de-DE" sz="2500" kern="1200" baseline="0" dirty="0" err="1">
                <a:solidFill>
                  <a:srgbClr val="000000"/>
                </a:solidFill>
                <a:latin typeface="Arial"/>
              </a:rPr>
              <a:t>erioratur</a:t>
            </a:r>
            <a:r>
              <a:rPr lang="de-DE" sz="2500" kern="1200" baseline="0" dirty="0">
                <a:solidFill>
                  <a:srgbClr val="000000"/>
                </a:solidFill>
                <a:latin typeface="Arial"/>
              </a:rPr>
              <a:t>?</a:t>
            </a:r>
          </a:p>
          <a:p>
            <a:pPr rtl="0"/>
            <a:r>
              <a:rPr lang="de-DE" sz="2500" kern="1200" baseline="0" dirty="0">
                <a:solidFill>
                  <a:srgbClr val="000000"/>
                </a:solidFill>
                <a:latin typeface="Arial"/>
              </a:rPr>
              <a:t>As </a:t>
            </a:r>
            <a:r>
              <a:rPr lang="de-DE" sz="2500" kern="1200" baseline="0" dirty="0" err="1">
                <a:solidFill>
                  <a:srgbClr val="000000"/>
                </a:solidFill>
                <a:latin typeface="Arial"/>
              </a:rPr>
              <a:t>ipsunt</a:t>
            </a:r>
            <a:r>
              <a:rPr lang="de-DE" sz="2500" kern="1200" baseline="0" dirty="0">
                <a:solidFill>
                  <a:srgbClr val="000000"/>
                </a:solidFill>
                <a:latin typeface="Arial"/>
              </a:rPr>
              <a:t> </a:t>
            </a:r>
            <a:r>
              <a:rPr lang="de-DE" sz="2500" kern="1200" baseline="0" dirty="0" err="1">
                <a:solidFill>
                  <a:srgbClr val="000000"/>
                </a:solidFill>
                <a:latin typeface="Arial"/>
              </a:rPr>
              <a:t>etus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exerum</a:t>
            </a:r>
            <a:r>
              <a:rPr lang="de-DE" sz="2500" kern="1200" baseline="0" dirty="0">
                <a:solidFill>
                  <a:srgbClr val="000000"/>
                </a:solidFill>
                <a:latin typeface="Arial"/>
              </a:rPr>
              <a:t> </a:t>
            </a:r>
            <a:r>
              <a:rPr lang="de-DE" sz="2500" kern="1200" baseline="0" dirty="0" err="1">
                <a:solidFill>
                  <a:srgbClr val="000000"/>
                </a:solidFill>
                <a:latin typeface="Arial"/>
              </a:rPr>
              <a:t>il</a:t>
            </a:r>
            <a:r>
              <a:rPr lang="de-DE" sz="2500" kern="1200" baseline="0" dirty="0">
                <a:solidFill>
                  <a:srgbClr val="000000"/>
                </a:solidFill>
                <a:latin typeface="Arial"/>
              </a:rPr>
              <a:t> </a:t>
            </a:r>
            <a:r>
              <a:rPr lang="de-DE" sz="2500" kern="1200" baseline="0" dirty="0" err="1">
                <a:solidFill>
                  <a:srgbClr val="000000"/>
                </a:solidFill>
                <a:latin typeface="Arial"/>
              </a:rPr>
              <a:t>ipsandio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et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nime</a:t>
            </a:r>
            <a:r>
              <a:rPr lang="de-DE" sz="2500" kern="1200" baseline="0" dirty="0">
                <a:solidFill>
                  <a:srgbClr val="000000"/>
                </a:solidFill>
                <a:latin typeface="Arial"/>
              </a:rPr>
              <a:t> </a:t>
            </a:r>
            <a:r>
              <a:rPr lang="de-DE" sz="2500" kern="1200" baseline="0" dirty="0" err="1">
                <a:solidFill>
                  <a:srgbClr val="000000"/>
                </a:solidFill>
                <a:latin typeface="Arial"/>
              </a:rPr>
              <a:t>pratet</a:t>
            </a:r>
            <a:r>
              <a:rPr lang="de-DE" sz="2500" kern="1200" baseline="0" dirty="0">
                <a:solidFill>
                  <a:srgbClr val="000000"/>
                </a:solidFill>
                <a:latin typeface="Arial"/>
              </a:rPr>
              <a:t> </a:t>
            </a:r>
            <a:r>
              <a:rPr lang="de-DE" sz="2500" kern="1200" baseline="0" dirty="0" err="1">
                <a:solidFill>
                  <a:srgbClr val="000000"/>
                </a:solidFill>
                <a:latin typeface="Arial"/>
              </a:rPr>
              <a:t>officitis</a:t>
            </a:r>
            <a:r>
              <a:rPr lang="de-DE" sz="2500" kern="1200" baseline="0" dirty="0">
                <a:solidFill>
                  <a:srgbClr val="000000"/>
                </a:solidFill>
                <a:latin typeface="Arial"/>
              </a:rPr>
              <a:t> </a:t>
            </a:r>
            <a:r>
              <a:rPr lang="de-DE" sz="2500" kern="1200" baseline="0" dirty="0" err="1">
                <a:solidFill>
                  <a:srgbClr val="000000"/>
                </a:solidFill>
                <a:latin typeface="Arial"/>
              </a:rPr>
              <a:t>doles</a:t>
            </a:r>
            <a:r>
              <a:rPr lang="de-DE" sz="2500" kern="1200" baseline="0" dirty="0">
                <a:solidFill>
                  <a:srgbClr val="000000"/>
                </a:solidFill>
                <a:latin typeface="Arial"/>
              </a:rPr>
              <a:t> </a:t>
            </a:r>
            <a:r>
              <a:rPr lang="de-DE" sz="2500" kern="1200" baseline="0" dirty="0" err="1">
                <a:solidFill>
                  <a:srgbClr val="000000"/>
                </a:solidFill>
                <a:latin typeface="Arial"/>
              </a:rPr>
              <a:t>essi</a:t>
            </a:r>
            <a:r>
              <a:rPr lang="de-DE" sz="2500" kern="1200" baseline="0" dirty="0">
                <a:solidFill>
                  <a:srgbClr val="000000"/>
                </a:solidFill>
                <a:latin typeface="Arial"/>
              </a:rPr>
              <a:t> </a:t>
            </a:r>
            <a:r>
              <a:rPr lang="de-DE" sz="2500" kern="1200" baseline="0" dirty="0" err="1">
                <a:solidFill>
                  <a:srgbClr val="000000"/>
                </a:solidFill>
                <a:latin typeface="Arial"/>
              </a:rPr>
              <a:t>quuntur</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eosaeped</a:t>
            </a:r>
            <a:r>
              <a:rPr lang="de-DE" sz="2500" kern="1200" baseline="0" dirty="0">
                <a:solidFill>
                  <a:srgbClr val="000000"/>
                </a:solidFill>
                <a:latin typeface="Arial"/>
              </a:rPr>
              <a:t> </a:t>
            </a:r>
            <a:r>
              <a:rPr lang="de-DE" sz="2500" kern="1200" baseline="0" dirty="0" err="1">
                <a:solidFill>
                  <a:srgbClr val="000000"/>
                </a:solidFill>
                <a:latin typeface="Arial"/>
              </a:rPr>
              <a:t>eri</a:t>
            </a:r>
            <a:r>
              <a:rPr lang="de-DE" sz="2500" kern="1200" baseline="0" dirty="0">
                <a:solidFill>
                  <a:srgbClr val="000000"/>
                </a:solidFill>
                <a:latin typeface="Arial"/>
              </a:rPr>
              <a:t> </a:t>
            </a:r>
            <a:r>
              <a:rPr lang="de-DE" sz="2500" kern="1200" baseline="0" dirty="0" err="1">
                <a:solidFill>
                  <a:srgbClr val="000000"/>
                </a:solidFill>
                <a:latin typeface="Arial"/>
              </a:rPr>
              <a:t>aperat</a:t>
            </a:r>
            <a:r>
              <a:rPr lang="de-DE" sz="2500" kern="1200" baseline="0" dirty="0">
                <a:solidFill>
                  <a:srgbClr val="000000"/>
                </a:solidFill>
                <a:latin typeface="Arial"/>
              </a:rPr>
              <a:t> </a:t>
            </a:r>
            <a:r>
              <a:rPr lang="de-DE" sz="2500" kern="1200" baseline="0" dirty="0" err="1">
                <a:solidFill>
                  <a:srgbClr val="000000"/>
                </a:solidFill>
                <a:latin typeface="Arial"/>
              </a:rPr>
              <a:t>este</a:t>
            </a:r>
            <a:r>
              <a:rPr lang="de-DE" sz="2500" kern="1200" baseline="0" dirty="0">
                <a:solidFill>
                  <a:srgbClr val="000000"/>
                </a:solidFill>
                <a:latin typeface="Arial"/>
              </a:rPr>
              <a:t> nos </a:t>
            </a:r>
            <a:r>
              <a:rPr lang="de-DE" sz="2500" kern="1200" baseline="0" dirty="0" err="1">
                <a:solidFill>
                  <a:srgbClr val="000000"/>
                </a:solidFill>
                <a:latin typeface="Arial"/>
              </a:rPr>
              <a:t>mosandi</a:t>
            </a:r>
            <a:r>
              <a:rPr lang="de-DE" sz="2500" kern="1200" baseline="0" dirty="0">
                <a:solidFill>
                  <a:srgbClr val="000000"/>
                </a:solidFill>
                <a:latin typeface="Arial"/>
              </a:rPr>
              <a:t> </a:t>
            </a:r>
            <a:r>
              <a:rPr lang="de-DE" sz="2500" kern="1200" baseline="0" dirty="0" err="1">
                <a:solidFill>
                  <a:srgbClr val="000000"/>
                </a:solidFill>
                <a:latin typeface="Arial"/>
              </a:rPr>
              <a:t>tenit</a:t>
            </a:r>
            <a:r>
              <a:rPr lang="de-DE" sz="2500" kern="1200" baseline="0" dirty="0">
                <a:solidFill>
                  <a:srgbClr val="000000"/>
                </a:solidFill>
                <a:latin typeface="Arial"/>
              </a:rPr>
              <a:t>, </a:t>
            </a:r>
            <a:r>
              <a:rPr lang="de-DE" sz="2500" kern="1200" baseline="0" dirty="0" err="1">
                <a:solidFill>
                  <a:srgbClr val="000000"/>
                </a:solidFill>
                <a:latin typeface="Arial"/>
              </a:rPr>
              <a:t>sandanis</a:t>
            </a:r>
            <a:r>
              <a:rPr lang="de-DE" sz="2500" kern="1200" baseline="0" dirty="0">
                <a:solidFill>
                  <a:srgbClr val="000000"/>
                </a:solidFill>
                <a:latin typeface="Arial"/>
              </a:rPr>
              <a:t> </a:t>
            </a:r>
            <a:r>
              <a:rPr lang="de-DE" sz="2500" kern="1200" baseline="0" dirty="0" err="1">
                <a:solidFill>
                  <a:srgbClr val="000000"/>
                </a:solidFill>
                <a:latin typeface="Arial"/>
              </a:rPr>
              <a:t>idellam</a:t>
            </a:r>
            <a:r>
              <a:rPr lang="de-DE" sz="2500" kern="1200" baseline="0" dirty="0">
                <a:solidFill>
                  <a:srgbClr val="000000"/>
                </a:solidFill>
                <a:latin typeface="Arial"/>
              </a:rPr>
              <a:t> </a:t>
            </a:r>
            <a:r>
              <a:rPr lang="de-DE" sz="2500" kern="1200" baseline="0" dirty="0" err="1">
                <a:solidFill>
                  <a:srgbClr val="000000"/>
                </a:solidFill>
                <a:latin typeface="Arial"/>
              </a:rPr>
              <a:t>inctas</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et </a:t>
            </a:r>
            <a:r>
              <a:rPr lang="de-DE" sz="2500" kern="1200" baseline="0" dirty="0" err="1">
                <a:solidFill>
                  <a:srgbClr val="000000"/>
                </a:solidFill>
                <a:latin typeface="Arial"/>
              </a:rPr>
              <a:t>veliquidel</a:t>
            </a:r>
            <a:r>
              <a:rPr lang="de-DE" sz="2500" kern="1200" baseline="0" dirty="0">
                <a:solidFill>
                  <a:srgbClr val="000000"/>
                </a:solidFill>
                <a:latin typeface="Arial"/>
              </a:rPr>
              <a:t> </a:t>
            </a:r>
            <a:r>
              <a:rPr lang="de-DE" sz="2500" kern="1200" baseline="0" dirty="0" err="1">
                <a:solidFill>
                  <a:srgbClr val="000000"/>
                </a:solidFill>
                <a:latin typeface="Arial"/>
              </a:rPr>
              <a:t>event</a:t>
            </a:r>
            <a:r>
              <a:rPr lang="de-DE" sz="2500" kern="1200" baseline="0" dirty="0">
                <a:solidFill>
                  <a:srgbClr val="000000"/>
                </a:solidFill>
                <a:latin typeface="Arial"/>
              </a:rPr>
              <a:t> </a:t>
            </a:r>
            <a:r>
              <a:rPr lang="de-DE" sz="2500" kern="1200" baseline="0" dirty="0" err="1">
                <a:solidFill>
                  <a:srgbClr val="000000"/>
                </a:solidFill>
                <a:latin typeface="Arial"/>
              </a:rPr>
              <a:t>reperum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rerspelic</a:t>
            </a:r>
            <a:r>
              <a:rPr lang="de-DE" sz="2500" kern="1200" baseline="0" dirty="0">
                <a:solidFill>
                  <a:srgbClr val="000000"/>
                </a:solidFill>
                <a:latin typeface="Arial"/>
              </a:rPr>
              <a:t> </a:t>
            </a:r>
            <a:r>
              <a:rPr lang="de-DE" sz="2500" kern="1200" baseline="0" dirty="0" err="1">
                <a:solidFill>
                  <a:srgbClr val="000000"/>
                </a:solidFill>
                <a:latin typeface="Arial"/>
              </a:rPr>
              <a:t>te</a:t>
            </a:r>
            <a:r>
              <a:rPr lang="de-DE" sz="2500" kern="1200" baseline="0" dirty="0">
                <a:solidFill>
                  <a:srgbClr val="000000"/>
                </a:solidFill>
                <a:latin typeface="Arial"/>
              </a:rPr>
              <a:t> nos et </a:t>
            </a:r>
            <a:r>
              <a:rPr lang="de-DE" sz="2500" kern="1200" baseline="0" dirty="0" err="1">
                <a:solidFill>
                  <a:srgbClr val="000000"/>
                </a:solidFill>
                <a:latin typeface="Arial"/>
              </a:rPr>
              <a:t>faceratur</a:t>
            </a:r>
            <a:r>
              <a:rPr lang="de-DE" sz="2500" kern="1200" baseline="0" dirty="0">
                <a:solidFill>
                  <a:srgbClr val="000000"/>
                </a:solidFill>
                <a:latin typeface="Arial"/>
              </a:rPr>
              <a:t> </a:t>
            </a:r>
            <a:r>
              <a:rPr lang="de-DE" sz="2500" kern="1200" baseline="0" dirty="0" err="1">
                <a:solidFill>
                  <a:srgbClr val="000000"/>
                </a:solidFill>
                <a:latin typeface="Arial"/>
              </a:rPr>
              <a:t>aboremque</a:t>
            </a:r>
            <a:r>
              <a:rPr lang="de-DE" sz="2500" kern="1200" baseline="0" dirty="0">
                <a:solidFill>
                  <a:srgbClr val="000000"/>
                </a:solidFill>
                <a:latin typeface="Arial"/>
              </a:rPr>
              <a:t> </a:t>
            </a:r>
            <a:r>
              <a:rPr lang="de-DE" sz="2500" kern="1200" baseline="0" dirty="0" err="1">
                <a:solidFill>
                  <a:srgbClr val="000000"/>
                </a:solidFill>
                <a:latin typeface="Arial"/>
              </a:rPr>
              <a:t>liquis</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rest</a:t>
            </a:r>
            <a:r>
              <a:rPr lang="de-DE" sz="2500" kern="1200" baseline="0" dirty="0">
                <a:solidFill>
                  <a:srgbClr val="000000"/>
                </a:solidFill>
                <a:latin typeface="Arial"/>
              </a:rPr>
              <a:t>, </a:t>
            </a:r>
            <a:r>
              <a:rPr lang="de-DE" sz="2500" kern="1200" baseline="0" dirty="0" err="1">
                <a:solidFill>
                  <a:srgbClr val="000000"/>
                </a:solidFill>
                <a:latin typeface="Arial"/>
              </a:rPr>
              <a:t>omnietur</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a:t>
            </a:r>
            <a:r>
              <a:rPr lang="de-DE" sz="2500" kern="1200" baseline="0" dirty="0" err="1">
                <a:solidFill>
                  <a:srgbClr val="000000"/>
                </a:solidFill>
                <a:latin typeface="Arial"/>
              </a:rPr>
              <a:t>eruptas</a:t>
            </a:r>
            <a:r>
              <a:rPr lang="de-DE" sz="2500" kern="1200" baseline="0" dirty="0">
                <a:solidFill>
                  <a:srgbClr val="000000"/>
                </a:solidFill>
                <a:latin typeface="Arial"/>
              </a:rPr>
              <a:t> </a:t>
            </a:r>
            <a:r>
              <a:rPr lang="de-DE" sz="2500" kern="1200" baseline="0" dirty="0" err="1">
                <a:solidFill>
                  <a:srgbClr val="000000"/>
                </a:solidFill>
                <a:latin typeface="Arial"/>
              </a:rPr>
              <a:t>quiduci</a:t>
            </a:r>
            <a:r>
              <a:rPr lang="de-DE" sz="2500" kern="1200" baseline="0" dirty="0">
                <a:solidFill>
                  <a:srgbClr val="000000"/>
                </a:solidFill>
                <a:latin typeface="Arial"/>
              </a:rPr>
              <a:t> </a:t>
            </a:r>
            <a:r>
              <a:rPr lang="de-DE" sz="2500" kern="1200" baseline="0" dirty="0" err="1">
                <a:solidFill>
                  <a:srgbClr val="000000"/>
                </a:solidFill>
                <a:latin typeface="Arial"/>
              </a:rPr>
              <a:t>liquatur</a:t>
            </a:r>
            <a:r>
              <a:rPr lang="de-DE" sz="2500" kern="1200" baseline="0" dirty="0">
                <a:solidFill>
                  <a:srgbClr val="000000"/>
                </a:solidFill>
                <a:latin typeface="Arial"/>
              </a:rPr>
              <a:t> </a:t>
            </a:r>
            <a:r>
              <a:rPr lang="de-DE" sz="2500" kern="1200" baseline="0" dirty="0" err="1">
                <a:solidFill>
                  <a:srgbClr val="000000"/>
                </a:solidFill>
                <a:latin typeface="Arial"/>
              </a:rPr>
              <a:t>atia</a:t>
            </a:r>
            <a:r>
              <a:rPr lang="de-DE" sz="2500" kern="1200" baseline="0" dirty="0">
                <a:solidFill>
                  <a:srgbClr val="000000"/>
                </a:solidFill>
                <a:latin typeface="Arial"/>
              </a:rPr>
              <a:t> </a:t>
            </a:r>
            <a:r>
              <a:rPr lang="de-DE" sz="2500" kern="1200" baseline="0" dirty="0" err="1">
                <a:solidFill>
                  <a:srgbClr val="000000"/>
                </a:solidFill>
                <a:latin typeface="Arial"/>
              </a:rPr>
              <a:t>volorerro</a:t>
            </a:r>
            <a:r>
              <a:rPr lang="de-DE" sz="2500" kern="1200" baseline="0" dirty="0">
                <a:solidFill>
                  <a:srgbClr val="000000"/>
                </a:solidFill>
                <a:latin typeface="Arial"/>
              </a:rPr>
              <a:t> es </a:t>
            </a:r>
            <a:r>
              <a:rPr lang="de-DE" sz="2500" kern="1200" baseline="0" dirty="0" err="1">
                <a:solidFill>
                  <a:srgbClr val="000000"/>
                </a:solidFill>
                <a:latin typeface="Arial"/>
              </a:rPr>
              <a:t>magnimo</a:t>
            </a:r>
            <a:r>
              <a:rPr lang="de-DE" sz="2500" kern="1200" baseline="0" dirty="0">
                <a:solidFill>
                  <a:srgbClr val="000000"/>
                </a:solidFill>
                <a:latin typeface="Arial"/>
              </a:rPr>
              <a:t> </a:t>
            </a:r>
            <a:r>
              <a:rPr lang="de-DE" sz="2500" kern="1200" baseline="0" dirty="0" err="1">
                <a:solidFill>
                  <a:srgbClr val="000000"/>
                </a:solidFill>
                <a:latin typeface="Arial"/>
              </a:rPr>
              <a:t>luptaqu</a:t>
            </a:r>
            <a:r>
              <a:rPr lang="de-DE" sz="2500" kern="1200" baseline="0" dirty="0">
                <a:solidFill>
                  <a:srgbClr val="000000"/>
                </a:solidFill>
                <a:latin typeface="Arial"/>
              </a:rPr>
              <a:t> </a:t>
            </a:r>
            <a:r>
              <a:rPr lang="de-DE" sz="2500" kern="1200" baseline="0" dirty="0" err="1">
                <a:solidFill>
                  <a:srgbClr val="000000"/>
                </a:solidFill>
                <a:latin typeface="Arial"/>
              </a:rPr>
              <a:t>ibust</a:t>
            </a:r>
            <a:r>
              <a:rPr lang="de-DE" sz="2500" kern="1200" baseline="0" dirty="0">
                <a:solidFill>
                  <a:srgbClr val="000000"/>
                </a:solidFill>
                <a:latin typeface="Arial"/>
              </a:rPr>
              <a:t>, </a:t>
            </a:r>
            <a:r>
              <a:rPr lang="de-DE" sz="2500" kern="1200" baseline="0" dirty="0" err="1">
                <a:solidFill>
                  <a:srgbClr val="000000"/>
                </a:solidFill>
                <a:latin typeface="Arial"/>
              </a:rPr>
              <a:t>acero</a:t>
            </a:r>
            <a:r>
              <a:rPr lang="de-DE" sz="2500" kern="1200" baseline="0" dirty="0">
                <a:solidFill>
                  <a:srgbClr val="000000"/>
                </a:solidFill>
                <a:latin typeface="Arial"/>
              </a:rPr>
              <a:t> </a:t>
            </a:r>
            <a:r>
              <a:rPr lang="de-DE" sz="2500" kern="1200" baseline="0" dirty="0" err="1">
                <a:solidFill>
                  <a:srgbClr val="000000"/>
                </a:solidFill>
                <a:latin typeface="Arial"/>
              </a:rPr>
              <a:t>maximus</a:t>
            </a:r>
            <a:r>
              <a:rPr lang="de-DE" sz="2500" kern="1200" baseline="0" dirty="0">
                <a:solidFill>
                  <a:srgbClr val="000000"/>
                </a:solidFill>
                <a:latin typeface="Arial"/>
              </a:rPr>
              <a:t> </a:t>
            </a:r>
            <a:r>
              <a:rPr lang="de-DE" sz="2500" kern="1200" baseline="0" dirty="0" err="1">
                <a:solidFill>
                  <a:srgbClr val="000000"/>
                </a:solidFill>
                <a:latin typeface="Arial"/>
              </a:rPr>
              <a:t>expero</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cumque</a:t>
            </a:r>
            <a:r>
              <a:rPr lang="de-DE" sz="2500" kern="1200" baseline="0" dirty="0">
                <a:solidFill>
                  <a:srgbClr val="000000"/>
                </a:solidFill>
                <a:latin typeface="Arial"/>
              </a:rPr>
              <a:t> </a:t>
            </a:r>
            <a:r>
              <a:rPr lang="de-DE" sz="2500" kern="1200" baseline="0" dirty="0" err="1">
                <a:solidFill>
                  <a:srgbClr val="000000"/>
                </a:solidFill>
                <a:latin typeface="Arial"/>
              </a:rPr>
              <a:t>pori</a:t>
            </a:r>
            <a:r>
              <a:rPr lang="de-DE" sz="2500" kern="1200" baseline="0" dirty="0">
                <a:solidFill>
                  <a:srgbClr val="000000"/>
                </a:solidFill>
                <a:latin typeface="Arial"/>
              </a:rPr>
              <a:t> </a:t>
            </a:r>
            <a:r>
              <a:rPr lang="de-DE" sz="2500" kern="1200" baseline="0" dirty="0" err="1">
                <a:solidFill>
                  <a:srgbClr val="000000"/>
                </a:solidFill>
                <a:latin typeface="Arial"/>
              </a:rPr>
              <a:t>dolorro</a:t>
            </a:r>
            <a:r>
              <a:rPr lang="de-DE" sz="2500" kern="1200" baseline="0" dirty="0">
                <a:solidFill>
                  <a:srgbClr val="000000"/>
                </a:solidFill>
                <a:latin typeface="Arial"/>
              </a:rPr>
              <a:t> </a:t>
            </a:r>
            <a:r>
              <a:rPr lang="de-DE" sz="2500" kern="1200" baseline="0" dirty="0" err="1">
                <a:solidFill>
                  <a:srgbClr val="000000"/>
                </a:solidFill>
                <a:latin typeface="Arial"/>
              </a:rPr>
              <a:t>dolut</a:t>
            </a:r>
            <a:r>
              <a:rPr lang="de-DE" sz="2500" kern="1200" baseline="0" dirty="0">
                <a:solidFill>
                  <a:srgbClr val="000000"/>
                </a:solidFill>
                <a:latin typeface="Arial"/>
              </a:rPr>
              <a:t> </a:t>
            </a:r>
            <a:r>
              <a:rPr lang="de-DE" sz="2500" kern="1200" baseline="0" dirty="0" err="1">
                <a:solidFill>
                  <a:srgbClr val="000000"/>
                </a:solidFill>
                <a:latin typeface="Arial"/>
              </a:rPr>
              <a:t>preprae</a:t>
            </a:r>
            <a:r>
              <a:rPr lang="de-DE" sz="2500" kern="1200" baseline="0" dirty="0">
                <a:solidFill>
                  <a:srgbClr val="000000"/>
                </a:solidFill>
                <a:latin typeface="Arial"/>
              </a:rPr>
              <a:t>.</a:t>
            </a:r>
          </a:p>
          <a:p>
            <a:pPr rtl="0"/>
            <a:r>
              <a:rPr lang="de-DE" sz="2500" kern="1200" baseline="0" dirty="0" err="1">
                <a:solidFill>
                  <a:srgbClr val="000000"/>
                </a:solidFill>
                <a:latin typeface="Arial"/>
              </a:rPr>
              <a:t>Volupti</a:t>
            </a:r>
            <a:r>
              <a:rPr lang="de-DE" sz="2500" kern="1200" baseline="0" dirty="0">
                <a:solidFill>
                  <a:srgbClr val="000000"/>
                </a:solidFill>
                <a:latin typeface="Arial"/>
              </a:rPr>
              <a:t> </a:t>
            </a:r>
            <a:r>
              <a:rPr lang="de-DE" sz="2500" kern="1200" baseline="0" dirty="0" err="1">
                <a:solidFill>
                  <a:srgbClr val="000000"/>
                </a:solidFill>
                <a:latin typeface="Arial"/>
              </a:rPr>
              <a:t>reiuntia</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estinum</a:t>
            </a:r>
            <a:r>
              <a:rPr lang="de-DE" sz="2500" kern="1200" baseline="0" dirty="0">
                <a:solidFill>
                  <a:srgbClr val="000000"/>
                </a:solidFill>
                <a:latin typeface="Arial"/>
              </a:rPr>
              <a:t> </a:t>
            </a:r>
            <a:r>
              <a:rPr lang="de-DE" sz="2500" kern="1200" baseline="0" dirty="0" err="1">
                <a:solidFill>
                  <a:srgbClr val="000000"/>
                </a:solidFill>
                <a:latin typeface="Arial"/>
              </a:rPr>
              <a:t>dolorum</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omnisqui</a:t>
            </a:r>
            <a:r>
              <a:rPr lang="de-DE" sz="2500" kern="1200" baseline="0" dirty="0">
                <a:solidFill>
                  <a:srgbClr val="000000"/>
                </a:solidFill>
                <a:latin typeface="Arial"/>
              </a:rPr>
              <a:t> </a:t>
            </a:r>
            <a:r>
              <a:rPr lang="de-DE" sz="2500" kern="1200" baseline="0" dirty="0" err="1">
                <a:solidFill>
                  <a:srgbClr val="000000"/>
                </a:solidFill>
                <a:latin typeface="Arial"/>
              </a:rPr>
              <a:t>utas</a:t>
            </a:r>
            <a:r>
              <a:rPr lang="de-DE" sz="2500" kern="1200" baseline="0" dirty="0">
                <a:solidFill>
                  <a:srgbClr val="000000"/>
                </a:solidFill>
                <a:latin typeface="Arial"/>
              </a:rPr>
              <a:t> a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inveressus</a:t>
            </a:r>
            <a:r>
              <a:rPr lang="de-DE" sz="2500" kern="1200" baseline="0" dirty="0">
                <a:solidFill>
                  <a:srgbClr val="000000"/>
                </a:solidFill>
                <a:latin typeface="Arial"/>
              </a:rPr>
              <a:t> </a:t>
            </a:r>
            <a:r>
              <a:rPr lang="de-DE" sz="2500" kern="1200" baseline="0" dirty="0" err="1">
                <a:solidFill>
                  <a:srgbClr val="000000"/>
                </a:solidFill>
                <a:latin typeface="Arial"/>
              </a:rPr>
              <a:t>quaspelique</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nos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res</a:t>
            </a:r>
            <a:r>
              <a:rPr lang="de-DE" sz="2500" kern="1200" baseline="0" dirty="0">
                <a:solidFill>
                  <a:srgbClr val="000000"/>
                </a:solidFill>
                <a:latin typeface="Arial"/>
              </a:rPr>
              <a:t> </a:t>
            </a:r>
            <a:r>
              <a:rPr lang="de-DE" sz="2500" kern="1200" baseline="0" dirty="0" err="1">
                <a:solidFill>
                  <a:srgbClr val="000000"/>
                </a:solidFill>
                <a:latin typeface="Arial"/>
              </a:rPr>
              <a:t>essunt</a:t>
            </a:r>
            <a:r>
              <a:rPr lang="de-DE" sz="2500" kern="1200" baseline="0" dirty="0">
                <a:solidFill>
                  <a:srgbClr val="000000"/>
                </a:solidFill>
                <a:latin typeface="Arial"/>
              </a:rPr>
              <a:t> am </a:t>
            </a:r>
            <a:r>
              <a:rPr lang="de-DE" sz="2500" kern="1200" baseline="0" dirty="0" err="1">
                <a:solidFill>
                  <a:srgbClr val="000000"/>
                </a:solidFill>
                <a:latin typeface="Arial"/>
              </a:rPr>
              <a:t>venim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Quistotam</a:t>
            </a:r>
            <a:r>
              <a:rPr lang="de-DE" sz="2500" kern="1200" baseline="0" dirty="0">
                <a:solidFill>
                  <a:srgbClr val="000000"/>
                </a:solidFill>
                <a:latin typeface="Arial"/>
              </a:rPr>
              <a:t> </a:t>
            </a:r>
            <a:r>
              <a:rPr lang="de-DE" sz="2500" kern="1200" baseline="0" dirty="0" err="1">
                <a:solidFill>
                  <a:srgbClr val="000000"/>
                </a:solidFill>
                <a:latin typeface="Arial"/>
              </a:rPr>
              <a:t>repere</a:t>
            </a:r>
            <a:r>
              <a:rPr lang="de-DE" sz="2500" kern="1200" baseline="0" dirty="0">
                <a:solidFill>
                  <a:srgbClr val="000000"/>
                </a:solidFill>
                <a:latin typeface="Arial"/>
              </a:rPr>
              <a:t> cum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odi</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pore</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idis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opta</a:t>
            </a:r>
            <a:r>
              <a:rPr lang="de-DE" sz="2500" kern="1200" baseline="0" dirty="0">
                <a:solidFill>
                  <a:srgbClr val="000000"/>
                </a:solidFill>
                <a:latin typeface="Arial"/>
              </a:rPr>
              <a:t> </a:t>
            </a:r>
            <a:r>
              <a:rPr lang="de-DE" sz="2500" kern="1200" baseline="0" dirty="0" err="1">
                <a:solidFill>
                  <a:srgbClr val="000000"/>
                </a:solidFill>
                <a:latin typeface="Arial"/>
              </a:rPr>
              <a:t>volupietur</a:t>
            </a:r>
            <a:r>
              <a:rPr lang="de-DE" sz="2500" kern="1200" baseline="0" dirty="0">
                <a:solidFill>
                  <a:srgbClr val="000000"/>
                </a:solidFill>
                <a:latin typeface="Arial"/>
              </a:rPr>
              <a:t>, </a:t>
            </a:r>
            <a:r>
              <a:rPr lang="de-DE" sz="2500" kern="1200" baseline="0" dirty="0" err="1">
                <a:solidFill>
                  <a:srgbClr val="000000"/>
                </a:solidFill>
                <a:latin typeface="Arial"/>
              </a:rPr>
              <a:t>torit</a:t>
            </a:r>
            <a:r>
              <a:rPr lang="de-DE" sz="2500" kern="1200" baseline="0" dirty="0">
                <a:solidFill>
                  <a:srgbClr val="000000"/>
                </a:solidFill>
                <a:latin typeface="Arial"/>
              </a:rPr>
              <a:t> </a:t>
            </a:r>
            <a:r>
              <a:rPr lang="de-DE" sz="2500" kern="1200" baseline="0" dirty="0" err="1">
                <a:solidFill>
                  <a:srgbClr val="000000"/>
                </a:solidFill>
                <a:latin typeface="Arial"/>
              </a:rPr>
              <a:t>acculla</a:t>
            </a:r>
            <a:r>
              <a:rPr lang="de-DE" sz="2500" kern="1200" baseline="0" dirty="0">
                <a:solidFill>
                  <a:srgbClr val="000000"/>
                </a:solidFill>
                <a:latin typeface="Arial"/>
              </a:rPr>
              <a:t> </a:t>
            </a:r>
            <a:r>
              <a:rPr lang="de-DE" sz="2500" kern="1200" baseline="0" dirty="0" err="1">
                <a:solidFill>
                  <a:srgbClr val="000000"/>
                </a:solidFill>
                <a:latin typeface="Arial"/>
              </a:rPr>
              <a:t>boriost</a:t>
            </a:r>
            <a:r>
              <a:rPr lang="de-DE" sz="2500" kern="1200" baseline="0" dirty="0">
                <a:solidFill>
                  <a:srgbClr val="000000"/>
                </a:solidFill>
                <a:latin typeface="Arial"/>
              </a:rPr>
              <a:t> </a:t>
            </a:r>
            <a:r>
              <a:rPr lang="de-DE" sz="2500" kern="1200" baseline="0" dirty="0" err="1">
                <a:solidFill>
                  <a:srgbClr val="000000"/>
                </a:solidFill>
                <a:latin typeface="Arial"/>
              </a:rPr>
              <a:t>ibusto</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abo</a:t>
            </a:r>
            <a:r>
              <a:rPr lang="de-DE" sz="2500" kern="1200" baseline="0" dirty="0">
                <a:solidFill>
                  <a:srgbClr val="000000"/>
                </a:solidFill>
                <a:latin typeface="Arial"/>
              </a:rPr>
              <a:t>. </a:t>
            </a:r>
            <a:r>
              <a:rPr lang="de-DE" sz="2500" kern="1200" baseline="0" dirty="0" err="1">
                <a:solidFill>
                  <a:srgbClr val="000000"/>
                </a:solidFill>
                <a:latin typeface="Arial"/>
              </a:rPr>
              <a:t>Giam</a:t>
            </a:r>
            <a:r>
              <a:rPr lang="de-DE" sz="2500" kern="1200" baseline="0" dirty="0">
                <a:solidFill>
                  <a:srgbClr val="000000"/>
                </a:solidFill>
                <a:latin typeface="Arial"/>
              </a:rPr>
              <a:t>, </a:t>
            </a:r>
            <a:r>
              <a:rPr lang="de-DE" sz="2500" kern="1200" baseline="0" dirty="0" err="1">
                <a:solidFill>
                  <a:srgbClr val="000000"/>
                </a:solidFill>
                <a:latin typeface="Arial"/>
              </a:rPr>
              <a:t>tet</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quassimenia</a:t>
            </a:r>
            <a:r>
              <a:rPr lang="de-DE" sz="2500" kern="1200" baseline="0" dirty="0">
                <a:solidFill>
                  <a:srgbClr val="000000"/>
                </a:solidFill>
                <a:latin typeface="Arial"/>
              </a:rPr>
              <a:t> </a:t>
            </a:r>
            <a:r>
              <a:rPr lang="de-DE" sz="2500" kern="1200" baseline="0" dirty="0" err="1">
                <a:solidFill>
                  <a:srgbClr val="000000"/>
                </a:solidFill>
                <a:latin typeface="Arial"/>
              </a:rPr>
              <a:t>nest</a:t>
            </a:r>
            <a:r>
              <a:rPr lang="de-DE" sz="2500" kern="1200" baseline="0" dirty="0">
                <a:solidFill>
                  <a:srgbClr val="000000"/>
                </a:solidFill>
                <a:latin typeface="Arial"/>
              </a:rPr>
              <a:t>, </a:t>
            </a:r>
            <a:r>
              <a:rPr lang="de-DE" sz="2500" kern="1200" baseline="0" dirty="0" err="1">
                <a:solidFill>
                  <a:srgbClr val="000000"/>
                </a:solidFill>
                <a:latin typeface="Arial"/>
              </a:rPr>
              <a:t>explacipis</a:t>
            </a:r>
            <a:r>
              <a:rPr lang="de-DE" sz="2500" kern="1200" baseline="0" dirty="0">
                <a:solidFill>
                  <a:srgbClr val="000000"/>
                </a:solidFill>
                <a:latin typeface="Arial"/>
              </a:rPr>
              <a:t> si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platur</a:t>
            </a:r>
            <a:r>
              <a:rPr lang="de-DE" sz="2500" kern="1200" baseline="0" dirty="0">
                <a:solidFill>
                  <a:srgbClr val="000000"/>
                </a:solidFill>
                <a:latin typeface="Arial"/>
              </a:rPr>
              <a:t>? Mi,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paris</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vitate</a:t>
            </a:r>
            <a:r>
              <a:rPr lang="de-DE" sz="2500" kern="1200" baseline="0" dirty="0">
                <a:solidFill>
                  <a:srgbClr val="000000"/>
                </a:solidFill>
                <a:latin typeface="Arial"/>
              </a:rPr>
              <a:t> </a:t>
            </a:r>
            <a:r>
              <a:rPr lang="de-DE" sz="2500" kern="1200" baseline="0" dirty="0" err="1">
                <a:solidFill>
                  <a:srgbClr val="000000"/>
                </a:solidFill>
                <a:latin typeface="Arial"/>
              </a:rPr>
              <a:t>eatiis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nis</a:t>
            </a:r>
            <a:r>
              <a:rPr lang="de-DE" sz="2500" kern="1200" baseline="0" dirty="0">
                <a:solidFill>
                  <a:srgbClr val="000000"/>
                </a:solidFill>
                <a:latin typeface="Arial"/>
              </a:rPr>
              <a:t> </a:t>
            </a:r>
            <a:r>
              <a:rPr lang="de-DE" sz="2500" kern="1200" baseline="0" dirty="0" err="1">
                <a:solidFill>
                  <a:srgbClr val="000000"/>
                </a:solidFill>
                <a:latin typeface="Arial"/>
              </a:rPr>
              <a:t>quianih</a:t>
            </a:r>
            <a:r>
              <a:rPr lang="de-DE" sz="2500" kern="1200" baseline="0" dirty="0">
                <a:solidFill>
                  <a:srgbClr val="000000"/>
                </a:solidFill>
                <a:latin typeface="Arial"/>
              </a:rPr>
              <a:t> </a:t>
            </a:r>
            <a:r>
              <a:rPr lang="de-DE" sz="2500" kern="1200" baseline="0" dirty="0" err="1">
                <a:solidFill>
                  <a:srgbClr val="000000"/>
                </a:solidFill>
                <a:latin typeface="Arial"/>
              </a:rPr>
              <a:t>icabo</a:t>
            </a:r>
            <a:r>
              <a:rPr lang="de-DE" sz="2500" kern="1200" baseline="0" dirty="0">
                <a:solidFill>
                  <a:srgbClr val="000000"/>
                </a:solidFill>
                <a:latin typeface="Arial"/>
              </a:rPr>
              <a:t>. </a:t>
            </a:r>
            <a:r>
              <a:rPr lang="de-DE" sz="2500" kern="1200" baseline="0" dirty="0" err="1">
                <a:solidFill>
                  <a:srgbClr val="000000"/>
                </a:solidFill>
                <a:latin typeface="Arial"/>
              </a:rPr>
              <a:t>Nequos</a:t>
            </a:r>
            <a:r>
              <a:rPr lang="de-DE" sz="2500" kern="1200" baseline="0" dirty="0">
                <a:solidFill>
                  <a:srgbClr val="000000"/>
                </a:solidFill>
                <a:latin typeface="Arial"/>
              </a:rPr>
              <a:t> ex </a:t>
            </a:r>
            <a:r>
              <a:rPr lang="de-DE" sz="2500" kern="1200" baseline="0" dirty="0" err="1">
                <a:solidFill>
                  <a:srgbClr val="000000"/>
                </a:solidFill>
                <a:latin typeface="Arial"/>
              </a:rPr>
              <a:t>ex</a:t>
            </a:r>
            <a:r>
              <a:rPr lang="de-DE" sz="2500" kern="1200" baseline="0" dirty="0">
                <a:solidFill>
                  <a:srgbClr val="000000"/>
                </a:solidFill>
                <a:latin typeface="Arial"/>
              </a:rPr>
              <a:t> </a:t>
            </a:r>
            <a:r>
              <a:rPr lang="de-DE" sz="2500" kern="1200" baseline="0" dirty="0" err="1">
                <a:solidFill>
                  <a:srgbClr val="000000"/>
                </a:solidFill>
                <a:latin typeface="Arial"/>
              </a:rPr>
              <a:t>eoste</a:t>
            </a:r>
            <a:r>
              <a:rPr lang="de-DE" sz="2500" kern="1200" baseline="0" dirty="0">
                <a:solidFill>
                  <a:srgbClr val="000000"/>
                </a:solidFill>
                <a:latin typeface="Arial"/>
              </a:rPr>
              <a:t> </a:t>
            </a:r>
            <a:r>
              <a:rPr lang="de-DE" sz="2500" kern="1200" baseline="0" dirty="0" err="1">
                <a:solidFill>
                  <a:srgbClr val="000000"/>
                </a:solidFill>
                <a:latin typeface="Arial"/>
              </a:rPr>
              <a:t>nulparu</a:t>
            </a:r>
            <a:r>
              <a:rPr lang="de-DE" sz="2500" kern="1200" baseline="0" dirty="0">
                <a:solidFill>
                  <a:srgbClr val="000000"/>
                </a:solidFill>
                <a:latin typeface="Arial"/>
              </a:rPr>
              <a:t> </a:t>
            </a:r>
            <a:r>
              <a:rPr lang="de-DE" sz="2500" kern="1200" baseline="0" dirty="0" err="1">
                <a:solidFill>
                  <a:srgbClr val="000000"/>
                </a:solidFill>
                <a:latin typeface="Arial"/>
              </a:rPr>
              <a:t>ptatur</a:t>
            </a:r>
            <a:r>
              <a:rPr lang="de-DE" sz="2500" kern="1200" baseline="0" dirty="0">
                <a:solidFill>
                  <a:srgbClr val="000000"/>
                </a:solidFill>
                <a:latin typeface="Arial"/>
              </a:rPr>
              <a:t>? Qui </a:t>
            </a:r>
            <a:r>
              <a:rPr lang="de-DE" sz="2500" kern="1200" baseline="0" dirty="0" err="1">
                <a:solidFill>
                  <a:srgbClr val="000000"/>
                </a:solidFill>
                <a:latin typeface="Arial"/>
              </a:rPr>
              <a:t>optiur</a:t>
            </a:r>
            <a:r>
              <a:rPr lang="de-DE" sz="2500" kern="1200" baseline="0" dirty="0">
                <a:solidFill>
                  <a:srgbClr val="000000"/>
                </a:solidFill>
                <a:latin typeface="Arial"/>
              </a:rPr>
              <a:t> </a:t>
            </a:r>
            <a:r>
              <a:rPr lang="de-DE" sz="2500" kern="1200" baseline="0" dirty="0" err="1">
                <a:solidFill>
                  <a:srgbClr val="000000"/>
                </a:solidFill>
                <a:latin typeface="Arial"/>
              </a:rPr>
              <a:t>soluptiume</a:t>
            </a:r>
            <a:r>
              <a:rPr lang="de-DE" sz="2500" kern="1200" baseline="0" dirty="0">
                <a:solidFill>
                  <a:srgbClr val="000000"/>
                </a:solidFill>
                <a:latin typeface="Arial"/>
              </a:rPr>
              <a:t> </a:t>
            </a:r>
            <a:r>
              <a:rPr lang="de-DE" sz="2500" kern="1200" baseline="0" dirty="0" err="1">
                <a:solidFill>
                  <a:srgbClr val="000000"/>
                </a:solidFill>
                <a:latin typeface="Arial"/>
              </a:rPr>
              <a:t>estiorepuda</a:t>
            </a:r>
            <a:r>
              <a:rPr lang="de-DE" sz="2500" kern="1200" baseline="0" dirty="0">
                <a:solidFill>
                  <a:srgbClr val="000000"/>
                </a:solidFill>
                <a:latin typeface="Arial"/>
              </a:rPr>
              <a:t> </a:t>
            </a:r>
            <a:r>
              <a:rPr lang="de-DE" sz="2500" kern="1200" baseline="0" dirty="0" err="1">
                <a:solidFill>
                  <a:srgbClr val="000000"/>
                </a:solidFill>
                <a:latin typeface="Arial"/>
              </a:rPr>
              <a:t>voles</a:t>
            </a:r>
            <a:r>
              <a:rPr lang="de-DE" sz="2500" kern="1200" baseline="0" dirty="0">
                <a:solidFill>
                  <a:srgbClr val="000000"/>
                </a:solidFill>
                <a:latin typeface="Arial"/>
              </a:rPr>
              <a:t> se </a:t>
            </a:r>
            <a:r>
              <a:rPr lang="de-DE" sz="2500" kern="1200" baseline="0" dirty="0" err="1">
                <a:solidFill>
                  <a:srgbClr val="000000"/>
                </a:solidFill>
                <a:latin typeface="Arial"/>
              </a:rPr>
              <a:t>voles</a:t>
            </a:r>
            <a:r>
              <a:rPr lang="de-DE" sz="2500" kern="1200" baseline="0" dirty="0">
                <a:solidFill>
                  <a:srgbClr val="000000"/>
                </a:solidFill>
                <a:latin typeface="Arial"/>
              </a:rPr>
              <a:t> </a:t>
            </a:r>
            <a:r>
              <a:rPr lang="de-DE" sz="2500" kern="1200" baseline="0" dirty="0" err="1">
                <a:solidFill>
                  <a:srgbClr val="000000"/>
                </a:solidFill>
                <a:latin typeface="Arial"/>
              </a:rPr>
              <a:t>quiaspe</a:t>
            </a:r>
            <a:r>
              <a:rPr lang="de-DE" sz="2500" kern="1200" baseline="0" dirty="0">
                <a:solidFill>
                  <a:srgbClr val="000000"/>
                </a:solidFill>
                <a:latin typeface="Arial"/>
              </a:rPr>
              <a:t> </a:t>
            </a:r>
            <a:r>
              <a:rPr lang="de-DE" sz="2500" kern="1200" baseline="0" dirty="0" err="1">
                <a:solidFill>
                  <a:srgbClr val="000000"/>
                </a:solidFill>
                <a:latin typeface="Arial"/>
              </a:rPr>
              <a:t>provid</a:t>
            </a:r>
            <a:r>
              <a:rPr lang="de-DE" sz="2500" kern="1200" baseline="0" dirty="0">
                <a:solidFill>
                  <a:srgbClr val="000000"/>
                </a:solidFill>
                <a:latin typeface="Arial"/>
              </a:rPr>
              <a:t> </a:t>
            </a:r>
            <a:r>
              <a:rPr lang="de-DE" sz="2500" kern="1200" baseline="0" dirty="0" err="1">
                <a:solidFill>
                  <a:srgbClr val="000000"/>
                </a:solidFill>
                <a:latin typeface="Arial"/>
              </a:rPr>
              <a:t>ullenda</a:t>
            </a:r>
            <a:r>
              <a:rPr lang="de-DE" sz="2500" kern="1200" baseline="0" dirty="0">
                <a:solidFill>
                  <a:srgbClr val="000000"/>
                </a:solidFill>
                <a:latin typeface="Arial"/>
              </a:rPr>
              <a:t> si </a:t>
            </a:r>
            <a:r>
              <a:rPr lang="de-DE" sz="2500" kern="1200" baseline="0" dirty="0" err="1">
                <a:solidFill>
                  <a:srgbClr val="000000"/>
                </a:solidFill>
                <a:latin typeface="Arial"/>
              </a:rPr>
              <a:t>neceate</a:t>
            </a:r>
            <a:r>
              <a:rPr lang="de-DE" sz="2500" kern="1200" baseline="0" dirty="0">
                <a:solidFill>
                  <a:srgbClr val="000000"/>
                </a:solidFill>
                <a:latin typeface="Arial"/>
              </a:rPr>
              <a:t> </a:t>
            </a:r>
            <a:r>
              <a:rPr lang="de-DE" sz="2500" kern="1200" baseline="0" dirty="0" err="1">
                <a:solidFill>
                  <a:srgbClr val="000000"/>
                </a:solidFill>
                <a:latin typeface="Arial"/>
              </a:rPr>
              <a:t>pedit</a:t>
            </a:r>
            <a:r>
              <a:rPr lang="de-DE" sz="2500" kern="1200" baseline="0" dirty="0">
                <a:solidFill>
                  <a:srgbClr val="000000"/>
                </a:solidFill>
                <a:latin typeface="Arial"/>
              </a:rPr>
              <a:t> </a:t>
            </a:r>
            <a:r>
              <a:rPr lang="de-DE" sz="2500" kern="1200" baseline="0" dirty="0" err="1">
                <a:solidFill>
                  <a:srgbClr val="000000"/>
                </a:solidFill>
                <a:latin typeface="Arial"/>
              </a:rPr>
              <a:t>eicient</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a:t>
            </a:r>
            <a:r>
              <a:rPr lang="de-DE" sz="2500" kern="1200" baseline="0" dirty="0" err="1">
                <a:solidFill>
                  <a:srgbClr val="000000"/>
                </a:solidFill>
                <a:latin typeface="Arial"/>
              </a:rPr>
              <a:t>adi</a:t>
            </a:r>
            <a:r>
              <a:rPr lang="de-DE" sz="2500" kern="1200" baseline="0" dirty="0">
                <a:solidFill>
                  <a:srgbClr val="000000"/>
                </a:solidFill>
                <a:latin typeface="Arial"/>
              </a:rPr>
              <a:t> </a:t>
            </a:r>
            <a:r>
              <a:rPr lang="de-DE" sz="2500" kern="1200" baseline="0" dirty="0" err="1">
                <a:solidFill>
                  <a:srgbClr val="000000"/>
                </a:solidFill>
                <a:latin typeface="Arial"/>
              </a:rPr>
              <a:t>sectem</a:t>
            </a:r>
            <a:r>
              <a:rPr lang="de-DE" sz="2500" kern="1200" baseline="0" dirty="0">
                <a:solidFill>
                  <a:srgbClr val="000000"/>
                </a:solidFill>
                <a:latin typeface="Arial"/>
              </a:rPr>
              <a:t> </a:t>
            </a:r>
            <a:r>
              <a:rPr lang="de-DE" sz="2500" kern="1200" baseline="0" dirty="0" err="1">
                <a:solidFill>
                  <a:srgbClr val="000000"/>
                </a:solidFill>
                <a:latin typeface="Arial"/>
              </a:rPr>
              <a:t>doluptate</a:t>
            </a:r>
            <a:r>
              <a:rPr lang="de-DE" sz="2500" kern="1200" baseline="0" dirty="0">
                <a:solidFill>
                  <a:srgbClr val="000000"/>
                </a:solidFill>
                <a:latin typeface="Arial"/>
              </a:rPr>
              <a:t> </a:t>
            </a:r>
            <a:r>
              <a:rPr lang="de-DE" sz="2500" kern="1200" baseline="0" dirty="0" err="1">
                <a:solidFill>
                  <a:srgbClr val="000000"/>
                </a:solidFill>
                <a:latin typeface="Arial"/>
              </a:rPr>
              <a:t>volest</a:t>
            </a:r>
            <a:r>
              <a:rPr lang="de-DE" sz="2500" kern="1200" baseline="0" dirty="0">
                <a:solidFill>
                  <a:srgbClr val="000000"/>
                </a:solidFill>
                <a:latin typeface="Arial"/>
              </a:rPr>
              <a:t>, </a:t>
            </a:r>
            <a:r>
              <a:rPr lang="de-DE" sz="2500" kern="1200" baseline="0" dirty="0" err="1">
                <a:solidFill>
                  <a:srgbClr val="000000"/>
                </a:solidFill>
                <a:latin typeface="Arial"/>
              </a:rPr>
              <a:t>volora</a:t>
            </a:r>
            <a:r>
              <a:rPr lang="de-DE" sz="2500" kern="1200" baseline="0" dirty="0">
                <a:solidFill>
                  <a:srgbClr val="000000"/>
                </a:solidFill>
                <a:latin typeface="Arial"/>
              </a:rPr>
              <a:t> </a:t>
            </a:r>
            <a:r>
              <a:rPr lang="de-DE" sz="2500" kern="1200" baseline="0" dirty="0" err="1">
                <a:solidFill>
                  <a:srgbClr val="000000"/>
                </a:solidFill>
                <a:latin typeface="Arial"/>
              </a:rPr>
              <a:t>eatam</a:t>
            </a:r>
            <a:r>
              <a:rPr lang="de-DE" sz="2500" kern="1200" baseline="0" dirty="0">
                <a:solidFill>
                  <a:srgbClr val="000000"/>
                </a:solidFill>
                <a:latin typeface="Arial"/>
              </a:rPr>
              <a:t> in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atet</a:t>
            </a:r>
            <a:r>
              <a:rPr lang="de-DE" sz="2500" kern="1200" baseline="0" dirty="0">
                <a:solidFill>
                  <a:srgbClr val="000000"/>
                </a:solidFill>
                <a:latin typeface="Arial"/>
              </a:rPr>
              <a:t> </a:t>
            </a:r>
            <a:r>
              <a:rPr lang="de-DE" sz="2500" kern="1200" baseline="0" dirty="0" err="1">
                <a:solidFill>
                  <a:srgbClr val="000000"/>
                </a:solidFill>
                <a:latin typeface="Arial"/>
              </a:rPr>
              <a:t>viducidis</a:t>
            </a:r>
            <a:r>
              <a:rPr lang="de-DE" sz="2500" kern="1200" baseline="0" dirty="0">
                <a:solidFill>
                  <a:srgbClr val="000000"/>
                </a:solidFill>
                <a:latin typeface="Arial"/>
              </a:rPr>
              <a:t> </a:t>
            </a:r>
            <a:r>
              <a:rPr lang="de-DE" sz="2500" kern="1200" baseline="0" dirty="0" err="1">
                <a:solidFill>
                  <a:srgbClr val="000000"/>
                </a:solidFill>
                <a:latin typeface="Arial"/>
              </a:rPr>
              <a:t>eaquae</a:t>
            </a:r>
            <a:r>
              <a:rPr lang="de-DE" sz="2500" kern="1200" baseline="0" dirty="0">
                <a:solidFill>
                  <a:srgbClr val="000000"/>
                </a:solidFill>
                <a:latin typeface="Arial"/>
              </a:rPr>
              <a:t>. </a:t>
            </a:r>
            <a:r>
              <a:rPr lang="de-DE" sz="2500" kern="1200" baseline="0" dirty="0" err="1">
                <a:solidFill>
                  <a:srgbClr val="000000"/>
                </a:solidFill>
                <a:latin typeface="Arial"/>
              </a:rPr>
              <a:t>Em</a:t>
            </a:r>
            <a:r>
              <a:rPr lang="de-DE" sz="2500" kern="1200" baseline="0" dirty="0">
                <a:solidFill>
                  <a:srgbClr val="000000"/>
                </a:solidFill>
                <a:latin typeface="Arial"/>
              </a:rPr>
              <a:t> </a:t>
            </a:r>
            <a:r>
              <a:rPr lang="de-DE" sz="2500" kern="1200" baseline="0" dirty="0" err="1">
                <a:solidFill>
                  <a:srgbClr val="000000"/>
                </a:solidFill>
                <a:latin typeface="Arial"/>
              </a:rPr>
              <a:t>deles</a:t>
            </a:r>
            <a:r>
              <a:rPr lang="de-DE" sz="2500" kern="1200" baseline="0" dirty="0">
                <a:solidFill>
                  <a:srgbClr val="000000"/>
                </a:solidFill>
                <a:latin typeface="Arial"/>
              </a:rPr>
              <a:t> </a:t>
            </a:r>
            <a:r>
              <a:rPr lang="de-DE" sz="2500" kern="1200" baseline="0" dirty="0" err="1">
                <a:solidFill>
                  <a:srgbClr val="000000"/>
                </a:solidFill>
                <a:latin typeface="Arial"/>
              </a:rPr>
              <a:t>doluptus</a:t>
            </a:r>
            <a:r>
              <a:rPr lang="de-DE" sz="2500" kern="1200" baseline="0" dirty="0">
                <a:solidFill>
                  <a:srgbClr val="000000"/>
                </a:solidFill>
                <a:latin typeface="Arial"/>
              </a:rPr>
              <a:t> </a:t>
            </a:r>
            <a:r>
              <a:rPr lang="de-DE" sz="2500" kern="1200" baseline="0" dirty="0" err="1">
                <a:solidFill>
                  <a:srgbClr val="000000"/>
                </a:solidFill>
                <a:latin typeface="Arial"/>
              </a:rPr>
              <a:t>estotatur</a:t>
            </a:r>
            <a:r>
              <a:rPr lang="de-DE" sz="2500" kern="1200" baseline="0" dirty="0">
                <a:solidFill>
                  <a:srgbClr val="000000"/>
                </a:solidFill>
                <a:latin typeface="Arial"/>
              </a:rPr>
              <a:t>? </a:t>
            </a:r>
            <a:r>
              <a:rPr lang="de-DE" sz="2500" kern="1200" baseline="0" dirty="0" err="1">
                <a:solidFill>
                  <a:srgbClr val="000000"/>
                </a:solidFill>
                <a:latin typeface="Arial"/>
              </a:rPr>
              <a:t>Igendella</a:t>
            </a:r>
            <a:r>
              <a:rPr lang="de-DE" sz="2500" kern="1200" baseline="0" dirty="0">
                <a:solidFill>
                  <a:srgbClr val="000000"/>
                </a:solidFill>
                <a:latin typeface="Arial"/>
              </a:rPr>
              <a:t> </a:t>
            </a:r>
            <a:r>
              <a:rPr lang="de-DE" sz="2500" kern="1200" baseline="0" dirty="0" err="1">
                <a:solidFill>
                  <a:srgbClr val="000000"/>
                </a:solidFill>
                <a:latin typeface="Arial"/>
              </a:rPr>
              <a:t>preped</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fugiasp</a:t>
            </a:r>
            <a:r>
              <a:rPr lang="de-DE" sz="2500" kern="1200" baseline="0" dirty="0">
                <a:solidFill>
                  <a:srgbClr val="000000"/>
                </a:solidFill>
                <a:latin typeface="Arial"/>
              </a:rPr>
              <a:t> </a:t>
            </a:r>
            <a:r>
              <a:rPr lang="de-DE" sz="2500" kern="1200" baseline="0" dirty="0" err="1">
                <a:solidFill>
                  <a:srgbClr val="000000"/>
                </a:solidFill>
                <a:latin typeface="Arial"/>
              </a:rPr>
              <a:t>eraerum</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autaspe</a:t>
            </a:r>
            <a:r>
              <a:rPr lang="de-DE" sz="2500" kern="1200" baseline="0" dirty="0">
                <a:solidFill>
                  <a:srgbClr val="000000"/>
                </a:solidFill>
                <a:latin typeface="Arial"/>
              </a:rPr>
              <a:t> </a:t>
            </a:r>
            <a:r>
              <a:rPr lang="de-DE" sz="2500" kern="1200" baseline="0" dirty="0" err="1">
                <a:solidFill>
                  <a:srgbClr val="000000"/>
                </a:solidFill>
                <a:latin typeface="Arial"/>
              </a:rPr>
              <a:t>molupta</a:t>
            </a:r>
            <a:r>
              <a:rPr lang="de-DE" sz="2500" kern="1200" baseline="0" dirty="0">
                <a:solidFill>
                  <a:srgbClr val="000000"/>
                </a:solidFill>
                <a:latin typeface="Arial"/>
              </a:rPr>
              <a:t> </a:t>
            </a:r>
            <a:r>
              <a:rPr lang="de-DE" sz="2500" kern="1200" baseline="0" dirty="0" err="1">
                <a:solidFill>
                  <a:srgbClr val="000000"/>
                </a:solidFill>
                <a:latin typeface="Arial"/>
              </a:rPr>
              <a:t>tiatiate</a:t>
            </a:r>
            <a:r>
              <a:rPr lang="de-DE" sz="2500" kern="1200" baseline="0" dirty="0">
                <a:solidFill>
                  <a:srgbClr val="000000"/>
                </a:solidFill>
                <a:latin typeface="Arial"/>
              </a:rPr>
              <a:t> </a:t>
            </a:r>
            <a:r>
              <a:rPr lang="de-DE" sz="2500" kern="1200" baseline="0" dirty="0" err="1">
                <a:solidFill>
                  <a:srgbClr val="000000"/>
                </a:solidFill>
                <a:latin typeface="Arial"/>
              </a:rPr>
              <a:t>voluptur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Nequia</a:t>
            </a:r>
            <a:r>
              <a:rPr lang="de-DE" sz="2500" kern="1200" baseline="0" dirty="0">
                <a:solidFill>
                  <a:srgbClr val="000000"/>
                </a:solidFill>
                <a:latin typeface="Arial"/>
              </a:rPr>
              <a:t> </a:t>
            </a:r>
            <a:r>
              <a:rPr lang="de-DE" sz="2500" kern="1200" baseline="0" dirty="0" err="1">
                <a:solidFill>
                  <a:srgbClr val="000000"/>
                </a:solidFill>
                <a:latin typeface="Arial"/>
              </a:rPr>
              <a:t>voloratusci</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mos</a:t>
            </a:r>
            <a:r>
              <a:rPr lang="de-DE" sz="2500" kern="1200" baseline="0" dirty="0">
                <a:solidFill>
                  <a:srgbClr val="000000"/>
                </a:solidFill>
                <a:latin typeface="Arial"/>
              </a:rPr>
              <a:t> </a:t>
            </a:r>
            <a:r>
              <a:rPr lang="de-DE" sz="2500" kern="1200" baseline="0" dirty="0" err="1">
                <a:solidFill>
                  <a:srgbClr val="000000"/>
                </a:solidFill>
                <a:latin typeface="Arial"/>
              </a:rPr>
              <a:t>ipidella</a:t>
            </a:r>
            <a:r>
              <a:rPr lang="de-DE" sz="2500" kern="1200" baseline="0" dirty="0">
                <a:solidFill>
                  <a:srgbClr val="000000"/>
                </a:solidFill>
                <a:latin typeface="Arial"/>
              </a:rPr>
              <a:t> </a:t>
            </a:r>
            <a:r>
              <a:rPr lang="de-DE" sz="2500" kern="1200" baseline="0" dirty="0" err="1">
                <a:solidFill>
                  <a:srgbClr val="000000"/>
                </a:solidFill>
                <a:latin typeface="Arial"/>
              </a:rPr>
              <a:t>simust</a:t>
            </a:r>
            <a:r>
              <a:rPr lang="de-DE" sz="2500" kern="1200" baseline="0" dirty="0">
                <a:solidFill>
                  <a:srgbClr val="000000"/>
                </a:solidFill>
                <a:latin typeface="Arial"/>
              </a:rPr>
              <a:t>, </a:t>
            </a:r>
            <a:r>
              <a:rPr lang="de-DE" sz="2500" kern="1200" baseline="0" dirty="0" err="1">
                <a:solidFill>
                  <a:srgbClr val="000000"/>
                </a:solidFill>
                <a:latin typeface="Arial"/>
              </a:rPr>
              <a:t>erferumquam</a:t>
            </a:r>
            <a:r>
              <a:rPr lang="de-DE" sz="2500" kern="1200" baseline="0" dirty="0">
                <a:solidFill>
                  <a:srgbClr val="000000"/>
                </a:solidFill>
                <a:latin typeface="Arial"/>
              </a:rPr>
              <a:t> et </a:t>
            </a:r>
            <a:r>
              <a:rPr lang="de-DE" sz="2500" kern="1200" baseline="0" dirty="0" err="1">
                <a:solidFill>
                  <a:srgbClr val="000000"/>
                </a:solidFill>
                <a:latin typeface="Arial"/>
              </a:rPr>
              <a:t>dolum</a:t>
            </a:r>
            <a:r>
              <a:rPr lang="de-DE" sz="2500" kern="1200" baseline="0" dirty="0">
                <a:solidFill>
                  <a:srgbClr val="000000"/>
                </a:solidFill>
                <a:latin typeface="Arial"/>
              </a:rPr>
              <a:t> in </a:t>
            </a:r>
            <a:r>
              <a:rPr lang="de-DE" sz="2500" kern="1200" baseline="0" dirty="0" err="1">
                <a:solidFill>
                  <a:srgbClr val="000000"/>
                </a:solidFill>
                <a:latin typeface="Arial"/>
              </a:rPr>
              <a:t>eseque</a:t>
            </a:r>
            <a:r>
              <a:rPr lang="de-DE" sz="2500" kern="1200" baseline="0" dirty="0">
                <a:solidFill>
                  <a:srgbClr val="000000"/>
                </a:solidFill>
                <a:latin typeface="Arial"/>
              </a:rPr>
              <a:t> </a:t>
            </a:r>
            <a:r>
              <a:rPr lang="de-DE" sz="2500" kern="1200" baseline="0" dirty="0" err="1">
                <a:solidFill>
                  <a:srgbClr val="000000"/>
                </a:solidFill>
                <a:latin typeface="Arial"/>
              </a:rPr>
              <a:t>pe</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quas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nimusda</a:t>
            </a:r>
            <a:r>
              <a:rPr lang="de-DE" sz="2500" kern="1200" baseline="0" dirty="0">
                <a:solidFill>
                  <a:srgbClr val="000000"/>
                </a:solidFill>
                <a:latin typeface="Arial"/>
              </a:rPr>
              <a:t> </a:t>
            </a:r>
            <a:r>
              <a:rPr lang="de-DE" sz="2500" kern="1200" baseline="0" dirty="0" err="1">
                <a:solidFill>
                  <a:srgbClr val="000000"/>
                </a:solidFill>
                <a:latin typeface="Arial"/>
              </a:rPr>
              <a:t>ndebitas</a:t>
            </a:r>
            <a:r>
              <a:rPr lang="de-DE" sz="2500" kern="1200" baseline="0" dirty="0">
                <a:solidFill>
                  <a:srgbClr val="000000"/>
                </a:solidFill>
                <a:latin typeface="Arial"/>
              </a:rPr>
              <a:t> </a:t>
            </a:r>
            <a:r>
              <a:rPr lang="de-DE" sz="2500" kern="1200" baseline="0" dirty="0" err="1">
                <a:solidFill>
                  <a:srgbClr val="000000"/>
                </a:solidFill>
                <a:latin typeface="Arial"/>
              </a:rPr>
              <a:t>rehentio</a:t>
            </a:r>
            <a:r>
              <a:rPr lang="de-DE" sz="2500" kern="1200" baseline="0" dirty="0">
                <a:solidFill>
                  <a:srgbClr val="000000"/>
                </a:solidFill>
                <a:latin typeface="Arial"/>
              </a:rPr>
              <a:t> </a:t>
            </a:r>
            <a:r>
              <a:rPr lang="de-DE" sz="2500" kern="1200" baseline="0" dirty="0" err="1">
                <a:solidFill>
                  <a:srgbClr val="000000"/>
                </a:solidFill>
                <a:latin typeface="Arial"/>
              </a:rPr>
              <a:t>quiaspero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a:t>
            </a:r>
            <a:r>
              <a:rPr lang="de-DE" sz="2500" kern="1200" baseline="0" dirty="0" err="1">
                <a:solidFill>
                  <a:srgbClr val="000000"/>
                </a:solidFill>
                <a:latin typeface="Arial"/>
              </a:rPr>
              <a:t>magnimp</a:t>
            </a:r>
            <a:r>
              <a:rPr lang="de-DE" sz="2500" kern="1200" baseline="0" dirty="0">
                <a:solidFill>
                  <a:srgbClr val="000000"/>
                </a:solidFill>
                <a:latin typeface="Arial"/>
              </a:rPr>
              <a:t> </a:t>
            </a:r>
            <a:r>
              <a:rPr lang="de-DE" sz="2500" kern="1200" baseline="0" dirty="0" err="1">
                <a:solidFill>
                  <a:srgbClr val="000000"/>
                </a:solidFill>
                <a:latin typeface="Arial"/>
              </a:rPr>
              <a:t>orrorum</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voloratur</a:t>
            </a:r>
            <a:r>
              <a:rPr lang="de-DE" sz="2500" kern="1200" baseline="0" dirty="0">
                <a:solidFill>
                  <a:srgbClr val="000000"/>
                </a:solidFill>
                <a:latin typeface="Arial"/>
              </a:rPr>
              <a:t>, </a:t>
            </a:r>
            <a:r>
              <a:rPr lang="de-DE" sz="2500" kern="1200" baseline="0" dirty="0" err="1">
                <a:solidFill>
                  <a:srgbClr val="000000"/>
                </a:solidFill>
                <a:latin typeface="Arial"/>
              </a:rPr>
              <a:t>sundam</a:t>
            </a:r>
            <a:r>
              <a:rPr lang="de-DE" sz="2500" kern="1200" baseline="0" dirty="0">
                <a:solidFill>
                  <a:srgbClr val="000000"/>
                </a:solidFill>
                <a:latin typeface="Arial"/>
              </a:rPr>
              <a:t> </a:t>
            </a:r>
            <a:r>
              <a:rPr lang="de-DE" sz="2500" kern="1200" baseline="0" dirty="0" err="1">
                <a:solidFill>
                  <a:srgbClr val="000000"/>
                </a:solidFill>
                <a:latin typeface="Arial"/>
              </a:rPr>
              <a:t>eat</a:t>
            </a:r>
            <a:r>
              <a:rPr lang="de-DE" sz="2500" kern="1200" baseline="0" dirty="0">
                <a:solidFill>
                  <a:srgbClr val="000000"/>
                </a:solidFill>
                <a:latin typeface="Arial"/>
              </a:rPr>
              <a:t> </a:t>
            </a:r>
            <a:r>
              <a:rPr lang="de-DE" sz="2500" kern="1200" baseline="0" dirty="0" err="1">
                <a:solidFill>
                  <a:srgbClr val="000000"/>
                </a:solidFill>
                <a:latin typeface="Arial"/>
              </a:rPr>
              <a:t>litatin</a:t>
            </a:r>
            <a:r>
              <a:rPr lang="de-DE" sz="2500" kern="1200" baseline="0" dirty="0">
                <a:solidFill>
                  <a:srgbClr val="000000"/>
                </a:solidFill>
                <a:latin typeface="Arial"/>
              </a:rPr>
              <a:t> </a:t>
            </a:r>
            <a:r>
              <a:rPr lang="de-DE" sz="2500" kern="1200" baseline="0" dirty="0" err="1">
                <a:solidFill>
                  <a:srgbClr val="000000"/>
                </a:solidFill>
                <a:latin typeface="Arial"/>
              </a:rPr>
              <a:t>experia</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offici</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laccabo</a:t>
            </a:r>
            <a:r>
              <a:rPr lang="de-DE" sz="2500" kern="1200" baseline="0" dirty="0">
                <a:solidFill>
                  <a:srgbClr val="000000"/>
                </a:solidFill>
                <a:latin typeface="Arial"/>
              </a:rPr>
              <a:t>. Min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oditatistem</a:t>
            </a:r>
            <a:r>
              <a:rPr lang="de-DE" sz="2500" kern="1200" baseline="0" dirty="0">
                <a:solidFill>
                  <a:srgbClr val="000000"/>
                </a:solidFill>
                <a:latin typeface="Arial"/>
              </a:rPr>
              <a:t> </a:t>
            </a:r>
            <a:r>
              <a:rPr lang="de-DE" sz="2500" kern="1200" baseline="0" dirty="0" err="1">
                <a:solidFill>
                  <a:srgbClr val="000000"/>
                </a:solidFill>
                <a:latin typeface="Arial"/>
              </a:rPr>
              <a:t>volorem</a:t>
            </a:r>
            <a:r>
              <a:rPr lang="de-DE" sz="2500" kern="1200" baseline="0" dirty="0">
                <a:solidFill>
                  <a:srgbClr val="000000"/>
                </a:solidFill>
                <a:latin typeface="Arial"/>
              </a:rPr>
              <a:t> </a:t>
            </a:r>
            <a:r>
              <a:rPr lang="de-DE" sz="2500" kern="1200" baseline="0" dirty="0" err="1">
                <a:solidFill>
                  <a:srgbClr val="000000"/>
                </a:solidFill>
                <a:latin typeface="Arial"/>
              </a:rPr>
              <a:t>ratemporesti</a:t>
            </a:r>
            <a:r>
              <a:rPr lang="de-DE" sz="2500" kern="1200" baseline="0" dirty="0">
                <a:solidFill>
                  <a:srgbClr val="000000"/>
                </a:solidFill>
                <a:latin typeface="Arial"/>
              </a:rPr>
              <a:t> </a:t>
            </a:r>
            <a:r>
              <a:rPr lang="de-DE" sz="2500" kern="1200" baseline="0" dirty="0" err="1">
                <a:solidFill>
                  <a:srgbClr val="000000"/>
                </a:solidFill>
                <a:latin typeface="Arial"/>
              </a:rPr>
              <a:t>volesciur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p>
        </p:txBody>
      </p:sp>
      <p:sp>
        <p:nvSpPr>
          <p:cNvPr id="5" name="Fußzeilenplatzhalter 4"/>
          <p:cNvSpPr>
            <a:spLocks noGrp="1"/>
          </p:cNvSpPr>
          <p:nvPr>
            <p:ph type="ftr" sz="quarter" idx="11"/>
          </p:nvPr>
        </p:nvSpPr>
        <p:spPr>
          <a:xfrm>
            <a:off x="1656000" y="27936000"/>
            <a:ext cx="39492000" cy="741491"/>
          </a:xfrm>
          <a:prstGeom prst="rect">
            <a:avLst/>
          </a:prstGeom>
        </p:spPr>
        <p:txBody>
          <a:bodyPr/>
          <a:lstStyle/>
          <a:p>
            <a:r>
              <a:rPr lang="de-DE" b="1" dirty="0"/>
              <a:t>Technische Universität München </a:t>
            </a:r>
          </a:p>
          <a:p>
            <a:r>
              <a:rPr lang="de-DE" dirty="0"/>
              <a:t>Fakultät für Mustertechnik </a:t>
            </a:r>
          </a:p>
          <a:p>
            <a:r>
              <a:rPr lang="de-DE" dirty="0"/>
              <a:t>Lehrstuhl für Musterverfahren</a:t>
            </a:r>
          </a:p>
        </p:txBody>
      </p:sp>
      <p:sp>
        <p:nvSpPr>
          <p:cNvPr id="13" name="Bildplatzhalter 12"/>
          <p:cNvSpPr>
            <a:spLocks noGrp="1"/>
          </p:cNvSpPr>
          <p:nvPr>
            <p:ph type="pic" sz="quarter" idx="16"/>
          </p:nvPr>
        </p:nvSpPr>
        <p:spPr>
          <a:xfrm>
            <a:off x="9666958" y="20684603"/>
            <a:ext cx="7380000" cy="6120000"/>
          </a:xfrm>
          <a:prstGeom prst="rect">
            <a:avLst/>
          </a:prstGeom>
        </p:spPr>
        <p:txBody>
          <a:bodyPr bIns="46800" anchor="t" anchorCtr="0"/>
          <a:lstStyle/>
          <a:p>
            <a:r>
              <a:rPr lang="de-DE"/>
              <a:t>Bild durch Klicken auf Symbol hinzufügen</a:t>
            </a:r>
            <a:endParaRPr lang="de-DE" dirty="0"/>
          </a:p>
        </p:txBody>
      </p:sp>
      <p:sp>
        <p:nvSpPr>
          <p:cNvPr id="19" name="Textplatzhalter 18"/>
          <p:cNvSpPr>
            <a:spLocks noGrp="1"/>
          </p:cNvSpPr>
          <p:nvPr>
            <p:ph type="body" sz="quarter" idx="17" hasCustomPrompt="1"/>
          </p:nvPr>
        </p:nvSpPr>
        <p:spPr>
          <a:xfrm>
            <a:off x="9666958" y="26805283"/>
            <a:ext cx="73800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12" name="Bildplatzhalter 12"/>
          <p:cNvSpPr>
            <a:spLocks noGrp="1"/>
          </p:cNvSpPr>
          <p:nvPr>
            <p:ph type="pic" sz="quarter" idx="18"/>
          </p:nvPr>
        </p:nvSpPr>
        <p:spPr>
          <a:xfrm>
            <a:off x="25761566" y="9091315"/>
            <a:ext cx="7380000" cy="9360360"/>
          </a:xfrm>
          <a:prstGeom prst="rect">
            <a:avLst/>
          </a:prstGeom>
        </p:spPr>
        <p:txBody>
          <a:bodyPr bIns="46800" anchor="t" anchorCtr="0"/>
          <a:lstStyle/>
          <a:p>
            <a:r>
              <a:rPr lang="de-DE"/>
              <a:t>Bild durch Klicken auf Symbol hinzufügen</a:t>
            </a:r>
            <a:endParaRPr lang="de-DE" dirty="0"/>
          </a:p>
        </p:txBody>
      </p:sp>
      <p:sp>
        <p:nvSpPr>
          <p:cNvPr id="14" name="Textplatzhalter 18"/>
          <p:cNvSpPr>
            <a:spLocks noGrp="1"/>
          </p:cNvSpPr>
          <p:nvPr>
            <p:ph type="body" sz="quarter" idx="19" hasCustomPrompt="1"/>
          </p:nvPr>
        </p:nvSpPr>
        <p:spPr>
          <a:xfrm>
            <a:off x="25761566" y="18452355"/>
            <a:ext cx="73800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15" name="Titel 10"/>
          <p:cNvSpPr>
            <a:spLocks noGrp="1"/>
          </p:cNvSpPr>
          <p:nvPr>
            <p:ph type="title" hasCustomPrompt="1"/>
          </p:nvPr>
        </p:nvSpPr>
        <p:spPr>
          <a:xfrm>
            <a:off x="1656000" y="4950000"/>
            <a:ext cx="39492000" cy="810948"/>
          </a:xfrm>
          <a:prstGeom prst="rect">
            <a:avLst/>
          </a:prstGeom>
        </p:spPr>
        <p:txBody>
          <a:bodyPr lIns="0" tIns="0" rIns="0" bIns="0" anchor="ctr" anchorCtr="0"/>
          <a:lstStyle>
            <a:lvl1pPr>
              <a:defRPr/>
            </a:lvl1pPr>
          </a:lstStyle>
          <a:p>
            <a:r>
              <a:rPr lang="de-DE" dirty="0"/>
              <a:t>Überschrift 1</a:t>
            </a:r>
          </a:p>
        </p:txBody>
      </p:sp>
      <p:sp>
        <p:nvSpPr>
          <p:cNvPr id="16" name="Textplatzhalter 16"/>
          <p:cNvSpPr>
            <a:spLocks noGrp="1"/>
          </p:cNvSpPr>
          <p:nvPr>
            <p:ph type="body" sz="quarter" idx="14" hasCustomPrompt="1"/>
          </p:nvPr>
        </p:nvSpPr>
        <p:spPr>
          <a:xfrm>
            <a:off x="1656000" y="8172000"/>
            <a:ext cx="39492000" cy="508672"/>
          </a:xfrm>
          <a:prstGeom prst="rect">
            <a:avLst/>
          </a:prstGeom>
        </p:spPr>
        <p:txBody>
          <a:bodyPr lIns="0" tIns="0" rIns="0" bIns="0" anchor="ctr" anchorCtr="0"/>
          <a:lstStyle>
            <a:lvl1pPr>
              <a:buNone/>
              <a:defRPr sz="4400" baseline="0"/>
            </a:lvl1pPr>
          </a:lstStyle>
          <a:p>
            <a:r>
              <a:rPr lang="de-DE" sz="4400" baseline="0" dirty="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17" name="Textplatzhalter 9"/>
          <p:cNvSpPr>
            <a:spLocks noGrp="1"/>
          </p:cNvSpPr>
          <p:nvPr>
            <p:ph type="body" sz="quarter" idx="15" hasCustomPrompt="1"/>
          </p:nvPr>
        </p:nvSpPr>
        <p:spPr>
          <a:xfrm>
            <a:off x="1655999" y="6804000"/>
            <a:ext cx="39492000" cy="595131"/>
          </a:xfrm>
          <a:prstGeom prst="rect">
            <a:avLst/>
          </a:prstGeom>
        </p:spPr>
        <p:txBody>
          <a:bodyPr lIns="0" tIns="0" rIns="0" bIns="0" anchor="ctr" anchorCtr="0"/>
          <a:lstStyle>
            <a:lvl1pPr>
              <a:buNone/>
              <a:defRPr sz="6700" baseline="0"/>
            </a:lvl1pPr>
          </a:lstStyle>
          <a:p>
            <a:pPr lvl="0"/>
            <a:r>
              <a:rPr lang="de-DE" dirty="0"/>
              <a:t>Überschrift 2</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BOXEN 5 Spalten">
    <p:spTree>
      <p:nvGrpSpPr>
        <p:cNvPr id="1" name=""/>
        <p:cNvGrpSpPr/>
        <p:nvPr/>
      </p:nvGrpSpPr>
      <p:grpSpPr>
        <a:xfrm>
          <a:off x="0" y="0"/>
          <a:ext cx="0" cy="0"/>
          <a:chOff x="0" y="0"/>
          <a:chExt cx="0" cy="0"/>
        </a:xfrm>
      </p:grpSpPr>
      <p:sp>
        <p:nvSpPr>
          <p:cNvPr id="21" name="Textplatzhalter 16"/>
          <p:cNvSpPr>
            <a:spLocks noGrp="1"/>
          </p:cNvSpPr>
          <p:nvPr>
            <p:ph type="body" sz="quarter" idx="22" hasCustomPrompt="1"/>
          </p:nvPr>
        </p:nvSpPr>
        <p:spPr>
          <a:xfrm>
            <a:off x="17745238" y="8784000"/>
            <a:ext cx="7308000" cy="18426761"/>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rtl="0"/>
            <a:r>
              <a:rPr lang="de-DE" sz="2500" kern="1200" baseline="0" dirty="0">
                <a:solidFill>
                  <a:srgbClr val="000000"/>
                </a:solidFill>
                <a:latin typeface="Arial"/>
              </a:rPr>
              <a:t>Papier-stärke (sog. Grammatur) und Haptik achten.</a:t>
            </a:r>
          </a:p>
          <a:p>
            <a:pPr rtl="0"/>
            <a:r>
              <a:rPr lang="de-DE" sz="2500" kern="1200" baseline="0" dirty="0">
                <a:solidFill>
                  <a:srgbClr val="000000"/>
                </a:solidFill>
                <a:latin typeface="Arial"/>
              </a:rPr>
              <a:t>Weitere Informationen zum Corporate Design der TUM finden Sie unter www.tum.de/cd</a:t>
            </a:r>
          </a:p>
          <a:p>
            <a:pPr lvl="1"/>
            <a:r>
              <a:rPr lang="de-DE" dirty="0"/>
              <a:t>Blindtext</a:t>
            </a:r>
          </a:p>
          <a:p>
            <a:pPr rtl="0"/>
            <a:r>
              <a:rPr lang="de-DE" sz="2500" kern="1200" baseline="0" dirty="0" err="1">
                <a:solidFill>
                  <a:srgbClr val="000000"/>
                </a:solidFill>
                <a:latin typeface="Arial"/>
              </a:rPr>
              <a:t>Pa</a:t>
            </a:r>
            <a:r>
              <a:rPr lang="de-DE" sz="2500" kern="1200" baseline="0" dirty="0">
                <a:solidFill>
                  <a:srgbClr val="000000"/>
                </a:solidFill>
                <a:latin typeface="Arial"/>
              </a:rPr>
              <a:t> </a:t>
            </a:r>
            <a:r>
              <a:rPr lang="de-DE" sz="2500" kern="1200" baseline="0" dirty="0" err="1">
                <a:solidFill>
                  <a:srgbClr val="000000"/>
                </a:solidFill>
                <a:latin typeface="Arial"/>
              </a:rPr>
              <a:t>dolumquatur</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officiist</a:t>
            </a:r>
            <a:r>
              <a:rPr lang="de-DE" sz="2500" kern="1200" baseline="0" dirty="0">
                <a:solidFill>
                  <a:srgbClr val="000000"/>
                </a:solidFill>
                <a:latin typeface="Arial"/>
              </a:rPr>
              <a:t>, </a:t>
            </a:r>
            <a:r>
              <a:rPr lang="de-DE" sz="2500" kern="1200" baseline="0" dirty="0" err="1">
                <a:solidFill>
                  <a:srgbClr val="000000"/>
                </a:solidFill>
                <a:latin typeface="Arial"/>
              </a:rPr>
              <a:t>cullacc</a:t>
            </a:r>
            <a:r>
              <a:rPr lang="de-DE" sz="2500" kern="1200" baseline="0" dirty="0">
                <a:solidFill>
                  <a:srgbClr val="000000"/>
                </a:solidFill>
                <a:latin typeface="Arial"/>
              </a:rPr>
              <a:t> </a:t>
            </a:r>
            <a:r>
              <a:rPr lang="de-DE" sz="2500" kern="1200" baseline="0" dirty="0" err="1">
                <a:solidFill>
                  <a:srgbClr val="000000"/>
                </a:solidFill>
                <a:latin typeface="Arial"/>
              </a:rPr>
              <a:t>umquod</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non </a:t>
            </a:r>
            <a:r>
              <a:rPr lang="de-DE" sz="2500" kern="1200" baseline="0" dirty="0" err="1">
                <a:solidFill>
                  <a:srgbClr val="000000"/>
                </a:solidFill>
                <a:latin typeface="Arial"/>
              </a:rPr>
              <a:t>res</a:t>
            </a:r>
            <a:r>
              <a:rPr lang="de-DE" sz="2500" kern="1200" baseline="0" dirty="0">
                <a:solidFill>
                  <a:srgbClr val="000000"/>
                </a:solidFill>
                <a:latin typeface="Arial"/>
              </a:rPr>
              <a:t> ex et </a:t>
            </a:r>
            <a:r>
              <a:rPr lang="de-DE" sz="2500" kern="1200" baseline="0" dirty="0" err="1">
                <a:solidFill>
                  <a:srgbClr val="000000"/>
                </a:solidFill>
                <a:latin typeface="Arial"/>
              </a:rPr>
              <a:t>odita</a:t>
            </a:r>
            <a:r>
              <a:rPr lang="de-DE" sz="2500" kern="1200" baseline="0" dirty="0">
                <a:solidFill>
                  <a:srgbClr val="000000"/>
                </a:solidFill>
                <a:latin typeface="Arial"/>
              </a:rPr>
              <a:t> </a:t>
            </a:r>
            <a:r>
              <a:rPr lang="de-DE" sz="2500" kern="1200" baseline="0" dirty="0" err="1">
                <a:solidFill>
                  <a:srgbClr val="000000"/>
                </a:solidFill>
                <a:latin typeface="Arial"/>
              </a:rPr>
              <a:t>volum</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estibus</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et </a:t>
            </a:r>
            <a:r>
              <a:rPr lang="de-DE" sz="2500" kern="1200" baseline="0" dirty="0" err="1">
                <a:solidFill>
                  <a:srgbClr val="000000"/>
                </a:solidFill>
                <a:latin typeface="Arial"/>
              </a:rPr>
              <a:t>lit</a:t>
            </a:r>
            <a:r>
              <a:rPr lang="de-DE" sz="2500" kern="1200" baseline="0" dirty="0">
                <a:solidFill>
                  <a:srgbClr val="000000"/>
                </a:solidFill>
                <a:latin typeface="Arial"/>
              </a:rPr>
              <a:t> quo </a:t>
            </a:r>
            <a:r>
              <a:rPr lang="de-DE" sz="2500" kern="1200" baseline="0" dirty="0" err="1">
                <a:solidFill>
                  <a:srgbClr val="000000"/>
                </a:solidFill>
                <a:latin typeface="Arial"/>
              </a:rPr>
              <a:t>quam</a:t>
            </a:r>
            <a:r>
              <a:rPr lang="de-DE" sz="2500" kern="1200" baseline="0" dirty="0">
                <a:solidFill>
                  <a:srgbClr val="000000"/>
                </a:solidFill>
                <a:latin typeface="Arial"/>
              </a:rPr>
              <a:t> quo </a:t>
            </a:r>
            <a:r>
              <a:rPr lang="de-DE" sz="2500" kern="1200" baseline="0" dirty="0" err="1">
                <a:solidFill>
                  <a:srgbClr val="000000"/>
                </a:solidFill>
                <a:latin typeface="Arial"/>
              </a:rPr>
              <a:t>ea</a:t>
            </a:r>
            <a:r>
              <a:rPr lang="de-DE" sz="2500" kern="1200" baseline="0" dirty="0">
                <a:solidFill>
                  <a:srgbClr val="000000"/>
                </a:solidFill>
                <a:latin typeface="Arial"/>
              </a:rPr>
              <a:t> </a:t>
            </a:r>
            <a:r>
              <a:rPr lang="de-DE" sz="2500" kern="1200" baseline="0" dirty="0" err="1">
                <a:solidFill>
                  <a:srgbClr val="000000"/>
                </a:solidFill>
                <a:latin typeface="Arial"/>
              </a:rPr>
              <a:t>voluptis</a:t>
            </a:r>
            <a:r>
              <a:rPr lang="de-DE" sz="2500" kern="1200" baseline="0" dirty="0">
                <a:solidFill>
                  <a:srgbClr val="000000"/>
                </a:solidFill>
                <a:latin typeface="Arial"/>
              </a:rPr>
              <a:t>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elitatur</a:t>
            </a:r>
            <a:r>
              <a:rPr lang="de-DE" sz="2500" kern="1200" baseline="0" dirty="0">
                <a:solidFill>
                  <a:srgbClr val="000000"/>
                </a:solidFill>
                <a:latin typeface="Arial"/>
              </a:rPr>
              <a:t>, ex </a:t>
            </a:r>
            <a:r>
              <a:rPr lang="de-DE" sz="2500" kern="1200" baseline="0" dirty="0" err="1">
                <a:solidFill>
                  <a:srgbClr val="000000"/>
                </a:solidFill>
                <a:latin typeface="Arial"/>
              </a:rPr>
              <a:t>experep</a:t>
            </a:r>
            <a:r>
              <a:rPr lang="de-DE" sz="2500" kern="1200" baseline="0" dirty="0">
                <a:solidFill>
                  <a:srgbClr val="000000"/>
                </a:solidFill>
                <a:latin typeface="Arial"/>
              </a:rPr>
              <a:t> </a:t>
            </a:r>
            <a:r>
              <a:rPr lang="de-DE" sz="2500" kern="1200" baseline="0" dirty="0" err="1">
                <a:solidFill>
                  <a:srgbClr val="000000"/>
                </a:solidFill>
                <a:latin typeface="Arial"/>
              </a:rPr>
              <a:t>elibus</a:t>
            </a:r>
            <a:r>
              <a:rPr lang="de-DE" sz="2500" kern="1200" baseline="0" dirty="0">
                <a:solidFill>
                  <a:srgbClr val="000000"/>
                </a:solidFill>
                <a:latin typeface="Arial"/>
              </a:rPr>
              <a:t>, </a:t>
            </a:r>
            <a:r>
              <a:rPr lang="de-DE" sz="2500" kern="1200" baseline="0" dirty="0" err="1">
                <a:solidFill>
                  <a:srgbClr val="000000"/>
                </a:solidFill>
                <a:latin typeface="Arial"/>
              </a:rPr>
              <a:t>officius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inciam</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tureictest</a:t>
            </a:r>
            <a:r>
              <a:rPr lang="de-DE" sz="2500" kern="1200" baseline="0" dirty="0">
                <a:solidFill>
                  <a:srgbClr val="000000"/>
                </a:solidFill>
                <a:latin typeface="Arial"/>
              </a:rPr>
              <a:t> </a:t>
            </a:r>
            <a:r>
              <a:rPr lang="de-DE" sz="2500" kern="1200" baseline="0" dirty="0" err="1">
                <a:solidFill>
                  <a:srgbClr val="000000"/>
                </a:solidFill>
                <a:latin typeface="Arial"/>
              </a:rPr>
              <a:t>vererenienda</a:t>
            </a:r>
            <a:r>
              <a:rPr lang="de-DE" sz="2500" kern="1200" baseline="0" dirty="0">
                <a:solidFill>
                  <a:srgbClr val="000000"/>
                </a:solidFill>
                <a:latin typeface="Arial"/>
              </a:rPr>
              <a:t> pro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ullande</a:t>
            </a:r>
            <a:r>
              <a:rPr lang="de-DE" sz="2500" kern="1200" baseline="0" dirty="0">
                <a:solidFill>
                  <a:srgbClr val="000000"/>
                </a:solidFill>
                <a:latin typeface="Arial"/>
              </a:rPr>
              <a:t> </a:t>
            </a:r>
            <a:r>
              <a:rPr lang="de-DE" sz="2500" kern="1200" baseline="0" dirty="0" err="1">
                <a:solidFill>
                  <a:srgbClr val="000000"/>
                </a:solidFill>
                <a:latin typeface="Arial"/>
              </a:rPr>
              <a:t>eaqui</a:t>
            </a:r>
            <a:r>
              <a:rPr lang="de-DE" sz="2500" kern="1200" baseline="0" dirty="0">
                <a:solidFill>
                  <a:srgbClr val="000000"/>
                </a:solidFill>
                <a:latin typeface="Arial"/>
              </a:rPr>
              <a:t> </a:t>
            </a:r>
            <a:r>
              <a:rPr lang="de-DE" sz="2500" kern="1200" baseline="0" dirty="0" err="1">
                <a:solidFill>
                  <a:srgbClr val="000000"/>
                </a:solidFill>
                <a:latin typeface="Arial"/>
              </a:rPr>
              <a:t>toritionsed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voloriorem</a:t>
            </a:r>
            <a:r>
              <a:rPr lang="de-DE" sz="2500" kern="1200" baseline="0" dirty="0">
                <a:solidFill>
                  <a:srgbClr val="000000"/>
                </a:solidFill>
                <a:latin typeface="Arial"/>
              </a:rPr>
              <a:t> </a:t>
            </a:r>
            <a:r>
              <a:rPr lang="de-DE" sz="2500" kern="1200" baseline="0" dirty="0" err="1">
                <a:solidFill>
                  <a:srgbClr val="000000"/>
                </a:solidFill>
                <a:latin typeface="Arial"/>
              </a:rPr>
              <a:t>harum</a:t>
            </a:r>
            <a:r>
              <a:rPr lang="de-DE" sz="2500" kern="1200" baseline="0" dirty="0">
                <a:solidFill>
                  <a:srgbClr val="000000"/>
                </a:solidFill>
                <a:latin typeface="Arial"/>
              </a:rPr>
              <a:t> am </a:t>
            </a:r>
            <a:r>
              <a:rPr lang="de-DE" sz="2500" kern="1200" baseline="0" dirty="0" err="1">
                <a:solidFill>
                  <a:srgbClr val="000000"/>
                </a:solidFill>
                <a:latin typeface="Arial"/>
              </a:rPr>
              <a:t>sitiossiti</a:t>
            </a:r>
            <a:r>
              <a:rPr lang="de-DE" sz="2500" kern="1200" baseline="0" dirty="0">
                <a:solidFill>
                  <a:srgbClr val="000000"/>
                </a:solidFill>
                <a:latin typeface="Arial"/>
              </a:rPr>
              <a:t> </a:t>
            </a:r>
            <a:r>
              <a:rPr lang="de-DE" sz="2500" kern="1200" baseline="0" dirty="0" err="1">
                <a:solidFill>
                  <a:srgbClr val="000000"/>
                </a:solidFill>
                <a:latin typeface="Arial"/>
              </a:rPr>
              <a:t>ilit</a:t>
            </a:r>
            <a:r>
              <a:rPr lang="de-DE" sz="2500" kern="1200" baseline="0" dirty="0">
                <a:solidFill>
                  <a:srgbClr val="000000"/>
                </a:solidFill>
                <a:latin typeface="Arial"/>
              </a:rPr>
              <a:t> </a:t>
            </a:r>
            <a:r>
              <a:rPr lang="de-DE" sz="2500" kern="1200" baseline="0" dirty="0" err="1">
                <a:solidFill>
                  <a:srgbClr val="000000"/>
                </a:solidFill>
                <a:latin typeface="Arial"/>
              </a:rPr>
              <a:t>mollorum</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eatias</a:t>
            </a:r>
            <a:r>
              <a:rPr lang="de-DE" sz="2500" kern="1200" baseline="0" dirty="0">
                <a:solidFill>
                  <a:srgbClr val="000000"/>
                </a:solidFill>
                <a:latin typeface="Arial"/>
              </a:rPr>
              <a:t> </a:t>
            </a:r>
            <a:r>
              <a:rPr lang="de-DE" sz="2500" kern="1200" baseline="0" dirty="0" err="1">
                <a:solidFill>
                  <a:srgbClr val="000000"/>
                </a:solidFill>
                <a:latin typeface="Arial"/>
              </a:rPr>
              <a:t>sim</a:t>
            </a:r>
            <a:r>
              <a:rPr lang="de-DE" sz="2500" kern="1200" baseline="0" dirty="0">
                <a:solidFill>
                  <a:srgbClr val="000000"/>
                </a:solidFill>
                <a:latin typeface="Arial"/>
              </a:rPr>
              <a: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mint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plitasped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volesti</a:t>
            </a:r>
            <a:r>
              <a:rPr lang="de-DE" sz="2500" kern="1200" baseline="0" dirty="0">
                <a:solidFill>
                  <a:srgbClr val="000000"/>
                </a:solidFill>
                <a:latin typeface="Arial"/>
              </a:rPr>
              <a:t> </a:t>
            </a:r>
            <a:r>
              <a:rPr lang="de-DE" sz="2500" kern="1200" baseline="0" dirty="0" err="1">
                <a:solidFill>
                  <a:srgbClr val="000000"/>
                </a:solidFill>
                <a:latin typeface="Arial"/>
              </a:rPr>
              <a:t>quamusa</a:t>
            </a:r>
            <a:r>
              <a:rPr lang="de-DE" sz="2500" kern="1200" baseline="0" dirty="0">
                <a:solidFill>
                  <a:srgbClr val="000000"/>
                </a:solidFill>
                <a:latin typeface="Arial"/>
              </a:rPr>
              <a:t> </a:t>
            </a:r>
            <a:r>
              <a:rPr lang="de-DE" sz="2500" kern="1200" baseline="0" dirty="0" err="1">
                <a:solidFill>
                  <a:srgbClr val="000000"/>
                </a:solidFill>
                <a:latin typeface="Arial"/>
              </a:rPr>
              <a:t>verionseque</a:t>
            </a:r>
            <a:r>
              <a:rPr lang="de-DE" sz="2500" kern="1200" baseline="0" dirty="0">
                <a:solidFill>
                  <a:srgbClr val="000000"/>
                </a:solidFill>
                <a:latin typeface="Arial"/>
              </a:rPr>
              <a:t> </a:t>
            </a:r>
            <a:r>
              <a:rPr lang="de-DE" sz="2500" kern="1200" baseline="0" dirty="0" err="1">
                <a:solidFill>
                  <a:srgbClr val="000000"/>
                </a:solidFill>
                <a:latin typeface="Arial"/>
              </a:rPr>
              <a:t>senim</a:t>
            </a:r>
            <a:r>
              <a:rPr lang="de-DE" sz="2500" kern="1200" baseline="0" dirty="0">
                <a:solidFill>
                  <a:srgbClr val="000000"/>
                </a:solidFill>
                <a:latin typeface="Arial"/>
              </a:rPr>
              <a:t> et </a:t>
            </a:r>
            <a:r>
              <a:rPr lang="de-DE" sz="2500" kern="1200" baseline="0" dirty="0" err="1">
                <a:solidFill>
                  <a:srgbClr val="000000"/>
                </a:solidFill>
                <a:latin typeface="Arial"/>
              </a:rPr>
              <a:t>excea</a:t>
            </a:r>
            <a:r>
              <a:rPr lang="de-DE" sz="2500" kern="1200" baseline="0" dirty="0">
                <a:solidFill>
                  <a:srgbClr val="000000"/>
                </a:solidFill>
                <a:latin typeface="Arial"/>
              </a:rPr>
              <a:t> </a:t>
            </a:r>
            <a:r>
              <a:rPr lang="de-DE" sz="2500" kern="1200" baseline="0" dirty="0" err="1">
                <a:solidFill>
                  <a:srgbClr val="000000"/>
                </a:solidFill>
                <a:latin typeface="Arial"/>
              </a:rPr>
              <a:t>verchil</a:t>
            </a:r>
            <a:r>
              <a:rPr lang="de-DE" sz="2500" kern="1200" baseline="0" dirty="0">
                <a:solidFill>
                  <a:srgbClr val="000000"/>
                </a:solidFill>
                <a:latin typeface="Arial"/>
              </a:rPr>
              <a:t> ex et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quunt</a:t>
            </a:r>
            <a:r>
              <a:rPr lang="de-DE" sz="2500" kern="1200" baseline="0" dirty="0">
                <a:solidFill>
                  <a:srgbClr val="000000"/>
                </a:solidFill>
                <a:latin typeface="Arial"/>
              </a:rPr>
              <a:t> ex </a:t>
            </a:r>
            <a:r>
              <a:rPr lang="de-DE" sz="2500" kern="1200" baseline="0" dirty="0" err="1">
                <a:solidFill>
                  <a:srgbClr val="000000"/>
                </a:solidFill>
                <a:latin typeface="Arial"/>
              </a:rPr>
              <a:t>exped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doloresed</a:t>
            </a:r>
            <a:r>
              <a:rPr lang="de-DE" sz="2500" kern="1200" baseline="0" dirty="0">
                <a:solidFill>
                  <a:srgbClr val="000000"/>
                </a:solidFill>
                <a:latin typeface="Arial"/>
              </a:rPr>
              <a:t> </a:t>
            </a:r>
            <a:r>
              <a:rPr lang="de-DE" sz="2500" kern="1200" baseline="0" dirty="0" err="1">
                <a:solidFill>
                  <a:srgbClr val="000000"/>
                </a:solidFill>
                <a:latin typeface="Arial"/>
              </a:rPr>
              <a:t>quam</a:t>
            </a:r>
            <a:r>
              <a:rPr lang="de-DE" sz="2500" kern="1200" baseline="0" dirty="0">
                <a:solidFill>
                  <a:srgbClr val="000000"/>
                </a:solidFill>
                <a:latin typeface="Arial"/>
              </a:rPr>
              <a:t> </a:t>
            </a:r>
            <a:r>
              <a:rPr lang="de-DE" sz="2500" kern="1200" baseline="0" dirty="0" err="1">
                <a:solidFill>
                  <a:srgbClr val="000000"/>
                </a:solidFill>
                <a:latin typeface="Arial"/>
              </a:rPr>
              <a:t>fugiamus</a:t>
            </a:r>
            <a:r>
              <a:rPr lang="de-DE" sz="2500" kern="1200" baseline="0" dirty="0">
                <a:solidFill>
                  <a:srgbClr val="000000"/>
                </a:solidFill>
                <a:latin typeface="Arial"/>
              </a:rPr>
              <a:t> </a:t>
            </a:r>
            <a:r>
              <a:rPr lang="de-DE" sz="2500" kern="1200" baseline="0" dirty="0" err="1">
                <a:solidFill>
                  <a:srgbClr val="000000"/>
                </a:solidFill>
                <a:latin typeface="Arial"/>
              </a:rPr>
              <a:t>reperem</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ipsam</a:t>
            </a:r>
            <a:r>
              <a:rPr lang="de-DE" sz="2500" kern="1200" baseline="0" dirty="0">
                <a:solidFill>
                  <a:srgbClr val="000000"/>
                </a:solidFill>
                <a:latin typeface="Arial"/>
              </a:rPr>
              <a:t> </a:t>
            </a:r>
            <a:r>
              <a:rPr lang="de-DE" sz="2500" kern="1200" baseline="0" dirty="0" err="1">
                <a:solidFill>
                  <a:srgbClr val="000000"/>
                </a:solidFill>
                <a:latin typeface="Arial"/>
              </a:rPr>
              <a:t>audi</a:t>
            </a:r>
            <a:r>
              <a:rPr lang="de-DE" sz="2500" kern="1200" baseline="0" dirty="0">
                <a:solidFill>
                  <a:srgbClr val="000000"/>
                </a:solidFill>
                <a:latin typeface="Arial"/>
              </a:rPr>
              <a:t> </a:t>
            </a:r>
            <a:r>
              <a:rPr lang="de-DE" sz="2500" kern="1200" baseline="0" dirty="0" err="1">
                <a:solidFill>
                  <a:srgbClr val="000000"/>
                </a:solidFill>
                <a:latin typeface="Arial"/>
              </a:rPr>
              <a:t>apicili</a:t>
            </a:r>
            <a:r>
              <a:rPr lang="de-DE" sz="2500" kern="1200" baseline="0" dirty="0">
                <a:solidFill>
                  <a:srgbClr val="000000"/>
                </a:solidFill>
                <a:latin typeface="Arial"/>
              </a:rPr>
              <a:t> </a:t>
            </a:r>
            <a:r>
              <a:rPr lang="de-DE" sz="2500" kern="1200" baseline="0" dirty="0" err="1">
                <a:solidFill>
                  <a:srgbClr val="000000"/>
                </a:solidFill>
                <a:latin typeface="Arial"/>
              </a:rPr>
              <a:t>busam</a:t>
            </a:r>
            <a:r>
              <a:rPr lang="de-DE" sz="2500" kern="1200" baseline="0" dirty="0">
                <a:solidFill>
                  <a:srgbClr val="000000"/>
                </a:solidFill>
                <a:latin typeface="Arial"/>
              </a:rPr>
              <a:t>, </a:t>
            </a:r>
            <a:r>
              <a:rPr lang="de-DE" sz="2500" kern="1200" baseline="0" dirty="0" err="1">
                <a:solidFill>
                  <a:srgbClr val="000000"/>
                </a:solidFill>
                <a:latin typeface="Arial"/>
              </a:rPr>
              <a:t>eostionsedi</a:t>
            </a:r>
            <a:r>
              <a:rPr lang="de-DE" sz="2500" kern="1200" baseline="0" dirty="0">
                <a:solidFill>
                  <a:srgbClr val="000000"/>
                </a:solidFill>
                <a:latin typeface="Arial"/>
              </a:rPr>
              <a:t> </a:t>
            </a:r>
            <a:r>
              <a:rPr lang="de-DE" sz="2500" kern="1200" baseline="0" dirty="0" err="1">
                <a:solidFill>
                  <a:srgbClr val="000000"/>
                </a:solidFill>
                <a:latin typeface="Arial"/>
              </a:rPr>
              <a:t>doluptiur</a:t>
            </a:r>
            <a:r>
              <a:rPr lang="de-DE" sz="2500" kern="1200" baseline="0" dirty="0">
                <a:solidFill>
                  <a:srgbClr val="000000"/>
                </a:solidFill>
                <a:latin typeface="Arial"/>
              </a:rPr>
              <a:t> </a:t>
            </a:r>
            <a:r>
              <a:rPr lang="de-DE" sz="2500" kern="1200" baseline="0" dirty="0" err="1">
                <a:solidFill>
                  <a:srgbClr val="000000"/>
                </a:solidFill>
                <a:latin typeface="Arial"/>
              </a:rPr>
              <a:t>restestia</a:t>
            </a:r>
            <a:r>
              <a:rPr lang="de-DE" sz="2500" kern="1200" baseline="0" dirty="0">
                <a:solidFill>
                  <a:srgbClr val="000000"/>
                </a:solidFill>
                <a:latin typeface="Arial"/>
              </a:rPr>
              <a:t> </a:t>
            </a:r>
            <a:r>
              <a:rPr lang="de-DE" sz="2500" kern="1200" baseline="0" dirty="0" err="1">
                <a:solidFill>
                  <a:srgbClr val="000000"/>
                </a:solidFill>
                <a:latin typeface="Arial"/>
              </a:rPr>
              <a:t>volent</a:t>
            </a:r>
            <a:r>
              <a:rPr lang="de-DE" sz="2500" kern="1200" baseline="0" dirty="0">
                <a:solidFill>
                  <a:srgbClr val="000000"/>
                </a:solidFill>
                <a:latin typeface="Arial"/>
              </a:rPr>
              <a:t> </a:t>
            </a:r>
            <a:r>
              <a:rPr lang="de-DE" sz="2500" kern="1200" baseline="0" dirty="0" err="1">
                <a:solidFill>
                  <a:srgbClr val="000000"/>
                </a:solidFill>
                <a:latin typeface="Arial"/>
              </a:rPr>
              <a:t>pra</a:t>
            </a:r>
            <a:r>
              <a:rPr lang="de-DE" sz="2500" kern="1200" baseline="0" dirty="0">
                <a:solidFill>
                  <a:srgbClr val="000000"/>
                </a:solidFill>
                <a:latin typeface="Arial"/>
              </a:rPr>
              <a:t> </a:t>
            </a:r>
            <a:r>
              <a:rPr lang="de-DE" sz="2500" kern="1200" baseline="0" dirty="0" err="1">
                <a:solidFill>
                  <a:srgbClr val="000000"/>
                </a:solidFill>
                <a:latin typeface="Arial"/>
              </a:rPr>
              <a:t>denda</a:t>
            </a:r>
            <a:r>
              <a:rPr lang="de-DE" sz="2500" kern="1200" baseline="0" dirty="0">
                <a:solidFill>
                  <a:srgbClr val="000000"/>
                </a:solidFill>
                <a:latin typeface="Arial"/>
              </a:rPr>
              <a:t> </a:t>
            </a:r>
            <a:r>
              <a:rPr lang="de-DE" sz="2500" kern="1200" baseline="0" dirty="0" err="1">
                <a:solidFill>
                  <a:srgbClr val="000000"/>
                </a:solidFill>
                <a:latin typeface="Arial"/>
              </a:rPr>
              <a:t>iur</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a:t>
            </a:r>
            <a:r>
              <a:rPr lang="de-DE" sz="2500" kern="1200" baseline="0" dirty="0" err="1">
                <a:solidFill>
                  <a:srgbClr val="000000"/>
                </a:solidFill>
                <a:latin typeface="Arial"/>
              </a:rPr>
              <a:t>verspel</a:t>
            </a:r>
            <a:r>
              <a:rPr lang="de-DE" sz="2500" kern="1200" baseline="0" dirty="0">
                <a:solidFill>
                  <a:srgbClr val="000000"/>
                </a:solidFill>
                <a:latin typeface="Arial"/>
              </a:rPr>
              <a:t> </a:t>
            </a:r>
            <a:r>
              <a:rPr lang="de-DE" sz="2500" kern="1200" baseline="0" dirty="0" err="1">
                <a:solidFill>
                  <a:srgbClr val="000000"/>
                </a:solidFill>
                <a:latin typeface="Arial"/>
              </a:rPr>
              <a:t>luptur</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utempor</a:t>
            </a:r>
            <a:r>
              <a:rPr lang="de-DE" sz="2500" kern="1200" baseline="0" dirty="0">
                <a:solidFill>
                  <a:srgbClr val="000000"/>
                </a:solidFill>
                <a:latin typeface="Arial"/>
              </a:rPr>
              <a:t> </a:t>
            </a:r>
            <a:r>
              <a:rPr lang="de-DE" sz="2500" kern="1200" baseline="0" dirty="0" err="1">
                <a:solidFill>
                  <a:srgbClr val="000000"/>
                </a:solidFill>
                <a:latin typeface="Arial"/>
              </a:rPr>
              <a:t>rovitat</a:t>
            </a:r>
            <a:r>
              <a:rPr lang="de-DE" sz="2500" kern="1200" baseline="0" dirty="0">
                <a:solidFill>
                  <a:srgbClr val="000000"/>
                </a:solidFill>
                <a:latin typeface="Arial"/>
              </a:rPr>
              <a:t> </a:t>
            </a:r>
            <a:r>
              <a:rPr lang="de-DE" sz="2500" kern="1200" baseline="0" dirty="0" err="1">
                <a:solidFill>
                  <a:srgbClr val="000000"/>
                </a:solidFill>
                <a:latin typeface="Arial"/>
              </a:rPr>
              <a:t>isquidi</a:t>
            </a:r>
            <a:r>
              <a:rPr lang="de-DE" sz="2500" kern="1200" baseline="0" dirty="0">
                <a:solidFill>
                  <a:srgbClr val="000000"/>
                </a:solidFill>
                <a:latin typeface="Arial"/>
              </a:rPr>
              <a:t> </a:t>
            </a:r>
            <a:r>
              <a:rPr lang="de-DE" sz="2500" kern="1200" baseline="0" dirty="0" err="1">
                <a:solidFill>
                  <a:srgbClr val="000000"/>
                </a:solidFill>
                <a:latin typeface="Arial"/>
              </a:rPr>
              <a:t>gendus</a:t>
            </a:r>
            <a:r>
              <a:rPr lang="de-DE" sz="2500" kern="1200" baseline="0" dirty="0">
                <a:solidFill>
                  <a:srgbClr val="000000"/>
                </a:solidFill>
                <a:latin typeface="Arial"/>
              </a:rPr>
              <a:t> </a:t>
            </a:r>
            <a:r>
              <a:rPr lang="de-DE" sz="2500" kern="1200" baseline="0" dirty="0" err="1">
                <a:solidFill>
                  <a:srgbClr val="000000"/>
                </a:solidFill>
                <a:latin typeface="Arial"/>
              </a:rPr>
              <a:t>voluptaecae</a:t>
            </a:r>
            <a:r>
              <a:rPr lang="de-DE" sz="2500" kern="1200" baseline="0" dirty="0">
                <a:solidFill>
                  <a:srgbClr val="000000"/>
                </a:solidFill>
                <a:latin typeface="Arial"/>
              </a:rPr>
              <a:t>. </a:t>
            </a:r>
            <a:r>
              <a:rPr lang="de-DE" sz="2500" kern="1200" baseline="0" dirty="0" err="1">
                <a:solidFill>
                  <a:srgbClr val="000000"/>
                </a:solidFill>
                <a:latin typeface="Arial"/>
              </a:rPr>
              <a:t>Itatem</a:t>
            </a:r>
            <a:r>
              <a:rPr lang="de-DE" sz="2500" kern="1200" baseline="0" dirty="0">
                <a:solidFill>
                  <a:srgbClr val="000000"/>
                </a:solidFill>
                <a:latin typeface="Arial"/>
              </a:rPr>
              <a:t> quo </a:t>
            </a:r>
            <a:r>
              <a:rPr lang="de-DE" sz="2500" kern="1200" baseline="0" dirty="0" err="1">
                <a:solidFill>
                  <a:srgbClr val="000000"/>
                </a:solidFill>
                <a:latin typeface="Arial"/>
              </a:rPr>
              <a:t>conectis</a:t>
            </a:r>
            <a:r>
              <a:rPr lang="de-DE" sz="2500" kern="1200" baseline="0" dirty="0">
                <a:solidFill>
                  <a:srgbClr val="000000"/>
                </a:solidFill>
                <a:latin typeface="Arial"/>
              </a:rPr>
              <a:t> </a:t>
            </a:r>
            <a:r>
              <a:rPr lang="de-DE" sz="2500" kern="1200" baseline="0" dirty="0" err="1">
                <a:solidFill>
                  <a:srgbClr val="000000"/>
                </a:solidFill>
                <a:latin typeface="Arial"/>
              </a:rPr>
              <a:t>molore</a:t>
            </a:r>
            <a:r>
              <a:rPr lang="de-DE" sz="2500" kern="1200" baseline="0" dirty="0">
                <a:solidFill>
                  <a:srgbClr val="000000"/>
                </a:solidFill>
                <a:latin typeface="Arial"/>
              </a:rPr>
              <a:t> </a:t>
            </a:r>
            <a:r>
              <a:rPr lang="de-DE" sz="2500" kern="1200" baseline="0" dirty="0" err="1">
                <a:solidFill>
                  <a:srgbClr val="000000"/>
                </a:solidFill>
                <a:latin typeface="Arial"/>
              </a:rPr>
              <a:t>cuptatur</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a:t>
            </a:r>
          </a:p>
          <a:p>
            <a:pPr rtl="0"/>
            <a:r>
              <a:rPr lang="de-DE" sz="2500" kern="1200" baseline="0" dirty="0" err="1">
                <a:solidFill>
                  <a:srgbClr val="000000"/>
                </a:solidFill>
                <a:latin typeface="Arial"/>
              </a:rPr>
              <a:t>Xerro</a:t>
            </a:r>
            <a:r>
              <a:rPr lang="de-DE" sz="2500" kern="1200" baseline="0" dirty="0">
                <a:solidFill>
                  <a:srgbClr val="000000"/>
                </a:solidFill>
                <a:latin typeface="Arial"/>
              </a:rPr>
              <a:t> et </a:t>
            </a:r>
            <a:r>
              <a:rPr lang="de-DE" sz="2500" kern="1200" baseline="0" dirty="0" err="1">
                <a:solidFill>
                  <a:srgbClr val="000000"/>
                </a:solidFill>
                <a:latin typeface="Arial"/>
              </a:rPr>
              <a:t>elesciam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am </a:t>
            </a:r>
            <a:r>
              <a:rPr lang="de-DE" sz="2500" kern="1200" baseline="0" dirty="0" err="1">
                <a:solidFill>
                  <a:srgbClr val="000000"/>
                </a:solidFill>
                <a:latin typeface="Arial"/>
              </a:rPr>
              <a:t>videlessi</a:t>
            </a:r>
            <a:r>
              <a:rPr lang="de-DE" sz="2500" kern="1200" baseline="0" dirty="0">
                <a:solidFill>
                  <a:srgbClr val="000000"/>
                </a:solidFill>
                <a:latin typeface="Arial"/>
              </a:rPr>
              <a:t> </a:t>
            </a:r>
            <a:r>
              <a:rPr lang="de-DE" sz="2500" kern="1200" baseline="0" dirty="0" err="1">
                <a:solidFill>
                  <a:srgbClr val="000000"/>
                </a:solidFill>
                <a:latin typeface="Arial"/>
              </a:rPr>
              <a:t>accus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p>
          <a:p>
            <a:pPr rtl="0"/>
            <a:r>
              <a:rPr lang="de-DE" sz="2500" kern="1200" baseline="0" dirty="0" err="1">
                <a:solidFill>
                  <a:srgbClr val="000000"/>
                </a:solidFill>
                <a:latin typeface="Arial"/>
              </a:rPr>
              <a:t>omnient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laccum</a:t>
            </a:r>
            <a:r>
              <a:rPr lang="de-DE" sz="2500" kern="1200" baseline="0" dirty="0">
                <a:solidFill>
                  <a:srgbClr val="000000"/>
                </a:solidFill>
                <a:latin typeface="Arial"/>
              </a:rPr>
              <a:t> </a:t>
            </a:r>
            <a:r>
              <a:rPr lang="de-DE" sz="2500" kern="1200" baseline="0" dirty="0" err="1">
                <a:solidFill>
                  <a:srgbClr val="000000"/>
                </a:solidFill>
                <a:latin typeface="Arial"/>
              </a:rPr>
              <a:t>ernation</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a:t>
            </a:r>
            <a:r>
              <a:rPr lang="de-DE" sz="2500" kern="1200" baseline="0" dirty="0" err="1">
                <a:solidFill>
                  <a:srgbClr val="000000"/>
                </a:solidFill>
                <a:latin typeface="Arial"/>
              </a:rPr>
              <a:t>explictur</a:t>
            </a:r>
            <a:r>
              <a:rPr lang="de-DE" sz="2500" kern="1200" baseline="0" dirty="0">
                <a:solidFill>
                  <a:srgbClr val="000000"/>
                </a:solidFill>
                <a:latin typeface="Arial"/>
              </a:rPr>
              <a:t>? </a:t>
            </a:r>
            <a:r>
              <a:rPr lang="de-DE" sz="2500" kern="1200" baseline="0" dirty="0" err="1">
                <a:solidFill>
                  <a:srgbClr val="000000"/>
                </a:solidFill>
                <a:latin typeface="Arial"/>
              </a:rPr>
              <a:t>Abori</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molut</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eaquis</a:t>
            </a:r>
            <a:r>
              <a:rPr lang="de-DE" sz="2500" kern="1200" baseline="0" dirty="0">
                <a:solidFill>
                  <a:srgbClr val="000000"/>
                </a:solidFill>
                <a:latin typeface="Arial"/>
              </a:rPr>
              <a:t> </a:t>
            </a:r>
            <a:r>
              <a:rPr lang="de-DE" sz="2500" kern="1200" baseline="0" dirty="0" err="1">
                <a:solidFill>
                  <a:srgbClr val="000000"/>
                </a:solidFill>
                <a:latin typeface="Arial"/>
              </a:rPr>
              <a:t>venis</a:t>
            </a:r>
            <a:r>
              <a:rPr lang="de-DE" sz="2500" kern="1200" baseline="0" dirty="0">
                <a:solidFill>
                  <a:srgbClr val="000000"/>
                </a:solidFill>
                <a:latin typeface="Arial"/>
              </a:rPr>
              <a:t> </a:t>
            </a:r>
            <a:r>
              <a:rPr lang="de-DE" sz="2500" kern="1200" baseline="0" dirty="0" err="1">
                <a:solidFill>
                  <a:srgbClr val="000000"/>
                </a:solidFill>
                <a:latin typeface="Arial"/>
              </a:rPr>
              <a:t>quibus</a:t>
            </a:r>
            <a:r>
              <a:rPr lang="de-DE" sz="2500" kern="1200" baseline="0" dirty="0">
                <a:solidFill>
                  <a:srgbClr val="000000"/>
                </a:solidFill>
                <a:latin typeface="Arial"/>
              </a:rPr>
              <a:t> in es et </a:t>
            </a:r>
            <a:r>
              <a:rPr lang="de-DE" sz="2500" kern="1200" baseline="0" dirty="0" err="1">
                <a:solidFill>
                  <a:srgbClr val="000000"/>
                </a:solidFill>
                <a:latin typeface="Arial"/>
              </a:rPr>
              <a:t>aligent</a:t>
            </a:r>
            <a:r>
              <a:rPr lang="de-DE" sz="2500" kern="1200" baseline="0" dirty="0">
                <a:solidFill>
                  <a:srgbClr val="000000"/>
                </a:solidFill>
                <a:latin typeface="Arial"/>
              </a:rPr>
              <a:t>.</a:t>
            </a:r>
          </a:p>
          <a:p>
            <a:pPr rtl="0"/>
            <a:r>
              <a:rPr lang="de-DE" sz="2500" kern="1200" baseline="0" dirty="0" err="1">
                <a:solidFill>
                  <a:srgbClr val="000000"/>
                </a:solidFill>
                <a:latin typeface="Arial"/>
              </a:rPr>
              <a:t>Niat</a:t>
            </a:r>
            <a:r>
              <a:rPr lang="de-DE" sz="2500" kern="1200" baseline="0" dirty="0">
                <a:solidFill>
                  <a:srgbClr val="000000"/>
                </a:solidFill>
                <a:latin typeface="Arial"/>
              </a:rPr>
              <a:t> </a:t>
            </a:r>
            <a:r>
              <a:rPr lang="de-DE" sz="2500" kern="1200" baseline="0" dirty="0" err="1">
                <a:solidFill>
                  <a:srgbClr val="000000"/>
                </a:solidFill>
                <a:latin typeface="Arial"/>
              </a:rPr>
              <a:t>harchillis</a:t>
            </a:r>
            <a:r>
              <a:rPr lang="de-DE" sz="2500" kern="1200" baseline="0" dirty="0">
                <a:solidFill>
                  <a:srgbClr val="000000"/>
                </a:solidFill>
                <a:latin typeface="Arial"/>
              </a:rPr>
              <a:t> </a:t>
            </a:r>
            <a:r>
              <a:rPr lang="de-DE" sz="2500" kern="1200" baseline="0" dirty="0" err="1">
                <a:solidFill>
                  <a:srgbClr val="000000"/>
                </a:solidFill>
                <a:latin typeface="Arial"/>
              </a:rPr>
              <a:t>cullate</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aboreperia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doluptam</a:t>
            </a:r>
            <a:r>
              <a:rPr lang="de-DE" sz="2500" kern="1200" baseline="0" dirty="0">
                <a:solidFill>
                  <a:srgbClr val="000000"/>
                </a:solidFill>
                <a:latin typeface="Arial"/>
              </a:rPr>
              <a:t> </a:t>
            </a:r>
            <a:r>
              <a:rPr lang="de-DE" sz="2500" kern="1200" baseline="0" dirty="0" err="1">
                <a:solidFill>
                  <a:srgbClr val="000000"/>
                </a:solidFill>
                <a:latin typeface="Arial"/>
              </a:rPr>
              <a:t>faccabo</a:t>
            </a:r>
            <a:r>
              <a:rPr lang="de-DE" sz="2500" kern="1200" baseline="0" dirty="0">
                <a:solidFill>
                  <a:srgbClr val="000000"/>
                </a:solidFill>
                <a:latin typeface="Arial"/>
              </a:rPr>
              <a:t>. </a:t>
            </a:r>
            <a:r>
              <a:rPr lang="de-DE" sz="2500" kern="1200" baseline="0" dirty="0" err="1">
                <a:solidFill>
                  <a:srgbClr val="000000"/>
                </a:solidFill>
                <a:latin typeface="Arial"/>
              </a:rPr>
              <a:t>Otam</a:t>
            </a:r>
            <a:r>
              <a:rPr lang="de-DE" sz="2500" kern="1200" baseline="0" dirty="0">
                <a:solidFill>
                  <a:srgbClr val="000000"/>
                </a:solidFill>
                <a:latin typeface="Arial"/>
              </a:rPr>
              <a:t> </a:t>
            </a:r>
            <a:r>
              <a:rPr lang="de-DE" sz="2500" kern="1200" baseline="0" dirty="0" err="1">
                <a:solidFill>
                  <a:srgbClr val="000000"/>
                </a:solidFill>
                <a:latin typeface="Arial"/>
              </a:rPr>
              <a:t>iniminventur</a:t>
            </a:r>
            <a:r>
              <a:rPr lang="de-DE" sz="2500" kern="1200" baseline="0" dirty="0">
                <a:solidFill>
                  <a:srgbClr val="000000"/>
                </a:solidFill>
                <a:latin typeface="Arial"/>
              </a:rPr>
              <a:t>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none</a:t>
            </a:r>
            <a:r>
              <a:rPr lang="de-DE" sz="2500" kern="1200" baseline="0" dirty="0">
                <a:solidFill>
                  <a:srgbClr val="000000"/>
                </a:solidFill>
                <a:latin typeface="Arial"/>
              </a:rPr>
              <a:t> </a:t>
            </a:r>
            <a:r>
              <a:rPr lang="de-DE" sz="2500" kern="1200" baseline="0" dirty="0" err="1">
                <a:solidFill>
                  <a:srgbClr val="000000"/>
                </a:solidFill>
                <a:latin typeface="Arial"/>
              </a:rPr>
              <a:t>net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accum</a:t>
            </a:r>
            <a:r>
              <a:rPr lang="de-DE" sz="2500" kern="1200" baseline="0" dirty="0">
                <a:solidFill>
                  <a:srgbClr val="000000"/>
                </a:solidFill>
                <a:latin typeface="Arial"/>
              </a:rPr>
              <a:t>, </a:t>
            </a:r>
            <a:r>
              <a:rPr lang="de-DE" sz="2500" kern="1200" baseline="0" dirty="0" err="1">
                <a:solidFill>
                  <a:srgbClr val="000000"/>
                </a:solidFill>
                <a:latin typeface="Arial"/>
              </a:rPr>
              <a:t>nimet</a:t>
            </a:r>
            <a:r>
              <a:rPr lang="de-DE" sz="2500" kern="1200" baseline="0" dirty="0">
                <a:solidFill>
                  <a:srgbClr val="000000"/>
                </a:solidFill>
                <a:latin typeface="Arial"/>
              </a:rPr>
              <a:t> </a:t>
            </a:r>
            <a:r>
              <a:rPr lang="de-DE" sz="2500" kern="1200" baseline="0" dirty="0" err="1">
                <a:solidFill>
                  <a:srgbClr val="000000"/>
                </a:solidFill>
                <a:latin typeface="Arial"/>
              </a:rPr>
              <a:t>officimi</a:t>
            </a:r>
            <a:r>
              <a:rPr lang="de-DE" sz="2500" kern="1200" baseline="0" dirty="0">
                <a:solidFill>
                  <a:srgbClr val="000000"/>
                </a:solidFill>
                <a:latin typeface="Arial"/>
              </a:rPr>
              <a:t>, </a:t>
            </a:r>
            <a:r>
              <a:rPr lang="de-DE" sz="2500" kern="1200" baseline="0" dirty="0" err="1">
                <a:solidFill>
                  <a:srgbClr val="000000"/>
                </a:solidFill>
                <a:latin typeface="Arial"/>
              </a:rPr>
              <a:t>conseque</a:t>
            </a:r>
            <a:r>
              <a:rPr lang="de-DE" sz="2500" kern="1200" baseline="0" dirty="0">
                <a:solidFill>
                  <a:srgbClr val="000000"/>
                </a:solidFill>
                <a:latin typeface="Arial"/>
              </a:rPr>
              <a:t> </a:t>
            </a:r>
            <a:r>
              <a:rPr lang="de-DE" sz="2500" kern="1200" baseline="0" dirty="0" err="1">
                <a:solidFill>
                  <a:srgbClr val="000000"/>
                </a:solidFill>
                <a:latin typeface="Arial"/>
              </a:rPr>
              <a:t>dit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Nam, </a:t>
            </a:r>
            <a:r>
              <a:rPr lang="de-DE" sz="2500" kern="1200" baseline="0" dirty="0" err="1">
                <a:solidFill>
                  <a:srgbClr val="000000"/>
                </a:solidFill>
                <a:latin typeface="Arial"/>
              </a:rPr>
              <a:t>quibus</a:t>
            </a:r>
            <a:r>
              <a:rPr lang="de-DE" sz="2500" kern="1200" baseline="0" dirty="0">
                <a:solidFill>
                  <a:srgbClr val="000000"/>
                </a:solidFill>
                <a:latin typeface="Arial"/>
              </a:rPr>
              <a:t> </a:t>
            </a:r>
            <a:r>
              <a:rPr lang="de-DE" sz="2500" kern="1200" baseline="0" dirty="0" err="1">
                <a:solidFill>
                  <a:srgbClr val="000000"/>
                </a:solidFill>
                <a:latin typeface="Arial"/>
              </a:rPr>
              <a:t>moloraectius</a:t>
            </a:r>
            <a:r>
              <a:rPr lang="de-DE" sz="2500" kern="1200" baseline="0" dirty="0">
                <a:solidFill>
                  <a:srgbClr val="000000"/>
                </a:solidFill>
                <a:latin typeface="Arial"/>
              </a:rPr>
              <a:t> </a:t>
            </a:r>
            <a:r>
              <a:rPr lang="de-DE" sz="2500" kern="1200" baseline="0" dirty="0" err="1">
                <a:solidFill>
                  <a:srgbClr val="000000"/>
                </a:solidFill>
                <a:latin typeface="Arial"/>
              </a:rPr>
              <a:t>illabor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laborrum</a:t>
            </a:r>
            <a:r>
              <a:rPr lang="de-DE" sz="2500" kern="1200" baseline="0" dirty="0">
                <a:solidFill>
                  <a:srgbClr val="000000"/>
                </a:solidFill>
                <a:latin typeface="Arial"/>
              </a:rPr>
              <a:t> </a:t>
            </a:r>
            <a:r>
              <a:rPr lang="de-DE" sz="2500" kern="1200" baseline="0" dirty="0" err="1">
                <a:solidFill>
                  <a:srgbClr val="000000"/>
                </a:solidFill>
                <a:latin typeface="Arial"/>
              </a:rPr>
              <a:t>inveliquia</a:t>
            </a:r>
            <a:r>
              <a:rPr lang="de-DE" sz="2500" kern="1200" baseline="0" dirty="0">
                <a:solidFill>
                  <a:srgbClr val="000000"/>
                </a:solidFill>
                <a:latin typeface="Arial"/>
              </a:rPr>
              <a:t> </a:t>
            </a:r>
            <a:r>
              <a:rPr lang="de-DE" sz="2500" kern="1200" baseline="0" dirty="0" err="1">
                <a:solidFill>
                  <a:srgbClr val="000000"/>
                </a:solidFill>
                <a:latin typeface="Arial"/>
              </a:rPr>
              <a:t>sequias</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spedis</a:t>
            </a:r>
            <a:r>
              <a:rPr lang="de-DE" sz="2500" kern="1200" baseline="0" dirty="0">
                <a:solidFill>
                  <a:srgbClr val="000000"/>
                </a:solidFill>
                <a:latin typeface="Arial"/>
              </a:rPr>
              <a:t> </a:t>
            </a:r>
            <a:r>
              <a:rPr lang="de-DE" sz="2500" kern="1200" baseline="0" dirty="0" err="1">
                <a:solidFill>
                  <a:srgbClr val="000000"/>
                </a:solidFill>
                <a:latin typeface="Arial"/>
              </a:rPr>
              <a:t>moluptias</a:t>
            </a:r>
            <a:r>
              <a:rPr lang="de-DE" sz="2500" kern="1200" baseline="0" dirty="0">
                <a:solidFill>
                  <a:srgbClr val="000000"/>
                </a:solidFill>
                <a:latin typeface="Arial"/>
              </a:rPr>
              <a:t> </a:t>
            </a:r>
            <a:r>
              <a:rPr lang="de-DE" sz="2500" kern="1200" baseline="0" dirty="0" err="1">
                <a:solidFill>
                  <a:srgbClr val="000000"/>
                </a:solidFill>
                <a:latin typeface="Arial"/>
              </a:rPr>
              <a:t>adia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acest</a:t>
            </a:r>
            <a:r>
              <a:rPr lang="de-DE" sz="2500" kern="1200" baseline="0" dirty="0">
                <a:solidFill>
                  <a:srgbClr val="000000"/>
                </a:solidFill>
                <a:latin typeface="Arial"/>
              </a:rPr>
              <a:t> </a:t>
            </a:r>
            <a:r>
              <a:rPr lang="de-DE" sz="2500" kern="1200" baseline="0" dirty="0" err="1">
                <a:solidFill>
                  <a:srgbClr val="000000"/>
                </a:solidFill>
                <a:latin typeface="Arial"/>
              </a:rPr>
              <a:t>audae</a:t>
            </a:r>
            <a:r>
              <a:rPr lang="de-DE" sz="2500" kern="1200" baseline="0" dirty="0">
                <a:solidFill>
                  <a:srgbClr val="000000"/>
                </a:solidFill>
                <a:latin typeface="Arial"/>
              </a:rPr>
              <a:t> </a:t>
            </a:r>
            <a:r>
              <a:rPr lang="de-DE" sz="2500" kern="1200" baseline="0" dirty="0" err="1">
                <a:solidFill>
                  <a:srgbClr val="000000"/>
                </a:solidFill>
                <a:latin typeface="Arial"/>
              </a:rPr>
              <a:t>pernatum</a:t>
            </a:r>
            <a:r>
              <a:rPr lang="de-DE" sz="2500" kern="1200" baseline="0" dirty="0">
                <a:solidFill>
                  <a:srgbClr val="000000"/>
                </a:solidFill>
                <a:latin typeface="Arial"/>
              </a:rPr>
              <a:t> </a:t>
            </a:r>
            <a:r>
              <a:rPr lang="de-DE" sz="2500" kern="1200" baseline="0" dirty="0" err="1">
                <a:solidFill>
                  <a:srgbClr val="000000"/>
                </a:solidFill>
                <a:latin typeface="Arial"/>
              </a:rPr>
              <a:t>ius</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ad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et </a:t>
            </a:r>
            <a:r>
              <a:rPr lang="de-DE" sz="2500" kern="1200" baseline="0" dirty="0" err="1">
                <a:solidFill>
                  <a:srgbClr val="000000"/>
                </a:solidFill>
                <a:latin typeface="Arial"/>
              </a:rPr>
              <a:t>volo</a:t>
            </a:r>
            <a:r>
              <a:rPr lang="de-DE" sz="2500" kern="1200" baseline="0" dirty="0">
                <a:solidFill>
                  <a:srgbClr val="000000"/>
                </a:solidFill>
                <a:latin typeface="Arial"/>
              </a:rPr>
              <a:t> </a:t>
            </a:r>
            <a:r>
              <a:rPr lang="de-DE" sz="2500" kern="1200" baseline="0" dirty="0" err="1">
                <a:solidFill>
                  <a:srgbClr val="000000"/>
                </a:solidFill>
                <a:latin typeface="Arial"/>
              </a:rPr>
              <a:t>verovid</a:t>
            </a:r>
            <a:r>
              <a:rPr lang="de-DE" sz="2500" kern="1200" baseline="0" dirty="0">
                <a:solidFill>
                  <a:srgbClr val="000000"/>
                </a:solidFill>
                <a:latin typeface="Arial"/>
              </a:rPr>
              <a:t> </a:t>
            </a:r>
            <a:r>
              <a:rPr lang="de-DE" sz="2500" kern="1200" baseline="0" dirty="0" err="1">
                <a:solidFill>
                  <a:srgbClr val="000000"/>
                </a:solidFill>
                <a:latin typeface="Arial"/>
              </a:rPr>
              <a:t>unturitatet</a:t>
            </a:r>
            <a:r>
              <a:rPr lang="de-DE" sz="2500" kern="1200" baseline="0" dirty="0">
                <a:solidFill>
                  <a:srgbClr val="000000"/>
                </a:solidFill>
                <a:latin typeface="Arial"/>
              </a:rPr>
              <a:t> </a:t>
            </a:r>
            <a:r>
              <a:rPr lang="de-DE" sz="2500" kern="1200" baseline="0" dirty="0" err="1">
                <a:solidFill>
                  <a:srgbClr val="000000"/>
                </a:solidFill>
                <a:latin typeface="Arial"/>
              </a:rPr>
              <a:t>adiorehendi</a:t>
            </a:r>
            <a:r>
              <a:rPr lang="de-DE" sz="2500" kern="1200" baseline="0" dirty="0">
                <a:solidFill>
                  <a:srgbClr val="000000"/>
                </a:solidFill>
                <a:latin typeface="Arial"/>
              </a:rPr>
              <a:t> </a:t>
            </a:r>
            <a:r>
              <a:rPr lang="de-DE" sz="2500" kern="1200" baseline="0" dirty="0" err="1">
                <a:solidFill>
                  <a:srgbClr val="000000"/>
                </a:solidFill>
                <a:latin typeface="Arial"/>
              </a:rPr>
              <a:t>blabor</a:t>
            </a:r>
            <a:r>
              <a:rPr lang="de-DE" sz="2500" kern="1200" baseline="0" dirty="0">
                <a:solidFill>
                  <a:srgbClr val="000000"/>
                </a:solidFill>
                <a:latin typeface="Arial"/>
              </a:rPr>
              <a:t> </a:t>
            </a:r>
            <a:r>
              <a:rPr lang="de-DE" sz="2500" kern="1200" baseline="0" dirty="0" err="1">
                <a:solidFill>
                  <a:srgbClr val="000000"/>
                </a:solidFill>
                <a:latin typeface="Arial"/>
              </a:rPr>
              <a:t>aciur</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resciuntem</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imendendae</a:t>
            </a:r>
            <a:r>
              <a:rPr lang="de-DE" sz="2500" kern="1200" baseline="0" dirty="0">
                <a:solidFill>
                  <a:srgbClr val="000000"/>
                </a:solidFill>
                <a:latin typeface="Arial"/>
              </a:rPr>
              <a:t> </a:t>
            </a:r>
            <a:r>
              <a:rPr lang="de-DE" sz="2500" kern="1200" baseline="0" dirty="0" err="1">
                <a:solidFill>
                  <a:srgbClr val="000000"/>
                </a:solidFill>
                <a:latin typeface="Arial"/>
              </a:rPr>
              <a:t>verum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dem. </a:t>
            </a:r>
            <a:r>
              <a:rPr lang="de-DE" sz="2500" kern="1200" baseline="0" dirty="0" err="1">
                <a:solidFill>
                  <a:srgbClr val="000000"/>
                </a:solidFill>
                <a:latin typeface="Arial"/>
              </a:rPr>
              <a:t>Ro</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a:t>
            </a:r>
            <a:r>
              <a:rPr lang="de-DE" sz="2500" kern="1200" baseline="0" dirty="0">
                <a:solidFill>
                  <a:srgbClr val="000000"/>
                </a:solidFill>
                <a:latin typeface="Arial"/>
              </a:rPr>
              <a:t> </a:t>
            </a:r>
            <a:r>
              <a:rPr lang="de-DE" sz="2500" kern="1200" baseline="0" dirty="0" err="1">
                <a:solidFill>
                  <a:srgbClr val="000000"/>
                </a:solidFill>
                <a:latin typeface="Arial"/>
              </a:rPr>
              <a:t>atiorro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in </a:t>
            </a:r>
            <a:r>
              <a:rPr lang="de-DE" sz="2500" kern="1200" baseline="0" dirty="0" err="1">
                <a:solidFill>
                  <a:srgbClr val="000000"/>
                </a:solidFill>
                <a:latin typeface="Arial"/>
              </a:rPr>
              <a:t>nihiliquis</a:t>
            </a:r>
            <a:r>
              <a:rPr lang="de-DE" sz="2500" kern="1200" baseline="0" dirty="0">
                <a:solidFill>
                  <a:srgbClr val="000000"/>
                </a:solidFill>
                <a:latin typeface="Arial"/>
              </a:rPr>
              <a:t> </a:t>
            </a:r>
            <a:r>
              <a:rPr lang="de-DE" sz="2500" kern="1200" baseline="0" dirty="0" err="1">
                <a:solidFill>
                  <a:srgbClr val="000000"/>
                </a:solidFill>
                <a:latin typeface="Arial"/>
              </a:rPr>
              <a:t>volorporro</a:t>
            </a:r>
            <a:r>
              <a:rPr lang="de-DE" sz="2500" kern="1200" baseline="0" dirty="0">
                <a:solidFill>
                  <a:srgbClr val="000000"/>
                </a:solidFill>
                <a:latin typeface="Arial"/>
              </a:rPr>
              <a:t> </a:t>
            </a:r>
            <a:r>
              <a:rPr lang="de-DE" sz="2500" kern="1200" baseline="0" dirty="0" err="1">
                <a:solidFill>
                  <a:srgbClr val="000000"/>
                </a:solidFill>
                <a:latin typeface="Arial"/>
              </a:rPr>
              <a:t>is</a:t>
            </a:r>
            <a:r>
              <a:rPr lang="de-DE" sz="2500" kern="1200" baseline="0" dirty="0">
                <a:solidFill>
                  <a:srgbClr val="000000"/>
                </a:solidFill>
                <a:latin typeface="Arial"/>
              </a:rPr>
              <a:t> </a:t>
            </a:r>
            <a:r>
              <a:rPr lang="de-DE" sz="2500" kern="1200" baseline="0" dirty="0" err="1">
                <a:solidFill>
                  <a:srgbClr val="000000"/>
                </a:solidFill>
                <a:latin typeface="Arial"/>
              </a:rPr>
              <a:t>istiusdaecto</a:t>
            </a:r>
            <a:r>
              <a:rPr lang="de-DE" sz="2500" kern="1200" baseline="0" dirty="0">
                <a:solidFill>
                  <a:srgbClr val="000000"/>
                </a:solidFill>
                <a:latin typeface="Arial"/>
              </a:rPr>
              <a:t> </a:t>
            </a:r>
            <a:r>
              <a:rPr lang="de-DE" sz="2500" kern="1200" baseline="0" dirty="0" err="1">
                <a:solidFill>
                  <a:srgbClr val="000000"/>
                </a:solidFill>
                <a:latin typeface="Arial"/>
              </a:rPr>
              <a:t>tem</a:t>
            </a:r>
            <a:r>
              <a:rPr lang="de-DE" sz="2500" kern="1200" baseline="0" dirty="0">
                <a:solidFill>
                  <a:srgbClr val="000000"/>
                </a:solidFill>
                <a:latin typeface="Arial"/>
              </a:rPr>
              <a:t> </a:t>
            </a:r>
            <a:r>
              <a:rPr lang="de-DE" sz="2500" kern="1200" baseline="0" dirty="0" err="1">
                <a:solidFill>
                  <a:srgbClr val="000000"/>
                </a:solidFill>
                <a:latin typeface="Arial"/>
              </a:rPr>
              <a:t>recae</a:t>
            </a:r>
            <a:r>
              <a:rPr lang="de-DE" sz="2500" kern="1200" baseline="0" dirty="0">
                <a:solidFill>
                  <a:srgbClr val="000000"/>
                </a:solidFill>
                <a:latin typeface="Arial"/>
              </a:rPr>
              <a:t> mi, si </a:t>
            </a:r>
            <a:r>
              <a:rPr lang="de-DE" sz="2500" kern="1200" baseline="0" dirty="0" err="1">
                <a:solidFill>
                  <a:srgbClr val="000000"/>
                </a:solidFill>
                <a:latin typeface="Arial"/>
              </a:rPr>
              <a:t>voluptat</a:t>
            </a:r>
            <a:r>
              <a:rPr lang="de-DE" sz="2500" kern="1200" baseline="0" dirty="0">
                <a:solidFill>
                  <a:srgbClr val="000000"/>
                </a:solidFill>
                <a:latin typeface="Arial"/>
              </a:rPr>
              <a:t>.</a:t>
            </a:r>
          </a:p>
          <a:p>
            <a:pPr rtl="0"/>
            <a:r>
              <a:rPr lang="de-DE" sz="2500" kern="1200" baseline="0" dirty="0" err="1">
                <a:solidFill>
                  <a:srgbClr val="000000"/>
                </a:solidFill>
                <a:latin typeface="Arial"/>
              </a:rPr>
              <a:t>Cae</a:t>
            </a:r>
            <a:r>
              <a:rPr lang="de-DE" sz="2500" kern="1200" baseline="0" dirty="0">
                <a:solidFill>
                  <a:srgbClr val="000000"/>
                </a:solidFill>
                <a:latin typeface="Arial"/>
              </a:rPr>
              <a:t> et </a:t>
            </a:r>
            <a:r>
              <a:rPr lang="de-DE" sz="2500" kern="1200" baseline="0" dirty="0" err="1">
                <a:solidFill>
                  <a:srgbClr val="000000"/>
                </a:solidFill>
                <a:latin typeface="Arial"/>
              </a:rPr>
              <a:t>autem</a:t>
            </a:r>
            <a:r>
              <a:rPr lang="de-DE" sz="2500" kern="1200" baseline="0" dirty="0">
                <a:solidFill>
                  <a:srgbClr val="000000"/>
                </a:solidFill>
                <a:latin typeface="Arial"/>
              </a:rPr>
              <a:t> </a:t>
            </a:r>
            <a:r>
              <a:rPr lang="de-DE" sz="2500" kern="1200" baseline="0" dirty="0" err="1">
                <a:solidFill>
                  <a:srgbClr val="000000"/>
                </a:solidFill>
                <a:latin typeface="Arial"/>
              </a:rPr>
              <a:t>at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reped</a:t>
            </a:r>
            <a:r>
              <a:rPr lang="de-DE" sz="2500" kern="1200" baseline="0" dirty="0">
                <a:solidFill>
                  <a:srgbClr val="000000"/>
                </a:solidFill>
                <a:latin typeface="Arial"/>
              </a:rPr>
              <a:t> </a:t>
            </a:r>
            <a:r>
              <a:rPr lang="de-DE" sz="2500" kern="1200" baseline="0" dirty="0" err="1">
                <a:solidFill>
                  <a:srgbClr val="000000"/>
                </a:solidFill>
                <a:latin typeface="Arial"/>
              </a:rPr>
              <a:t>quasinc</a:t>
            </a:r>
            <a:r>
              <a:rPr lang="de-DE" sz="2500" kern="1200" baseline="0" dirty="0">
                <a:solidFill>
                  <a:srgbClr val="000000"/>
                </a:solidFill>
                <a:latin typeface="Arial"/>
              </a:rPr>
              <a:t> </a:t>
            </a:r>
            <a:r>
              <a:rPr lang="de-DE" sz="2500" kern="1200" baseline="0" dirty="0" err="1">
                <a:solidFill>
                  <a:srgbClr val="000000"/>
                </a:solidFill>
                <a:latin typeface="Arial"/>
              </a:rPr>
              <a:t>ipitio</a:t>
            </a:r>
            <a:r>
              <a:rPr lang="de-DE" sz="2500" kern="1200" baseline="0" dirty="0">
                <a:solidFill>
                  <a:srgbClr val="000000"/>
                </a:solidFill>
                <a:latin typeface="Arial"/>
              </a:rPr>
              <a:t>. </a:t>
            </a:r>
            <a:r>
              <a:rPr lang="de-DE" sz="2500" kern="1200" baseline="0" dirty="0" err="1">
                <a:solidFill>
                  <a:srgbClr val="000000"/>
                </a:solidFill>
                <a:latin typeface="Arial"/>
              </a:rPr>
              <a:t>Ariscipsamus</a:t>
            </a:r>
            <a:r>
              <a:rPr lang="de-DE" sz="2500" kern="1200" baseline="0" dirty="0">
                <a:solidFill>
                  <a:srgbClr val="000000"/>
                </a:solidFill>
                <a:latin typeface="Arial"/>
              </a:rPr>
              <a:t> </a:t>
            </a:r>
            <a:r>
              <a:rPr lang="de-DE" sz="2500" kern="1200" baseline="0" dirty="0" err="1">
                <a:solidFill>
                  <a:srgbClr val="000000"/>
                </a:solidFill>
                <a:latin typeface="Arial"/>
              </a:rPr>
              <a:t>volorec</a:t>
            </a:r>
            <a:r>
              <a:rPr lang="de-DE" sz="2500" kern="1200" baseline="0" dirty="0">
                <a:solidFill>
                  <a:srgbClr val="000000"/>
                </a:solidFill>
                <a:latin typeface="Arial"/>
              </a:rPr>
              <a:t> </a:t>
            </a:r>
            <a:r>
              <a:rPr lang="de-DE" sz="2500" kern="1200" baseline="0" dirty="0" err="1">
                <a:solidFill>
                  <a:srgbClr val="000000"/>
                </a:solidFill>
                <a:latin typeface="Arial"/>
              </a:rPr>
              <a:t>tionse</a:t>
            </a:r>
            <a:r>
              <a:rPr lang="de-DE" sz="2500" kern="1200" baseline="0" dirty="0">
                <a:solidFill>
                  <a:srgbClr val="000000"/>
                </a:solidFill>
                <a:latin typeface="Arial"/>
              </a:rPr>
              <a:t> </a:t>
            </a:r>
            <a:r>
              <a:rPr lang="de-DE" sz="2500" kern="1200" baseline="0" dirty="0" err="1">
                <a:solidFill>
                  <a:srgbClr val="000000"/>
                </a:solidFill>
                <a:latin typeface="Arial"/>
              </a:rPr>
              <a:t>perum</a:t>
            </a:r>
            <a:r>
              <a:rPr lang="de-DE" sz="2500" kern="1200" baseline="0" dirty="0">
                <a:solidFill>
                  <a:srgbClr val="000000"/>
                </a:solidFill>
                <a:latin typeface="Arial"/>
              </a:rPr>
              <a:t> </a:t>
            </a:r>
            <a:r>
              <a:rPr lang="de-DE" sz="2500" kern="1200" baseline="0" dirty="0" err="1">
                <a:solidFill>
                  <a:srgbClr val="000000"/>
                </a:solidFill>
                <a:latin typeface="Arial"/>
              </a:rPr>
              <a:t>volorunt</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p>
        </p:txBody>
      </p:sp>
      <p:sp>
        <p:nvSpPr>
          <p:cNvPr id="5" name="Fußzeilenplatzhalter 4"/>
          <p:cNvSpPr>
            <a:spLocks noGrp="1"/>
          </p:cNvSpPr>
          <p:nvPr>
            <p:ph type="ftr" sz="quarter" idx="11"/>
          </p:nvPr>
        </p:nvSpPr>
        <p:spPr>
          <a:xfrm>
            <a:off x="1656000" y="27936000"/>
            <a:ext cx="39492000" cy="741491"/>
          </a:xfrm>
          <a:prstGeom prst="rect">
            <a:avLst/>
          </a:prstGeom>
        </p:spPr>
        <p:txBody>
          <a:bodyPr/>
          <a:lstStyle/>
          <a:p>
            <a:r>
              <a:rPr lang="de-DE" b="1" dirty="0"/>
              <a:t>Technische Universität München </a:t>
            </a:r>
          </a:p>
          <a:p>
            <a:r>
              <a:rPr lang="de-DE" dirty="0"/>
              <a:t>Fakultät für Mustertechnik </a:t>
            </a:r>
          </a:p>
          <a:p>
            <a:r>
              <a:rPr lang="de-DE" dirty="0"/>
              <a:t>Lehrstuhl für Musterverfahren</a:t>
            </a:r>
          </a:p>
        </p:txBody>
      </p:sp>
      <p:sp>
        <p:nvSpPr>
          <p:cNvPr id="13" name="Bildplatzhalter 12"/>
          <p:cNvSpPr>
            <a:spLocks noGrp="1"/>
          </p:cNvSpPr>
          <p:nvPr>
            <p:ph type="pic" sz="quarter" idx="16"/>
          </p:nvPr>
        </p:nvSpPr>
        <p:spPr>
          <a:xfrm>
            <a:off x="9666958" y="20684603"/>
            <a:ext cx="7380000" cy="6120000"/>
          </a:xfrm>
          <a:prstGeom prst="rect">
            <a:avLst/>
          </a:prstGeom>
        </p:spPr>
        <p:txBody>
          <a:bodyPr bIns="46800" anchor="t" anchorCtr="0"/>
          <a:lstStyle/>
          <a:p>
            <a:r>
              <a:rPr lang="de-DE"/>
              <a:t>Bild durch Klicken auf Symbol hinzufügen</a:t>
            </a:r>
            <a:endParaRPr lang="de-DE" dirty="0"/>
          </a:p>
        </p:txBody>
      </p:sp>
      <p:sp>
        <p:nvSpPr>
          <p:cNvPr id="19" name="Textplatzhalter 18"/>
          <p:cNvSpPr>
            <a:spLocks noGrp="1"/>
          </p:cNvSpPr>
          <p:nvPr>
            <p:ph type="body" sz="quarter" idx="17" hasCustomPrompt="1"/>
          </p:nvPr>
        </p:nvSpPr>
        <p:spPr>
          <a:xfrm>
            <a:off x="9666958" y="26805283"/>
            <a:ext cx="73800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12" name="Bildplatzhalter 12"/>
          <p:cNvSpPr>
            <a:spLocks noGrp="1"/>
          </p:cNvSpPr>
          <p:nvPr>
            <p:ph type="pic" sz="quarter" idx="18"/>
          </p:nvPr>
        </p:nvSpPr>
        <p:spPr>
          <a:xfrm>
            <a:off x="25761566" y="9091315"/>
            <a:ext cx="7380000" cy="9360360"/>
          </a:xfrm>
          <a:prstGeom prst="rect">
            <a:avLst/>
          </a:prstGeom>
        </p:spPr>
        <p:txBody>
          <a:bodyPr bIns="46800" anchor="t" anchorCtr="0"/>
          <a:lstStyle/>
          <a:p>
            <a:r>
              <a:rPr lang="de-DE"/>
              <a:t>Bild durch Klicken auf Symbol hinzufügen</a:t>
            </a:r>
            <a:endParaRPr lang="de-DE" dirty="0"/>
          </a:p>
        </p:txBody>
      </p:sp>
      <p:sp>
        <p:nvSpPr>
          <p:cNvPr id="14" name="Textplatzhalter 18"/>
          <p:cNvSpPr>
            <a:spLocks noGrp="1"/>
          </p:cNvSpPr>
          <p:nvPr>
            <p:ph type="body" sz="quarter" idx="19" hasCustomPrompt="1"/>
          </p:nvPr>
        </p:nvSpPr>
        <p:spPr>
          <a:xfrm>
            <a:off x="25761566" y="18452355"/>
            <a:ext cx="73800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17" name="Textplatzhalter 16"/>
          <p:cNvSpPr>
            <a:spLocks noGrp="1"/>
          </p:cNvSpPr>
          <p:nvPr>
            <p:ph type="body" sz="quarter" idx="20" hasCustomPrompt="1"/>
          </p:nvPr>
        </p:nvSpPr>
        <p:spPr>
          <a:xfrm>
            <a:off x="1656000" y="8784000"/>
            <a:ext cx="7308000" cy="18426761"/>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lvl="1"/>
            <a:r>
              <a:rPr lang="de-DE" sz="2500" kern="1200" baseline="0" dirty="0">
                <a:solidFill>
                  <a:srgbClr val="000000"/>
                </a:solidFill>
                <a:latin typeface="Arial"/>
              </a:rPr>
              <a:t>Fließtext 25 </a:t>
            </a:r>
            <a:r>
              <a:rPr lang="de-DE" sz="2500" kern="1200" baseline="0" dirty="0" err="1">
                <a:solidFill>
                  <a:srgbClr val="000000"/>
                </a:solidFill>
                <a:latin typeface="Arial"/>
              </a:rPr>
              <a:t>pt</a:t>
            </a:r>
            <a:r>
              <a:rPr lang="de-DE" sz="2500" kern="1200" baseline="0" dirty="0">
                <a:solidFill>
                  <a:srgbClr val="000000"/>
                </a:solidFill>
                <a:latin typeface="Arial"/>
              </a:rPr>
              <a:t> </a:t>
            </a:r>
            <a:endParaRPr lang="de-DE" dirty="0"/>
          </a:p>
          <a:p>
            <a:pPr rtl="0"/>
            <a:r>
              <a:rPr lang="de-DE" sz="2500" kern="1200" baseline="0" dirty="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a:solidFill>
                  <a:srgbClr val="000000"/>
                </a:solidFill>
                <a:latin typeface="Arial"/>
              </a:rPr>
              <a:t>Bitte geben Sie Ihren individuellen Text an den vorgesehenen Stellen ein und nutzen Sie die installierten Formatvorlagen für den jeweiligen Textabschnitt. </a:t>
            </a:r>
          </a:p>
          <a:p>
            <a:pPr lvl="1"/>
            <a:r>
              <a:rPr lang="de-DE" dirty="0"/>
              <a:t>Kopfzeile und Absender</a:t>
            </a:r>
          </a:p>
          <a:p>
            <a:pPr rtl="0"/>
            <a:r>
              <a:rPr lang="de-DE" sz="2500" kern="1200" baseline="0" dirty="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und blauem Textzusatz (linker Rand) </a:t>
            </a:r>
          </a:p>
          <a:p>
            <a:pPr lvl="1"/>
            <a:r>
              <a:rPr lang="de-DE" dirty="0" err="1"/>
              <a:t>Textsatz</a:t>
            </a:r>
            <a:endParaRPr lang="de-DE" dirty="0"/>
          </a:p>
          <a:p>
            <a:pPr rtl="0"/>
            <a:r>
              <a:rPr lang="de-DE" sz="2500" kern="1200" baseline="0" dirty="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a:solidFill>
                  <a:srgbClr val="000000"/>
                </a:solidFill>
                <a:latin typeface="Arial"/>
              </a:rPr>
              <a:t>vierspaltiger</a:t>
            </a:r>
            <a:r>
              <a:rPr lang="de-DE" sz="2500" kern="1200" baseline="0" dirty="0">
                <a:solidFill>
                  <a:srgbClr val="000000"/>
                </a:solidFill>
                <a:latin typeface="Arial"/>
              </a:rPr>
              <a:t> Text empfohlen, linksbündig oder Blocksatz. Für Plakate mit wenig Text, können Sie auf die größeren Schriftgrößen zurückgreifen.</a:t>
            </a:r>
          </a:p>
          <a:p>
            <a:pPr lvl="1"/>
            <a:r>
              <a:rPr lang="de-DE" dirty="0"/>
              <a:t>Bilder</a:t>
            </a:r>
          </a:p>
          <a:p>
            <a:pPr rtl="0"/>
            <a:r>
              <a:rPr lang="de-DE" sz="2500" kern="1200" baseline="0" dirty="0">
                <a:solidFill>
                  <a:srgbClr val="000000"/>
                </a:solidFill>
                <a:latin typeface="Arial"/>
              </a:rPr>
              <a:t>Falls Sie Bilder in den Text integrieren möchten, sollte das Layout der Vorlage eingehalten werden. Die Positionierung der Bilder ist hierbei variabel. </a:t>
            </a:r>
          </a:p>
          <a:p>
            <a:pPr lvl="0"/>
            <a:r>
              <a:rPr lang="de-DE" dirty="0"/>
              <a:t>0</a:t>
            </a:r>
          </a:p>
        </p:txBody>
      </p:sp>
      <p:sp>
        <p:nvSpPr>
          <p:cNvPr id="20" name="Textplatzhalter 16"/>
          <p:cNvSpPr>
            <a:spLocks noGrp="1"/>
          </p:cNvSpPr>
          <p:nvPr>
            <p:ph type="body" sz="quarter" idx="21" hasCustomPrompt="1"/>
          </p:nvPr>
        </p:nvSpPr>
        <p:spPr>
          <a:xfrm>
            <a:off x="9700619" y="8784000"/>
            <a:ext cx="7308000" cy="11497275"/>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geht über alle Textspalten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an mindestens 3 Seiten, bis zum Papierrand (sog. randabfallend)</a:t>
            </a:r>
          </a:p>
          <a:p>
            <a:pPr rtl="0"/>
            <a:r>
              <a:rPr lang="de-DE" sz="2500" kern="1200" baseline="0" dirty="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lvl="1"/>
            <a:r>
              <a:rPr lang="de-DE" dirty="0"/>
              <a:t>Druck</a:t>
            </a:r>
          </a:p>
          <a:p>
            <a:pPr rtl="0"/>
            <a:r>
              <a:rPr lang="de-DE" sz="2500" kern="1200" baseline="0" dirty="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a:solidFill>
                  <a:srgbClr val="000000"/>
                </a:solidFill>
                <a:latin typeface="Arial"/>
              </a:rPr>
              <a:t>Um den Charakter des Corporate Designs der TUM zu unterstützen sind weiße Papiere zu empfehlen. Naturpapiere mit starker Braun- oder Graufärbung sind ungeeignet. Des Weiteren sollte man auf die </a:t>
            </a:r>
          </a:p>
        </p:txBody>
      </p:sp>
      <p:sp>
        <p:nvSpPr>
          <p:cNvPr id="22" name="Textplatzhalter 16"/>
          <p:cNvSpPr>
            <a:spLocks noGrp="1"/>
          </p:cNvSpPr>
          <p:nvPr>
            <p:ph type="body" sz="quarter" idx="23" hasCustomPrompt="1"/>
          </p:nvPr>
        </p:nvSpPr>
        <p:spPr>
          <a:xfrm>
            <a:off x="25789856" y="8784000"/>
            <a:ext cx="7308000" cy="8715436"/>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rtl="0"/>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a:t>
            </a:r>
            <a:r>
              <a:rPr lang="de-DE" sz="2500" kern="1200" baseline="0" dirty="0">
                <a:solidFill>
                  <a:srgbClr val="000000"/>
                </a:solidFill>
                <a:latin typeface="Arial"/>
              </a:rPr>
              <a:t>.</a:t>
            </a:r>
          </a:p>
          <a:p>
            <a:pPr rtl="0"/>
            <a:r>
              <a:rPr lang="de-DE" sz="2500" kern="1200" baseline="0" dirty="0" err="1">
                <a:solidFill>
                  <a:srgbClr val="000000"/>
                </a:solidFill>
                <a:latin typeface="Arial"/>
              </a:rPr>
              <a:t>Consequo</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et </a:t>
            </a:r>
            <a:r>
              <a:rPr lang="de-DE" sz="2500" kern="1200" baseline="0" dirty="0" err="1">
                <a:solidFill>
                  <a:srgbClr val="000000"/>
                </a:solidFill>
                <a:latin typeface="Arial"/>
              </a:rPr>
              <a:t>erioratur</a:t>
            </a:r>
            <a:r>
              <a:rPr lang="de-DE" sz="2500" kern="1200" baseline="0" dirty="0">
                <a:solidFill>
                  <a:srgbClr val="000000"/>
                </a:solidFill>
                <a:latin typeface="Arial"/>
              </a:rPr>
              <a:t>?</a:t>
            </a:r>
          </a:p>
          <a:p>
            <a:pPr rtl="0"/>
            <a:r>
              <a:rPr lang="de-DE" sz="2500" kern="1200" baseline="0" dirty="0">
                <a:solidFill>
                  <a:srgbClr val="000000"/>
                </a:solidFill>
                <a:latin typeface="Arial"/>
              </a:rPr>
              <a:t>As </a:t>
            </a:r>
            <a:r>
              <a:rPr lang="de-DE" sz="2500" kern="1200" baseline="0" dirty="0" err="1">
                <a:solidFill>
                  <a:srgbClr val="000000"/>
                </a:solidFill>
                <a:latin typeface="Arial"/>
              </a:rPr>
              <a:t>ipsunt</a:t>
            </a:r>
            <a:r>
              <a:rPr lang="de-DE" sz="2500" kern="1200" baseline="0" dirty="0">
                <a:solidFill>
                  <a:srgbClr val="000000"/>
                </a:solidFill>
                <a:latin typeface="Arial"/>
              </a:rPr>
              <a:t> </a:t>
            </a:r>
            <a:r>
              <a:rPr lang="de-DE" sz="2500" kern="1200" baseline="0" dirty="0" err="1">
                <a:solidFill>
                  <a:srgbClr val="000000"/>
                </a:solidFill>
                <a:latin typeface="Arial"/>
              </a:rPr>
              <a:t>etus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exerum</a:t>
            </a:r>
            <a:r>
              <a:rPr lang="de-DE" sz="2500" kern="1200" baseline="0" dirty="0">
                <a:solidFill>
                  <a:srgbClr val="000000"/>
                </a:solidFill>
                <a:latin typeface="Arial"/>
              </a:rPr>
              <a:t> </a:t>
            </a:r>
            <a:r>
              <a:rPr lang="de-DE" sz="2500" kern="1200" baseline="0" dirty="0" err="1">
                <a:solidFill>
                  <a:srgbClr val="000000"/>
                </a:solidFill>
                <a:latin typeface="Arial"/>
              </a:rPr>
              <a:t>il</a:t>
            </a:r>
            <a:r>
              <a:rPr lang="de-DE" sz="2500" kern="1200" baseline="0" dirty="0">
                <a:solidFill>
                  <a:srgbClr val="000000"/>
                </a:solidFill>
                <a:latin typeface="Arial"/>
              </a:rPr>
              <a:t> </a:t>
            </a:r>
            <a:r>
              <a:rPr lang="de-DE" sz="2500" kern="1200" baseline="0" dirty="0" err="1">
                <a:solidFill>
                  <a:srgbClr val="000000"/>
                </a:solidFill>
                <a:latin typeface="Arial"/>
              </a:rPr>
              <a:t>ipsandio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et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nime</a:t>
            </a:r>
            <a:r>
              <a:rPr lang="de-DE" sz="2500" kern="1200" baseline="0" dirty="0">
                <a:solidFill>
                  <a:srgbClr val="000000"/>
                </a:solidFill>
                <a:latin typeface="Arial"/>
              </a:rPr>
              <a:t> </a:t>
            </a:r>
            <a:r>
              <a:rPr lang="de-DE" sz="2500" kern="1200" baseline="0" dirty="0" err="1">
                <a:solidFill>
                  <a:srgbClr val="000000"/>
                </a:solidFill>
                <a:latin typeface="Arial"/>
              </a:rPr>
              <a:t>pratet</a:t>
            </a:r>
            <a:r>
              <a:rPr lang="de-DE" sz="2500" kern="1200" baseline="0" dirty="0">
                <a:solidFill>
                  <a:srgbClr val="000000"/>
                </a:solidFill>
                <a:latin typeface="Arial"/>
              </a:rPr>
              <a:t> </a:t>
            </a:r>
            <a:r>
              <a:rPr lang="de-DE" sz="2500" kern="1200" baseline="0" dirty="0" err="1">
                <a:solidFill>
                  <a:srgbClr val="000000"/>
                </a:solidFill>
                <a:latin typeface="Arial"/>
              </a:rPr>
              <a:t>officitis</a:t>
            </a:r>
            <a:r>
              <a:rPr lang="de-DE" sz="2500" kern="1200" baseline="0" dirty="0">
                <a:solidFill>
                  <a:srgbClr val="000000"/>
                </a:solidFill>
                <a:latin typeface="Arial"/>
              </a:rPr>
              <a:t> </a:t>
            </a:r>
            <a:r>
              <a:rPr lang="de-DE" sz="2500" kern="1200" baseline="0" dirty="0" err="1">
                <a:solidFill>
                  <a:srgbClr val="000000"/>
                </a:solidFill>
                <a:latin typeface="Arial"/>
              </a:rPr>
              <a:t>doles</a:t>
            </a:r>
            <a:r>
              <a:rPr lang="de-DE" sz="2500" kern="1200" baseline="0" dirty="0">
                <a:solidFill>
                  <a:srgbClr val="000000"/>
                </a:solidFill>
                <a:latin typeface="Arial"/>
              </a:rPr>
              <a:t> </a:t>
            </a:r>
            <a:r>
              <a:rPr lang="de-DE" sz="2500" kern="1200" baseline="0" dirty="0" err="1">
                <a:solidFill>
                  <a:srgbClr val="000000"/>
                </a:solidFill>
                <a:latin typeface="Arial"/>
              </a:rPr>
              <a:t>essi</a:t>
            </a:r>
            <a:r>
              <a:rPr lang="de-DE" sz="2500" kern="1200" baseline="0" dirty="0">
                <a:solidFill>
                  <a:srgbClr val="000000"/>
                </a:solidFill>
                <a:latin typeface="Arial"/>
              </a:rPr>
              <a:t> </a:t>
            </a:r>
            <a:r>
              <a:rPr lang="de-DE" sz="2500" kern="1200" baseline="0" dirty="0" err="1">
                <a:solidFill>
                  <a:srgbClr val="000000"/>
                </a:solidFill>
                <a:latin typeface="Arial"/>
              </a:rPr>
              <a:t>quuntur</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eosaeped</a:t>
            </a:r>
            <a:r>
              <a:rPr lang="de-DE" sz="2500" kern="1200" baseline="0" dirty="0">
                <a:solidFill>
                  <a:srgbClr val="000000"/>
                </a:solidFill>
                <a:latin typeface="Arial"/>
              </a:rPr>
              <a:t> </a:t>
            </a:r>
            <a:r>
              <a:rPr lang="de-DE" sz="2500" kern="1200" baseline="0" dirty="0" err="1">
                <a:solidFill>
                  <a:srgbClr val="000000"/>
                </a:solidFill>
                <a:latin typeface="Arial"/>
              </a:rPr>
              <a:t>eri</a:t>
            </a:r>
            <a:r>
              <a:rPr lang="de-DE" sz="2500" kern="1200" baseline="0" dirty="0">
                <a:solidFill>
                  <a:srgbClr val="000000"/>
                </a:solidFill>
                <a:latin typeface="Arial"/>
              </a:rPr>
              <a:t> </a:t>
            </a:r>
            <a:r>
              <a:rPr lang="de-DE" sz="2500" kern="1200" baseline="0" dirty="0" err="1">
                <a:solidFill>
                  <a:srgbClr val="000000"/>
                </a:solidFill>
                <a:latin typeface="Arial"/>
              </a:rPr>
              <a:t>aperat</a:t>
            </a:r>
            <a:r>
              <a:rPr lang="de-DE" sz="2500" kern="1200" baseline="0" dirty="0">
                <a:solidFill>
                  <a:srgbClr val="000000"/>
                </a:solidFill>
                <a:latin typeface="Arial"/>
              </a:rPr>
              <a:t> </a:t>
            </a:r>
            <a:r>
              <a:rPr lang="de-DE" sz="2500" kern="1200" baseline="0" dirty="0" err="1">
                <a:solidFill>
                  <a:srgbClr val="000000"/>
                </a:solidFill>
                <a:latin typeface="Arial"/>
              </a:rPr>
              <a:t>este</a:t>
            </a:r>
            <a:r>
              <a:rPr lang="de-DE" sz="2500" kern="1200" baseline="0" dirty="0">
                <a:solidFill>
                  <a:srgbClr val="000000"/>
                </a:solidFill>
                <a:latin typeface="Arial"/>
              </a:rPr>
              <a:t> nos </a:t>
            </a:r>
            <a:r>
              <a:rPr lang="de-DE" sz="2500" kern="1200" baseline="0" dirty="0" err="1">
                <a:solidFill>
                  <a:srgbClr val="000000"/>
                </a:solidFill>
                <a:latin typeface="Arial"/>
              </a:rPr>
              <a:t>mosandi</a:t>
            </a:r>
            <a:r>
              <a:rPr lang="de-DE" sz="2500" kern="1200" baseline="0" dirty="0">
                <a:solidFill>
                  <a:srgbClr val="000000"/>
                </a:solidFill>
                <a:latin typeface="Arial"/>
              </a:rPr>
              <a:t> </a:t>
            </a:r>
            <a:r>
              <a:rPr lang="de-DE" sz="2500" kern="1200" baseline="0" dirty="0" err="1">
                <a:solidFill>
                  <a:srgbClr val="000000"/>
                </a:solidFill>
                <a:latin typeface="Arial"/>
              </a:rPr>
              <a:t>tenit</a:t>
            </a:r>
            <a:r>
              <a:rPr lang="de-DE" sz="2500" kern="1200" baseline="0" dirty="0">
                <a:solidFill>
                  <a:srgbClr val="000000"/>
                </a:solidFill>
                <a:latin typeface="Arial"/>
              </a:rPr>
              <a:t>, </a:t>
            </a:r>
            <a:r>
              <a:rPr lang="de-DE" sz="2500" kern="1200" baseline="0" dirty="0" err="1">
                <a:solidFill>
                  <a:srgbClr val="000000"/>
                </a:solidFill>
                <a:latin typeface="Arial"/>
              </a:rPr>
              <a:t>sandanis</a:t>
            </a:r>
            <a:r>
              <a:rPr lang="de-DE" sz="2500" kern="1200" baseline="0" dirty="0">
                <a:solidFill>
                  <a:srgbClr val="000000"/>
                </a:solidFill>
                <a:latin typeface="Arial"/>
              </a:rPr>
              <a:t> </a:t>
            </a:r>
            <a:r>
              <a:rPr lang="de-DE" sz="2500" kern="1200" baseline="0" dirty="0" err="1">
                <a:solidFill>
                  <a:srgbClr val="000000"/>
                </a:solidFill>
                <a:latin typeface="Arial"/>
              </a:rPr>
              <a:t>idellam</a:t>
            </a:r>
            <a:r>
              <a:rPr lang="de-DE" sz="2500" kern="1200" baseline="0" dirty="0">
                <a:solidFill>
                  <a:srgbClr val="000000"/>
                </a:solidFill>
                <a:latin typeface="Arial"/>
              </a:rPr>
              <a:t> </a:t>
            </a:r>
            <a:r>
              <a:rPr lang="de-DE" sz="2500" kern="1200" baseline="0" dirty="0" err="1">
                <a:solidFill>
                  <a:srgbClr val="000000"/>
                </a:solidFill>
                <a:latin typeface="Arial"/>
              </a:rPr>
              <a:t>inctas</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et </a:t>
            </a:r>
            <a:r>
              <a:rPr lang="de-DE" sz="2500" kern="1200" baseline="0" dirty="0" err="1">
                <a:solidFill>
                  <a:srgbClr val="000000"/>
                </a:solidFill>
                <a:latin typeface="Arial"/>
              </a:rPr>
              <a:t>veliquidel</a:t>
            </a:r>
            <a:r>
              <a:rPr lang="de-DE" sz="2500" kern="1200" baseline="0" dirty="0">
                <a:solidFill>
                  <a:srgbClr val="000000"/>
                </a:solidFill>
                <a:latin typeface="Arial"/>
              </a:rPr>
              <a:t> </a:t>
            </a:r>
            <a:r>
              <a:rPr lang="de-DE" sz="2500" kern="1200" baseline="0" dirty="0" err="1">
                <a:solidFill>
                  <a:srgbClr val="000000"/>
                </a:solidFill>
                <a:latin typeface="Arial"/>
              </a:rPr>
              <a:t>event</a:t>
            </a:r>
            <a:r>
              <a:rPr lang="de-DE" sz="2500" kern="1200" baseline="0" dirty="0">
                <a:solidFill>
                  <a:srgbClr val="000000"/>
                </a:solidFill>
                <a:latin typeface="Arial"/>
              </a:rPr>
              <a:t> </a:t>
            </a:r>
            <a:r>
              <a:rPr lang="de-DE" sz="2500" kern="1200" baseline="0" dirty="0" err="1">
                <a:solidFill>
                  <a:srgbClr val="000000"/>
                </a:solidFill>
                <a:latin typeface="Arial"/>
              </a:rPr>
              <a:t>reperum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rerspelic</a:t>
            </a:r>
            <a:r>
              <a:rPr lang="de-DE" sz="2500" kern="1200" baseline="0" dirty="0">
                <a:solidFill>
                  <a:srgbClr val="000000"/>
                </a:solidFill>
                <a:latin typeface="Arial"/>
              </a:rPr>
              <a:t> </a:t>
            </a:r>
            <a:r>
              <a:rPr lang="de-DE" sz="2500" kern="1200" baseline="0" dirty="0" err="1">
                <a:solidFill>
                  <a:srgbClr val="000000"/>
                </a:solidFill>
                <a:latin typeface="Arial"/>
              </a:rPr>
              <a:t>te</a:t>
            </a:r>
            <a:r>
              <a:rPr lang="de-DE" sz="2500" kern="1200" baseline="0" dirty="0">
                <a:solidFill>
                  <a:srgbClr val="000000"/>
                </a:solidFill>
                <a:latin typeface="Arial"/>
              </a:rPr>
              <a:t> nos et </a:t>
            </a:r>
            <a:r>
              <a:rPr lang="de-DE" sz="2500" kern="1200" baseline="0" dirty="0" err="1">
                <a:solidFill>
                  <a:srgbClr val="000000"/>
                </a:solidFill>
                <a:latin typeface="Arial"/>
              </a:rPr>
              <a:t>faceratur</a:t>
            </a:r>
            <a:r>
              <a:rPr lang="de-DE" sz="2500" kern="1200" baseline="0" dirty="0">
                <a:solidFill>
                  <a:srgbClr val="000000"/>
                </a:solidFill>
                <a:latin typeface="Arial"/>
              </a:rPr>
              <a:t> </a:t>
            </a:r>
            <a:r>
              <a:rPr lang="de-DE" sz="2500" kern="1200" baseline="0" dirty="0" err="1">
                <a:solidFill>
                  <a:srgbClr val="000000"/>
                </a:solidFill>
                <a:latin typeface="Arial"/>
              </a:rPr>
              <a:t>aboremque</a:t>
            </a:r>
            <a:r>
              <a:rPr lang="de-DE" sz="2500" kern="1200" baseline="0" dirty="0">
                <a:solidFill>
                  <a:srgbClr val="000000"/>
                </a:solidFill>
                <a:latin typeface="Arial"/>
              </a:rPr>
              <a:t> </a:t>
            </a:r>
            <a:r>
              <a:rPr lang="de-DE" sz="2500" kern="1200" baseline="0" dirty="0" err="1">
                <a:solidFill>
                  <a:srgbClr val="000000"/>
                </a:solidFill>
                <a:latin typeface="Arial"/>
              </a:rPr>
              <a:t>liquis</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rest</a:t>
            </a:r>
            <a:r>
              <a:rPr lang="de-DE" sz="2500" kern="1200" baseline="0" dirty="0">
                <a:solidFill>
                  <a:srgbClr val="000000"/>
                </a:solidFill>
                <a:latin typeface="Arial"/>
              </a:rPr>
              <a:t>, </a:t>
            </a:r>
            <a:r>
              <a:rPr lang="de-DE" sz="2500" kern="1200" baseline="0" dirty="0" err="1">
                <a:solidFill>
                  <a:srgbClr val="000000"/>
                </a:solidFill>
                <a:latin typeface="Arial"/>
              </a:rPr>
              <a:t>omnietur</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a:t>
            </a:r>
            <a:r>
              <a:rPr lang="de-DE" sz="2500" kern="1200" baseline="0" dirty="0" err="1">
                <a:solidFill>
                  <a:srgbClr val="000000"/>
                </a:solidFill>
                <a:latin typeface="Arial"/>
              </a:rPr>
              <a:t>eruptas</a:t>
            </a:r>
            <a:r>
              <a:rPr lang="de-DE" sz="2500" kern="1200" baseline="0" dirty="0">
                <a:solidFill>
                  <a:srgbClr val="000000"/>
                </a:solidFill>
                <a:latin typeface="Arial"/>
              </a:rPr>
              <a:t> </a:t>
            </a:r>
            <a:r>
              <a:rPr lang="de-DE" sz="2500" kern="1200" baseline="0" dirty="0" err="1">
                <a:solidFill>
                  <a:srgbClr val="000000"/>
                </a:solidFill>
                <a:latin typeface="Arial"/>
              </a:rPr>
              <a:t>quiduci</a:t>
            </a:r>
            <a:r>
              <a:rPr lang="de-DE" sz="2500" kern="1200" baseline="0" dirty="0">
                <a:solidFill>
                  <a:srgbClr val="000000"/>
                </a:solidFill>
                <a:latin typeface="Arial"/>
              </a:rPr>
              <a:t> </a:t>
            </a:r>
            <a:r>
              <a:rPr lang="de-DE" sz="2500" kern="1200" baseline="0" dirty="0" err="1">
                <a:solidFill>
                  <a:srgbClr val="000000"/>
                </a:solidFill>
                <a:latin typeface="Arial"/>
              </a:rPr>
              <a:t>liquatur</a:t>
            </a:r>
            <a:r>
              <a:rPr lang="de-DE" sz="2500" kern="1200" baseline="0" dirty="0">
                <a:solidFill>
                  <a:srgbClr val="000000"/>
                </a:solidFill>
                <a:latin typeface="Arial"/>
              </a:rPr>
              <a:t> </a:t>
            </a:r>
            <a:r>
              <a:rPr lang="de-DE" sz="2500" kern="1200" baseline="0" dirty="0" err="1">
                <a:solidFill>
                  <a:srgbClr val="000000"/>
                </a:solidFill>
                <a:latin typeface="Arial"/>
              </a:rPr>
              <a:t>atia</a:t>
            </a:r>
            <a:r>
              <a:rPr lang="de-DE" sz="2500" kern="1200" baseline="0" dirty="0">
                <a:solidFill>
                  <a:srgbClr val="000000"/>
                </a:solidFill>
                <a:latin typeface="Arial"/>
              </a:rPr>
              <a:t> </a:t>
            </a:r>
            <a:r>
              <a:rPr lang="de-DE" sz="2500" kern="1200" baseline="0" dirty="0" err="1">
                <a:solidFill>
                  <a:srgbClr val="000000"/>
                </a:solidFill>
                <a:latin typeface="Arial"/>
              </a:rPr>
              <a:t>volorerro</a:t>
            </a:r>
            <a:r>
              <a:rPr lang="de-DE" sz="2500" kern="1200" baseline="0" dirty="0">
                <a:solidFill>
                  <a:srgbClr val="000000"/>
                </a:solidFill>
                <a:latin typeface="Arial"/>
              </a:rPr>
              <a:t> es </a:t>
            </a:r>
            <a:r>
              <a:rPr lang="de-DE" sz="2500" kern="1200" baseline="0" dirty="0" err="1">
                <a:solidFill>
                  <a:srgbClr val="000000"/>
                </a:solidFill>
                <a:latin typeface="Arial"/>
              </a:rPr>
              <a:t>magnimo</a:t>
            </a:r>
            <a:r>
              <a:rPr lang="de-DE" sz="2500" kern="1200" baseline="0" dirty="0">
                <a:solidFill>
                  <a:srgbClr val="000000"/>
                </a:solidFill>
                <a:latin typeface="Arial"/>
              </a:rPr>
              <a:t> </a:t>
            </a:r>
            <a:r>
              <a:rPr lang="de-DE" sz="2500" kern="1200" baseline="0" dirty="0" err="1">
                <a:solidFill>
                  <a:srgbClr val="000000"/>
                </a:solidFill>
                <a:latin typeface="Arial"/>
              </a:rPr>
              <a:t>luptaqu</a:t>
            </a:r>
            <a:r>
              <a:rPr lang="de-DE" sz="2500" kern="1200" baseline="0" dirty="0">
                <a:solidFill>
                  <a:srgbClr val="000000"/>
                </a:solidFill>
                <a:latin typeface="Arial"/>
              </a:rPr>
              <a:t> </a:t>
            </a:r>
            <a:r>
              <a:rPr lang="de-DE" sz="2500" kern="1200" baseline="0" dirty="0" err="1">
                <a:solidFill>
                  <a:srgbClr val="000000"/>
                </a:solidFill>
                <a:latin typeface="Arial"/>
              </a:rPr>
              <a:t>ibust</a:t>
            </a:r>
            <a:r>
              <a:rPr lang="de-DE" sz="2500" kern="1200" baseline="0" dirty="0">
                <a:solidFill>
                  <a:srgbClr val="000000"/>
                </a:solidFill>
                <a:latin typeface="Arial"/>
              </a:rPr>
              <a:t>, </a:t>
            </a:r>
            <a:r>
              <a:rPr lang="de-DE" sz="2500" kern="1200" baseline="0" dirty="0" err="1">
                <a:solidFill>
                  <a:srgbClr val="000000"/>
                </a:solidFill>
                <a:latin typeface="Arial"/>
              </a:rPr>
              <a:t>acero</a:t>
            </a:r>
            <a:r>
              <a:rPr lang="de-DE" sz="2500" kern="1200" baseline="0" dirty="0">
                <a:solidFill>
                  <a:srgbClr val="000000"/>
                </a:solidFill>
                <a:latin typeface="Arial"/>
              </a:rPr>
              <a:t> </a:t>
            </a:r>
            <a:r>
              <a:rPr lang="de-DE" sz="2500" kern="1200" baseline="0" dirty="0" err="1">
                <a:solidFill>
                  <a:srgbClr val="000000"/>
                </a:solidFill>
                <a:latin typeface="Arial"/>
              </a:rPr>
              <a:t>maximus</a:t>
            </a:r>
            <a:r>
              <a:rPr lang="de-DE" sz="2500" kern="1200" baseline="0" dirty="0">
                <a:solidFill>
                  <a:srgbClr val="000000"/>
                </a:solidFill>
                <a:latin typeface="Arial"/>
              </a:rPr>
              <a:t> </a:t>
            </a:r>
            <a:r>
              <a:rPr lang="de-DE" sz="2500" kern="1200" baseline="0" dirty="0" err="1">
                <a:solidFill>
                  <a:srgbClr val="000000"/>
                </a:solidFill>
                <a:latin typeface="Arial"/>
              </a:rPr>
              <a:t>expero</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cumque</a:t>
            </a:r>
            <a:r>
              <a:rPr lang="de-DE" sz="2500" kern="1200" baseline="0" dirty="0">
                <a:solidFill>
                  <a:srgbClr val="000000"/>
                </a:solidFill>
                <a:latin typeface="Arial"/>
              </a:rPr>
              <a:t> </a:t>
            </a:r>
            <a:r>
              <a:rPr lang="de-DE" sz="2500" kern="1200" baseline="0" dirty="0" err="1">
                <a:solidFill>
                  <a:srgbClr val="000000"/>
                </a:solidFill>
                <a:latin typeface="Arial"/>
              </a:rPr>
              <a:t>pori</a:t>
            </a:r>
            <a:r>
              <a:rPr lang="de-DE" sz="2500" kern="1200" baseline="0" dirty="0">
                <a:solidFill>
                  <a:srgbClr val="000000"/>
                </a:solidFill>
                <a:latin typeface="Arial"/>
              </a:rPr>
              <a:t> </a:t>
            </a:r>
            <a:r>
              <a:rPr lang="de-DE" sz="2500" kern="1200" baseline="0" dirty="0" err="1">
                <a:solidFill>
                  <a:srgbClr val="000000"/>
                </a:solidFill>
                <a:latin typeface="Arial"/>
              </a:rPr>
              <a:t>dolorro</a:t>
            </a:r>
            <a:r>
              <a:rPr lang="de-DE" sz="2500" kern="1200" baseline="0" dirty="0">
                <a:solidFill>
                  <a:srgbClr val="000000"/>
                </a:solidFill>
                <a:latin typeface="Arial"/>
              </a:rPr>
              <a:t> </a:t>
            </a:r>
            <a:r>
              <a:rPr lang="de-DE" sz="2500" kern="1200" baseline="0" dirty="0" err="1">
                <a:solidFill>
                  <a:srgbClr val="000000"/>
                </a:solidFill>
                <a:latin typeface="Arial"/>
              </a:rPr>
              <a:t>dolut</a:t>
            </a:r>
            <a:r>
              <a:rPr lang="de-DE" sz="2500" kern="1200" baseline="0" dirty="0">
                <a:solidFill>
                  <a:srgbClr val="000000"/>
                </a:solidFill>
                <a:latin typeface="Arial"/>
              </a:rPr>
              <a:t> </a:t>
            </a:r>
            <a:r>
              <a:rPr lang="de-DE" sz="2500" kern="1200" baseline="0" dirty="0" err="1">
                <a:solidFill>
                  <a:srgbClr val="000000"/>
                </a:solidFill>
                <a:latin typeface="Arial"/>
              </a:rPr>
              <a:t>preprae</a:t>
            </a:r>
            <a:r>
              <a:rPr lang="de-DE" sz="2500" kern="1200" baseline="0" dirty="0">
                <a:solidFill>
                  <a:srgbClr val="000000"/>
                </a:solidFill>
                <a:latin typeface="Arial"/>
              </a:rPr>
              <a:t>.</a:t>
            </a:r>
          </a:p>
          <a:p>
            <a:pPr rtl="0"/>
            <a:r>
              <a:rPr lang="de-DE" sz="2500" kern="1200" baseline="0" dirty="0" err="1">
                <a:solidFill>
                  <a:srgbClr val="000000"/>
                </a:solidFill>
                <a:latin typeface="Arial"/>
              </a:rPr>
              <a:t>Volupti</a:t>
            </a:r>
            <a:r>
              <a:rPr lang="de-DE" sz="2500" kern="1200" baseline="0" dirty="0">
                <a:solidFill>
                  <a:srgbClr val="000000"/>
                </a:solidFill>
                <a:latin typeface="Arial"/>
              </a:rPr>
              <a:t> </a:t>
            </a:r>
            <a:r>
              <a:rPr lang="de-DE" sz="2500" kern="1200" baseline="0" dirty="0" err="1">
                <a:solidFill>
                  <a:srgbClr val="000000"/>
                </a:solidFill>
                <a:latin typeface="Arial"/>
              </a:rPr>
              <a:t>reiuntia</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estinum</a:t>
            </a:r>
            <a:r>
              <a:rPr lang="de-DE" sz="2500" kern="1200" baseline="0" dirty="0">
                <a:solidFill>
                  <a:srgbClr val="000000"/>
                </a:solidFill>
                <a:latin typeface="Arial"/>
              </a:rPr>
              <a:t> </a:t>
            </a:r>
            <a:r>
              <a:rPr lang="de-DE" sz="2500" kern="1200" baseline="0" dirty="0" err="1">
                <a:solidFill>
                  <a:srgbClr val="000000"/>
                </a:solidFill>
                <a:latin typeface="Arial"/>
              </a:rPr>
              <a:t>dolorum</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omnisqui</a:t>
            </a:r>
            <a:r>
              <a:rPr lang="de-DE" sz="2500" kern="1200" baseline="0" dirty="0">
                <a:solidFill>
                  <a:srgbClr val="000000"/>
                </a:solidFill>
                <a:latin typeface="Arial"/>
              </a:rPr>
              <a:t> </a:t>
            </a:r>
            <a:r>
              <a:rPr lang="de-DE" sz="2500" kern="1200" baseline="0" dirty="0" err="1">
                <a:solidFill>
                  <a:srgbClr val="000000"/>
                </a:solidFill>
                <a:latin typeface="Arial"/>
              </a:rPr>
              <a:t>utas</a:t>
            </a:r>
            <a:r>
              <a:rPr lang="de-DE" sz="2500" kern="1200" baseline="0" dirty="0">
                <a:solidFill>
                  <a:srgbClr val="000000"/>
                </a:solidFill>
                <a:latin typeface="Arial"/>
              </a:rPr>
              <a:t> a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inveressus</a:t>
            </a:r>
            <a:r>
              <a:rPr lang="de-DE" sz="2500" kern="1200" baseline="0" dirty="0">
                <a:solidFill>
                  <a:srgbClr val="000000"/>
                </a:solidFill>
                <a:latin typeface="Arial"/>
              </a:rPr>
              <a:t> </a:t>
            </a:r>
            <a:r>
              <a:rPr lang="de-DE" sz="2500" kern="1200" baseline="0" dirty="0" err="1">
                <a:solidFill>
                  <a:srgbClr val="000000"/>
                </a:solidFill>
                <a:latin typeface="Arial"/>
              </a:rPr>
              <a:t>quaspelique</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nos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res</a:t>
            </a:r>
            <a:r>
              <a:rPr lang="de-DE" sz="2500" kern="1200" baseline="0" dirty="0">
                <a:solidFill>
                  <a:srgbClr val="000000"/>
                </a:solidFill>
                <a:latin typeface="Arial"/>
              </a:rPr>
              <a:t> </a:t>
            </a:r>
            <a:r>
              <a:rPr lang="de-DE" sz="2500" kern="1200" baseline="0" dirty="0" err="1">
                <a:solidFill>
                  <a:srgbClr val="000000"/>
                </a:solidFill>
                <a:latin typeface="Arial"/>
              </a:rPr>
              <a:t>essunt</a:t>
            </a:r>
            <a:r>
              <a:rPr lang="de-DE" sz="2500" kern="1200" baseline="0" dirty="0">
                <a:solidFill>
                  <a:srgbClr val="000000"/>
                </a:solidFill>
                <a:latin typeface="Arial"/>
              </a:rPr>
              <a:t> am </a:t>
            </a:r>
            <a:r>
              <a:rPr lang="de-DE" sz="2500" kern="1200" baseline="0" dirty="0" err="1">
                <a:solidFill>
                  <a:srgbClr val="000000"/>
                </a:solidFill>
                <a:latin typeface="Arial"/>
              </a:rPr>
              <a:t>venim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Quistotam</a:t>
            </a:r>
            <a:r>
              <a:rPr lang="de-DE" sz="2500" kern="1200" baseline="0" dirty="0">
                <a:solidFill>
                  <a:srgbClr val="000000"/>
                </a:solidFill>
                <a:latin typeface="Arial"/>
              </a:rPr>
              <a:t> </a:t>
            </a:r>
            <a:r>
              <a:rPr lang="de-DE" sz="2500" kern="1200" baseline="0" dirty="0" err="1">
                <a:solidFill>
                  <a:srgbClr val="000000"/>
                </a:solidFill>
                <a:latin typeface="Arial"/>
              </a:rPr>
              <a:t>repere</a:t>
            </a:r>
            <a:r>
              <a:rPr lang="de-DE" sz="2500" kern="1200" baseline="0" dirty="0">
                <a:solidFill>
                  <a:srgbClr val="000000"/>
                </a:solidFill>
                <a:latin typeface="Arial"/>
              </a:rPr>
              <a:t> cum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odi</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pore</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idis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opta</a:t>
            </a:r>
            <a:r>
              <a:rPr lang="de-DE" sz="2500" kern="1200" baseline="0" dirty="0">
                <a:solidFill>
                  <a:srgbClr val="000000"/>
                </a:solidFill>
                <a:latin typeface="Arial"/>
              </a:rPr>
              <a:t> </a:t>
            </a:r>
            <a:r>
              <a:rPr lang="de-DE" sz="2500" kern="1200" baseline="0" dirty="0" err="1">
                <a:solidFill>
                  <a:srgbClr val="000000"/>
                </a:solidFill>
                <a:latin typeface="Arial"/>
              </a:rPr>
              <a:t>volupietur</a:t>
            </a:r>
            <a:r>
              <a:rPr lang="de-DE" sz="2500" kern="1200" baseline="0" dirty="0">
                <a:solidFill>
                  <a:srgbClr val="000000"/>
                </a:solidFill>
                <a:latin typeface="Arial"/>
              </a:rPr>
              <a:t>, </a:t>
            </a:r>
            <a:r>
              <a:rPr lang="de-DE" sz="2500" kern="1200" baseline="0" dirty="0" err="1">
                <a:solidFill>
                  <a:srgbClr val="000000"/>
                </a:solidFill>
                <a:latin typeface="Arial"/>
              </a:rPr>
              <a:t>torit</a:t>
            </a:r>
            <a:r>
              <a:rPr lang="de-DE" sz="2500" kern="1200" baseline="0" dirty="0">
                <a:solidFill>
                  <a:srgbClr val="000000"/>
                </a:solidFill>
                <a:latin typeface="Arial"/>
              </a:rPr>
              <a:t> </a:t>
            </a:r>
            <a:r>
              <a:rPr lang="de-DE" sz="2500" kern="1200" baseline="0" dirty="0" err="1">
                <a:solidFill>
                  <a:srgbClr val="000000"/>
                </a:solidFill>
                <a:latin typeface="Arial"/>
              </a:rPr>
              <a:t>acculla</a:t>
            </a:r>
            <a:r>
              <a:rPr lang="de-DE" sz="2500" kern="1200" baseline="0" dirty="0">
                <a:solidFill>
                  <a:srgbClr val="000000"/>
                </a:solidFill>
                <a:latin typeface="Arial"/>
              </a:rPr>
              <a:t> </a:t>
            </a:r>
            <a:r>
              <a:rPr lang="de-DE" sz="2500" kern="1200" baseline="0" dirty="0" err="1">
                <a:solidFill>
                  <a:srgbClr val="000000"/>
                </a:solidFill>
                <a:latin typeface="Arial"/>
              </a:rPr>
              <a:t>boriost</a:t>
            </a:r>
            <a:r>
              <a:rPr lang="de-DE" sz="2500" kern="1200" baseline="0" dirty="0">
                <a:solidFill>
                  <a:srgbClr val="000000"/>
                </a:solidFill>
                <a:latin typeface="Arial"/>
              </a:rPr>
              <a:t> </a:t>
            </a:r>
            <a:r>
              <a:rPr lang="de-DE" sz="2500" kern="1200" baseline="0" dirty="0" err="1">
                <a:solidFill>
                  <a:srgbClr val="000000"/>
                </a:solidFill>
                <a:latin typeface="Arial"/>
              </a:rPr>
              <a:t>ibusto</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abo</a:t>
            </a:r>
            <a:r>
              <a:rPr lang="de-DE" sz="2500" kern="1200" baseline="0" dirty="0">
                <a:solidFill>
                  <a:srgbClr val="000000"/>
                </a:solidFill>
                <a:latin typeface="Arial"/>
              </a:rPr>
              <a:t>. </a:t>
            </a:r>
            <a:r>
              <a:rPr lang="de-DE" sz="2500" kern="1200" baseline="0" dirty="0" err="1">
                <a:solidFill>
                  <a:srgbClr val="000000"/>
                </a:solidFill>
                <a:latin typeface="Arial"/>
              </a:rPr>
              <a:t>Giam</a:t>
            </a:r>
            <a:r>
              <a:rPr lang="de-DE" sz="2500" kern="1200" baseline="0" dirty="0">
                <a:solidFill>
                  <a:srgbClr val="000000"/>
                </a:solidFill>
                <a:latin typeface="Arial"/>
              </a:rPr>
              <a:t>, </a:t>
            </a:r>
            <a:r>
              <a:rPr lang="de-DE" sz="2500" kern="1200" baseline="0" dirty="0" err="1">
                <a:solidFill>
                  <a:srgbClr val="000000"/>
                </a:solidFill>
                <a:latin typeface="Arial"/>
              </a:rPr>
              <a:t>tet</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a:t>
            </a:r>
          </a:p>
        </p:txBody>
      </p:sp>
      <p:sp>
        <p:nvSpPr>
          <p:cNvPr id="23" name="Textplatzhalter 16"/>
          <p:cNvSpPr>
            <a:spLocks noGrp="1"/>
          </p:cNvSpPr>
          <p:nvPr>
            <p:ph type="body" sz="quarter" idx="24" hasCustomPrompt="1"/>
          </p:nvPr>
        </p:nvSpPr>
        <p:spPr>
          <a:xfrm>
            <a:off x="33834474" y="8784000"/>
            <a:ext cx="7308000" cy="18426761"/>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rtl="0"/>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quassimenia</a:t>
            </a:r>
            <a:r>
              <a:rPr lang="de-DE" sz="2500" kern="1200" baseline="0" dirty="0">
                <a:solidFill>
                  <a:srgbClr val="000000"/>
                </a:solidFill>
                <a:latin typeface="Arial"/>
              </a:rPr>
              <a:t> </a:t>
            </a:r>
            <a:r>
              <a:rPr lang="de-DE" sz="2500" kern="1200" baseline="0" dirty="0" err="1">
                <a:solidFill>
                  <a:srgbClr val="000000"/>
                </a:solidFill>
                <a:latin typeface="Arial"/>
              </a:rPr>
              <a:t>nest</a:t>
            </a:r>
            <a:r>
              <a:rPr lang="de-DE" sz="2500" kern="1200" baseline="0" dirty="0">
                <a:solidFill>
                  <a:srgbClr val="000000"/>
                </a:solidFill>
                <a:latin typeface="Arial"/>
              </a:rPr>
              <a:t>, </a:t>
            </a:r>
            <a:r>
              <a:rPr lang="de-DE" sz="2500" kern="1200" baseline="0" dirty="0" err="1">
                <a:solidFill>
                  <a:srgbClr val="000000"/>
                </a:solidFill>
                <a:latin typeface="Arial"/>
              </a:rPr>
              <a:t>explacipis</a:t>
            </a:r>
            <a:r>
              <a:rPr lang="de-DE" sz="2500" kern="1200" baseline="0" dirty="0">
                <a:solidFill>
                  <a:srgbClr val="000000"/>
                </a:solidFill>
                <a:latin typeface="Arial"/>
              </a:rPr>
              <a:t> si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platur</a:t>
            </a:r>
            <a:r>
              <a:rPr lang="de-DE" sz="2500" kern="1200" baseline="0" dirty="0">
                <a:solidFill>
                  <a:srgbClr val="000000"/>
                </a:solidFill>
                <a:latin typeface="Arial"/>
              </a:rPr>
              <a:t>? Mi,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paris</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vitate</a:t>
            </a:r>
            <a:r>
              <a:rPr lang="de-DE" sz="2500" kern="1200" baseline="0" dirty="0">
                <a:solidFill>
                  <a:srgbClr val="000000"/>
                </a:solidFill>
                <a:latin typeface="Arial"/>
              </a:rPr>
              <a:t> </a:t>
            </a:r>
            <a:r>
              <a:rPr lang="de-DE" sz="2500" kern="1200" baseline="0" dirty="0" err="1">
                <a:solidFill>
                  <a:srgbClr val="000000"/>
                </a:solidFill>
                <a:latin typeface="Arial"/>
              </a:rPr>
              <a:t>eatiis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nis</a:t>
            </a:r>
            <a:r>
              <a:rPr lang="de-DE" sz="2500" kern="1200" baseline="0" dirty="0">
                <a:solidFill>
                  <a:srgbClr val="000000"/>
                </a:solidFill>
                <a:latin typeface="Arial"/>
              </a:rPr>
              <a:t> </a:t>
            </a:r>
            <a:r>
              <a:rPr lang="de-DE" sz="2500" kern="1200" baseline="0" dirty="0" err="1">
                <a:solidFill>
                  <a:srgbClr val="000000"/>
                </a:solidFill>
                <a:latin typeface="Arial"/>
              </a:rPr>
              <a:t>quianih</a:t>
            </a:r>
            <a:r>
              <a:rPr lang="de-DE" sz="2500" kern="1200" baseline="0" dirty="0">
                <a:solidFill>
                  <a:srgbClr val="000000"/>
                </a:solidFill>
                <a:latin typeface="Arial"/>
              </a:rPr>
              <a:t> </a:t>
            </a:r>
            <a:r>
              <a:rPr lang="de-DE" sz="2500" kern="1200" baseline="0" dirty="0" err="1">
                <a:solidFill>
                  <a:srgbClr val="000000"/>
                </a:solidFill>
                <a:latin typeface="Arial"/>
              </a:rPr>
              <a:t>icabo</a:t>
            </a:r>
            <a:r>
              <a:rPr lang="de-DE" sz="2500" kern="1200" baseline="0" dirty="0">
                <a:solidFill>
                  <a:srgbClr val="000000"/>
                </a:solidFill>
                <a:latin typeface="Arial"/>
              </a:rPr>
              <a:t>. </a:t>
            </a:r>
            <a:r>
              <a:rPr lang="de-DE" sz="2500" kern="1200" baseline="0" dirty="0" err="1">
                <a:solidFill>
                  <a:srgbClr val="000000"/>
                </a:solidFill>
                <a:latin typeface="Arial"/>
              </a:rPr>
              <a:t>Nequos</a:t>
            </a:r>
            <a:r>
              <a:rPr lang="de-DE" sz="2500" kern="1200" baseline="0" dirty="0">
                <a:solidFill>
                  <a:srgbClr val="000000"/>
                </a:solidFill>
                <a:latin typeface="Arial"/>
              </a:rPr>
              <a:t> ex </a:t>
            </a:r>
            <a:r>
              <a:rPr lang="de-DE" sz="2500" kern="1200" baseline="0" dirty="0" err="1">
                <a:solidFill>
                  <a:srgbClr val="000000"/>
                </a:solidFill>
                <a:latin typeface="Arial"/>
              </a:rPr>
              <a:t>ex</a:t>
            </a:r>
            <a:r>
              <a:rPr lang="de-DE" sz="2500" kern="1200" baseline="0" dirty="0">
                <a:solidFill>
                  <a:srgbClr val="000000"/>
                </a:solidFill>
                <a:latin typeface="Arial"/>
              </a:rPr>
              <a:t> </a:t>
            </a:r>
            <a:r>
              <a:rPr lang="de-DE" sz="2500" kern="1200" baseline="0" dirty="0" err="1">
                <a:solidFill>
                  <a:srgbClr val="000000"/>
                </a:solidFill>
                <a:latin typeface="Arial"/>
              </a:rPr>
              <a:t>eoste</a:t>
            </a:r>
            <a:r>
              <a:rPr lang="de-DE" sz="2500" kern="1200" baseline="0" dirty="0">
                <a:solidFill>
                  <a:srgbClr val="000000"/>
                </a:solidFill>
                <a:latin typeface="Arial"/>
              </a:rPr>
              <a:t> </a:t>
            </a:r>
            <a:r>
              <a:rPr lang="de-DE" sz="2500" kern="1200" baseline="0" dirty="0" err="1">
                <a:solidFill>
                  <a:srgbClr val="000000"/>
                </a:solidFill>
                <a:latin typeface="Arial"/>
              </a:rPr>
              <a:t>nulparu</a:t>
            </a:r>
            <a:r>
              <a:rPr lang="de-DE" sz="2500" kern="1200" baseline="0" dirty="0">
                <a:solidFill>
                  <a:srgbClr val="000000"/>
                </a:solidFill>
                <a:latin typeface="Arial"/>
              </a:rPr>
              <a:t> </a:t>
            </a:r>
            <a:r>
              <a:rPr lang="de-DE" sz="2500" kern="1200" baseline="0" dirty="0" err="1">
                <a:solidFill>
                  <a:srgbClr val="000000"/>
                </a:solidFill>
                <a:latin typeface="Arial"/>
              </a:rPr>
              <a:t>ptatur</a:t>
            </a:r>
            <a:r>
              <a:rPr lang="de-DE" sz="2500" kern="1200" baseline="0" dirty="0">
                <a:solidFill>
                  <a:srgbClr val="000000"/>
                </a:solidFill>
                <a:latin typeface="Arial"/>
              </a:rPr>
              <a:t>? Qui </a:t>
            </a:r>
            <a:r>
              <a:rPr lang="de-DE" sz="2500" kern="1200" baseline="0" dirty="0" err="1">
                <a:solidFill>
                  <a:srgbClr val="000000"/>
                </a:solidFill>
                <a:latin typeface="Arial"/>
              </a:rPr>
              <a:t>optiur</a:t>
            </a:r>
            <a:r>
              <a:rPr lang="de-DE" sz="2500" kern="1200" baseline="0" dirty="0">
                <a:solidFill>
                  <a:srgbClr val="000000"/>
                </a:solidFill>
                <a:latin typeface="Arial"/>
              </a:rPr>
              <a:t> </a:t>
            </a:r>
            <a:r>
              <a:rPr lang="de-DE" sz="2500" kern="1200" baseline="0" dirty="0" err="1">
                <a:solidFill>
                  <a:srgbClr val="000000"/>
                </a:solidFill>
                <a:latin typeface="Arial"/>
              </a:rPr>
              <a:t>soluptiume</a:t>
            </a:r>
            <a:r>
              <a:rPr lang="de-DE" sz="2500" kern="1200" baseline="0" dirty="0">
                <a:solidFill>
                  <a:srgbClr val="000000"/>
                </a:solidFill>
                <a:latin typeface="Arial"/>
              </a:rPr>
              <a:t> </a:t>
            </a:r>
            <a:r>
              <a:rPr lang="de-DE" sz="2500" kern="1200" baseline="0" dirty="0" err="1">
                <a:solidFill>
                  <a:srgbClr val="000000"/>
                </a:solidFill>
                <a:latin typeface="Arial"/>
              </a:rPr>
              <a:t>estiorepuda</a:t>
            </a:r>
            <a:r>
              <a:rPr lang="de-DE" sz="2500" kern="1200" baseline="0" dirty="0">
                <a:solidFill>
                  <a:srgbClr val="000000"/>
                </a:solidFill>
                <a:latin typeface="Arial"/>
              </a:rPr>
              <a:t> </a:t>
            </a:r>
            <a:r>
              <a:rPr lang="de-DE" sz="2500" kern="1200" baseline="0" dirty="0" err="1">
                <a:solidFill>
                  <a:srgbClr val="000000"/>
                </a:solidFill>
                <a:latin typeface="Arial"/>
              </a:rPr>
              <a:t>voles</a:t>
            </a:r>
            <a:r>
              <a:rPr lang="de-DE" sz="2500" kern="1200" baseline="0" dirty="0">
                <a:solidFill>
                  <a:srgbClr val="000000"/>
                </a:solidFill>
                <a:latin typeface="Arial"/>
              </a:rPr>
              <a:t> se </a:t>
            </a:r>
            <a:r>
              <a:rPr lang="de-DE" sz="2500" kern="1200" baseline="0" dirty="0" err="1">
                <a:solidFill>
                  <a:srgbClr val="000000"/>
                </a:solidFill>
                <a:latin typeface="Arial"/>
              </a:rPr>
              <a:t>voles</a:t>
            </a:r>
            <a:r>
              <a:rPr lang="de-DE" sz="2500" kern="1200" baseline="0" dirty="0">
                <a:solidFill>
                  <a:srgbClr val="000000"/>
                </a:solidFill>
                <a:latin typeface="Arial"/>
              </a:rPr>
              <a:t> </a:t>
            </a:r>
            <a:r>
              <a:rPr lang="de-DE" sz="2500" kern="1200" baseline="0" dirty="0" err="1">
                <a:solidFill>
                  <a:srgbClr val="000000"/>
                </a:solidFill>
                <a:latin typeface="Arial"/>
              </a:rPr>
              <a:t>quiaspe</a:t>
            </a:r>
            <a:r>
              <a:rPr lang="de-DE" sz="2500" kern="1200" baseline="0" dirty="0">
                <a:solidFill>
                  <a:srgbClr val="000000"/>
                </a:solidFill>
                <a:latin typeface="Arial"/>
              </a:rPr>
              <a:t> </a:t>
            </a:r>
            <a:r>
              <a:rPr lang="de-DE" sz="2500" kern="1200" baseline="0" dirty="0" err="1">
                <a:solidFill>
                  <a:srgbClr val="000000"/>
                </a:solidFill>
                <a:latin typeface="Arial"/>
              </a:rPr>
              <a:t>provid</a:t>
            </a:r>
            <a:r>
              <a:rPr lang="de-DE" sz="2500" kern="1200" baseline="0" dirty="0">
                <a:solidFill>
                  <a:srgbClr val="000000"/>
                </a:solidFill>
                <a:latin typeface="Arial"/>
              </a:rPr>
              <a:t> </a:t>
            </a:r>
            <a:r>
              <a:rPr lang="de-DE" sz="2500" kern="1200" baseline="0" dirty="0" err="1">
                <a:solidFill>
                  <a:srgbClr val="000000"/>
                </a:solidFill>
                <a:latin typeface="Arial"/>
              </a:rPr>
              <a:t>ullenda</a:t>
            </a:r>
            <a:r>
              <a:rPr lang="de-DE" sz="2500" kern="1200" baseline="0" dirty="0">
                <a:solidFill>
                  <a:srgbClr val="000000"/>
                </a:solidFill>
                <a:latin typeface="Arial"/>
              </a:rPr>
              <a:t> si </a:t>
            </a:r>
            <a:r>
              <a:rPr lang="de-DE" sz="2500" kern="1200" baseline="0" dirty="0" err="1">
                <a:solidFill>
                  <a:srgbClr val="000000"/>
                </a:solidFill>
                <a:latin typeface="Arial"/>
              </a:rPr>
              <a:t>neceate</a:t>
            </a:r>
            <a:r>
              <a:rPr lang="de-DE" sz="2500" kern="1200" baseline="0" dirty="0">
                <a:solidFill>
                  <a:srgbClr val="000000"/>
                </a:solidFill>
                <a:latin typeface="Arial"/>
              </a:rPr>
              <a:t> </a:t>
            </a:r>
            <a:r>
              <a:rPr lang="de-DE" sz="2500" kern="1200" baseline="0" dirty="0" err="1">
                <a:solidFill>
                  <a:srgbClr val="000000"/>
                </a:solidFill>
                <a:latin typeface="Arial"/>
              </a:rPr>
              <a:t>pedit</a:t>
            </a:r>
            <a:r>
              <a:rPr lang="de-DE" sz="2500" kern="1200" baseline="0" dirty="0">
                <a:solidFill>
                  <a:srgbClr val="000000"/>
                </a:solidFill>
                <a:latin typeface="Arial"/>
              </a:rPr>
              <a:t> </a:t>
            </a:r>
            <a:r>
              <a:rPr lang="de-DE" sz="2500" kern="1200" baseline="0" dirty="0" err="1">
                <a:solidFill>
                  <a:srgbClr val="000000"/>
                </a:solidFill>
                <a:latin typeface="Arial"/>
              </a:rPr>
              <a:t>eicient</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a:t>
            </a:r>
            <a:r>
              <a:rPr lang="de-DE" sz="2500" kern="1200" baseline="0" dirty="0" err="1">
                <a:solidFill>
                  <a:srgbClr val="000000"/>
                </a:solidFill>
                <a:latin typeface="Arial"/>
              </a:rPr>
              <a:t>adi</a:t>
            </a:r>
            <a:r>
              <a:rPr lang="de-DE" sz="2500" kern="1200" baseline="0" dirty="0">
                <a:solidFill>
                  <a:srgbClr val="000000"/>
                </a:solidFill>
                <a:latin typeface="Arial"/>
              </a:rPr>
              <a:t> </a:t>
            </a:r>
            <a:r>
              <a:rPr lang="de-DE" sz="2500" kern="1200" baseline="0" dirty="0" err="1">
                <a:solidFill>
                  <a:srgbClr val="000000"/>
                </a:solidFill>
                <a:latin typeface="Arial"/>
              </a:rPr>
              <a:t>sectem</a:t>
            </a:r>
            <a:r>
              <a:rPr lang="de-DE" sz="2500" kern="1200" baseline="0" dirty="0">
                <a:solidFill>
                  <a:srgbClr val="000000"/>
                </a:solidFill>
                <a:latin typeface="Arial"/>
              </a:rPr>
              <a:t> </a:t>
            </a:r>
            <a:r>
              <a:rPr lang="de-DE" sz="2500" kern="1200" baseline="0" dirty="0" err="1">
                <a:solidFill>
                  <a:srgbClr val="000000"/>
                </a:solidFill>
                <a:latin typeface="Arial"/>
              </a:rPr>
              <a:t>doluptate</a:t>
            </a:r>
            <a:r>
              <a:rPr lang="de-DE" sz="2500" kern="1200" baseline="0" dirty="0">
                <a:solidFill>
                  <a:srgbClr val="000000"/>
                </a:solidFill>
                <a:latin typeface="Arial"/>
              </a:rPr>
              <a:t> </a:t>
            </a:r>
            <a:r>
              <a:rPr lang="de-DE" sz="2500" kern="1200" baseline="0" dirty="0" err="1">
                <a:solidFill>
                  <a:srgbClr val="000000"/>
                </a:solidFill>
                <a:latin typeface="Arial"/>
              </a:rPr>
              <a:t>volest</a:t>
            </a:r>
            <a:r>
              <a:rPr lang="de-DE" sz="2500" kern="1200" baseline="0" dirty="0">
                <a:solidFill>
                  <a:srgbClr val="000000"/>
                </a:solidFill>
                <a:latin typeface="Arial"/>
              </a:rPr>
              <a:t>, </a:t>
            </a:r>
            <a:r>
              <a:rPr lang="de-DE" sz="2500" kern="1200" baseline="0" dirty="0" err="1">
                <a:solidFill>
                  <a:srgbClr val="000000"/>
                </a:solidFill>
                <a:latin typeface="Arial"/>
              </a:rPr>
              <a:t>volora</a:t>
            </a:r>
            <a:r>
              <a:rPr lang="de-DE" sz="2500" kern="1200" baseline="0" dirty="0">
                <a:solidFill>
                  <a:srgbClr val="000000"/>
                </a:solidFill>
                <a:latin typeface="Arial"/>
              </a:rPr>
              <a:t> </a:t>
            </a:r>
            <a:r>
              <a:rPr lang="de-DE" sz="2500" kern="1200" baseline="0" dirty="0" err="1">
                <a:solidFill>
                  <a:srgbClr val="000000"/>
                </a:solidFill>
                <a:latin typeface="Arial"/>
              </a:rPr>
              <a:t>eatam</a:t>
            </a:r>
            <a:r>
              <a:rPr lang="de-DE" sz="2500" kern="1200" baseline="0" dirty="0">
                <a:solidFill>
                  <a:srgbClr val="000000"/>
                </a:solidFill>
                <a:latin typeface="Arial"/>
              </a:rPr>
              <a:t> in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atet</a:t>
            </a:r>
            <a:r>
              <a:rPr lang="de-DE" sz="2500" kern="1200" baseline="0" dirty="0">
                <a:solidFill>
                  <a:srgbClr val="000000"/>
                </a:solidFill>
                <a:latin typeface="Arial"/>
              </a:rPr>
              <a:t> </a:t>
            </a:r>
            <a:r>
              <a:rPr lang="de-DE" sz="2500" kern="1200" baseline="0" dirty="0" err="1">
                <a:solidFill>
                  <a:srgbClr val="000000"/>
                </a:solidFill>
                <a:latin typeface="Arial"/>
              </a:rPr>
              <a:t>viducidis</a:t>
            </a:r>
            <a:r>
              <a:rPr lang="de-DE" sz="2500" kern="1200" baseline="0" dirty="0">
                <a:solidFill>
                  <a:srgbClr val="000000"/>
                </a:solidFill>
                <a:latin typeface="Arial"/>
              </a:rPr>
              <a:t> </a:t>
            </a:r>
            <a:r>
              <a:rPr lang="de-DE" sz="2500" kern="1200" baseline="0" dirty="0" err="1">
                <a:solidFill>
                  <a:srgbClr val="000000"/>
                </a:solidFill>
                <a:latin typeface="Arial"/>
              </a:rPr>
              <a:t>eaquae</a:t>
            </a:r>
            <a:r>
              <a:rPr lang="de-DE" sz="2500" kern="1200" baseline="0" dirty="0">
                <a:solidFill>
                  <a:srgbClr val="000000"/>
                </a:solidFill>
                <a:latin typeface="Arial"/>
              </a:rPr>
              <a:t>. </a:t>
            </a:r>
            <a:r>
              <a:rPr lang="de-DE" sz="2500" kern="1200" baseline="0" dirty="0" err="1">
                <a:solidFill>
                  <a:srgbClr val="000000"/>
                </a:solidFill>
                <a:latin typeface="Arial"/>
              </a:rPr>
              <a:t>Em</a:t>
            </a:r>
            <a:r>
              <a:rPr lang="de-DE" sz="2500" kern="1200" baseline="0" dirty="0">
                <a:solidFill>
                  <a:srgbClr val="000000"/>
                </a:solidFill>
                <a:latin typeface="Arial"/>
              </a:rPr>
              <a:t> </a:t>
            </a:r>
            <a:r>
              <a:rPr lang="de-DE" sz="2500" kern="1200" baseline="0" dirty="0" err="1">
                <a:solidFill>
                  <a:srgbClr val="000000"/>
                </a:solidFill>
                <a:latin typeface="Arial"/>
              </a:rPr>
              <a:t>deles</a:t>
            </a:r>
            <a:r>
              <a:rPr lang="de-DE" sz="2500" kern="1200" baseline="0" dirty="0">
                <a:solidFill>
                  <a:srgbClr val="000000"/>
                </a:solidFill>
                <a:latin typeface="Arial"/>
              </a:rPr>
              <a:t> </a:t>
            </a:r>
            <a:r>
              <a:rPr lang="de-DE" sz="2500" kern="1200" baseline="0" dirty="0" err="1">
                <a:solidFill>
                  <a:srgbClr val="000000"/>
                </a:solidFill>
                <a:latin typeface="Arial"/>
              </a:rPr>
              <a:t>doluptus</a:t>
            </a:r>
            <a:r>
              <a:rPr lang="de-DE" sz="2500" kern="1200" baseline="0" dirty="0">
                <a:solidFill>
                  <a:srgbClr val="000000"/>
                </a:solidFill>
                <a:latin typeface="Arial"/>
              </a:rPr>
              <a:t> </a:t>
            </a:r>
            <a:r>
              <a:rPr lang="de-DE" sz="2500" kern="1200" baseline="0" dirty="0" err="1">
                <a:solidFill>
                  <a:srgbClr val="000000"/>
                </a:solidFill>
                <a:latin typeface="Arial"/>
              </a:rPr>
              <a:t>estotatur</a:t>
            </a:r>
            <a:r>
              <a:rPr lang="de-DE" sz="2500" kern="1200" baseline="0" dirty="0">
                <a:solidFill>
                  <a:srgbClr val="000000"/>
                </a:solidFill>
                <a:latin typeface="Arial"/>
              </a:rPr>
              <a:t>? </a:t>
            </a:r>
            <a:r>
              <a:rPr lang="de-DE" sz="2500" kern="1200" baseline="0" dirty="0" err="1">
                <a:solidFill>
                  <a:srgbClr val="000000"/>
                </a:solidFill>
                <a:latin typeface="Arial"/>
              </a:rPr>
              <a:t>Igendella</a:t>
            </a:r>
            <a:r>
              <a:rPr lang="de-DE" sz="2500" kern="1200" baseline="0" dirty="0">
                <a:solidFill>
                  <a:srgbClr val="000000"/>
                </a:solidFill>
                <a:latin typeface="Arial"/>
              </a:rPr>
              <a:t> </a:t>
            </a:r>
            <a:r>
              <a:rPr lang="de-DE" sz="2500" kern="1200" baseline="0" dirty="0" err="1">
                <a:solidFill>
                  <a:srgbClr val="000000"/>
                </a:solidFill>
                <a:latin typeface="Arial"/>
              </a:rPr>
              <a:t>preped</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fugiasp</a:t>
            </a:r>
            <a:r>
              <a:rPr lang="de-DE" sz="2500" kern="1200" baseline="0" dirty="0">
                <a:solidFill>
                  <a:srgbClr val="000000"/>
                </a:solidFill>
                <a:latin typeface="Arial"/>
              </a:rPr>
              <a:t> </a:t>
            </a:r>
            <a:r>
              <a:rPr lang="de-DE" sz="2500" kern="1200" baseline="0" dirty="0" err="1">
                <a:solidFill>
                  <a:srgbClr val="000000"/>
                </a:solidFill>
                <a:latin typeface="Arial"/>
              </a:rPr>
              <a:t>eraerum</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autaspe</a:t>
            </a:r>
            <a:r>
              <a:rPr lang="de-DE" sz="2500" kern="1200" baseline="0" dirty="0">
                <a:solidFill>
                  <a:srgbClr val="000000"/>
                </a:solidFill>
                <a:latin typeface="Arial"/>
              </a:rPr>
              <a:t> </a:t>
            </a:r>
            <a:r>
              <a:rPr lang="de-DE" sz="2500" kern="1200" baseline="0" dirty="0" err="1">
                <a:solidFill>
                  <a:srgbClr val="000000"/>
                </a:solidFill>
                <a:latin typeface="Arial"/>
              </a:rPr>
              <a:t>molupta</a:t>
            </a:r>
            <a:r>
              <a:rPr lang="de-DE" sz="2500" kern="1200" baseline="0" dirty="0">
                <a:solidFill>
                  <a:srgbClr val="000000"/>
                </a:solidFill>
                <a:latin typeface="Arial"/>
              </a:rPr>
              <a:t> </a:t>
            </a:r>
            <a:r>
              <a:rPr lang="de-DE" sz="2500" kern="1200" baseline="0" dirty="0" err="1">
                <a:solidFill>
                  <a:srgbClr val="000000"/>
                </a:solidFill>
                <a:latin typeface="Arial"/>
              </a:rPr>
              <a:t>tiatiate</a:t>
            </a:r>
            <a:r>
              <a:rPr lang="de-DE" sz="2500" kern="1200" baseline="0" dirty="0">
                <a:solidFill>
                  <a:srgbClr val="000000"/>
                </a:solidFill>
                <a:latin typeface="Arial"/>
              </a:rPr>
              <a:t> </a:t>
            </a:r>
            <a:r>
              <a:rPr lang="de-DE" sz="2500" kern="1200" baseline="0" dirty="0" err="1">
                <a:solidFill>
                  <a:srgbClr val="000000"/>
                </a:solidFill>
                <a:latin typeface="Arial"/>
              </a:rPr>
              <a:t>voluptur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Nequia</a:t>
            </a:r>
            <a:r>
              <a:rPr lang="de-DE" sz="2500" kern="1200" baseline="0" dirty="0">
                <a:solidFill>
                  <a:srgbClr val="000000"/>
                </a:solidFill>
                <a:latin typeface="Arial"/>
              </a:rPr>
              <a:t> </a:t>
            </a:r>
            <a:r>
              <a:rPr lang="de-DE" sz="2500" kern="1200" baseline="0" dirty="0" err="1">
                <a:solidFill>
                  <a:srgbClr val="000000"/>
                </a:solidFill>
                <a:latin typeface="Arial"/>
              </a:rPr>
              <a:t>voloratusci</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mos</a:t>
            </a:r>
            <a:r>
              <a:rPr lang="de-DE" sz="2500" kern="1200" baseline="0" dirty="0">
                <a:solidFill>
                  <a:srgbClr val="000000"/>
                </a:solidFill>
                <a:latin typeface="Arial"/>
              </a:rPr>
              <a:t> </a:t>
            </a:r>
            <a:r>
              <a:rPr lang="de-DE" sz="2500" kern="1200" baseline="0" dirty="0" err="1">
                <a:solidFill>
                  <a:srgbClr val="000000"/>
                </a:solidFill>
                <a:latin typeface="Arial"/>
              </a:rPr>
              <a:t>ipidella</a:t>
            </a:r>
            <a:r>
              <a:rPr lang="de-DE" sz="2500" kern="1200" baseline="0" dirty="0">
                <a:solidFill>
                  <a:srgbClr val="000000"/>
                </a:solidFill>
                <a:latin typeface="Arial"/>
              </a:rPr>
              <a:t> </a:t>
            </a:r>
            <a:r>
              <a:rPr lang="de-DE" sz="2500" kern="1200" baseline="0" dirty="0" err="1">
                <a:solidFill>
                  <a:srgbClr val="000000"/>
                </a:solidFill>
                <a:latin typeface="Arial"/>
              </a:rPr>
              <a:t>simust</a:t>
            </a:r>
            <a:r>
              <a:rPr lang="de-DE" sz="2500" kern="1200" baseline="0" dirty="0">
                <a:solidFill>
                  <a:srgbClr val="000000"/>
                </a:solidFill>
                <a:latin typeface="Arial"/>
              </a:rPr>
              <a:t>, </a:t>
            </a:r>
            <a:r>
              <a:rPr lang="de-DE" sz="2500" kern="1200" baseline="0" dirty="0" err="1">
                <a:solidFill>
                  <a:srgbClr val="000000"/>
                </a:solidFill>
                <a:latin typeface="Arial"/>
              </a:rPr>
              <a:t>erferumquam</a:t>
            </a:r>
            <a:r>
              <a:rPr lang="de-DE" sz="2500" kern="1200" baseline="0" dirty="0">
                <a:solidFill>
                  <a:srgbClr val="000000"/>
                </a:solidFill>
                <a:latin typeface="Arial"/>
              </a:rPr>
              <a:t> et </a:t>
            </a:r>
            <a:r>
              <a:rPr lang="de-DE" sz="2500" kern="1200" baseline="0" dirty="0" err="1">
                <a:solidFill>
                  <a:srgbClr val="000000"/>
                </a:solidFill>
                <a:latin typeface="Arial"/>
              </a:rPr>
              <a:t>dolum</a:t>
            </a:r>
            <a:r>
              <a:rPr lang="de-DE" sz="2500" kern="1200" baseline="0" dirty="0">
                <a:solidFill>
                  <a:srgbClr val="000000"/>
                </a:solidFill>
                <a:latin typeface="Arial"/>
              </a:rPr>
              <a:t> in </a:t>
            </a:r>
            <a:r>
              <a:rPr lang="de-DE" sz="2500" kern="1200" baseline="0" dirty="0" err="1">
                <a:solidFill>
                  <a:srgbClr val="000000"/>
                </a:solidFill>
                <a:latin typeface="Arial"/>
              </a:rPr>
              <a:t>eseque</a:t>
            </a:r>
            <a:r>
              <a:rPr lang="de-DE" sz="2500" kern="1200" baseline="0" dirty="0">
                <a:solidFill>
                  <a:srgbClr val="000000"/>
                </a:solidFill>
                <a:latin typeface="Arial"/>
              </a:rPr>
              <a:t> </a:t>
            </a:r>
            <a:r>
              <a:rPr lang="de-DE" sz="2500" kern="1200" baseline="0" dirty="0" err="1">
                <a:solidFill>
                  <a:srgbClr val="000000"/>
                </a:solidFill>
                <a:latin typeface="Arial"/>
              </a:rPr>
              <a:t>pe</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quas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nimusda</a:t>
            </a:r>
            <a:r>
              <a:rPr lang="de-DE" sz="2500" kern="1200" baseline="0" dirty="0">
                <a:solidFill>
                  <a:srgbClr val="000000"/>
                </a:solidFill>
                <a:latin typeface="Arial"/>
              </a:rPr>
              <a:t> </a:t>
            </a:r>
            <a:r>
              <a:rPr lang="de-DE" sz="2500" kern="1200" baseline="0" dirty="0" err="1">
                <a:solidFill>
                  <a:srgbClr val="000000"/>
                </a:solidFill>
                <a:latin typeface="Arial"/>
              </a:rPr>
              <a:t>ndebitas</a:t>
            </a:r>
            <a:r>
              <a:rPr lang="de-DE" sz="2500" kern="1200" baseline="0" dirty="0">
                <a:solidFill>
                  <a:srgbClr val="000000"/>
                </a:solidFill>
                <a:latin typeface="Arial"/>
              </a:rPr>
              <a:t> </a:t>
            </a:r>
            <a:r>
              <a:rPr lang="de-DE" sz="2500" kern="1200" baseline="0" dirty="0" err="1">
                <a:solidFill>
                  <a:srgbClr val="000000"/>
                </a:solidFill>
                <a:latin typeface="Arial"/>
              </a:rPr>
              <a:t>rehentio</a:t>
            </a:r>
            <a:r>
              <a:rPr lang="de-DE" sz="2500" kern="1200" baseline="0" dirty="0">
                <a:solidFill>
                  <a:srgbClr val="000000"/>
                </a:solidFill>
                <a:latin typeface="Arial"/>
              </a:rPr>
              <a:t> </a:t>
            </a:r>
            <a:r>
              <a:rPr lang="de-DE" sz="2500" kern="1200" baseline="0" dirty="0" err="1">
                <a:solidFill>
                  <a:srgbClr val="000000"/>
                </a:solidFill>
                <a:latin typeface="Arial"/>
              </a:rPr>
              <a:t>quiaspero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a:t>
            </a:r>
            <a:r>
              <a:rPr lang="de-DE" sz="2500" kern="1200" baseline="0" dirty="0" err="1">
                <a:solidFill>
                  <a:srgbClr val="000000"/>
                </a:solidFill>
                <a:latin typeface="Arial"/>
              </a:rPr>
              <a:t>magnimp</a:t>
            </a:r>
            <a:r>
              <a:rPr lang="de-DE" sz="2500" kern="1200" baseline="0" dirty="0">
                <a:solidFill>
                  <a:srgbClr val="000000"/>
                </a:solidFill>
                <a:latin typeface="Arial"/>
              </a:rPr>
              <a:t> </a:t>
            </a:r>
            <a:r>
              <a:rPr lang="de-DE" sz="2500" kern="1200" baseline="0" dirty="0" err="1">
                <a:solidFill>
                  <a:srgbClr val="000000"/>
                </a:solidFill>
                <a:latin typeface="Arial"/>
              </a:rPr>
              <a:t>orrorum</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voloratur</a:t>
            </a:r>
            <a:r>
              <a:rPr lang="de-DE" sz="2500" kern="1200" baseline="0" dirty="0">
                <a:solidFill>
                  <a:srgbClr val="000000"/>
                </a:solidFill>
                <a:latin typeface="Arial"/>
              </a:rPr>
              <a:t>, </a:t>
            </a:r>
            <a:r>
              <a:rPr lang="de-DE" sz="2500" kern="1200" baseline="0" dirty="0" err="1">
                <a:solidFill>
                  <a:srgbClr val="000000"/>
                </a:solidFill>
                <a:latin typeface="Arial"/>
              </a:rPr>
              <a:t>sundam</a:t>
            </a:r>
            <a:r>
              <a:rPr lang="de-DE" sz="2500" kern="1200" baseline="0" dirty="0">
                <a:solidFill>
                  <a:srgbClr val="000000"/>
                </a:solidFill>
                <a:latin typeface="Arial"/>
              </a:rPr>
              <a:t> </a:t>
            </a:r>
            <a:r>
              <a:rPr lang="de-DE" sz="2500" kern="1200" baseline="0" dirty="0" err="1">
                <a:solidFill>
                  <a:srgbClr val="000000"/>
                </a:solidFill>
                <a:latin typeface="Arial"/>
              </a:rPr>
              <a:t>eat</a:t>
            </a:r>
            <a:r>
              <a:rPr lang="de-DE" sz="2500" kern="1200" baseline="0" dirty="0">
                <a:solidFill>
                  <a:srgbClr val="000000"/>
                </a:solidFill>
                <a:latin typeface="Arial"/>
              </a:rPr>
              <a:t> </a:t>
            </a:r>
            <a:r>
              <a:rPr lang="de-DE" sz="2500" kern="1200" baseline="0" dirty="0" err="1">
                <a:solidFill>
                  <a:srgbClr val="000000"/>
                </a:solidFill>
                <a:latin typeface="Arial"/>
              </a:rPr>
              <a:t>litatin</a:t>
            </a:r>
            <a:r>
              <a:rPr lang="de-DE" sz="2500" kern="1200" baseline="0" dirty="0">
                <a:solidFill>
                  <a:srgbClr val="000000"/>
                </a:solidFill>
                <a:latin typeface="Arial"/>
              </a:rPr>
              <a:t> </a:t>
            </a:r>
            <a:r>
              <a:rPr lang="de-DE" sz="2500" kern="1200" baseline="0" dirty="0" err="1">
                <a:solidFill>
                  <a:srgbClr val="000000"/>
                </a:solidFill>
                <a:latin typeface="Arial"/>
              </a:rPr>
              <a:t>experia</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offici</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laccabo</a:t>
            </a:r>
            <a:r>
              <a:rPr lang="de-DE" sz="2500" kern="1200" baseline="0" dirty="0">
                <a:solidFill>
                  <a:srgbClr val="000000"/>
                </a:solidFill>
                <a:latin typeface="Arial"/>
              </a:rPr>
              <a:t>. Min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oditatistem</a:t>
            </a:r>
            <a:r>
              <a:rPr lang="de-DE" sz="2500" kern="1200" baseline="0" dirty="0">
                <a:solidFill>
                  <a:srgbClr val="000000"/>
                </a:solidFill>
                <a:latin typeface="Arial"/>
              </a:rPr>
              <a:t> </a:t>
            </a:r>
            <a:r>
              <a:rPr lang="de-DE" sz="2500" kern="1200" baseline="0" dirty="0" err="1">
                <a:solidFill>
                  <a:srgbClr val="000000"/>
                </a:solidFill>
                <a:latin typeface="Arial"/>
              </a:rPr>
              <a:t>volorem</a:t>
            </a:r>
            <a:r>
              <a:rPr lang="de-DE" sz="2500" kern="1200" baseline="0" dirty="0">
                <a:solidFill>
                  <a:srgbClr val="000000"/>
                </a:solidFill>
                <a:latin typeface="Arial"/>
              </a:rPr>
              <a:t> </a:t>
            </a:r>
            <a:r>
              <a:rPr lang="de-DE" sz="2500" kern="1200" baseline="0" dirty="0" err="1">
                <a:solidFill>
                  <a:srgbClr val="000000"/>
                </a:solidFill>
                <a:latin typeface="Arial"/>
              </a:rPr>
              <a:t>ratemporesti</a:t>
            </a:r>
            <a:r>
              <a:rPr lang="de-DE" sz="2500" kern="1200" baseline="0" dirty="0">
                <a:solidFill>
                  <a:srgbClr val="000000"/>
                </a:solidFill>
                <a:latin typeface="Arial"/>
              </a:rPr>
              <a:t> </a:t>
            </a:r>
            <a:r>
              <a:rPr lang="de-DE" sz="2500" kern="1200" baseline="0" dirty="0" err="1">
                <a:solidFill>
                  <a:srgbClr val="000000"/>
                </a:solidFill>
                <a:latin typeface="Arial"/>
              </a:rPr>
              <a:t>volesciur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p>
        </p:txBody>
      </p:sp>
      <p:sp>
        <p:nvSpPr>
          <p:cNvPr id="15" name="Titel 10"/>
          <p:cNvSpPr>
            <a:spLocks noGrp="1"/>
          </p:cNvSpPr>
          <p:nvPr>
            <p:ph type="title" hasCustomPrompt="1"/>
          </p:nvPr>
        </p:nvSpPr>
        <p:spPr>
          <a:xfrm>
            <a:off x="1656000" y="4950000"/>
            <a:ext cx="39492000" cy="810948"/>
          </a:xfrm>
          <a:prstGeom prst="rect">
            <a:avLst/>
          </a:prstGeom>
        </p:spPr>
        <p:txBody>
          <a:bodyPr lIns="0" tIns="0" rIns="0" bIns="0" anchor="ctr" anchorCtr="0"/>
          <a:lstStyle>
            <a:lvl1pPr>
              <a:defRPr/>
            </a:lvl1pPr>
          </a:lstStyle>
          <a:p>
            <a:r>
              <a:rPr lang="de-DE" dirty="0"/>
              <a:t>Überschrift 1</a:t>
            </a:r>
          </a:p>
        </p:txBody>
      </p:sp>
      <p:sp>
        <p:nvSpPr>
          <p:cNvPr id="16" name="Textplatzhalter 16"/>
          <p:cNvSpPr>
            <a:spLocks noGrp="1"/>
          </p:cNvSpPr>
          <p:nvPr>
            <p:ph type="body" sz="quarter" idx="14" hasCustomPrompt="1"/>
          </p:nvPr>
        </p:nvSpPr>
        <p:spPr>
          <a:xfrm>
            <a:off x="1656000" y="8172000"/>
            <a:ext cx="39492000" cy="508672"/>
          </a:xfrm>
          <a:prstGeom prst="rect">
            <a:avLst/>
          </a:prstGeom>
        </p:spPr>
        <p:txBody>
          <a:bodyPr lIns="0" tIns="0" rIns="0" bIns="0" anchor="ctr" anchorCtr="0"/>
          <a:lstStyle>
            <a:lvl1pPr>
              <a:buNone/>
              <a:defRPr sz="4400" baseline="0"/>
            </a:lvl1pPr>
          </a:lstStyle>
          <a:p>
            <a:r>
              <a:rPr lang="de-DE" sz="4400" baseline="0" dirty="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24" name="Textplatzhalter 9"/>
          <p:cNvSpPr>
            <a:spLocks noGrp="1"/>
          </p:cNvSpPr>
          <p:nvPr>
            <p:ph type="body" sz="quarter" idx="15" hasCustomPrompt="1"/>
          </p:nvPr>
        </p:nvSpPr>
        <p:spPr>
          <a:xfrm>
            <a:off x="1655999" y="6804000"/>
            <a:ext cx="39492000" cy="595131"/>
          </a:xfrm>
          <a:prstGeom prst="rect">
            <a:avLst/>
          </a:prstGeom>
        </p:spPr>
        <p:txBody>
          <a:bodyPr lIns="0" tIns="0" rIns="0" bIns="0" anchor="ctr" anchorCtr="0"/>
          <a:lstStyle>
            <a:lvl1pPr>
              <a:buNone/>
              <a:defRPr sz="6700" baseline="0"/>
            </a:lvl1pPr>
          </a:lstStyle>
          <a:p>
            <a:pPr lvl="0"/>
            <a:r>
              <a:rPr lang="de-DE" dirty="0"/>
              <a:t>Überschrift 2</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656000" y="8676000"/>
            <a:ext cx="39492000" cy="18421200"/>
          </a:xfrm>
          <a:prstGeom prst="rect">
            <a:avLst/>
          </a:prstGeom>
        </p:spPr>
        <p:txBody>
          <a:bodyPr/>
          <a:lstStyle/>
          <a:p>
            <a:r>
              <a:rPr lang="de-DE"/>
              <a:t>Bild durch Klicken auf Symbol hinzufügen</a:t>
            </a:r>
          </a:p>
        </p:txBody>
      </p:sp>
      <p:sp>
        <p:nvSpPr>
          <p:cNvPr id="14" name="Fußzeilenplatzhalter 13"/>
          <p:cNvSpPr>
            <a:spLocks noGrp="1"/>
          </p:cNvSpPr>
          <p:nvPr>
            <p:ph type="ftr" sz="quarter" idx="21"/>
          </p:nvPr>
        </p:nvSpPr>
        <p:spPr>
          <a:xfrm>
            <a:off x="1656000" y="27936000"/>
            <a:ext cx="39492000" cy="741491"/>
          </a:xfrm>
          <a:prstGeom prst="rect">
            <a:avLst/>
          </a:prstGeom>
        </p:spPr>
        <p:txBody>
          <a:bodyPr/>
          <a:lstStyle/>
          <a:p>
            <a:r>
              <a:rPr lang="de-DE" b="1"/>
              <a:t>Technische Universität München </a:t>
            </a:r>
          </a:p>
          <a:p>
            <a:r>
              <a:rPr lang="de-DE"/>
              <a:t>Fakultät für Mustertechnik </a:t>
            </a:r>
          </a:p>
          <a:p>
            <a:r>
              <a:rPr lang="de-DE"/>
              <a:t>Lehrstuhl für Musterverfahren</a:t>
            </a:r>
            <a:endParaRPr lang="de-DE" dirty="0"/>
          </a:p>
        </p:txBody>
      </p:sp>
      <p:sp>
        <p:nvSpPr>
          <p:cNvPr id="6" name="Titel 10"/>
          <p:cNvSpPr>
            <a:spLocks noGrp="1"/>
          </p:cNvSpPr>
          <p:nvPr>
            <p:ph type="title" hasCustomPrompt="1"/>
          </p:nvPr>
        </p:nvSpPr>
        <p:spPr>
          <a:xfrm>
            <a:off x="1656000" y="4950000"/>
            <a:ext cx="39492000" cy="810948"/>
          </a:xfrm>
          <a:prstGeom prst="rect">
            <a:avLst/>
          </a:prstGeom>
        </p:spPr>
        <p:txBody>
          <a:bodyPr lIns="0" tIns="0" rIns="0" bIns="0" anchor="ctr" anchorCtr="0"/>
          <a:lstStyle>
            <a:lvl1pPr>
              <a:defRPr/>
            </a:lvl1pPr>
          </a:lstStyle>
          <a:p>
            <a:r>
              <a:rPr lang="de-DE" dirty="0"/>
              <a:t>Überschrift 1</a:t>
            </a:r>
          </a:p>
        </p:txBody>
      </p:sp>
      <p:sp>
        <p:nvSpPr>
          <p:cNvPr id="9" name="Textplatzhalter 9"/>
          <p:cNvSpPr>
            <a:spLocks noGrp="1"/>
          </p:cNvSpPr>
          <p:nvPr>
            <p:ph type="body" sz="quarter" idx="15" hasCustomPrompt="1"/>
          </p:nvPr>
        </p:nvSpPr>
        <p:spPr>
          <a:xfrm>
            <a:off x="1655999" y="6804000"/>
            <a:ext cx="39492000" cy="595131"/>
          </a:xfrm>
          <a:prstGeom prst="rect">
            <a:avLst/>
          </a:prstGeom>
        </p:spPr>
        <p:txBody>
          <a:bodyPr lIns="0" tIns="0" rIns="0" bIns="0" anchor="ctr" anchorCtr="0"/>
          <a:lstStyle>
            <a:lvl1pPr>
              <a:buNone/>
              <a:defRPr sz="6700" baseline="0"/>
            </a:lvl1pPr>
          </a:lstStyle>
          <a:p>
            <a:pPr lvl="0"/>
            <a:r>
              <a:rPr lang="de-DE" dirty="0"/>
              <a:t>Überschrift 2</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emf"/><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1.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ußzeilenplatzhalter 4"/>
          <p:cNvSpPr>
            <a:spLocks noGrp="1"/>
          </p:cNvSpPr>
          <p:nvPr>
            <p:ph type="ftr" sz="quarter" idx="3"/>
          </p:nvPr>
        </p:nvSpPr>
        <p:spPr>
          <a:xfrm>
            <a:off x="1656000" y="27936000"/>
            <a:ext cx="39492000" cy="597475"/>
          </a:xfrm>
          <a:prstGeom prst="rect">
            <a:avLst/>
          </a:prstGeom>
        </p:spPr>
        <p:txBody>
          <a:bodyPr vert="horz" lIns="0" tIns="0" rIns="0" bIns="0" numCol="5" spcCol="648000" rtlCol="0" anchor="b" anchorCtr="0"/>
          <a:lstStyle>
            <a:lvl1pPr algn="l">
              <a:defRPr sz="1200">
                <a:solidFill>
                  <a:schemeClr val="tx1"/>
                </a:solidFill>
                <a:latin typeface="Arial" pitchFamily="34" charset="0"/>
                <a:cs typeface="Arial" pitchFamily="34" charset="0"/>
              </a:defRPr>
            </a:lvl1pPr>
          </a:lstStyle>
          <a:p>
            <a:r>
              <a:rPr lang="de-DE" b="1"/>
              <a:t>Technische Universität München </a:t>
            </a:r>
          </a:p>
          <a:p>
            <a:r>
              <a:rPr lang="de-DE"/>
              <a:t>Fakultät für Mustertechnik </a:t>
            </a:r>
          </a:p>
          <a:p>
            <a:r>
              <a:rPr lang="de-DE"/>
              <a:t>Lehrstuhl für Musterverfahren</a:t>
            </a:r>
            <a:endParaRPr lang="de-DE" dirty="0"/>
          </a:p>
        </p:txBody>
      </p:sp>
      <p:pic>
        <p:nvPicPr>
          <p:cNvPr id="7" name="Grafik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005200" y="1656000"/>
            <a:ext cx="3141594" cy="1656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9" r:id="rId2"/>
    <p:sldLayoutId id="2147483676" r:id="rId3"/>
    <p:sldLayoutId id="2147483658" r:id="rId4"/>
    <p:sldLayoutId id="2147483672" r:id="rId5"/>
  </p:sldLayoutIdLst>
  <p:hf sldNum="0" hdr="0" dt="0"/>
  <p:txStyles>
    <p:titleStyle>
      <a:lvl1pPr algn="l" defTabSz="4176431" rtl="0" eaLnBrk="1" latinLnBrk="0" hangingPunct="1">
        <a:spcBef>
          <a:spcPct val="0"/>
        </a:spcBef>
        <a:buNone/>
        <a:defRPr lang="de-DE" sz="9400" kern="1200" baseline="0" smtClean="0">
          <a:solidFill>
            <a:schemeClr val="tx1"/>
          </a:solidFill>
          <a:latin typeface="Arial" pitchFamily="34" charset="0"/>
          <a:ea typeface="+mj-ea"/>
          <a:cs typeface="Arial" pitchFamily="34" charset="0"/>
        </a:defRPr>
      </a:lvl1pPr>
    </p:titleStyle>
    <p:bodyStyle>
      <a:lvl1pPr marL="1566161" indent="-1566161"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1pPr>
      <a:lvl2pPr marL="3393350" indent="-1305135"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2pPr>
      <a:lvl3pPr marL="5220538"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3pPr>
      <a:lvl4pPr marL="7308753"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4pPr>
      <a:lvl5pPr marL="9396969"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005200" y="1656000"/>
            <a:ext cx="3141594" cy="1656000"/>
          </a:xfrm>
          <a:prstGeom prst="rect">
            <a:avLst/>
          </a:prstGeom>
        </p:spPr>
      </p:pic>
      <p:sp>
        <p:nvSpPr>
          <p:cNvPr id="8" name="Titelplatzhalter 1"/>
          <p:cNvSpPr txBox="1">
            <a:spLocks/>
          </p:cNvSpPr>
          <p:nvPr userDrawn="1"/>
        </p:nvSpPr>
        <p:spPr>
          <a:xfrm>
            <a:off x="1656000" y="1655999"/>
            <a:ext cx="34740000" cy="1656000"/>
          </a:xfrm>
          <a:prstGeom prst="rect">
            <a:avLst/>
          </a:prstGeom>
        </p:spPr>
        <p:txBody>
          <a:bodyPr vert="horz" lIns="0" tIns="0" rIns="0" bIns="0" rtlCol="0" anchor="ctr" anchorCtr="0">
            <a:noAutofit/>
          </a:bodyPr>
          <a:lstStyle/>
          <a:p>
            <a:pPr marL="0" marR="0" lvl="0" indent="0" algn="l" defTabSz="4176431" rtl="0" eaLnBrk="1" fontAlgn="auto" latinLnBrk="0" hangingPunct="1">
              <a:lnSpc>
                <a:spcPts val="5000"/>
              </a:lnSpc>
              <a:spcBef>
                <a:spcPct val="0"/>
              </a:spcBef>
              <a:spcAft>
                <a:spcPts val="0"/>
              </a:spcAft>
              <a:buClrTx/>
              <a:buSzTx/>
              <a:buFontTx/>
              <a:buNone/>
              <a:tabLst/>
              <a:defRPr/>
            </a:pPr>
            <a:r>
              <a:rPr kumimoji="0" lang="de-DE" sz="4200" b="0" i="0" u="none" strike="noStrike" kern="1200" cap="none" spc="0" normalizeH="0" baseline="0" noProof="0" dirty="0">
                <a:ln>
                  <a:noFill/>
                </a:ln>
                <a:solidFill>
                  <a:schemeClr val="bg2"/>
                </a:solidFill>
                <a:effectLst/>
                <a:uLnTx/>
                <a:uFillTx/>
                <a:latin typeface="Arial"/>
                <a:ea typeface="+mj-ea"/>
                <a:cs typeface="Arial" pitchFamily="34" charset="0"/>
              </a:rPr>
              <a:t>Lehrstuhl für Musterverfahren</a:t>
            </a:r>
            <a:br>
              <a:rPr kumimoji="0" lang="de-DE" sz="4200" b="0" i="0" u="none" strike="noStrike" kern="1200" cap="none" spc="0" normalizeH="0" baseline="0" noProof="0" dirty="0">
                <a:ln>
                  <a:noFill/>
                </a:ln>
                <a:solidFill>
                  <a:schemeClr val="bg2"/>
                </a:solidFill>
                <a:effectLst/>
                <a:uLnTx/>
                <a:uFillTx/>
                <a:latin typeface="Arial"/>
                <a:ea typeface="+mj-ea"/>
                <a:cs typeface="Arial" pitchFamily="34" charset="0"/>
              </a:rPr>
            </a:br>
            <a:r>
              <a:rPr kumimoji="0" lang="de-DE" sz="4200" b="0" i="0" u="none" strike="noStrike" kern="1200" cap="none" spc="0" normalizeH="0" baseline="0" noProof="0" dirty="0">
                <a:ln>
                  <a:noFill/>
                </a:ln>
                <a:solidFill>
                  <a:schemeClr val="bg2"/>
                </a:solidFill>
                <a:effectLst/>
                <a:uLnTx/>
                <a:uFillTx/>
                <a:latin typeface="Arial"/>
                <a:ea typeface="+mj-ea"/>
                <a:cs typeface="Arial" pitchFamily="34" charset="0"/>
              </a:rPr>
              <a:t>Fakultät für Mustertechnik</a:t>
            </a:r>
            <a:br>
              <a:rPr kumimoji="0" lang="de-DE" sz="4200" b="0" i="0" u="none" strike="noStrike" kern="1200" cap="none" spc="0" normalizeH="0" baseline="0" noProof="0" dirty="0">
                <a:ln>
                  <a:noFill/>
                </a:ln>
                <a:solidFill>
                  <a:schemeClr val="bg2"/>
                </a:solidFill>
                <a:effectLst/>
                <a:uLnTx/>
                <a:uFillTx/>
                <a:latin typeface="Arial"/>
                <a:ea typeface="+mj-ea"/>
                <a:cs typeface="Arial" pitchFamily="34" charset="0"/>
              </a:rPr>
            </a:br>
            <a:r>
              <a:rPr kumimoji="0" lang="de-DE" sz="4200" b="0" i="0" u="none" strike="noStrike" kern="1200" cap="none" spc="0" normalizeH="0" baseline="0" noProof="0" dirty="0">
                <a:ln>
                  <a:noFill/>
                </a:ln>
                <a:solidFill>
                  <a:schemeClr val="bg2"/>
                </a:solidFill>
                <a:effectLst/>
                <a:uLnTx/>
                <a:uFillTx/>
                <a:latin typeface="Arial"/>
                <a:ea typeface="+mj-ea"/>
                <a:cs typeface="Arial" pitchFamily="34" charset="0"/>
              </a:rPr>
              <a:t>Technische Universität München</a:t>
            </a:r>
            <a:endParaRPr kumimoji="0" lang="de-DE" sz="2500" b="0" i="0" u="none" strike="noStrike" kern="1200" cap="none" spc="0" normalizeH="0" baseline="0" noProof="0" dirty="0">
              <a:ln>
                <a:noFill/>
              </a:ln>
              <a:solidFill>
                <a:schemeClr val="bg2"/>
              </a:solidFill>
              <a:effectLst/>
              <a:uLnTx/>
              <a:uFillTx/>
              <a:latin typeface="Arial" pitchFamily="34" charset="0"/>
              <a:ea typeface="+mj-ea"/>
              <a:cs typeface="Arial" pitchFamily="34" charset="0"/>
            </a:endParaRPr>
          </a:p>
        </p:txBody>
      </p:sp>
      <p:sp>
        <p:nvSpPr>
          <p:cNvPr id="10" name="Fußzeilenplatzhalter 4"/>
          <p:cNvSpPr>
            <a:spLocks noGrp="1"/>
          </p:cNvSpPr>
          <p:nvPr>
            <p:ph type="ftr" sz="quarter" idx="3"/>
          </p:nvPr>
        </p:nvSpPr>
        <p:spPr>
          <a:xfrm>
            <a:off x="1656000" y="27936000"/>
            <a:ext cx="39492000" cy="597475"/>
          </a:xfrm>
          <a:prstGeom prst="rect">
            <a:avLst/>
          </a:prstGeom>
        </p:spPr>
        <p:txBody>
          <a:bodyPr vert="horz" lIns="0" tIns="0" rIns="0" bIns="0" numCol="5" spcCol="648000" rtlCol="0" anchor="b" anchorCtr="0"/>
          <a:lstStyle>
            <a:lvl1pPr algn="l">
              <a:defRPr sz="1200">
                <a:solidFill>
                  <a:schemeClr val="tx1"/>
                </a:solidFill>
                <a:latin typeface="Arial" pitchFamily="34" charset="0"/>
                <a:cs typeface="Arial" pitchFamily="34" charset="0"/>
              </a:defRPr>
            </a:lvl1pPr>
          </a:lstStyle>
          <a:p>
            <a:r>
              <a:rPr lang="de-DE" b="1"/>
              <a:t>Technische Universität München </a:t>
            </a:r>
          </a:p>
          <a:p>
            <a:r>
              <a:rPr lang="de-DE"/>
              <a:t>Fakultät für Mustertechnik </a:t>
            </a:r>
          </a:p>
          <a:p>
            <a:r>
              <a:rPr lang="de-DE"/>
              <a:t>Lehrstuhl für Musterverfahren</a:t>
            </a:r>
            <a:endParaRPr lang="de-DE" dirty="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77" r:id="rId3"/>
    <p:sldLayoutId id="2147483667" r:id="rId4"/>
    <p:sldLayoutId id="2147483673" r:id="rId5"/>
  </p:sldLayoutIdLst>
  <p:hf sldNum="0" hdr="0" dt="0"/>
  <p:txStyles>
    <p:titleStyle>
      <a:lvl1pPr algn="l" defTabSz="4176431" rtl="0" eaLnBrk="1" latinLnBrk="0" hangingPunct="1">
        <a:spcBef>
          <a:spcPct val="0"/>
        </a:spcBef>
        <a:buNone/>
        <a:defRPr lang="de-DE" sz="9400" kern="1200" baseline="0" smtClean="0">
          <a:solidFill>
            <a:schemeClr val="tx1"/>
          </a:solidFill>
          <a:latin typeface="Arial" pitchFamily="34" charset="0"/>
          <a:ea typeface="+mj-ea"/>
          <a:cs typeface="Arial" pitchFamily="34" charset="0"/>
        </a:defRPr>
      </a:lvl1pPr>
    </p:titleStyle>
    <p:bodyStyle>
      <a:lvl1pPr marL="1566161" indent="-1566161"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1pPr>
      <a:lvl2pPr marL="3393350" indent="-1305135"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2pPr>
      <a:lvl3pPr marL="5220538"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3pPr>
      <a:lvl4pPr marL="7308753"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4pPr>
      <a:lvl5pPr marL="9396969"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005200" y="1656000"/>
            <a:ext cx="3141594" cy="1656000"/>
          </a:xfrm>
          <a:prstGeom prst="rect">
            <a:avLst/>
          </a:prstGeom>
        </p:spPr>
      </p:pic>
      <p:sp>
        <p:nvSpPr>
          <p:cNvPr id="8" name="Titelplatzhalter 1"/>
          <p:cNvSpPr txBox="1">
            <a:spLocks/>
          </p:cNvSpPr>
          <p:nvPr userDrawn="1"/>
        </p:nvSpPr>
        <p:spPr>
          <a:xfrm>
            <a:off x="1656000" y="1655999"/>
            <a:ext cx="34740000" cy="1656000"/>
          </a:xfrm>
          <a:prstGeom prst="rect">
            <a:avLst/>
          </a:prstGeom>
        </p:spPr>
        <p:txBody>
          <a:bodyPr vert="horz" lIns="0" tIns="0" rIns="0" bIns="0" rtlCol="0" anchor="ctr" anchorCtr="0">
            <a:noAutofit/>
          </a:bodyPr>
          <a:lstStyle/>
          <a:p>
            <a:pPr marL="0" marR="0" lvl="0" indent="0" algn="l" defTabSz="4176431" rtl="0" eaLnBrk="1" fontAlgn="auto" latinLnBrk="0" hangingPunct="1">
              <a:lnSpc>
                <a:spcPts val="5000"/>
              </a:lnSpc>
              <a:spcBef>
                <a:spcPct val="0"/>
              </a:spcBef>
              <a:spcAft>
                <a:spcPts val="0"/>
              </a:spcAft>
              <a:buClrTx/>
              <a:buSzTx/>
              <a:buFontTx/>
              <a:buNone/>
              <a:tabLst/>
              <a:defRPr/>
            </a:pPr>
            <a:r>
              <a:rPr kumimoji="0" lang="de-DE" sz="4200" b="0" i="0" u="none" strike="noStrike" kern="1200" cap="none" spc="0" normalizeH="0" baseline="0" noProof="0" dirty="0">
                <a:ln>
                  <a:noFill/>
                </a:ln>
                <a:solidFill>
                  <a:schemeClr val="bg2"/>
                </a:solidFill>
                <a:effectLst/>
                <a:uLnTx/>
                <a:uFillTx/>
                <a:latin typeface="Arial"/>
                <a:ea typeface="+mj-ea"/>
                <a:cs typeface="Arial" pitchFamily="34" charset="0"/>
              </a:rPr>
              <a:t>Lehrstuhl für Musterverfahren</a:t>
            </a:r>
            <a:br>
              <a:rPr kumimoji="0" lang="de-DE" sz="4200" b="0" i="0" u="none" strike="noStrike" kern="1200" cap="none" spc="0" normalizeH="0" baseline="0" noProof="0" dirty="0">
                <a:ln>
                  <a:noFill/>
                </a:ln>
                <a:solidFill>
                  <a:schemeClr val="bg2"/>
                </a:solidFill>
                <a:effectLst/>
                <a:uLnTx/>
                <a:uFillTx/>
                <a:latin typeface="Arial"/>
                <a:ea typeface="+mj-ea"/>
                <a:cs typeface="Arial" pitchFamily="34" charset="0"/>
              </a:rPr>
            </a:br>
            <a:r>
              <a:rPr kumimoji="0" lang="de-DE" sz="4200" b="0" i="0" u="none" strike="noStrike" kern="1200" cap="none" spc="0" normalizeH="0" baseline="0" noProof="0" dirty="0">
                <a:ln>
                  <a:noFill/>
                </a:ln>
                <a:solidFill>
                  <a:schemeClr val="bg2"/>
                </a:solidFill>
                <a:effectLst/>
                <a:uLnTx/>
                <a:uFillTx/>
                <a:latin typeface="Arial"/>
                <a:ea typeface="+mj-ea"/>
                <a:cs typeface="Arial" pitchFamily="34" charset="0"/>
              </a:rPr>
              <a:t>Fakultät für Mustertechnik</a:t>
            </a:r>
            <a:br>
              <a:rPr kumimoji="0" lang="de-DE" sz="4200" b="0" i="0" u="none" strike="noStrike" kern="1200" cap="none" spc="0" normalizeH="0" baseline="0" noProof="0" dirty="0">
                <a:ln>
                  <a:noFill/>
                </a:ln>
                <a:solidFill>
                  <a:schemeClr val="bg2"/>
                </a:solidFill>
                <a:effectLst/>
                <a:uLnTx/>
                <a:uFillTx/>
                <a:latin typeface="Arial"/>
                <a:ea typeface="+mj-ea"/>
                <a:cs typeface="Arial" pitchFamily="34" charset="0"/>
              </a:rPr>
            </a:br>
            <a:r>
              <a:rPr kumimoji="0" lang="de-DE" sz="4200" b="0" i="0" u="none" strike="noStrike" kern="1200" cap="none" spc="0" normalizeH="0" baseline="0" noProof="0" dirty="0">
                <a:ln>
                  <a:noFill/>
                </a:ln>
                <a:solidFill>
                  <a:schemeClr val="bg2"/>
                </a:solidFill>
                <a:effectLst/>
                <a:uLnTx/>
                <a:uFillTx/>
                <a:latin typeface="Arial"/>
                <a:ea typeface="+mj-ea"/>
                <a:cs typeface="Arial" pitchFamily="34" charset="0"/>
              </a:rPr>
              <a:t>Technische Universität München</a:t>
            </a:r>
            <a:endParaRPr kumimoji="0" lang="de-DE" sz="2500" b="0" i="0" u="none" strike="noStrike" kern="1200" cap="none" spc="0" normalizeH="0" baseline="0" noProof="0" dirty="0">
              <a:ln>
                <a:noFill/>
              </a:ln>
              <a:solidFill>
                <a:schemeClr val="bg2"/>
              </a:solidFill>
              <a:effectLst/>
              <a:uLnTx/>
              <a:uFillTx/>
              <a:latin typeface="Arial" pitchFamily="34" charset="0"/>
              <a:ea typeface="+mj-ea"/>
              <a:cs typeface="Arial" pitchFamily="34" charset="0"/>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Lst>
  <p:hf sldNum="0" hdr="0" dt="0"/>
  <p:txStyles>
    <p:titleStyle>
      <a:lvl1pPr algn="l" defTabSz="4176431" rtl="0" eaLnBrk="1" latinLnBrk="0" hangingPunct="1">
        <a:spcBef>
          <a:spcPct val="0"/>
        </a:spcBef>
        <a:buNone/>
        <a:defRPr lang="de-DE" sz="9400" kern="1200" baseline="0" smtClean="0">
          <a:solidFill>
            <a:schemeClr val="tx1"/>
          </a:solidFill>
          <a:latin typeface="Arial" pitchFamily="34" charset="0"/>
          <a:ea typeface="+mj-ea"/>
          <a:cs typeface="Arial" pitchFamily="34" charset="0"/>
        </a:defRPr>
      </a:lvl1pPr>
    </p:titleStyle>
    <p:bodyStyle>
      <a:lvl1pPr marL="1566161" indent="-1566161"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1pPr>
      <a:lvl2pPr marL="3393350" indent="-1305135"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2pPr>
      <a:lvl3pPr marL="5220538"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3pPr>
      <a:lvl4pPr marL="7308753"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4pPr>
      <a:lvl5pPr marL="9396969"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userDrawn="1"/>
        </p:nvSpPr>
        <p:spPr>
          <a:xfrm>
            <a:off x="1687374" y="1655999"/>
            <a:ext cx="34550536" cy="1656000"/>
          </a:xfrm>
          <a:prstGeom prst="rect">
            <a:avLst/>
          </a:prstGeom>
        </p:spPr>
        <p:txBody>
          <a:bodyPr vert="horz" lIns="0" tIns="0" rIns="0" bIns="0" rtlCol="0" anchor="ctr" anchorCtr="0">
            <a:noAutofit/>
          </a:bodyPr>
          <a:lstStyle/>
          <a:p>
            <a:pPr marL="0" marR="0" lvl="0" indent="0" algn="l" defTabSz="4176431" rtl="0" eaLnBrk="1" fontAlgn="auto" latinLnBrk="0" hangingPunct="1">
              <a:lnSpc>
                <a:spcPts val="5000"/>
              </a:lnSpc>
              <a:spcBef>
                <a:spcPct val="0"/>
              </a:spcBef>
              <a:spcAft>
                <a:spcPts val="0"/>
              </a:spcAft>
              <a:buClrTx/>
              <a:buSzTx/>
              <a:buFontTx/>
              <a:buNone/>
              <a:tabLst/>
              <a:defRPr/>
            </a:pPr>
            <a:endParaRPr kumimoji="0" lang="de-DE" sz="4200" b="0" i="0" u="none" strike="noStrike" kern="1200" cap="none" spc="0" normalizeH="0" baseline="0" noProof="0" dirty="0">
              <a:ln>
                <a:noFill/>
              </a:ln>
              <a:solidFill>
                <a:schemeClr val="bg2"/>
              </a:solidFill>
              <a:effectLst/>
              <a:uLnTx/>
              <a:uFillTx/>
              <a:latin typeface="Arial"/>
              <a:ea typeface="+mj-ea"/>
              <a:cs typeface="Arial" pitchFamily="34" charset="0"/>
            </a:endParaRPr>
          </a:p>
          <a:p>
            <a:pPr marL="0" marR="0" lvl="0" indent="0" algn="l" defTabSz="4176431" rtl="0" eaLnBrk="1" fontAlgn="auto" latinLnBrk="0" hangingPunct="1">
              <a:lnSpc>
                <a:spcPts val="5000"/>
              </a:lnSpc>
              <a:spcBef>
                <a:spcPct val="0"/>
              </a:spcBef>
              <a:spcAft>
                <a:spcPts val="0"/>
              </a:spcAft>
              <a:buClrTx/>
              <a:buSzTx/>
              <a:buFontTx/>
              <a:buNone/>
              <a:tabLst/>
              <a:defRPr/>
            </a:pPr>
            <a:br>
              <a:rPr kumimoji="0" lang="de-DE" sz="4200" b="0" i="0" u="none" strike="noStrike" kern="1200" cap="none" spc="0" normalizeH="0" baseline="0" noProof="0" dirty="0">
                <a:ln>
                  <a:noFill/>
                </a:ln>
                <a:solidFill>
                  <a:schemeClr val="bg2"/>
                </a:solidFill>
                <a:effectLst/>
                <a:uLnTx/>
                <a:uFillTx/>
                <a:latin typeface="Arial"/>
                <a:ea typeface="+mj-ea"/>
                <a:cs typeface="Arial" pitchFamily="34" charset="0"/>
              </a:rPr>
            </a:br>
            <a:r>
              <a:rPr kumimoji="0" lang="de-DE" sz="4200" b="0" i="0" u="none" strike="noStrike" kern="1200" cap="none" spc="0" normalizeH="0" baseline="0" noProof="0" dirty="0">
                <a:ln>
                  <a:noFill/>
                </a:ln>
                <a:solidFill>
                  <a:schemeClr val="bg2"/>
                </a:solidFill>
                <a:effectLst/>
                <a:uLnTx/>
                <a:uFillTx/>
                <a:latin typeface="Arial"/>
                <a:ea typeface="+mj-ea"/>
                <a:cs typeface="Arial" pitchFamily="34" charset="0"/>
              </a:rPr>
              <a:t>Technische Universität München</a:t>
            </a:r>
            <a:endParaRPr kumimoji="0" lang="de-DE" sz="2500" b="0" i="0" u="none" strike="noStrike" kern="1200" cap="none" spc="0" normalizeH="0" baseline="0" noProof="0" dirty="0">
              <a:ln>
                <a:noFill/>
              </a:ln>
              <a:solidFill>
                <a:schemeClr val="bg2"/>
              </a:solidFill>
              <a:effectLst/>
              <a:uLnTx/>
              <a:uFillTx/>
              <a:latin typeface="Arial" pitchFamily="34" charset="0"/>
              <a:ea typeface="+mj-ea"/>
              <a:cs typeface="Arial" pitchFamily="34" charset="0"/>
            </a:endParaRPr>
          </a:p>
        </p:txBody>
      </p:sp>
      <p:pic>
        <p:nvPicPr>
          <p:cNvPr id="6" name="Grafik 5"/>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005200" y="1656000"/>
            <a:ext cx="3141594" cy="1656000"/>
          </a:xfrm>
          <a:prstGeom prst="rect">
            <a:avLst/>
          </a:prstGeom>
        </p:spPr>
      </p:pic>
      <p:sp>
        <p:nvSpPr>
          <p:cNvPr id="8" name="Fußzeilenplatzhalter 4"/>
          <p:cNvSpPr>
            <a:spLocks noGrp="1"/>
          </p:cNvSpPr>
          <p:nvPr>
            <p:ph type="ftr" sz="quarter" idx="3"/>
          </p:nvPr>
        </p:nvSpPr>
        <p:spPr>
          <a:xfrm>
            <a:off x="1656000" y="27936000"/>
            <a:ext cx="39492000" cy="597475"/>
          </a:xfrm>
          <a:prstGeom prst="rect">
            <a:avLst/>
          </a:prstGeom>
        </p:spPr>
        <p:txBody>
          <a:bodyPr vert="horz" lIns="0" tIns="0" rIns="0" bIns="0" numCol="5" spcCol="648000" rtlCol="0" anchor="b" anchorCtr="0"/>
          <a:lstStyle>
            <a:lvl1pPr algn="l">
              <a:defRPr sz="1200">
                <a:solidFill>
                  <a:schemeClr val="tx1"/>
                </a:solidFill>
                <a:latin typeface="Arial" pitchFamily="34" charset="0"/>
                <a:cs typeface="Arial" pitchFamily="34" charset="0"/>
              </a:defRPr>
            </a:lvl1pPr>
          </a:lstStyle>
          <a:p>
            <a:r>
              <a:rPr lang="de-DE" b="1"/>
              <a:t>Technische Universität München </a:t>
            </a:r>
          </a:p>
          <a:p>
            <a:r>
              <a:rPr lang="de-DE"/>
              <a:t>Fakultät für Mustertechnik </a:t>
            </a:r>
          </a:p>
          <a:p>
            <a:r>
              <a:rPr lang="de-DE"/>
              <a:t>Lehrstuhl für Musterverfahren</a:t>
            </a:r>
            <a:endParaRPr lang="de-DE" dirty="0"/>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9" r:id="rId3"/>
    <p:sldLayoutId id="2147483671" r:id="rId4"/>
    <p:sldLayoutId id="2147483675" r:id="rId5"/>
  </p:sldLayoutIdLst>
  <p:hf sldNum="0" hdr="0" dt="0"/>
  <p:txStyles>
    <p:titleStyle>
      <a:lvl1pPr algn="l" defTabSz="4176431" rtl="0" eaLnBrk="1" latinLnBrk="0" hangingPunct="1">
        <a:spcBef>
          <a:spcPct val="0"/>
        </a:spcBef>
        <a:buNone/>
        <a:defRPr lang="de-DE" sz="9400" kern="1200" baseline="0" smtClean="0">
          <a:solidFill>
            <a:schemeClr val="tx1"/>
          </a:solidFill>
          <a:latin typeface="Arial" pitchFamily="34" charset="0"/>
          <a:ea typeface="+mj-ea"/>
          <a:cs typeface="Arial" pitchFamily="34" charset="0"/>
        </a:defRPr>
      </a:lvl1pPr>
    </p:titleStyle>
    <p:bodyStyle>
      <a:lvl1pPr marL="1566161" indent="-1566161"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1pPr>
      <a:lvl2pPr marL="3393350" indent="-1305135"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2pPr>
      <a:lvl3pPr marL="5220538"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3pPr>
      <a:lvl4pPr marL="7308753"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4pPr>
      <a:lvl5pPr marL="9396969"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gif"/><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A4C14B70-0D1B-4E65-AD08-3D8F4A867DC1}"/>
              </a:ext>
            </a:extLst>
          </p:cNvPr>
          <p:cNvSpPr/>
          <p:nvPr/>
        </p:nvSpPr>
        <p:spPr>
          <a:xfrm>
            <a:off x="14275470" y="22873521"/>
            <a:ext cx="28533055" cy="7438880"/>
          </a:xfrm>
          <a:prstGeom prst="rect">
            <a:avLst/>
          </a:prstGeom>
          <a:solidFill>
            <a:srgbClr val="D8D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74" name="Grafik 73">
            <a:extLst>
              <a:ext uri="{FF2B5EF4-FFF2-40B4-BE49-F238E27FC236}">
                <a16:creationId xmlns:a16="http://schemas.microsoft.com/office/drawing/2014/main" id="{5F51E146-C4EE-43DC-9106-F0F8BE572C89}"/>
              </a:ext>
            </a:extLst>
          </p:cNvPr>
          <p:cNvPicPr>
            <a:picLocks noChangeAspect="1"/>
          </p:cNvPicPr>
          <p:nvPr/>
        </p:nvPicPr>
        <p:blipFill rotWithShape="1">
          <a:blip r:embed="rId3">
            <a:extLst>
              <a:ext uri="{28A0092B-C50C-407E-A947-70E740481C1C}">
                <a14:useLocalDpi xmlns:a14="http://schemas.microsoft.com/office/drawing/2010/main" val="0"/>
              </a:ext>
            </a:extLst>
          </a:blip>
          <a:srcRect l="48606" t="7587" r="4987" b="7488"/>
          <a:stretch/>
        </p:blipFill>
        <p:spPr>
          <a:xfrm>
            <a:off x="-54122" y="0"/>
            <a:ext cx="16556010" cy="30297672"/>
          </a:xfrm>
          <a:prstGeom prst="rect">
            <a:avLst/>
          </a:prstGeom>
        </p:spPr>
      </p:pic>
      <p:sp>
        <p:nvSpPr>
          <p:cNvPr id="273" name="Freihandform: Form 272">
            <a:extLst>
              <a:ext uri="{FF2B5EF4-FFF2-40B4-BE49-F238E27FC236}">
                <a16:creationId xmlns:a16="http://schemas.microsoft.com/office/drawing/2014/main" id="{963ACD57-394F-4836-BF71-1751657F317C}"/>
              </a:ext>
            </a:extLst>
          </p:cNvPr>
          <p:cNvSpPr/>
          <p:nvPr/>
        </p:nvSpPr>
        <p:spPr>
          <a:xfrm>
            <a:off x="14563501" y="5535754"/>
            <a:ext cx="28245024" cy="19786702"/>
          </a:xfrm>
          <a:custGeom>
            <a:avLst/>
            <a:gdLst>
              <a:gd name="connsiteX0" fmla="*/ 0 w 28245024"/>
              <a:gd name="connsiteY0" fmla="*/ 0 h 21548760"/>
              <a:gd name="connsiteX1" fmla="*/ 28245024 w 28245024"/>
              <a:gd name="connsiteY1" fmla="*/ 0 h 21548760"/>
              <a:gd name="connsiteX2" fmla="*/ 28245024 w 28245024"/>
              <a:gd name="connsiteY2" fmla="*/ 21548760 h 21548760"/>
              <a:gd name="connsiteX3" fmla="*/ 1461108 w 28245024"/>
              <a:gd name="connsiteY3" fmla="*/ 21548760 h 21548760"/>
              <a:gd name="connsiteX4" fmla="*/ 2 w 28245024"/>
              <a:gd name="connsiteY4" fmla="*/ 20186416 h 21548760"/>
              <a:gd name="connsiteX5" fmla="*/ 2 w 28245024"/>
              <a:gd name="connsiteY5" fmla="*/ 15782820 h 21548760"/>
              <a:gd name="connsiteX6" fmla="*/ 0 w 28245024"/>
              <a:gd name="connsiteY6" fmla="*/ 15782820 h 21548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45024" h="21548760">
                <a:moveTo>
                  <a:pt x="0" y="0"/>
                </a:moveTo>
                <a:lnTo>
                  <a:pt x="28245024" y="0"/>
                </a:lnTo>
                <a:lnTo>
                  <a:pt x="28245024" y="21548760"/>
                </a:lnTo>
                <a:lnTo>
                  <a:pt x="1461108" y="21548760"/>
                </a:lnTo>
                <a:cubicBezTo>
                  <a:pt x="654163" y="21548760"/>
                  <a:pt x="2" y="20938816"/>
                  <a:pt x="2" y="20186416"/>
                </a:cubicBezTo>
                <a:lnTo>
                  <a:pt x="2" y="15782820"/>
                </a:lnTo>
                <a:lnTo>
                  <a:pt x="0" y="15782820"/>
                </a:lnTo>
                <a:close/>
              </a:path>
            </a:pathLst>
          </a:custGeom>
          <a:solidFill>
            <a:srgbClr val="98C6EA"/>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8" name="Grafik 27">
            <a:extLst>
              <a:ext uri="{FF2B5EF4-FFF2-40B4-BE49-F238E27FC236}">
                <a16:creationId xmlns:a16="http://schemas.microsoft.com/office/drawing/2014/main" id="{A18EDE7D-5D26-4638-9CA1-7DCB3FFE337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6148823" y="6859317"/>
            <a:ext cx="26132497" cy="17421665"/>
          </a:xfrm>
          <a:prstGeom prst="rect">
            <a:avLst/>
          </a:prstGeom>
        </p:spPr>
      </p:pic>
      <p:sp>
        <p:nvSpPr>
          <p:cNvPr id="99" name="Freihandform: Form 98">
            <a:extLst>
              <a:ext uri="{FF2B5EF4-FFF2-40B4-BE49-F238E27FC236}">
                <a16:creationId xmlns:a16="http://schemas.microsoft.com/office/drawing/2014/main" id="{95455A84-5129-4A89-8F42-18E3361A1E82}"/>
              </a:ext>
            </a:extLst>
          </p:cNvPr>
          <p:cNvSpPr/>
          <p:nvPr/>
        </p:nvSpPr>
        <p:spPr>
          <a:xfrm>
            <a:off x="7250087" y="-14729"/>
            <a:ext cx="35558438" cy="6265074"/>
          </a:xfrm>
          <a:custGeom>
            <a:avLst/>
            <a:gdLst>
              <a:gd name="connsiteX0" fmla="*/ 0 w 30981325"/>
              <a:gd name="connsiteY0" fmla="*/ 0 h 6265074"/>
              <a:gd name="connsiteX1" fmla="*/ 30981325 w 30981325"/>
              <a:gd name="connsiteY1" fmla="*/ 0 h 6265074"/>
              <a:gd name="connsiteX2" fmla="*/ 30981325 w 30981325"/>
              <a:gd name="connsiteY2" fmla="*/ 6265074 h 6265074"/>
              <a:gd name="connsiteX3" fmla="*/ 2370869 w 30981325"/>
              <a:gd name="connsiteY3" fmla="*/ 6265074 h 6265074"/>
              <a:gd name="connsiteX4" fmla="*/ 0 w 30981325"/>
              <a:gd name="connsiteY4" fmla="*/ 3894205 h 6265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81325" h="6265074">
                <a:moveTo>
                  <a:pt x="0" y="0"/>
                </a:moveTo>
                <a:lnTo>
                  <a:pt x="30981325" y="0"/>
                </a:lnTo>
                <a:lnTo>
                  <a:pt x="30981325" y="6265074"/>
                </a:lnTo>
                <a:lnTo>
                  <a:pt x="2370869" y="6265074"/>
                </a:lnTo>
                <a:cubicBezTo>
                  <a:pt x="1061474" y="6265074"/>
                  <a:pt x="0" y="5203600"/>
                  <a:pt x="0" y="3894205"/>
                </a:cubicBezTo>
                <a:close/>
              </a:path>
            </a:pathLst>
          </a:custGeom>
          <a:solidFill>
            <a:srgbClr val="0065BD"/>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30" name="Textfeld 29">
            <a:extLst>
              <a:ext uri="{FF2B5EF4-FFF2-40B4-BE49-F238E27FC236}">
                <a16:creationId xmlns:a16="http://schemas.microsoft.com/office/drawing/2014/main" id="{1D768F0E-050D-42E6-8D67-B6ABB0B214F0}"/>
              </a:ext>
            </a:extLst>
          </p:cNvPr>
          <p:cNvSpPr txBox="1"/>
          <p:nvPr/>
        </p:nvSpPr>
        <p:spPr>
          <a:xfrm>
            <a:off x="7290738" y="965439"/>
            <a:ext cx="35517787" cy="4093428"/>
          </a:xfrm>
          <a:prstGeom prst="rect">
            <a:avLst/>
          </a:prstGeom>
          <a:noFill/>
        </p:spPr>
        <p:txBody>
          <a:bodyPr wrap="square" rtlCol="0">
            <a:spAutoFit/>
          </a:bodyPr>
          <a:lstStyle/>
          <a:p>
            <a:pPr algn="ctr"/>
            <a:r>
              <a:rPr lang="en-US" sz="13000" spc="300" dirty="0">
                <a:solidFill>
                  <a:srgbClr val="E4EFF4"/>
                </a:solidFill>
                <a:latin typeface="Lucida Sans Unicode" panose="020B0602030504020204" pitchFamily="34" charset="0"/>
                <a:cs typeface="Lucida Sans Unicode" panose="020B0602030504020204" pitchFamily="34" charset="0"/>
              </a:rPr>
              <a:t>Investigating the </a:t>
            </a:r>
            <a:r>
              <a:rPr lang="en-US" sz="13000" b="1" spc="300" dirty="0">
                <a:solidFill>
                  <a:schemeClr val="bg1"/>
                </a:solidFill>
                <a:latin typeface="Lucida Sans Unicode" panose="020B0602030504020204" pitchFamily="34" charset="0"/>
                <a:cs typeface="Lucida Sans Unicode" panose="020B0602030504020204" pitchFamily="34" charset="0"/>
              </a:rPr>
              <a:t>Operational Setup </a:t>
            </a:r>
            <a:r>
              <a:rPr lang="en-US" sz="13000" spc="300" dirty="0">
                <a:solidFill>
                  <a:srgbClr val="E4EFF4"/>
                </a:solidFill>
                <a:latin typeface="Lucida Sans Unicode" panose="020B0602030504020204" pitchFamily="34" charset="0"/>
                <a:cs typeface="Lucida Sans Unicode" panose="020B0602030504020204" pitchFamily="34" charset="0"/>
              </a:rPr>
              <a:t>for the Lunar Volatiles Scout</a:t>
            </a:r>
          </a:p>
        </p:txBody>
      </p:sp>
      <p:sp>
        <p:nvSpPr>
          <p:cNvPr id="61" name="Rechteck: abgerundete Ecken 60">
            <a:extLst>
              <a:ext uri="{FF2B5EF4-FFF2-40B4-BE49-F238E27FC236}">
                <a16:creationId xmlns:a16="http://schemas.microsoft.com/office/drawing/2014/main" id="{97AFBA7C-4026-4058-8BD8-8B7449EC9727}"/>
              </a:ext>
            </a:extLst>
          </p:cNvPr>
          <p:cNvSpPr/>
          <p:nvPr/>
        </p:nvSpPr>
        <p:spPr>
          <a:xfrm>
            <a:off x="5737706" y="7433997"/>
            <a:ext cx="10237297" cy="2881454"/>
          </a:xfrm>
          <a:prstGeom prst="roundRect">
            <a:avLst/>
          </a:prstGeom>
          <a:solidFill>
            <a:srgbClr val="98C6EA"/>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5400" b="1" dirty="0">
              <a:latin typeface="Lucida Sans Unicode" panose="020B0602030504020204" pitchFamily="34" charset="0"/>
              <a:cs typeface="Lucida Sans Unicode" panose="020B0602030504020204" pitchFamily="34" charset="0"/>
            </a:endParaRPr>
          </a:p>
        </p:txBody>
      </p:sp>
      <p:sp>
        <p:nvSpPr>
          <p:cNvPr id="93" name="Freihandform: Form 92">
            <a:extLst>
              <a:ext uri="{FF2B5EF4-FFF2-40B4-BE49-F238E27FC236}">
                <a16:creationId xmlns:a16="http://schemas.microsoft.com/office/drawing/2014/main" id="{D1678062-6BD1-4A17-B9E0-798BBF128D28}"/>
              </a:ext>
            </a:extLst>
          </p:cNvPr>
          <p:cNvSpPr/>
          <p:nvPr/>
        </p:nvSpPr>
        <p:spPr>
          <a:xfrm>
            <a:off x="5741539" y="7029329"/>
            <a:ext cx="10233464" cy="951932"/>
          </a:xfrm>
          <a:custGeom>
            <a:avLst/>
            <a:gdLst>
              <a:gd name="connsiteX0" fmla="*/ 720094 w 10502066"/>
              <a:gd name="connsiteY0" fmla="*/ 0 h 951932"/>
              <a:gd name="connsiteX1" fmla="*/ 9781972 w 10502066"/>
              <a:gd name="connsiteY1" fmla="*/ 0 h 951932"/>
              <a:gd name="connsiteX2" fmla="*/ 10502066 w 10502066"/>
              <a:gd name="connsiteY2" fmla="*/ 720096 h 951932"/>
              <a:gd name="connsiteX3" fmla="*/ 10502066 w 10502066"/>
              <a:gd name="connsiteY3" fmla="*/ 951932 h 951932"/>
              <a:gd name="connsiteX4" fmla="*/ 0 w 10502066"/>
              <a:gd name="connsiteY4" fmla="*/ 951932 h 951932"/>
              <a:gd name="connsiteX5" fmla="*/ 0 w 10502066"/>
              <a:gd name="connsiteY5" fmla="*/ 720096 h 951932"/>
              <a:gd name="connsiteX6" fmla="*/ 720094 w 10502066"/>
              <a:gd name="connsiteY6" fmla="*/ 0 h 95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02066" h="951932">
                <a:moveTo>
                  <a:pt x="720094" y="0"/>
                </a:moveTo>
                <a:lnTo>
                  <a:pt x="9781972" y="0"/>
                </a:lnTo>
                <a:cubicBezTo>
                  <a:pt x="10179669" y="0"/>
                  <a:pt x="10502066" y="322400"/>
                  <a:pt x="10502066" y="720096"/>
                </a:cubicBezTo>
                <a:lnTo>
                  <a:pt x="10502066" y="951932"/>
                </a:lnTo>
                <a:lnTo>
                  <a:pt x="0" y="951932"/>
                </a:lnTo>
                <a:lnTo>
                  <a:pt x="0" y="720096"/>
                </a:lnTo>
                <a:cubicBezTo>
                  <a:pt x="0" y="322400"/>
                  <a:pt x="322397" y="0"/>
                  <a:pt x="720094" y="0"/>
                </a:cubicBezTo>
                <a:close/>
              </a:path>
            </a:pathLst>
          </a:custGeom>
          <a:solidFill>
            <a:srgbClr val="0065BD"/>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endParaRPr lang="en-US" sz="5400" b="1" dirty="0">
              <a:latin typeface="Lucida Sans Unicode" panose="020B0602030504020204" pitchFamily="34" charset="0"/>
              <a:cs typeface="Lucida Sans Unicode" panose="020B0602030504020204" pitchFamily="34" charset="0"/>
            </a:endParaRPr>
          </a:p>
        </p:txBody>
      </p:sp>
      <p:sp>
        <p:nvSpPr>
          <p:cNvPr id="62" name="Textfeld 61">
            <a:extLst>
              <a:ext uri="{FF2B5EF4-FFF2-40B4-BE49-F238E27FC236}">
                <a16:creationId xmlns:a16="http://schemas.microsoft.com/office/drawing/2014/main" id="{965E628A-069A-44B4-8D16-7F781724B3EF}"/>
              </a:ext>
            </a:extLst>
          </p:cNvPr>
          <p:cNvSpPr txBox="1"/>
          <p:nvPr/>
        </p:nvSpPr>
        <p:spPr>
          <a:xfrm>
            <a:off x="5717431" y="6994087"/>
            <a:ext cx="10233464" cy="979856"/>
          </a:xfrm>
          <a:prstGeom prst="rect">
            <a:avLst/>
          </a:prstGeom>
          <a:noFill/>
        </p:spPr>
        <p:txBody>
          <a:bodyPr wrap="square" lIns="180000" tIns="108000" rIns="180000" bIns="108000" rtlCol="0">
            <a:spAutoFit/>
          </a:bodyPr>
          <a:lstStyle/>
          <a:p>
            <a:pPr algn="ctr">
              <a:lnSpc>
                <a:spcPct val="150000"/>
              </a:lnSpc>
            </a:pPr>
            <a:r>
              <a:rPr lang="en-US" sz="3600" b="1" dirty="0">
                <a:solidFill>
                  <a:schemeClr val="bg1"/>
                </a:solidFill>
                <a:latin typeface="Lucida Sans Unicode" panose="020B0602030504020204" pitchFamily="34" charset="0"/>
                <a:cs typeface="Lucida Sans Unicode" panose="020B0602030504020204" pitchFamily="34" charset="0"/>
              </a:rPr>
              <a:t>Lunar Volatiles Scout</a:t>
            </a:r>
            <a:r>
              <a:rPr lang="en-US" sz="2800" b="1" dirty="0">
                <a:solidFill>
                  <a:schemeClr val="bg1"/>
                </a:solidFill>
                <a:latin typeface="Lucida Sans Unicode" panose="020B0602030504020204" pitchFamily="34" charset="0"/>
                <a:cs typeface="Lucida Sans Unicode" panose="020B0602030504020204" pitchFamily="34" charset="0"/>
              </a:rPr>
              <a:t> [1]</a:t>
            </a:r>
            <a:endParaRPr lang="en-US" sz="3200" b="1" dirty="0">
              <a:solidFill>
                <a:schemeClr val="bg1"/>
              </a:solidFill>
              <a:latin typeface="Lucida Sans Unicode" panose="020B0602030504020204" pitchFamily="34" charset="0"/>
              <a:cs typeface="Lucida Sans Unicode" panose="020B0602030504020204" pitchFamily="34" charset="0"/>
            </a:endParaRPr>
          </a:p>
        </p:txBody>
      </p:sp>
      <p:sp>
        <p:nvSpPr>
          <p:cNvPr id="101" name="Textfeld 100">
            <a:extLst>
              <a:ext uri="{FF2B5EF4-FFF2-40B4-BE49-F238E27FC236}">
                <a16:creationId xmlns:a16="http://schemas.microsoft.com/office/drawing/2014/main" id="{B908FF01-BB90-4047-BEAA-6E692396992F}"/>
              </a:ext>
            </a:extLst>
          </p:cNvPr>
          <p:cNvSpPr txBox="1"/>
          <p:nvPr/>
        </p:nvSpPr>
        <p:spPr>
          <a:xfrm>
            <a:off x="4999947" y="28279870"/>
            <a:ext cx="3237445" cy="1191816"/>
          </a:xfrm>
          <a:prstGeom prst="roundRect">
            <a:avLst/>
          </a:prstGeom>
          <a:solidFill>
            <a:schemeClr val="bg1">
              <a:alpha val="80000"/>
            </a:schemeClr>
          </a:solidFill>
          <a:ln>
            <a:solidFill>
              <a:schemeClr val="tx1"/>
            </a:solidFill>
          </a:ln>
        </p:spPr>
        <p:txBody>
          <a:bodyPr wrap="square" rtlCol="0" anchor="ctr">
            <a:spAutoFit/>
          </a:bodyPr>
          <a:lstStyle/>
          <a:p>
            <a:pPr algn="ctr"/>
            <a:r>
              <a:rPr lang="en-US" sz="3200" dirty="0" err="1">
                <a:latin typeface="Lucida Sans Unicode" panose="020B0602030504020204" pitchFamily="34" charset="0"/>
                <a:cs typeface="Lucida Sans Unicode" panose="020B0602030504020204" pitchFamily="34" charset="0"/>
              </a:rPr>
              <a:t>Augered</a:t>
            </a:r>
            <a:r>
              <a:rPr lang="en-US" sz="3200" dirty="0">
                <a:latin typeface="Lucida Sans Unicode" panose="020B0602030504020204" pitchFamily="34" charset="0"/>
                <a:cs typeface="Lucida Sans Unicode" panose="020B0602030504020204" pitchFamily="34" charset="0"/>
              </a:rPr>
              <a:t> Drill Shell</a:t>
            </a:r>
            <a:endParaRPr lang="de-DE" sz="3200" dirty="0">
              <a:latin typeface="Lucida Sans Unicode" panose="020B0602030504020204" pitchFamily="34" charset="0"/>
              <a:cs typeface="Lucida Sans Unicode" panose="020B0602030504020204" pitchFamily="34" charset="0"/>
            </a:endParaRPr>
          </a:p>
        </p:txBody>
      </p:sp>
      <p:cxnSp>
        <p:nvCxnSpPr>
          <p:cNvPr id="35" name="Gerader Verbinder 34">
            <a:extLst>
              <a:ext uri="{FF2B5EF4-FFF2-40B4-BE49-F238E27FC236}">
                <a16:creationId xmlns:a16="http://schemas.microsoft.com/office/drawing/2014/main" id="{903E6B9B-2D65-4496-BBE2-D19C248E215F}"/>
              </a:ext>
            </a:extLst>
          </p:cNvPr>
          <p:cNvCxnSpPr>
            <a:cxnSpLocks/>
            <a:stCxn id="105" idx="0"/>
          </p:cNvCxnSpPr>
          <p:nvPr/>
        </p:nvCxnSpPr>
        <p:spPr>
          <a:xfrm flipH="1" flipV="1">
            <a:off x="1206704" y="26949299"/>
            <a:ext cx="1764415" cy="1840354"/>
          </a:xfrm>
          <a:prstGeom prst="line">
            <a:avLst/>
          </a:prstGeom>
        </p:spPr>
        <p:style>
          <a:lnRef idx="1">
            <a:schemeClr val="dk1"/>
          </a:lnRef>
          <a:fillRef idx="0">
            <a:schemeClr val="dk1"/>
          </a:fillRef>
          <a:effectRef idx="0">
            <a:schemeClr val="dk1"/>
          </a:effectRef>
          <a:fontRef idx="minor">
            <a:schemeClr val="tx1"/>
          </a:fontRef>
        </p:style>
      </p:cxnSp>
      <p:sp>
        <p:nvSpPr>
          <p:cNvPr id="105" name="Textfeld 104">
            <a:extLst>
              <a:ext uri="{FF2B5EF4-FFF2-40B4-BE49-F238E27FC236}">
                <a16:creationId xmlns:a16="http://schemas.microsoft.com/office/drawing/2014/main" id="{21647D53-32B6-4DEB-8617-45071828A2D7}"/>
              </a:ext>
            </a:extLst>
          </p:cNvPr>
          <p:cNvSpPr txBox="1"/>
          <p:nvPr/>
        </p:nvSpPr>
        <p:spPr>
          <a:xfrm>
            <a:off x="1140565" y="28789653"/>
            <a:ext cx="3661107" cy="646986"/>
          </a:xfrm>
          <a:prstGeom prst="roundRect">
            <a:avLst/>
          </a:prstGeom>
          <a:solidFill>
            <a:schemeClr val="bg1">
              <a:alpha val="80000"/>
            </a:schemeClr>
          </a:solidFill>
          <a:ln>
            <a:solidFill>
              <a:schemeClr val="tx1"/>
            </a:solidFill>
          </a:ln>
        </p:spPr>
        <p:txBody>
          <a:bodyPr wrap="square" rtlCol="0" anchor="ctr">
            <a:spAutoFit/>
          </a:bodyPr>
          <a:lstStyle/>
          <a:p>
            <a:pPr algn="ctr"/>
            <a:r>
              <a:rPr lang="en-US" sz="3200" dirty="0">
                <a:latin typeface="Lucida Sans Unicode" panose="020B0602030504020204" pitchFamily="34" charset="0"/>
                <a:cs typeface="Lucida Sans Unicode" panose="020B0602030504020204" pitchFamily="34" charset="0"/>
              </a:rPr>
              <a:t>Heating Rod</a:t>
            </a:r>
            <a:endParaRPr lang="de-DE" sz="3200" dirty="0">
              <a:latin typeface="Lucida Sans Unicode" panose="020B0602030504020204" pitchFamily="34" charset="0"/>
              <a:cs typeface="Lucida Sans Unicode" panose="020B0602030504020204" pitchFamily="34" charset="0"/>
            </a:endParaRPr>
          </a:p>
        </p:txBody>
      </p:sp>
      <p:sp>
        <p:nvSpPr>
          <p:cNvPr id="119" name="Rechteck: abgerundete Ecken 118">
            <a:extLst>
              <a:ext uri="{FF2B5EF4-FFF2-40B4-BE49-F238E27FC236}">
                <a16:creationId xmlns:a16="http://schemas.microsoft.com/office/drawing/2014/main" id="{C8652793-77A2-4AF0-8FF6-738A01DFD1AF}"/>
              </a:ext>
            </a:extLst>
          </p:cNvPr>
          <p:cNvSpPr/>
          <p:nvPr/>
        </p:nvSpPr>
        <p:spPr>
          <a:xfrm>
            <a:off x="6306231" y="8228635"/>
            <a:ext cx="2857500" cy="781320"/>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soil sampling &amp; analysis device</a:t>
            </a:r>
          </a:p>
        </p:txBody>
      </p:sp>
      <p:sp>
        <p:nvSpPr>
          <p:cNvPr id="120" name="Rechteck: abgerundete Ecken 119">
            <a:extLst>
              <a:ext uri="{FF2B5EF4-FFF2-40B4-BE49-F238E27FC236}">
                <a16:creationId xmlns:a16="http://schemas.microsoft.com/office/drawing/2014/main" id="{285EAC79-EC7D-48C8-9A15-B968DFD22379}"/>
              </a:ext>
            </a:extLst>
          </p:cNvPr>
          <p:cNvSpPr/>
          <p:nvPr/>
        </p:nvSpPr>
        <p:spPr>
          <a:xfrm>
            <a:off x="6314821" y="9212696"/>
            <a:ext cx="4541948" cy="781320"/>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investigation of volatiles trapped at lunar poles</a:t>
            </a:r>
          </a:p>
        </p:txBody>
      </p:sp>
      <p:sp>
        <p:nvSpPr>
          <p:cNvPr id="121" name="Rechteck: abgerundete Ecken 120">
            <a:extLst>
              <a:ext uri="{FF2B5EF4-FFF2-40B4-BE49-F238E27FC236}">
                <a16:creationId xmlns:a16="http://schemas.microsoft.com/office/drawing/2014/main" id="{D7894E0F-B95A-469B-B563-F0DF411828D6}"/>
              </a:ext>
            </a:extLst>
          </p:cNvPr>
          <p:cNvSpPr/>
          <p:nvPr/>
        </p:nvSpPr>
        <p:spPr>
          <a:xfrm>
            <a:off x="11193335" y="9215038"/>
            <a:ext cx="2022793" cy="781320"/>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thermal extraction</a:t>
            </a:r>
          </a:p>
        </p:txBody>
      </p:sp>
      <p:sp>
        <p:nvSpPr>
          <p:cNvPr id="122" name="Rechteck: abgerundete Ecken 121">
            <a:extLst>
              <a:ext uri="{FF2B5EF4-FFF2-40B4-BE49-F238E27FC236}">
                <a16:creationId xmlns:a16="http://schemas.microsoft.com/office/drawing/2014/main" id="{118DE563-31C0-48A3-8C9A-B6360E6089BE}"/>
              </a:ext>
            </a:extLst>
          </p:cNvPr>
          <p:cNvSpPr/>
          <p:nvPr/>
        </p:nvSpPr>
        <p:spPr>
          <a:xfrm>
            <a:off x="9451951" y="8227219"/>
            <a:ext cx="3959423" cy="781320"/>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mass spectrometer to analyze desorbed water</a:t>
            </a:r>
          </a:p>
        </p:txBody>
      </p:sp>
      <p:sp>
        <p:nvSpPr>
          <p:cNvPr id="124" name="Rechteck: abgerundete Ecken 123">
            <a:extLst>
              <a:ext uri="{FF2B5EF4-FFF2-40B4-BE49-F238E27FC236}">
                <a16:creationId xmlns:a16="http://schemas.microsoft.com/office/drawing/2014/main" id="{9C186A40-D083-4EC3-A5A7-81BF662E2C5C}"/>
              </a:ext>
            </a:extLst>
          </p:cNvPr>
          <p:cNvSpPr/>
          <p:nvPr/>
        </p:nvSpPr>
        <p:spPr>
          <a:xfrm>
            <a:off x="5734818" y="12457864"/>
            <a:ext cx="10237297" cy="2826139"/>
          </a:xfrm>
          <a:prstGeom prst="roundRect">
            <a:avLst/>
          </a:prstGeom>
          <a:solidFill>
            <a:srgbClr val="98C6EA"/>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5400" b="1" dirty="0">
              <a:latin typeface="Lucida Sans Unicode" panose="020B0602030504020204" pitchFamily="34" charset="0"/>
              <a:cs typeface="Lucida Sans Unicode" panose="020B0602030504020204" pitchFamily="34" charset="0"/>
            </a:endParaRPr>
          </a:p>
        </p:txBody>
      </p:sp>
      <p:sp>
        <p:nvSpPr>
          <p:cNvPr id="125" name="Freihandform: Form 124">
            <a:extLst>
              <a:ext uri="{FF2B5EF4-FFF2-40B4-BE49-F238E27FC236}">
                <a16:creationId xmlns:a16="http://schemas.microsoft.com/office/drawing/2014/main" id="{F3CA324F-9FC8-436E-B3C9-CE5A9DB5F873}"/>
              </a:ext>
            </a:extLst>
          </p:cNvPr>
          <p:cNvSpPr/>
          <p:nvPr/>
        </p:nvSpPr>
        <p:spPr>
          <a:xfrm>
            <a:off x="5738612" y="11790853"/>
            <a:ext cx="10233464" cy="951932"/>
          </a:xfrm>
          <a:custGeom>
            <a:avLst/>
            <a:gdLst>
              <a:gd name="connsiteX0" fmla="*/ 720094 w 10502066"/>
              <a:gd name="connsiteY0" fmla="*/ 0 h 951932"/>
              <a:gd name="connsiteX1" fmla="*/ 9781972 w 10502066"/>
              <a:gd name="connsiteY1" fmla="*/ 0 h 951932"/>
              <a:gd name="connsiteX2" fmla="*/ 10502066 w 10502066"/>
              <a:gd name="connsiteY2" fmla="*/ 720096 h 951932"/>
              <a:gd name="connsiteX3" fmla="*/ 10502066 w 10502066"/>
              <a:gd name="connsiteY3" fmla="*/ 951932 h 951932"/>
              <a:gd name="connsiteX4" fmla="*/ 0 w 10502066"/>
              <a:gd name="connsiteY4" fmla="*/ 951932 h 951932"/>
              <a:gd name="connsiteX5" fmla="*/ 0 w 10502066"/>
              <a:gd name="connsiteY5" fmla="*/ 720096 h 951932"/>
              <a:gd name="connsiteX6" fmla="*/ 720094 w 10502066"/>
              <a:gd name="connsiteY6" fmla="*/ 0 h 95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02066" h="951932">
                <a:moveTo>
                  <a:pt x="720094" y="0"/>
                </a:moveTo>
                <a:lnTo>
                  <a:pt x="9781972" y="0"/>
                </a:lnTo>
                <a:cubicBezTo>
                  <a:pt x="10179669" y="0"/>
                  <a:pt x="10502066" y="322400"/>
                  <a:pt x="10502066" y="720096"/>
                </a:cubicBezTo>
                <a:lnTo>
                  <a:pt x="10502066" y="951932"/>
                </a:lnTo>
                <a:lnTo>
                  <a:pt x="0" y="951932"/>
                </a:lnTo>
                <a:lnTo>
                  <a:pt x="0" y="720096"/>
                </a:lnTo>
                <a:cubicBezTo>
                  <a:pt x="0" y="322400"/>
                  <a:pt x="322397" y="0"/>
                  <a:pt x="720094" y="0"/>
                </a:cubicBezTo>
                <a:close/>
              </a:path>
            </a:pathLst>
          </a:custGeom>
          <a:solidFill>
            <a:srgbClr val="0065BD"/>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endParaRPr lang="en-US" sz="5400" b="1" dirty="0">
              <a:latin typeface="Lucida Sans Unicode" panose="020B0602030504020204" pitchFamily="34" charset="0"/>
              <a:cs typeface="Lucida Sans Unicode" panose="020B0602030504020204" pitchFamily="34" charset="0"/>
            </a:endParaRPr>
          </a:p>
        </p:txBody>
      </p:sp>
      <p:sp>
        <p:nvSpPr>
          <p:cNvPr id="126" name="Textfeld 125">
            <a:extLst>
              <a:ext uri="{FF2B5EF4-FFF2-40B4-BE49-F238E27FC236}">
                <a16:creationId xmlns:a16="http://schemas.microsoft.com/office/drawing/2014/main" id="{39512DC8-7D4F-45F3-9FCC-6C31BC7CA0EA}"/>
              </a:ext>
            </a:extLst>
          </p:cNvPr>
          <p:cNvSpPr txBox="1"/>
          <p:nvPr/>
        </p:nvSpPr>
        <p:spPr>
          <a:xfrm>
            <a:off x="5682812" y="11755611"/>
            <a:ext cx="10265156" cy="979856"/>
          </a:xfrm>
          <a:prstGeom prst="rect">
            <a:avLst/>
          </a:prstGeom>
          <a:noFill/>
        </p:spPr>
        <p:txBody>
          <a:bodyPr wrap="square" lIns="180000" tIns="108000" rIns="180000" bIns="108000" rtlCol="0">
            <a:spAutoFit/>
          </a:bodyPr>
          <a:lstStyle/>
          <a:p>
            <a:pPr algn="ctr">
              <a:lnSpc>
                <a:spcPct val="150000"/>
              </a:lnSpc>
            </a:pPr>
            <a:r>
              <a:rPr lang="en-US" sz="3600" b="1" dirty="0">
                <a:solidFill>
                  <a:schemeClr val="bg1"/>
                </a:solidFill>
                <a:latin typeface="Lucida Sans Unicode" panose="020B0602030504020204" pitchFamily="34" charset="0"/>
                <a:cs typeface="Lucida Sans Unicode" panose="020B0602030504020204" pitchFamily="34" charset="0"/>
              </a:rPr>
              <a:t>Heat and Mass Transfer</a:t>
            </a:r>
            <a:r>
              <a:rPr lang="en-US" sz="2800" b="1" dirty="0">
                <a:solidFill>
                  <a:schemeClr val="bg1"/>
                </a:solidFill>
                <a:latin typeface="Lucida Sans Unicode" panose="020B0602030504020204" pitchFamily="34" charset="0"/>
                <a:cs typeface="Lucida Sans Unicode" panose="020B0602030504020204" pitchFamily="34" charset="0"/>
              </a:rPr>
              <a:t> [2]</a:t>
            </a:r>
            <a:endParaRPr lang="en-US" sz="3600" b="1" dirty="0">
              <a:solidFill>
                <a:schemeClr val="bg1"/>
              </a:solidFill>
              <a:latin typeface="Lucida Sans Unicode" panose="020B0602030504020204" pitchFamily="34" charset="0"/>
              <a:cs typeface="Lucida Sans Unicode" panose="020B0602030504020204" pitchFamily="34" charset="0"/>
            </a:endParaRPr>
          </a:p>
        </p:txBody>
      </p:sp>
      <mc:AlternateContent xmlns:mc="http://schemas.openxmlformats.org/markup-compatibility/2006">
        <mc:Choice xmlns:a14="http://schemas.microsoft.com/office/drawing/2010/main" Requires="a14">
          <p:sp>
            <p:nvSpPr>
              <p:cNvPr id="146" name="Rechteck: abgerundete Ecken 145">
                <a:extLst>
                  <a:ext uri="{FF2B5EF4-FFF2-40B4-BE49-F238E27FC236}">
                    <a16:creationId xmlns:a16="http://schemas.microsoft.com/office/drawing/2014/main" id="{ECA2ABFB-CCD1-45FC-BCC1-849354AA5FF2}"/>
                  </a:ext>
                </a:extLst>
              </p:cNvPr>
              <p:cNvSpPr/>
              <p:nvPr/>
            </p:nvSpPr>
            <p:spPr>
              <a:xfrm>
                <a:off x="11519081" y="13198205"/>
                <a:ext cx="3943370" cy="781320"/>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solidFill>
                      <a:schemeClr val="tx1"/>
                    </a:solidFill>
                    <a:latin typeface="Lucida Sans Unicode" panose="020B0602030504020204" pitchFamily="34" charset="0"/>
                    <a:cs typeface="Lucida Sans Unicode" panose="020B0602030504020204" pitchFamily="34" charset="0"/>
                  </a:rPr>
                  <a:t>thermal conductivity [3]:</a:t>
                </a:r>
              </a:p>
              <a:p>
                <a:pPr algn="ctr"/>
                <a:r>
                  <a:rPr lang="en-US" sz="2300" dirty="0">
                    <a:solidFill>
                      <a:schemeClr val="tx1"/>
                    </a:solidFill>
                    <a:latin typeface="Lucida Sans Unicode" panose="020B0602030504020204" pitchFamily="34" charset="0"/>
                    <a:cs typeface="Lucida Sans Unicode" panose="020B0602030504020204" pitchFamily="34" charset="0"/>
                  </a:rPr>
                  <a:t> </a:t>
                </a:r>
                <a14:m>
                  <m:oMath xmlns:m="http://schemas.openxmlformats.org/officeDocument/2006/math">
                    <m:r>
                      <a:rPr lang="en-US" sz="2300" i="1" smtClean="0">
                        <a:solidFill>
                          <a:schemeClr val="tx1"/>
                        </a:solidFill>
                        <a:latin typeface="Cambria Math" panose="02040503050406030204" pitchFamily="18" charset="0"/>
                        <a:cs typeface="Lucida Sans Unicode" panose="020B0602030504020204" pitchFamily="34" charset="0"/>
                      </a:rPr>
                      <m:t>𝜆</m:t>
                    </m:r>
                    <m:r>
                      <a:rPr lang="en-US" sz="2300" i="1" smtClean="0">
                        <a:solidFill>
                          <a:schemeClr val="tx1"/>
                        </a:solidFill>
                        <a:latin typeface="Cambria Math" panose="02040503050406030204" pitchFamily="18" charset="0"/>
                        <a:cs typeface="Lucida Sans Unicode" panose="020B0602030504020204" pitchFamily="34" charset="0"/>
                      </a:rPr>
                      <m:t>=</m:t>
                    </m:r>
                    <m:sSub>
                      <m:sSubPr>
                        <m:ctrlPr>
                          <a:rPr lang="en-US" sz="2300" i="1" smtClean="0">
                            <a:solidFill>
                              <a:schemeClr val="tx1"/>
                            </a:solidFill>
                            <a:latin typeface="Cambria Math" panose="02040503050406030204" pitchFamily="18" charset="0"/>
                            <a:cs typeface="Lucida Sans Unicode" panose="020B0602030504020204" pitchFamily="34" charset="0"/>
                          </a:rPr>
                        </m:ctrlPr>
                      </m:sSubPr>
                      <m:e>
                        <m:r>
                          <a:rPr lang="en-US" sz="2300" i="1" smtClean="0">
                            <a:solidFill>
                              <a:schemeClr val="tx1"/>
                            </a:solidFill>
                            <a:latin typeface="Cambria Math" panose="02040503050406030204" pitchFamily="18" charset="0"/>
                            <a:cs typeface="Lucida Sans Unicode" panose="020B0602030504020204" pitchFamily="34" charset="0"/>
                          </a:rPr>
                          <m:t>𝜆</m:t>
                        </m:r>
                      </m:e>
                      <m:sub>
                        <m:r>
                          <a:rPr lang="en-US" sz="2300" i="1" smtClean="0">
                            <a:solidFill>
                              <a:schemeClr val="tx1"/>
                            </a:solidFill>
                            <a:latin typeface="Cambria Math" panose="02040503050406030204" pitchFamily="18" charset="0"/>
                            <a:cs typeface="Lucida Sans Unicode" panose="020B0602030504020204" pitchFamily="34" charset="0"/>
                          </a:rPr>
                          <m:t>𝑠𝑐</m:t>
                        </m:r>
                      </m:sub>
                    </m:sSub>
                    <m:r>
                      <a:rPr lang="en-US" sz="2300" i="1" smtClean="0">
                        <a:solidFill>
                          <a:schemeClr val="tx1"/>
                        </a:solidFill>
                        <a:latin typeface="Cambria Math" panose="02040503050406030204" pitchFamily="18" charset="0"/>
                        <a:cs typeface="Lucida Sans Unicode" panose="020B0602030504020204" pitchFamily="34" charset="0"/>
                      </a:rPr>
                      <m:t>+</m:t>
                    </m:r>
                    <m:sSub>
                      <m:sSubPr>
                        <m:ctrlPr>
                          <a:rPr lang="en-US" sz="2300" i="1" smtClean="0">
                            <a:solidFill>
                              <a:schemeClr val="tx1"/>
                            </a:solidFill>
                            <a:latin typeface="Cambria Math" panose="02040503050406030204" pitchFamily="18" charset="0"/>
                            <a:cs typeface="Lucida Sans Unicode" panose="020B0602030504020204" pitchFamily="34" charset="0"/>
                          </a:rPr>
                        </m:ctrlPr>
                      </m:sSubPr>
                      <m:e>
                        <m:r>
                          <a:rPr lang="en-US" sz="2300" i="1" smtClean="0">
                            <a:solidFill>
                              <a:schemeClr val="tx1"/>
                            </a:solidFill>
                            <a:latin typeface="Cambria Math" panose="02040503050406030204" pitchFamily="18" charset="0"/>
                            <a:cs typeface="Lucida Sans Unicode" panose="020B0602030504020204" pitchFamily="34" charset="0"/>
                          </a:rPr>
                          <m:t>𝜆</m:t>
                        </m:r>
                      </m:e>
                      <m:sub>
                        <m:r>
                          <a:rPr lang="en-US" sz="2300" i="1" smtClean="0">
                            <a:solidFill>
                              <a:schemeClr val="tx1"/>
                            </a:solidFill>
                            <a:latin typeface="Cambria Math" panose="02040503050406030204" pitchFamily="18" charset="0"/>
                            <a:cs typeface="Lucida Sans Unicode" panose="020B0602030504020204" pitchFamily="34" charset="0"/>
                          </a:rPr>
                          <m:t>𝑟𝑎𝑑</m:t>
                        </m:r>
                      </m:sub>
                    </m:sSub>
                    <m:r>
                      <a:rPr lang="en-US" sz="2300" i="1" smtClean="0">
                        <a:solidFill>
                          <a:schemeClr val="tx1"/>
                        </a:solidFill>
                        <a:latin typeface="Cambria Math" panose="02040503050406030204" pitchFamily="18" charset="0"/>
                        <a:cs typeface="Lucida Sans Unicode" panose="020B0602030504020204" pitchFamily="34" charset="0"/>
                      </a:rPr>
                      <m:t>+</m:t>
                    </m:r>
                    <m:sSub>
                      <m:sSubPr>
                        <m:ctrlPr>
                          <a:rPr lang="en-US" sz="2300" i="1" smtClean="0">
                            <a:solidFill>
                              <a:schemeClr val="tx1"/>
                            </a:solidFill>
                            <a:latin typeface="Cambria Math" panose="02040503050406030204" pitchFamily="18" charset="0"/>
                            <a:cs typeface="Lucida Sans Unicode" panose="020B0602030504020204" pitchFamily="34" charset="0"/>
                          </a:rPr>
                        </m:ctrlPr>
                      </m:sSubPr>
                      <m:e>
                        <m:r>
                          <a:rPr lang="en-US" sz="2300" i="1" smtClean="0">
                            <a:solidFill>
                              <a:schemeClr val="tx1"/>
                            </a:solidFill>
                            <a:latin typeface="Cambria Math" panose="02040503050406030204" pitchFamily="18" charset="0"/>
                            <a:cs typeface="Lucida Sans Unicode" panose="020B0602030504020204" pitchFamily="34" charset="0"/>
                          </a:rPr>
                          <m:t>𝜆</m:t>
                        </m:r>
                      </m:e>
                      <m:sub>
                        <m:r>
                          <a:rPr lang="en-US" sz="2300" i="1" smtClean="0">
                            <a:solidFill>
                              <a:schemeClr val="tx1"/>
                            </a:solidFill>
                            <a:latin typeface="Cambria Math" panose="02040503050406030204" pitchFamily="18" charset="0"/>
                            <a:cs typeface="Lucida Sans Unicode" panose="020B0602030504020204" pitchFamily="34" charset="0"/>
                          </a:rPr>
                          <m:t>𝑔𝑎𝑠</m:t>
                        </m:r>
                      </m:sub>
                    </m:sSub>
                    <m:r>
                      <a:rPr lang="en-US" sz="2300" i="1" smtClean="0">
                        <a:solidFill>
                          <a:schemeClr val="tx1"/>
                        </a:solidFill>
                        <a:latin typeface="Cambria Math" panose="02040503050406030204" pitchFamily="18" charset="0"/>
                        <a:cs typeface="Lucida Sans Unicode" panose="020B0602030504020204" pitchFamily="34" charset="0"/>
                      </a:rPr>
                      <m:t>+</m:t>
                    </m:r>
                    <m:sSub>
                      <m:sSubPr>
                        <m:ctrlPr>
                          <a:rPr lang="en-US" sz="2300" i="1" smtClean="0">
                            <a:solidFill>
                              <a:schemeClr val="tx1"/>
                            </a:solidFill>
                            <a:latin typeface="Cambria Math" panose="02040503050406030204" pitchFamily="18" charset="0"/>
                            <a:cs typeface="Lucida Sans Unicode" panose="020B0602030504020204" pitchFamily="34" charset="0"/>
                          </a:rPr>
                        </m:ctrlPr>
                      </m:sSubPr>
                      <m:e>
                        <m:r>
                          <a:rPr lang="en-US" sz="2300" i="1" smtClean="0">
                            <a:solidFill>
                              <a:schemeClr val="tx1"/>
                            </a:solidFill>
                            <a:latin typeface="Cambria Math" panose="02040503050406030204" pitchFamily="18" charset="0"/>
                            <a:cs typeface="Lucida Sans Unicode" panose="020B0602030504020204" pitchFamily="34" charset="0"/>
                          </a:rPr>
                          <m:t>𝜆</m:t>
                        </m:r>
                      </m:e>
                      <m:sub>
                        <m:r>
                          <a:rPr lang="en-US" sz="2300" i="1" smtClean="0">
                            <a:solidFill>
                              <a:schemeClr val="tx1"/>
                            </a:solidFill>
                            <a:latin typeface="Cambria Math" panose="02040503050406030204" pitchFamily="18" charset="0"/>
                            <a:cs typeface="Lucida Sans Unicode" panose="020B0602030504020204" pitchFamily="34" charset="0"/>
                          </a:rPr>
                          <m:t>𝑠𝑔</m:t>
                        </m:r>
                      </m:sub>
                    </m:sSub>
                  </m:oMath>
                </a14:m>
                <a:endParaRPr lang="en-US" sz="2300" dirty="0">
                  <a:solidFill>
                    <a:schemeClr val="tx1"/>
                  </a:solidFill>
                  <a:latin typeface="Lucida Sans Unicode" panose="020B0602030504020204" pitchFamily="34" charset="0"/>
                  <a:cs typeface="Lucida Sans Unicode" panose="020B0602030504020204" pitchFamily="34" charset="0"/>
                </a:endParaRPr>
              </a:p>
            </p:txBody>
          </p:sp>
        </mc:Choice>
        <mc:Fallback>
          <p:sp>
            <p:nvSpPr>
              <p:cNvPr id="146" name="Rechteck: abgerundete Ecken 145">
                <a:extLst>
                  <a:ext uri="{FF2B5EF4-FFF2-40B4-BE49-F238E27FC236}">
                    <a16:creationId xmlns:a16="http://schemas.microsoft.com/office/drawing/2014/main" id="{ECA2ABFB-CCD1-45FC-BCC1-849354AA5FF2}"/>
                  </a:ext>
                </a:extLst>
              </p:cNvPr>
              <p:cNvSpPr>
                <a:spLocks noRot="1" noChangeAspect="1" noMove="1" noResize="1" noEditPoints="1" noAdjustHandles="1" noChangeArrowheads="1" noChangeShapeType="1" noTextEdit="1"/>
              </p:cNvSpPr>
              <p:nvPr/>
            </p:nvSpPr>
            <p:spPr>
              <a:xfrm>
                <a:off x="11519081" y="13198205"/>
                <a:ext cx="3943370" cy="781320"/>
              </a:xfrm>
              <a:prstGeom prst="roundRect">
                <a:avLst/>
              </a:prstGeom>
              <a:blipFill>
                <a:blip r:embed="rId5"/>
                <a:stretch>
                  <a:fillRect t="-9375" b="-7031"/>
                </a:stretch>
              </a:blipFill>
              <a:ln>
                <a:noFill/>
              </a:ln>
            </p:spPr>
            <p:txBody>
              <a:bodyPr/>
              <a:lstStyle/>
              <a:p>
                <a:r>
                  <a:rPr lang="en-US">
                    <a:noFill/>
                  </a:rPr>
                  <a:t> </a:t>
                </a:r>
              </a:p>
            </p:txBody>
          </p:sp>
        </mc:Fallback>
      </mc:AlternateContent>
      <p:sp>
        <p:nvSpPr>
          <p:cNvPr id="148" name="Rechteck: abgerundete Ecken 147">
            <a:extLst>
              <a:ext uri="{FF2B5EF4-FFF2-40B4-BE49-F238E27FC236}">
                <a16:creationId xmlns:a16="http://schemas.microsoft.com/office/drawing/2014/main" id="{CA79FD5E-4333-4460-B4B3-E98DF96EA03F}"/>
              </a:ext>
            </a:extLst>
          </p:cNvPr>
          <p:cNvSpPr/>
          <p:nvPr/>
        </p:nvSpPr>
        <p:spPr>
          <a:xfrm>
            <a:off x="7791862" y="13198205"/>
            <a:ext cx="3479531" cy="781320"/>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ordinary and Knudsen diffusion [4]</a:t>
            </a:r>
          </a:p>
        </p:txBody>
      </p:sp>
      <p:sp>
        <p:nvSpPr>
          <p:cNvPr id="149" name="Rechteck: abgerundete Ecken 148">
            <a:extLst>
              <a:ext uri="{FF2B5EF4-FFF2-40B4-BE49-F238E27FC236}">
                <a16:creationId xmlns:a16="http://schemas.microsoft.com/office/drawing/2014/main" id="{4349CB51-1826-449A-BD06-A85580D34304}"/>
              </a:ext>
            </a:extLst>
          </p:cNvPr>
          <p:cNvSpPr/>
          <p:nvPr/>
        </p:nvSpPr>
        <p:spPr>
          <a:xfrm>
            <a:off x="7791862" y="14171358"/>
            <a:ext cx="4342568" cy="781320"/>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implementation in </a:t>
            </a:r>
            <a:r>
              <a:rPr lang="en-US" sz="2400" i="1" dirty="0">
                <a:solidFill>
                  <a:schemeClr val="tx1"/>
                </a:solidFill>
                <a:latin typeface="Lucida Sans Unicode" panose="020B0602030504020204" pitchFamily="34" charset="0"/>
                <a:cs typeface="Lucida Sans Unicode" panose="020B0602030504020204" pitchFamily="34" charset="0"/>
              </a:rPr>
              <a:t>COMSOL Multiphysics </a:t>
            </a:r>
            <a:r>
              <a:rPr lang="en-US" sz="2400" dirty="0">
                <a:solidFill>
                  <a:schemeClr val="tx1"/>
                </a:solidFill>
                <a:latin typeface="Lucida Sans Unicode" panose="020B0602030504020204" pitchFamily="34" charset="0"/>
                <a:cs typeface="Lucida Sans Unicode" panose="020B0602030504020204" pitchFamily="34" charset="0"/>
              </a:rPr>
              <a:t>and</a:t>
            </a:r>
            <a:r>
              <a:rPr lang="en-US" sz="2400" i="1" dirty="0">
                <a:solidFill>
                  <a:schemeClr val="tx1"/>
                </a:solidFill>
                <a:latin typeface="Lucida Sans Unicode" panose="020B0602030504020204" pitchFamily="34" charset="0"/>
                <a:cs typeface="Lucida Sans Unicode" panose="020B0602030504020204" pitchFamily="34" charset="0"/>
              </a:rPr>
              <a:t> MATLAB</a:t>
            </a:r>
          </a:p>
        </p:txBody>
      </p:sp>
      <p:sp>
        <p:nvSpPr>
          <p:cNvPr id="20" name="Rechteck 19">
            <a:extLst>
              <a:ext uri="{FF2B5EF4-FFF2-40B4-BE49-F238E27FC236}">
                <a16:creationId xmlns:a16="http://schemas.microsoft.com/office/drawing/2014/main" id="{869B185B-2A5D-4F3E-8229-DECA02775D8C}"/>
              </a:ext>
            </a:extLst>
          </p:cNvPr>
          <p:cNvSpPr/>
          <p:nvPr/>
        </p:nvSpPr>
        <p:spPr>
          <a:xfrm>
            <a:off x="15248268" y="15672721"/>
            <a:ext cx="20053538" cy="8931721"/>
          </a:xfrm>
          <a:prstGeom prst="rect">
            <a:avLst/>
          </a:prstGeom>
          <a:solidFill>
            <a:srgbClr val="98C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hteck: abgerundete Ecken 149">
            <a:extLst>
              <a:ext uri="{FF2B5EF4-FFF2-40B4-BE49-F238E27FC236}">
                <a16:creationId xmlns:a16="http://schemas.microsoft.com/office/drawing/2014/main" id="{6210B42D-F4DC-4A14-BA2D-7C0AD1F43292}"/>
              </a:ext>
            </a:extLst>
          </p:cNvPr>
          <p:cNvSpPr/>
          <p:nvPr/>
        </p:nvSpPr>
        <p:spPr>
          <a:xfrm>
            <a:off x="12402908" y="14168695"/>
            <a:ext cx="2651363" cy="781320"/>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advection-diffusion PDE’s</a:t>
            </a:r>
          </a:p>
        </p:txBody>
      </p:sp>
      <p:sp>
        <p:nvSpPr>
          <p:cNvPr id="85" name="Rechteck: obere Ecken abgerundet 84">
            <a:extLst>
              <a:ext uri="{FF2B5EF4-FFF2-40B4-BE49-F238E27FC236}">
                <a16:creationId xmlns:a16="http://schemas.microsoft.com/office/drawing/2014/main" id="{334C6BDB-E0C4-4F3C-88BB-D38854496BE3}"/>
              </a:ext>
            </a:extLst>
          </p:cNvPr>
          <p:cNvSpPr/>
          <p:nvPr/>
        </p:nvSpPr>
        <p:spPr>
          <a:xfrm rot="10800000">
            <a:off x="5763664" y="17575981"/>
            <a:ext cx="18526893" cy="9373317"/>
          </a:xfrm>
          <a:prstGeom prst="round2SameRect">
            <a:avLst>
              <a:gd name="adj1" fmla="val 8262"/>
              <a:gd name="adj2" fmla="val 0"/>
            </a:avLst>
          </a:prstGeom>
          <a:solidFill>
            <a:srgbClr val="98C6EA"/>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endParaRPr lang="en-US" sz="5400" b="1" dirty="0">
              <a:latin typeface="Lucida Sans Unicode" panose="020B0602030504020204" pitchFamily="34" charset="0"/>
              <a:cs typeface="Lucida Sans Unicode" panose="020B0602030504020204" pitchFamily="34" charset="0"/>
            </a:endParaRPr>
          </a:p>
        </p:txBody>
      </p:sp>
      <p:sp>
        <p:nvSpPr>
          <p:cNvPr id="152" name="Rechteck: obere Ecken abgerundet 151">
            <a:extLst>
              <a:ext uri="{FF2B5EF4-FFF2-40B4-BE49-F238E27FC236}">
                <a16:creationId xmlns:a16="http://schemas.microsoft.com/office/drawing/2014/main" id="{6B938705-BE84-40BB-BB08-95E3DA86C992}"/>
              </a:ext>
            </a:extLst>
          </p:cNvPr>
          <p:cNvSpPr/>
          <p:nvPr/>
        </p:nvSpPr>
        <p:spPr>
          <a:xfrm>
            <a:off x="5770198" y="16882502"/>
            <a:ext cx="18520824" cy="1038241"/>
          </a:xfrm>
          <a:prstGeom prst="round2SameRect">
            <a:avLst>
              <a:gd name="adj1" fmla="val 50000"/>
              <a:gd name="adj2" fmla="val 0"/>
            </a:avLst>
          </a:prstGeom>
          <a:solidFill>
            <a:srgbClr val="0065BD"/>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endParaRPr lang="en-US" sz="5400" b="1" dirty="0">
              <a:latin typeface="Lucida Sans Unicode" panose="020B0602030504020204" pitchFamily="34" charset="0"/>
              <a:cs typeface="Lucida Sans Unicode" panose="020B0602030504020204" pitchFamily="34" charset="0"/>
            </a:endParaRPr>
          </a:p>
        </p:txBody>
      </p:sp>
      <p:sp>
        <p:nvSpPr>
          <p:cNvPr id="153" name="Textfeld 152">
            <a:extLst>
              <a:ext uri="{FF2B5EF4-FFF2-40B4-BE49-F238E27FC236}">
                <a16:creationId xmlns:a16="http://schemas.microsoft.com/office/drawing/2014/main" id="{3DA0E1CB-DF98-4F6E-8288-7AC7CF70B038}"/>
              </a:ext>
            </a:extLst>
          </p:cNvPr>
          <p:cNvSpPr txBox="1"/>
          <p:nvPr/>
        </p:nvSpPr>
        <p:spPr>
          <a:xfrm>
            <a:off x="5627190" y="16893505"/>
            <a:ext cx="15803662" cy="1027238"/>
          </a:xfrm>
          <a:prstGeom prst="round2SameRect">
            <a:avLst/>
          </a:prstGeom>
          <a:noFill/>
        </p:spPr>
        <p:txBody>
          <a:bodyPr wrap="square" lIns="180000" tIns="108000" rIns="180000" bIns="108000" rtlCol="0">
            <a:spAutoFit/>
          </a:bodyPr>
          <a:lstStyle/>
          <a:p>
            <a:pPr algn="ctr">
              <a:lnSpc>
                <a:spcPct val="150000"/>
              </a:lnSpc>
            </a:pPr>
            <a:r>
              <a:rPr lang="en-US" sz="3600" b="1" dirty="0">
                <a:solidFill>
                  <a:schemeClr val="bg1"/>
                </a:solidFill>
                <a:latin typeface="Lucida Sans Unicode" panose="020B0602030504020204" pitchFamily="34" charset="0"/>
                <a:cs typeface="Lucida Sans Unicode" panose="020B0602030504020204" pitchFamily="34" charset="0"/>
              </a:rPr>
              <a:t>Operational Setup Study</a:t>
            </a:r>
            <a:endParaRPr lang="en-US" sz="3200" b="1" dirty="0">
              <a:solidFill>
                <a:schemeClr val="bg1"/>
              </a:solidFill>
              <a:latin typeface="Lucida Sans Unicode" panose="020B0602030504020204" pitchFamily="34" charset="0"/>
              <a:cs typeface="Lucida Sans Unicode" panose="020B0602030504020204" pitchFamily="34" charset="0"/>
            </a:endParaRPr>
          </a:p>
        </p:txBody>
      </p:sp>
      <p:pic>
        <p:nvPicPr>
          <p:cNvPr id="164" name="Grafik 163">
            <a:extLst>
              <a:ext uri="{FF2B5EF4-FFF2-40B4-BE49-F238E27FC236}">
                <a16:creationId xmlns:a16="http://schemas.microsoft.com/office/drawing/2014/main" id="{0D76F10B-D351-45EC-B4A1-C8ADB2529264}"/>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915430" y="8249625"/>
            <a:ext cx="1730864" cy="1730864"/>
          </a:xfrm>
          <a:prstGeom prst="rect">
            <a:avLst/>
          </a:prstGeom>
        </p:spPr>
      </p:pic>
      <p:pic>
        <p:nvPicPr>
          <p:cNvPr id="165" name="Grafik 164">
            <a:extLst>
              <a:ext uri="{FF2B5EF4-FFF2-40B4-BE49-F238E27FC236}">
                <a16:creationId xmlns:a16="http://schemas.microsoft.com/office/drawing/2014/main" id="{D3253E80-62C3-4C0A-9611-8B0C6E4ED232}"/>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26644" y="13271424"/>
            <a:ext cx="1730864" cy="1730864"/>
          </a:xfrm>
          <a:prstGeom prst="rect">
            <a:avLst/>
          </a:prstGeom>
        </p:spPr>
      </p:pic>
      <p:sp>
        <p:nvSpPr>
          <p:cNvPr id="171" name="Rechteck: abgerundete Ecken 170">
            <a:extLst>
              <a:ext uri="{FF2B5EF4-FFF2-40B4-BE49-F238E27FC236}">
                <a16:creationId xmlns:a16="http://schemas.microsoft.com/office/drawing/2014/main" id="{2E5044CB-0DC5-41AE-88B0-DEFBFF26A2EB}"/>
              </a:ext>
            </a:extLst>
          </p:cNvPr>
          <p:cNvSpPr/>
          <p:nvPr/>
        </p:nvSpPr>
        <p:spPr>
          <a:xfrm>
            <a:off x="-19518869" y="8892299"/>
            <a:ext cx="18154488" cy="1503686"/>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Lucida Sans Unicode" panose="020B0602030504020204" pitchFamily="34" charset="0"/>
                <a:cs typeface="Lucida Sans Unicode" panose="020B0602030504020204" pitchFamily="34" charset="0"/>
              </a:rPr>
              <a:t>investigation of the influence of </a:t>
            </a:r>
            <a:r>
              <a:rPr lang="en-US" sz="2400" dirty="0">
                <a:solidFill>
                  <a:srgbClr val="E28542"/>
                </a:solidFill>
                <a:latin typeface="Lucida Sans Unicode" panose="020B0602030504020204" pitchFamily="34" charset="0"/>
                <a:cs typeface="Lucida Sans Unicode" panose="020B0602030504020204" pitchFamily="34" charset="0"/>
              </a:rPr>
              <a:t>heater power</a:t>
            </a:r>
            <a:r>
              <a:rPr lang="en-US" sz="2400" dirty="0">
                <a:solidFill>
                  <a:schemeClr val="tx1"/>
                </a:solidFill>
                <a:latin typeface="Lucida Sans Unicode" panose="020B0602030504020204" pitchFamily="34" charset="0"/>
                <a:cs typeface="Lucida Sans Unicode" panose="020B0602030504020204" pitchFamily="34" charset="0"/>
              </a:rPr>
              <a:t>, </a:t>
            </a:r>
            <a:r>
              <a:rPr lang="en-US" sz="2400" dirty="0">
                <a:solidFill>
                  <a:srgbClr val="E28542"/>
                </a:solidFill>
                <a:latin typeface="Lucida Sans Unicode" panose="020B0602030504020204" pitchFamily="34" charset="0"/>
                <a:cs typeface="Lucida Sans Unicode" panose="020B0602030504020204" pitchFamily="34" charset="0"/>
              </a:rPr>
              <a:t>insertion depth</a:t>
            </a:r>
            <a:r>
              <a:rPr lang="en-US" sz="2400" dirty="0">
                <a:solidFill>
                  <a:schemeClr val="tx1"/>
                </a:solidFill>
                <a:latin typeface="Lucida Sans Unicode" panose="020B0602030504020204" pitchFamily="34" charset="0"/>
                <a:cs typeface="Lucida Sans Unicode" panose="020B0602030504020204" pitchFamily="34" charset="0"/>
              </a:rPr>
              <a:t>, </a:t>
            </a:r>
            <a:r>
              <a:rPr lang="en-US" sz="2400" dirty="0">
                <a:solidFill>
                  <a:srgbClr val="E28542"/>
                </a:solidFill>
                <a:latin typeface="Lucida Sans Unicode" panose="020B0602030504020204" pitchFamily="34" charset="0"/>
                <a:cs typeface="Lucida Sans Unicode" panose="020B0602030504020204" pitchFamily="34" charset="0"/>
              </a:rPr>
              <a:t>heat zone </a:t>
            </a:r>
            <a:r>
              <a:rPr lang="en-US" sz="2400" dirty="0">
                <a:solidFill>
                  <a:schemeClr val="tx1"/>
                </a:solidFill>
                <a:latin typeface="Lucida Sans Unicode" panose="020B0602030504020204" pitchFamily="34" charset="0"/>
                <a:cs typeface="Lucida Sans Unicode" panose="020B0602030504020204" pitchFamily="34" charset="0"/>
              </a:rPr>
              <a:t>(powered part of the heating rod), and </a:t>
            </a:r>
            <a:r>
              <a:rPr lang="en-US" sz="2400" dirty="0">
                <a:solidFill>
                  <a:srgbClr val="E28542"/>
                </a:solidFill>
                <a:latin typeface="Lucida Sans Unicode" panose="020B0602030504020204" pitchFamily="34" charset="0"/>
                <a:cs typeface="Lucida Sans Unicode" panose="020B0602030504020204" pitchFamily="34" charset="0"/>
              </a:rPr>
              <a:t>contact conductance </a:t>
            </a:r>
            <a:r>
              <a:rPr lang="en-US" sz="2400" dirty="0">
                <a:solidFill>
                  <a:schemeClr val="tx1"/>
                </a:solidFill>
                <a:latin typeface="Lucida Sans Unicode" panose="020B0602030504020204" pitchFamily="34" charset="0"/>
                <a:cs typeface="Lucida Sans Unicode" panose="020B0602030504020204" pitchFamily="34" charset="0"/>
              </a:rPr>
              <a:t>to the instrumentation</a:t>
            </a:r>
          </a:p>
        </p:txBody>
      </p:sp>
      <p:sp>
        <p:nvSpPr>
          <p:cNvPr id="172" name="Rechteck: abgerundete Ecken 171">
            <a:extLst>
              <a:ext uri="{FF2B5EF4-FFF2-40B4-BE49-F238E27FC236}">
                <a16:creationId xmlns:a16="http://schemas.microsoft.com/office/drawing/2014/main" id="{3758CC87-5F15-4290-9FFA-1E12B826D777}"/>
              </a:ext>
            </a:extLst>
          </p:cNvPr>
          <p:cNvSpPr/>
          <p:nvPr/>
        </p:nvSpPr>
        <p:spPr>
          <a:xfrm>
            <a:off x="-19518869" y="7780038"/>
            <a:ext cx="18154488" cy="963377"/>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Lucida Sans Unicode" panose="020B0602030504020204" pitchFamily="34" charset="0"/>
                <a:cs typeface="Lucida Sans Unicode" panose="020B0602030504020204" pitchFamily="34" charset="0"/>
              </a:rPr>
              <a:t>based on </a:t>
            </a:r>
            <a:r>
              <a:rPr lang="en-US" sz="2400" b="1" dirty="0">
                <a:solidFill>
                  <a:schemeClr val="tx1"/>
                </a:solidFill>
                <a:latin typeface="Lucida Sans Unicode" panose="020B0602030504020204" pitchFamily="34" charset="0"/>
                <a:cs typeface="Lucida Sans Unicode" panose="020B0602030504020204" pitchFamily="34" charset="0"/>
              </a:rPr>
              <a:t>Reiss</a:t>
            </a:r>
            <a:r>
              <a:rPr lang="en-US" sz="2400" dirty="0">
                <a:solidFill>
                  <a:schemeClr val="tx1"/>
                </a:solidFill>
                <a:latin typeface="Lucida Sans Unicode" panose="020B0602030504020204" pitchFamily="34" charset="0"/>
                <a:cs typeface="Lucida Sans Unicode" panose="020B0602030504020204" pitchFamily="34" charset="0"/>
              </a:rPr>
              <a:t>’ model, an updated </a:t>
            </a:r>
            <a:r>
              <a:rPr lang="en-US" sz="2400" dirty="0">
                <a:solidFill>
                  <a:srgbClr val="E28542"/>
                </a:solidFill>
                <a:latin typeface="Lucida Sans Unicode" panose="020B0602030504020204" pitchFamily="34" charset="0"/>
                <a:cs typeface="Lucida Sans Unicode" panose="020B0602030504020204" pitchFamily="34" charset="0"/>
              </a:rPr>
              <a:t>numerical model </a:t>
            </a:r>
            <a:r>
              <a:rPr lang="en-US" sz="2400" dirty="0">
                <a:solidFill>
                  <a:schemeClr val="tx1"/>
                </a:solidFill>
                <a:latin typeface="Lucida Sans Unicode" panose="020B0602030504020204" pitchFamily="34" charset="0"/>
                <a:cs typeface="Lucida Sans Unicode" panose="020B0602030504020204" pitchFamily="34" charset="0"/>
              </a:rPr>
              <a:t>was developed in </a:t>
            </a:r>
            <a:r>
              <a:rPr lang="en-US" sz="2400" i="1" dirty="0">
                <a:solidFill>
                  <a:schemeClr val="tx1"/>
                </a:solidFill>
                <a:latin typeface="Lucida Sans Unicode" panose="020B0602030504020204" pitchFamily="34" charset="0"/>
                <a:cs typeface="Lucida Sans Unicode" panose="020B0602030504020204" pitchFamily="34" charset="0"/>
              </a:rPr>
              <a:t>COMSOL Multiphysics</a:t>
            </a:r>
            <a:r>
              <a:rPr lang="en-US" sz="2400" dirty="0">
                <a:solidFill>
                  <a:schemeClr val="tx1"/>
                </a:solidFill>
                <a:latin typeface="Lucida Sans Unicode" panose="020B0602030504020204" pitchFamily="34" charset="0"/>
                <a:cs typeface="Lucida Sans Unicode" panose="020B0602030504020204" pitchFamily="34" charset="0"/>
              </a:rPr>
              <a:t> [2]</a:t>
            </a:r>
            <a:endParaRPr lang="en-US" sz="2400" i="1" dirty="0">
              <a:solidFill>
                <a:schemeClr val="tx1"/>
              </a:solidFill>
              <a:latin typeface="Lucida Sans Unicode" panose="020B0602030504020204" pitchFamily="34" charset="0"/>
              <a:cs typeface="Lucida Sans Unicode" panose="020B0602030504020204" pitchFamily="34" charset="0"/>
            </a:endParaRPr>
          </a:p>
        </p:txBody>
      </p:sp>
      <p:sp>
        <p:nvSpPr>
          <p:cNvPr id="173" name="Rechteck: abgerundete Ecken 172">
            <a:extLst>
              <a:ext uri="{FF2B5EF4-FFF2-40B4-BE49-F238E27FC236}">
                <a16:creationId xmlns:a16="http://schemas.microsoft.com/office/drawing/2014/main" id="{B5590BA6-A3D8-4A5B-B5BA-EC7C8E2B5802}"/>
              </a:ext>
            </a:extLst>
          </p:cNvPr>
          <p:cNvSpPr/>
          <p:nvPr/>
        </p:nvSpPr>
        <p:spPr>
          <a:xfrm>
            <a:off x="-19474231" y="10498367"/>
            <a:ext cx="18154488" cy="1500904"/>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Lucida Sans Unicode" panose="020B0602030504020204" pitchFamily="34" charset="0"/>
                <a:cs typeface="Lucida Sans Unicode" panose="020B0602030504020204" pitchFamily="34" charset="0"/>
              </a:rPr>
              <a:t>measures include the </a:t>
            </a:r>
            <a:r>
              <a:rPr lang="en-US" sz="2400" dirty="0">
                <a:solidFill>
                  <a:srgbClr val="E28542"/>
                </a:solidFill>
                <a:latin typeface="Lucida Sans Unicode" panose="020B0602030504020204" pitchFamily="34" charset="0"/>
                <a:cs typeface="Lucida Sans Unicode" panose="020B0602030504020204" pitchFamily="34" charset="0"/>
              </a:rPr>
              <a:t>molar flux </a:t>
            </a:r>
            <a:r>
              <a:rPr lang="en-US" sz="2400" dirty="0">
                <a:solidFill>
                  <a:schemeClr val="tx1"/>
                </a:solidFill>
                <a:latin typeface="Lucida Sans Unicode" panose="020B0602030504020204" pitchFamily="34" charset="0"/>
                <a:cs typeface="Lucida Sans Unicode" panose="020B0602030504020204" pitchFamily="34" charset="0"/>
              </a:rPr>
              <a:t>of desorbed particles, and the </a:t>
            </a:r>
            <a:r>
              <a:rPr lang="en-US" sz="2400" dirty="0">
                <a:solidFill>
                  <a:srgbClr val="E28542"/>
                </a:solidFill>
                <a:latin typeface="Lucida Sans Unicode" panose="020B0602030504020204" pitchFamily="34" charset="0"/>
                <a:cs typeface="Lucida Sans Unicode" panose="020B0602030504020204" pitchFamily="34" charset="0"/>
              </a:rPr>
              <a:t>heat fluxes </a:t>
            </a:r>
            <a:r>
              <a:rPr lang="en-US" sz="2400" dirty="0">
                <a:solidFill>
                  <a:schemeClr val="tx1"/>
                </a:solidFill>
                <a:latin typeface="Lucida Sans Unicode" panose="020B0602030504020204" pitchFamily="34" charset="0"/>
                <a:cs typeface="Lucida Sans Unicode" panose="020B0602030504020204" pitchFamily="34" charset="0"/>
              </a:rPr>
              <a:t>from the heating rod to its neighboring domains</a:t>
            </a:r>
          </a:p>
        </p:txBody>
      </p:sp>
      <p:sp>
        <p:nvSpPr>
          <p:cNvPr id="174" name="Rechteck: abgerundete Ecken 173">
            <a:extLst>
              <a:ext uri="{FF2B5EF4-FFF2-40B4-BE49-F238E27FC236}">
                <a16:creationId xmlns:a16="http://schemas.microsoft.com/office/drawing/2014/main" id="{6F147D7E-4B9E-4243-92EB-25F552EB3823}"/>
              </a:ext>
            </a:extLst>
          </p:cNvPr>
          <p:cNvSpPr/>
          <p:nvPr/>
        </p:nvSpPr>
        <p:spPr>
          <a:xfrm>
            <a:off x="-19552215" y="12153036"/>
            <a:ext cx="18154488" cy="1034375"/>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Lucida Sans Unicode" panose="020B0602030504020204" pitchFamily="34" charset="0"/>
                <a:cs typeface="Lucida Sans Unicode" panose="020B0602030504020204" pitchFamily="34" charset="0"/>
              </a:rPr>
              <a:t>results show </a:t>
            </a:r>
            <a:r>
              <a:rPr lang="en-US" sz="2400" dirty="0">
                <a:solidFill>
                  <a:srgbClr val="E28542"/>
                </a:solidFill>
                <a:latin typeface="Lucida Sans Unicode" panose="020B0602030504020204" pitchFamily="34" charset="0"/>
                <a:cs typeface="Lucida Sans Unicode" panose="020B0602030504020204" pitchFamily="34" charset="0"/>
              </a:rPr>
              <a:t>dominating influence </a:t>
            </a:r>
            <a:r>
              <a:rPr lang="en-US" sz="2400" dirty="0">
                <a:solidFill>
                  <a:schemeClr val="tx1"/>
                </a:solidFill>
                <a:latin typeface="Lucida Sans Unicode" panose="020B0602030504020204" pitchFamily="34" charset="0"/>
                <a:cs typeface="Lucida Sans Unicode" panose="020B0602030504020204" pitchFamily="34" charset="0"/>
              </a:rPr>
              <a:t>of the </a:t>
            </a:r>
            <a:r>
              <a:rPr lang="en-US" sz="2400" dirty="0">
                <a:solidFill>
                  <a:srgbClr val="E28542"/>
                </a:solidFill>
                <a:latin typeface="Lucida Sans Unicode" panose="020B0602030504020204" pitchFamily="34" charset="0"/>
                <a:cs typeface="Lucida Sans Unicode" panose="020B0602030504020204" pitchFamily="34" charset="0"/>
              </a:rPr>
              <a:t>insertion depth </a:t>
            </a:r>
            <a:r>
              <a:rPr lang="en-US" sz="2400" dirty="0">
                <a:solidFill>
                  <a:schemeClr val="tx1"/>
                </a:solidFill>
                <a:latin typeface="Lucida Sans Unicode" panose="020B0602030504020204" pitchFamily="34" charset="0"/>
                <a:cs typeface="Lucida Sans Unicode" panose="020B0602030504020204" pitchFamily="34" charset="0"/>
              </a:rPr>
              <a:t>and the </a:t>
            </a:r>
            <a:r>
              <a:rPr lang="en-US" sz="2400" dirty="0">
                <a:solidFill>
                  <a:srgbClr val="E28542"/>
                </a:solidFill>
                <a:latin typeface="Lucida Sans Unicode" panose="020B0602030504020204" pitchFamily="34" charset="0"/>
                <a:cs typeface="Lucida Sans Unicode" panose="020B0602030504020204" pitchFamily="34" charset="0"/>
              </a:rPr>
              <a:t>heater power </a:t>
            </a:r>
            <a:r>
              <a:rPr lang="en-US" sz="2400" dirty="0">
                <a:solidFill>
                  <a:schemeClr val="tx1"/>
                </a:solidFill>
                <a:latin typeface="Lucida Sans Unicode" panose="020B0602030504020204" pitchFamily="34" charset="0"/>
                <a:cs typeface="Lucida Sans Unicode" panose="020B0602030504020204" pitchFamily="34" charset="0"/>
              </a:rPr>
              <a:t>on the main measures, see </a:t>
            </a:r>
            <a:r>
              <a:rPr lang="en-US" sz="2400" b="1" dirty="0">
                <a:solidFill>
                  <a:schemeClr val="tx1"/>
                </a:solidFill>
                <a:latin typeface="Lucida Sans Unicode" panose="020B0602030504020204" pitchFamily="34" charset="0"/>
                <a:cs typeface="Lucida Sans Unicode" panose="020B0602030504020204" pitchFamily="34" charset="0"/>
              </a:rPr>
              <a:t>Figure 1</a:t>
            </a:r>
          </a:p>
        </p:txBody>
      </p:sp>
      <p:sp>
        <p:nvSpPr>
          <p:cNvPr id="175" name="Rechteck: abgerundete Ecken 174">
            <a:extLst>
              <a:ext uri="{FF2B5EF4-FFF2-40B4-BE49-F238E27FC236}">
                <a16:creationId xmlns:a16="http://schemas.microsoft.com/office/drawing/2014/main" id="{A5E47911-BBAD-4677-A6C3-C4714EADA15F}"/>
              </a:ext>
            </a:extLst>
          </p:cNvPr>
          <p:cNvSpPr/>
          <p:nvPr/>
        </p:nvSpPr>
        <p:spPr>
          <a:xfrm>
            <a:off x="-19555213" y="13333793"/>
            <a:ext cx="18154488" cy="147945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Lucida Sans Unicode" panose="020B0602030504020204" pitchFamily="34" charset="0"/>
                <a:cs typeface="Lucida Sans Unicode" panose="020B0602030504020204" pitchFamily="34" charset="0"/>
              </a:rPr>
              <a:t>while the measures are </a:t>
            </a:r>
            <a:r>
              <a:rPr lang="en-US" sz="2400" dirty="0">
                <a:solidFill>
                  <a:srgbClr val="E28542"/>
                </a:solidFill>
                <a:latin typeface="Lucida Sans Unicode" panose="020B0602030504020204" pitchFamily="34" charset="0"/>
                <a:cs typeface="Lucida Sans Unicode" panose="020B0602030504020204" pitchFamily="34" charset="0"/>
              </a:rPr>
              <a:t>mostly invariant </a:t>
            </a:r>
            <a:r>
              <a:rPr lang="en-US" sz="2400" dirty="0">
                <a:solidFill>
                  <a:schemeClr val="tx1"/>
                </a:solidFill>
                <a:latin typeface="Lucida Sans Unicode" panose="020B0602030504020204" pitchFamily="34" charset="0"/>
                <a:cs typeface="Lucida Sans Unicode" panose="020B0602030504020204" pitchFamily="34" charset="0"/>
              </a:rPr>
              <a:t>with respect to the </a:t>
            </a:r>
            <a:r>
              <a:rPr lang="en-US" sz="2400" dirty="0">
                <a:solidFill>
                  <a:srgbClr val="E28542"/>
                </a:solidFill>
                <a:latin typeface="Lucida Sans Unicode" panose="020B0602030504020204" pitchFamily="34" charset="0"/>
                <a:cs typeface="Lucida Sans Unicode" panose="020B0602030504020204" pitchFamily="34" charset="0"/>
              </a:rPr>
              <a:t>heat zone</a:t>
            </a:r>
            <a:r>
              <a:rPr lang="en-US" sz="2400" dirty="0">
                <a:solidFill>
                  <a:schemeClr val="tx1"/>
                </a:solidFill>
                <a:latin typeface="Lucida Sans Unicode" panose="020B0602030504020204" pitchFamily="34" charset="0"/>
                <a:cs typeface="Lucida Sans Unicode" panose="020B0602030504020204" pitchFamily="34" charset="0"/>
              </a:rPr>
              <a:t>, the </a:t>
            </a:r>
            <a:r>
              <a:rPr lang="en-US" sz="2400" dirty="0">
                <a:solidFill>
                  <a:srgbClr val="E28542"/>
                </a:solidFill>
                <a:latin typeface="Lucida Sans Unicode" panose="020B0602030504020204" pitchFamily="34" charset="0"/>
                <a:cs typeface="Lucida Sans Unicode" panose="020B0602030504020204" pitchFamily="34" charset="0"/>
              </a:rPr>
              <a:t>contact conductance </a:t>
            </a:r>
            <a:r>
              <a:rPr lang="en-US" sz="2400" dirty="0">
                <a:solidFill>
                  <a:schemeClr val="tx1"/>
                </a:solidFill>
                <a:latin typeface="Lucida Sans Unicode" panose="020B0602030504020204" pitchFamily="34" charset="0"/>
                <a:cs typeface="Lucida Sans Unicode" panose="020B0602030504020204" pitchFamily="34" charset="0"/>
              </a:rPr>
              <a:t>clearly controls the heat flux</a:t>
            </a:r>
            <a:r>
              <a:rPr lang="en-US" sz="2400" dirty="0">
                <a:solidFill>
                  <a:srgbClr val="AA4613"/>
                </a:solidFill>
                <a:latin typeface="Lucida Sans Unicode" panose="020B0602030504020204" pitchFamily="34" charset="0"/>
                <a:cs typeface="Lucida Sans Unicode" panose="020B0602030504020204" pitchFamily="34" charset="0"/>
              </a:rPr>
              <a:t> </a:t>
            </a:r>
            <a:r>
              <a:rPr lang="en-US" sz="2400" dirty="0">
                <a:solidFill>
                  <a:schemeClr val="tx1"/>
                </a:solidFill>
                <a:latin typeface="Lucida Sans Unicode" panose="020B0602030504020204" pitchFamily="34" charset="0"/>
                <a:cs typeface="Lucida Sans Unicode" panose="020B0602030504020204" pitchFamily="34" charset="0"/>
              </a:rPr>
              <a:t>to the instrumentation</a:t>
            </a:r>
          </a:p>
        </p:txBody>
      </p:sp>
      <p:cxnSp>
        <p:nvCxnSpPr>
          <p:cNvPr id="107" name="Gerader Verbinder 106">
            <a:extLst>
              <a:ext uri="{FF2B5EF4-FFF2-40B4-BE49-F238E27FC236}">
                <a16:creationId xmlns:a16="http://schemas.microsoft.com/office/drawing/2014/main" id="{9E178260-0E3F-45BE-9A04-B3D5D9CF527D}"/>
              </a:ext>
            </a:extLst>
          </p:cNvPr>
          <p:cNvCxnSpPr>
            <a:cxnSpLocks/>
            <a:stCxn id="101" idx="0"/>
          </p:cNvCxnSpPr>
          <p:nvPr/>
        </p:nvCxnSpPr>
        <p:spPr>
          <a:xfrm flipH="1" flipV="1">
            <a:off x="4854255" y="24863803"/>
            <a:ext cx="1764415" cy="3416067"/>
          </a:xfrm>
          <a:prstGeom prst="line">
            <a:avLst/>
          </a:prstGeom>
        </p:spPr>
        <p:style>
          <a:lnRef idx="1">
            <a:schemeClr val="dk1"/>
          </a:lnRef>
          <a:fillRef idx="0">
            <a:schemeClr val="dk1"/>
          </a:fillRef>
          <a:effectRef idx="0">
            <a:schemeClr val="dk1"/>
          </a:effectRef>
          <a:fontRef idx="minor">
            <a:schemeClr val="tx1"/>
          </a:fontRef>
        </p:style>
      </p:cxnSp>
      <p:pic>
        <p:nvPicPr>
          <p:cNvPr id="185" name="Grafik 184" descr="Ein Bild, das Text, ClipArt enthält.&#10;&#10;Automatisch generierte Beschreibung">
            <a:extLst>
              <a:ext uri="{FF2B5EF4-FFF2-40B4-BE49-F238E27FC236}">
                <a16:creationId xmlns:a16="http://schemas.microsoft.com/office/drawing/2014/main" id="{373D5643-5E0A-4BF4-A1CE-5CCC78D6AE45}"/>
              </a:ext>
            </a:extLst>
          </p:cNvPr>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250170" y="27237331"/>
            <a:ext cx="4435539" cy="2784008"/>
          </a:xfrm>
          <a:prstGeom prst="rect">
            <a:avLst/>
          </a:prstGeom>
        </p:spPr>
      </p:pic>
      <p:cxnSp>
        <p:nvCxnSpPr>
          <p:cNvPr id="188" name="Gerader Verbinder 187">
            <a:extLst>
              <a:ext uri="{FF2B5EF4-FFF2-40B4-BE49-F238E27FC236}">
                <a16:creationId xmlns:a16="http://schemas.microsoft.com/office/drawing/2014/main" id="{E4D8930C-1F5B-408B-AF6C-E33352662F26}"/>
              </a:ext>
            </a:extLst>
          </p:cNvPr>
          <p:cNvCxnSpPr>
            <a:cxnSpLocks/>
          </p:cNvCxnSpPr>
          <p:nvPr/>
        </p:nvCxnSpPr>
        <p:spPr>
          <a:xfrm>
            <a:off x="1682455" y="16837903"/>
            <a:ext cx="2943943" cy="0"/>
          </a:xfrm>
          <a:prstGeom prst="line">
            <a:avLst/>
          </a:prstGeom>
          <a:ln w="31750"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1" name="Gerader Verbinder 190">
            <a:extLst>
              <a:ext uri="{FF2B5EF4-FFF2-40B4-BE49-F238E27FC236}">
                <a16:creationId xmlns:a16="http://schemas.microsoft.com/office/drawing/2014/main" id="{824837D3-0C16-4531-B07D-6C931308BF26}"/>
              </a:ext>
            </a:extLst>
          </p:cNvPr>
          <p:cNvCxnSpPr>
            <a:cxnSpLocks/>
          </p:cNvCxnSpPr>
          <p:nvPr/>
        </p:nvCxnSpPr>
        <p:spPr>
          <a:xfrm>
            <a:off x="1682455" y="26544809"/>
            <a:ext cx="2943943" cy="0"/>
          </a:xfrm>
          <a:prstGeom prst="line">
            <a:avLst/>
          </a:prstGeom>
          <a:ln w="31750"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3" name="Gerade Verbindung mit Pfeil 192">
            <a:extLst>
              <a:ext uri="{FF2B5EF4-FFF2-40B4-BE49-F238E27FC236}">
                <a16:creationId xmlns:a16="http://schemas.microsoft.com/office/drawing/2014/main" id="{CB00009D-DAB1-4937-AC93-1ACFCA575238}"/>
              </a:ext>
            </a:extLst>
          </p:cNvPr>
          <p:cNvCxnSpPr>
            <a:cxnSpLocks/>
          </p:cNvCxnSpPr>
          <p:nvPr/>
        </p:nvCxnSpPr>
        <p:spPr>
          <a:xfrm flipH="1">
            <a:off x="4232003" y="16837903"/>
            <a:ext cx="19968" cy="9706906"/>
          </a:xfrm>
          <a:prstGeom prst="straightConnector1">
            <a:avLst/>
          </a:prstGeom>
          <a:ln w="3810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95" name="Textfeld 194">
            <a:extLst>
              <a:ext uri="{FF2B5EF4-FFF2-40B4-BE49-F238E27FC236}">
                <a16:creationId xmlns:a16="http://schemas.microsoft.com/office/drawing/2014/main" id="{07941ED7-693F-4D11-8E98-06113AC7B4E7}"/>
              </a:ext>
            </a:extLst>
          </p:cNvPr>
          <p:cNvSpPr txBox="1"/>
          <p:nvPr/>
        </p:nvSpPr>
        <p:spPr>
          <a:xfrm rot="16200000">
            <a:off x="1628671" y="21291527"/>
            <a:ext cx="4338184" cy="646986"/>
          </a:xfrm>
          <a:prstGeom prst="roundRect">
            <a:avLst/>
          </a:prstGeom>
          <a:solidFill>
            <a:schemeClr val="bg1">
              <a:alpha val="80000"/>
            </a:schemeClr>
          </a:solidFill>
          <a:ln>
            <a:solidFill>
              <a:schemeClr val="tx1"/>
            </a:solidFill>
          </a:ln>
        </p:spPr>
        <p:txBody>
          <a:bodyPr wrap="square" rtlCol="0" anchor="ctr">
            <a:spAutoFit/>
          </a:bodyPr>
          <a:lstStyle/>
          <a:p>
            <a:pPr algn="ctr"/>
            <a:r>
              <a:rPr lang="en-US" sz="3200" dirty="0">
                <a:latin typeface="Lucida Sans Unicode" panose="020B0602030504020204" pitchFamily="34" charset="0"/>
                <a:cs typeface="Lucida Sans Unicode" panose="020B0602030504020204" pitchFamily="34" charset="0"/>
              </a:rPr>
              <a:t>Insertion Depth</a:t>
            </a:r>
            <a:endParaRPr lang="de-DE" sz="3200" dirty="0">
              <a:latin typeface="Lucida Sans Unicode" panose="020B0602030504020204" pitchFamily="34" charset="0"/>
              <a:cs typeface="Lucida Sans Unicode" panose="020B0602030504020204" pitchFamily="34" charset="0"/>
            </a:endParaRPr>
          </a:p>
        </p:txBody>
      </p:sp>
      <mc:AlternateContent xmlns:mc="http://schemas.openxmlformats.org/markup-compatibility/2006">
        <mc:Choice xmlns:a14="http://schemas.microsoft.com/office/drawing/2010/main" Requires="a14">
          <p:sp>
            <p:nvSpPr>
              <p:cNvPr id="196" name="Rechteck: abgerundete Ecken 195">
                <a:extLst>
                  <a:ext uri="{FF2B5EF4-FFF2-40B4-BE49-F238E27FC236}">
                    <a16:creationId xmlns:a16="http://schemas.microsoft.com/office/drawing/2014/main" id="{D5D472A8-484E-4C08-8794-C482D221B585}"/>
                  </a:ext>
                </a:extLst>
              </p:cNvPr>
              <p:cNvSpPr/>
              <p:nvPr/>
            </p:nvSpPr>
            <p:spPr>
              <a:xfrm>
                <a:off x="-9552369" y="15945966"/>
                <a:ext cx="7704857" cy="2652520"/>
              </a:xfrm>
              <a:prstGeom prst="roundRect">
                <a:avLst>
                  <a:gd name="adj" fmla="val 10343"/>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t"/>
              <a:lstStyle/>
              <a:p>
                <a:pPr algn="just"/>
                <a:r>
                  <a:rPr lang="en-US" sz="2800" b="1" dirty="0">
                    <a:solidFill>
                      <a:schemeClr val="tx1"/>
                    </a:solidFill>
                    <a:latin typeface="Lucida Sans Unicode" panose="020B0602030504020204" pitchFamily="34" charset="0"/>
                    <a:cs typeface="Lucida Sans Unicode" panose="020B0602030504020204" pitchFamily="34" charset="0"/>
                  </a:rPr>
                  <a:t>Figure 1 (Top) </a:t>
                </a:r>
                <a:r>
                  <a:rPr lang="en-US" sz="2800" b="1" dirty="0">
                    <a:solidFill>
                      <a:srgbClr val="E28542"/>
                    </a:solidFill>
                    <a:latin typeface="Lucida Sans Unicode" panose="020B0602030504020204" pitchFamily="34" charset="0"/>
                    <a:cs typeface="Lucida Sans Unicode" panose="020B0602030504020204" pitchFamily="34" charset="0"/>
                  </a:rPr>
                  <a:t>Heat fluxes</a:t>
                </a:r>
                <a14:m>
                  <m:oMath xmlns:m="http://schemas.openxmlformats.org/officeDocument/2006/math">
                    <m:acc>
                      <m:accPr>
                        <m:chr m:val="̇"/>
                        <m:ctrlPr>
                          <a:rPr lang="en-US" sz="2800" b="1" i="1" smtClean="0">
                            <a:solidFill>
                              <a:srgbClr val="E28542"/>
                            </a:solidFill>
                            <a:latin typeface="Cambria Math" panose="02040503050406030204" pitchFamily="18" charset="0"/>
                            <a:cs typeface="Lucida Sans Unicode" panose="020B0602030504020204" pitchFamily="34" charset="0"/>
                          </a:rPr>
                        </m:ctrlPr>
                      </m:accPr>
                      <m:e>
                        <m:r>
                          <a:rPr lang="en-US" sz="2800" b="1" i="1" smtClean="0">
                            <a:solidFill>
                              <a:srgbClr val="E28542"/>
                            </a:solidFill>
                            <a:latin typeface="Cambria Math" panose="02040503050406030204" pitchFamily="18" charset="0"/>
                            <a:cs typeface="Lucida Sans Unicode" panose="020B0602030504020204" pitchFamily="34" charset="0"/>
                          </a:rPr>
                          <m:t>𝑸</m:t>
                        </m:r>
                      </m:e>
                    </m:acc>
                  </m:oMath>
                </a14:m>
                <a:r>
                  <a:rPr lang="en-US" sz="2800" dirty="0">
                    <a:solidFill>
                      <a:schemeClr val="tx1"/>
                    </a:solidFill>
                    <a:latin typeface="Lucida Sans Unicode" panose="020B0602030504020204" pitchFamily="34" charset="0"/>
                    <a:cs typeface="Lucida Sans Unicode" panose="020B0602030504020204" pitchFamily="34" charset="0"/>
                  </a:rPr>
                  <a:t>from the heating rod to its three neighboring domains. </a:t>
                </a:r>
                <a:r>
                  <a:rPr lang="en-US" sz="2800" b="1" dirty="0">
                    <a:solidFill>
                      <a:schemeClr val="tx1"/>
                    </a:solidFill>
                    <a:latin typeface="Lucida Sans Unicode" panose="020B0602030504020204" pitchFamily="34" charset="0"/>
                    <a:cs typeface="Lucida Sans Unicode" panose="020B0602030504020204" pitchFamily="34" charset="0"/>
                  </a:rPr>
                  <a:t>(Bottom, Left)</a:t>
                </a:r>
                <a:r>
                  <a:rPr lang="en-US" sz="2800" dirty="0">
                    <a:solidFill>
                      <a:schemeClr val="tx1"/>
                    </a:solidFill>
                    <a:latin typeface="Lucida Sans Unicode" panose="020B0602030504020204" pitchFamily="34" charset="0"/>
                    <a:cs typeface="Lucida Sans Unicode" panose="020B0602030504020204" pitchFamily="34" charset="0"/>
                  </a:rPr>
                  <a:t> </a:t>
                </a:r>
                <a:r>
                  <a:rPr lang="en-US" sz="2800" b="1" dirty="0">
                    <a:solidFill>
                      <a:srgbClr val="E28542"/>
                    </a:solidFill>
                    <a:latin typeface="Lucida Sans Unicode" panose="020B0602030504020204" pitchFamily="34" charset="0"/>
                    <a:cs typeface="Lucida Sans Unicode" panose="020B0602030504020204" pitchFamily="34" charset="0"/>
                  </a:rPr>
                  <a:t>Integrated molar flux </a:t>
                </a:r>
                <a14:m>
                  <m:oMath xmlns:m="http://schemas.openxmlformats.org/officeDocument/2006/math">
                    <m:r>
                      <a:rPr lang="en-US" sz="2800" b="1" i="1" dirty="0" smtClean="0">
                        <a:solidFill>
                          <a:srgbClr val="E28542"/>
                        </a:solidFill>
                        <a:latin typeface="Cambria Math" panose="02040503050406030204" pitchFamily="18" charset="0"/>
                        <a:cs typeface="Lucida Sans Unicode" panose="020B0602030504020204" pitchFamily="34" charset="0"/>
                      </a:rPr>
                      <m:t>𝑵</m:t>
                    </m:r>
                  </m:oMath>
                </a14:m>
                <a:r>
                  <a:rPr lang="en-US" sz="2800" b="1" dirty="0">
                    <a:solidFill>
                      <a:srgbClr val="E28542"/>
                    </a:solidFill>
                    <a:latin typeface="Lucida Sans Unicode" panose="020B0602030504020204" pitchFamily="34" charset="0"/>
                    <a:cs typeface="Lucida Sans Unicode" panose="020B0602030504020204" pitchFamily="34" charset="0"/>
                  </a:rPr>
                  <a:t> </a:t>
                </a:r>
                <a:r>
                  <a:rPr lang="en-US" sz="2800" dirty="0">
                    <a:solidFill>
                      <a:schemeClr val="tx1"/>
                    </a:solidFill>
                    <a:latin typeface="Lucida Sans Unicode" panose="020B0602030504020204" pitchFamily="34" charset="0"/>
                    <a:cs typeface="Lucida Sans Unicode" panose="020B0602030504020204" pitchFamily="34" charset="0"/>
                  </a:rPr>
                  <a:t>over the regolith surface. Heater power:  </a:t>
                </a:r>
                <a14:m>
                  <m:oMath xmlns:m="http://schemas.openxmlformats.org/officeDocument/2006/math">
                    <m:sSub>
                      <m:sSubPr>
                        <m:ctrlPr>
                          <a:rPr lang="en-US" sz="2800" b="1" i="1" smtClean="0">
                            <a:solidFill>
                              <a:srgbClr val="E28542"/>
                            </a:solidFill>
                            <a:latin typeface="Cambria Math" panose="02040503050406030204" pitchFamily="18" charset="0"/>
                            <a:cs typeface="Lucida Sans Unicode" panose="020B0602030504020204" pitchFamily="34" charset="0"/>
                          </a:rPr>
                        </m:ctrlPr>
                      </m:sSubPr>
                      <m:e>
                        <m:r>
                          <a:rPr lang="en-US" sz="2800" b="1" i="1" smtClean="0">
                            <a:solidFill>
                              <a:srgbClr val="E28542"/>
                            </a:solidFill>
                            <a:latin typeface="Cambria Math" panose="02040503050406030204" pitchFamily="18" charset="0"/>
                            <a:cs typeface="Lucida Sans Unicode" panose="020B0602030504020204" pitchFamily="34" charset="0"/>
                          </a:rPr>
                          <m:t>𝑷</m:t>
                        </m:r>
                      </m:e>
                      <m:sub>
                        <m:r>
                          <a:rPr lang="en-US" sz="2800" b="1" i="1" smtClean="0">
                            <a:solidFill>
                              <a:srgbClr val="E28542"/>
                            </a:solidFill>
                            <a:latin typeface="Cambria Math" panose="02040503050406030204" pitchFamily="18" charset="0"/>
                            <a:cs typeface="Lucida Sans Unicode" panose="020B0602030504020204" pitchFamily="34" charset="0"/>
                          </a:rPr>
                          <m:t>𝑯𝒆𝒂𝒕𝒆𝒓</m:t>
                        </m:r>
                      </m:sub>
                    </m:sSub>
                    <m:r>
                      <a:rPr lang="en-US" sz="2800" b="1" i="1" smtClean="0">
                        <a:solidFill>
                          <a:srgbClr val="E28542"/>
                        </a:solidFill>
                        <a:latin typeface="Cambria Math" panose="02040503050406030204" pitchFamily="18" charset="0"/>
                        <a:cs typeface="Lucida Sans Unicode" panose="020B0602030504020204" pitchFamily="34" charset="0"/>
                      </a:rPr>
                      <m:t>=</m:t>
                    </m:r>
                    <m:r>
                      <a:rPr lang="en-US" sz="2800" b="1" i="1" smtClean="0">
                        <a:solidFill>
                          <a:srgbClr val="E28542"/>
                        </a:solidFill>
                        <a:latin typeface="Cambria Math" panose="02040503050406030204" pitchFamily="18" charset="0"/>
                        <a:cs typeface="Lucida Sans Unicode" panose="020B0602030504020204" pitchFamily="34" charset="0"/>
                      </a:rPr>
                      <m:t>𝟏𝟎</m:t>
                    </m:r>
                    <m:r>
                      <a:rPr lang="en-US" sz="2800" b="1" i="1" smtClean="0">
                        <a:solidFill>
                          <a:srgbClr val="E28542"/>
                        </a:solidFill>
                        <a:latin typeface="Cambria Math" panose="02040503050406030204" pitchFamily="18" charset="0"/>
                        <a:cs typeface="Lucida Sans Unicode" panose="020B0602030504020204" pitchFamily="34" charset="0"/>
                      </a:rPr>
                      <m:t>.</m:t>
                    </m:r>
                    <m:r>
                      <a:rPr lang="en-US" sz="2800" b="1" i="1" smtClean="0">
                        <a:solidFill>
                          <a:srgbClr val="E28542"/>
                        </a:solidFill>
                        <a:latin typeface="Cambria Math" panose="02040503050406030204" pitchFamily="18" charset="0"/>
                        <a:cs typeface="Lucida Sans Unicode" panose="020B0602030504020204" pitchFamily="34" charset="0"/>
                      </a:rPr>
                      <m:t>𝟎</m:t>
                    </m:r>
                    <m:r>
                      <a:rPr lang="en-US" sz="2800" b="1" i="1" smtClean="0">
                        <a:solidFill>
                          <a:srgbClr val="E28542"/>
                        </a:solidFill>
                        <a:latin typeface="Cambria Math" panose="02040503050406030204" pitchFamily="18" charset="0"/>
                        <a:cs typeface="Lucida Sans Unicode" panose="020B0602030504020204" pitchFamily="34" charset="0"/>
                      </a:rPr>
                      <m:t>𝑾</m:t>
                    </m:r>
                  </m:oMath>
                </a14:m>
                <a:r>
                  <a:rPr lang="en-US" sz="2800" b="1" dirty="0">
                    <a:solidFill>
                      <a:srgbClr val="E28542"/>
                    </a:solidFill>
                    <a:latin typeface="Lucida Sans Unicode" panose="020B0602030504020204" pitchFamily="34" charset="0"/>
                    <a:cs typeface="Lucida Sans Unicode" panose="020B0602030504020204" pitchFamily="34" charset="0"/>
                  </a:rPr>
                  <a:t>.</a:t>
                </a:r>
                <a:endParaRPr lang="en-US" sz="2500" b="1" dirty="0">
                  <a:solidFill>
                    <a:schemeClr val="tx1"/>
                  </a:solidFill>
                  <a:latin typeface="Lucida Sans Unicode" panose="020B0602030504020204" pitchFamily="34" charset="0"/>
                  <a:cs typeface="Lucida Sans Unicode" panose="020B0602030504020204" pitchFamily="34" charset="0"/>
                </a:endParaRPr>
              </a:p>
            </p:txBody>
          </p:sp>
        </mc:Choice>
        <mc:Fallback>
          <p:sp>
            <p:nvSpPr>
              <p:cNvPr id="196" name="Rechteck: abgerundete Ecken 195">
                <a:extLst>
                  <a:ext uri="{FF2B5EF4-FFF2-40B4-BE49-F238E27FC236}">
                    <a16:creationId xmlns:a16="http://schemas.microsoft.com/office/drawing/2014/main" id="{D5D472A8-484E-4C08-8794-C482D221B585}"/>
                  </a:ext>
                </a:extLst>
              </p:cNvPr>
              <p:cNvSpPr>
                <a:spLocks noRot="1" noChangeAspect="1" noMove="1" noResize="1" noEditPoints="1" noAdjustHandles="1" noChangeArrowheads="1" noChangeShapeType="1" noTextEdit="1"/>
              </p:cNvSpPr>
              <p:nvPr/>
            </p:nvSpPr>
            <p:spPr>
              <a:xfrm>
                <a:off x="-9552369" y="15945966"/>
                <a:ext cx="7704857" cy="2652520"/>
              </a:xfrm>
              <a:prstGeom prst="roundRect">
                <a:avLst>
                  <a:gd name="adj" fmla="val 10343"/>
                </a:avLst>
              </a:prstGeom>
              <a:blipFill>
                <a:blip r:embed="rId8"/>
                <a:stretch>
                  <a:fillRect/>
                </a:stretch>
              </a:blipFill>
              <a:ln>
                <a:solidFill>
                  <a:schemeClr val="tx1"/>
                </a:solidFill>
              </a:ln>
            </p:spPr>
            <p:txBody>
              <a:bodyPr/>
              <a:lstStyle/>
              <a:p>
                <a:r>
                  <a:rPr lang="en-US">
                    <a:noFill/>
                  </a:rPr>
                  <a:t> </a:t>
                </a:r>
              </a:p>
            </p:txBody>
          </p:sp>
        </mc:Fallback>
      </mc:AlternateContent>
      <p:sp>
        <p:nvSpPr>
          <p:cNvPr id="2" name="Rechteck 1">
            <a:extLst>
              <a:ext uri="{FF2B5EF4-FFF2-40B4-BE49-F238E27FC236}">
                <a16:creationId xmlns:a16="http://schemas.microsoft.com/office/drawing/2014/main" id="{FA173543-F80F-4FAE-BFA5-E5DDF8A6A0EC}"/>
              </a:ext>
            </a:extLst>
          </p:cNvPr>
          <p:cNvSpPr/>
          <p:nvPr/>
        </p:nvSpPr>
        <p:spPr>
          <a:xfrm>
            <a:off x="630690" y="15844621"/>
            <a:ext cx="992580" cy="10672628"/>
          </a:xfrm>
          <a:prstGeom prst="rect">
            <a:avLst/>
          </a:prstGeom>
          <a:solidFill>
            <a:schemeClr val="bg1">
              <a:alpha val="7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8" name="Grafik 197">
            <a:extLst>
              <a:ext uri="{FF2B5EF4-FFF2-40B4-BE49-F238E27FC236}">
                <a16:creationId xmlns:a16="http://schemas.microsoft.com/office/drawing/2014/main" id="{9948C7AF-428A-420D-8116-5B27452CC79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588838" y="27519899"/>
            <a:ext cx="2096103" cy="2093696"/>
          </a:xfrm>
          <a:prstGeom prst="rect">
            <a:avLst/>
          </a:prstGeom>
        </p:spPr>
      </p:pic>
      <p:pic>
        <p:nvPicPr>
          <p:cNvPr id="202" name="Grafik 201">
            <a:extLst>
              <a:ext uri="{FF2B5EF4-FFF2-40B4-BE49-F238E27FC236}">
                <a16:creationId xmlns:a16="http://schemas.microsoft.com/office/drawing/2014/main" id="{9435022F-4AD4-4EAD-942C-71FD6478790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404262" y="27497618"/>
            <a:ext cx="2878830" cy="2043969"/>
          </a:xfrm>
          <a:prstGeom prst="rect">
            <a:avLst/>
          </a:prstGeom>
        </p:spPr>
      </p:pic>
      <p:sp>
        <p:nvSpPr>
          <p:cNvPr id="301" name="Textfeld 300">
            <a:extLst>
              <a:ext uri="{FF2B5EF4-FFF2-40B4-BE49-F238E27FC236}">
                <a16:creationId xmlns:a16="http://schemas.microsoft.com/office/drawing/2014/main" id="{CA90E505-DE41-4D6D-A8F4-C5F23B9AD064}"/>
              </a:ext>
            </a:extLst>
          </p:cNvPr>
          <p:cNvSpPr txBox="1"/>
          <p:nvPr/>
        </p:nvSpPr>
        <p:spPr>
          <a:xfrm>
            <a:off x="24290558" y="25386273"/>
            <a:ext cx="18395152" cy="1631216"/>
          </a:xfrm>
          <a:prstGeom prst="rect">
            <a:avLst/>
          </a:prstGeom>
          <a:noFill/>
        </p:spPr>
        <p:txBody>
          <a:bodyPr wrap="square" rtlCol="0">
            <a:spAutoFit/>
          </a:bodyPr>
          <a:lstStyle/>
          <a:p>
            <a:pPr algn="just"/>
            <a:r>
              <a:rPr kumimoji="0" lang="en-US" sz="2000" b="1" i="0" u="none" strike="noStrike" kern="1200" cap="none" spc="0" normalizeH="0" baseline="0" noProof="0" dirty="0">
                <a:ln>
                  <a:noFill/>
                </a:ln>
                <a:solidFill>
                  <a:prstClr val="black"/>
                </a:solidFill>
                <a:effectLst/>
                <a:uLnTx/>
                <a:uFillTx/>
                <a:latin typeface="Lucida Sans Unicode" panose="020B0602030504020204" pitchFamily="34" charset="0"/>
                <a:ea typeface="+mn-ea"/>
                <a:cs typeface="Lucida Sans Unicode" panose="020B0602030504020204" pitchFamily="34" charset="0"/>
              </a:rPr>
              <a:t>[1] Biswas et al</a:t>
            </a:r>
            <a:r>
              <a:rPr kumimoji="0" lang="en-US" sz="2000" b="0" i="0" u="none" strike="noStrike" kern="1200" cap="none" spc="0" normalizeH="0" baseline="0" noProof="0" dirty="0">
                <a:ln>
                  <a:noFill/>
                </a:ln>
                <a:solidFill>
                  <a:prstClr val="black"/>
                </a:solidFill>
                <a:effectLst/>
                <a:uLnTx/>
                <a:uFillTx/>
                <a:latin typeface="Lucida Sans Unicode" panose="020B0602030504020204" pitchFamily="34" charset="0"/>
                <a:ea typeface="+mn-ea"/>
                <a:cs typeface="Lucida Sans Unicode" panose="020B0602030504020204" pitchFamily="34" charset="0"/>
              </a:rPr>
              <a:t>., “</a:t>
            </a:r>
            <a:r>
              <a:rPr kumimoji="0" lang="en-US" sz="2000" i="1" u="none" strike="noStrike" kern="1200" cap="none" spc="0" normalizeH="0" baseline="0" noProof="0" dirty="0">
                <a:ln>
                  <a:noFill/>
                </a:ln>
                <a:solidFill>
                  <a:prstClr val="black"/>
                </a:solidFill>
                <a:effectLst/>
                <a:uLnTx/>
                <a:uFillTx/>
                <a:latin typeface="Lucida Sans Unicode" panose="020B0602030504020204" pitchFamily="34" charset="0"/>
                <a:ea typeface="+mn-ea"/>
                <a:cs typeface="Lucida Sans Unicode" panose="020B0602030504020204" pitchFamily="34" charset="0"/>
              </a:rPr>
              <a:t>Searching for potential ice-rich mining sites on the Moon with the Lunar Volatiles Scout</a:t>
            </a:r>
            <a:r>
              <a:rPr kumimoji="0" lang="en-US" sz="2000" b="0" i="0" u="none" strike="noStrike" kern="1200" cap="none" spc="0" normalizeH="0" baseline="0" noProof="0" dirty="0">
                <a:ln>
                  <a:noFill/>
                </a:ln>
                <a:solidFill>
                  <a:prstClr val="black"/>
                </a:solidFill>
                <a:effectLst/>
                <a:uLnTx/>
                <a:uFillTx/>
                <a:latin typeface="Lucida Sans Unicode" panose="020B0602030504020204" pitchFamily="34" charset="0"/>
                <a:ea typeface="+mn-ea"/>
                <a:cs typeface="Lucida Sans Unicode" panose="020B0602030504020204" pitchFamily="34" charset="0"/>
              </a:rPr>
              <a:t>”, 2020, </a:t>
            </a:r>
            <a:r>
              <a:rPr lang="en-US" sz="2000" b="1" dirty="0">
                <a:solidFill>
                  <a:schemeClr val="tx1"/>
                </a:solidFill>
                <a:latin typeface="Lucida Sans Unicode" panose="020B0602030504020204" pitchFamily="34" charset="0"/>
                <a:cs typeface="Lucida Sans Unicode" panose="020B0602030504020204" pitchFamily="34" charset="0"/>
              </a:rPr>
              <a:t>[2] Reiss P., </a:t>
            </a:r>
            <a:r>
              <a:rPr lang="en-US" sz="2000" dirty="0">
                <a:solidFill>
                  <a:schemeClr val="tx1"/>
                </a:solidFill>
                <a:latin typeface="Lucida Sans Unicode" panose="020B0602030504020204" pitchFamily="34" charset="0"/>
                <a:cs typeface="Lucida Sans Unicode" panose="020B0602030504020204" pitchFamily="34" charset="0"/>
              </a:rPr>
              <a:t>“</a:t>
            </a:r>
            <a:r>
              <a:rPr lang="en-US" sz="2000" i="1" dirty="0">
                <a:solidFill>
                  <a:schemeClr val="tx1"/>
                </a:solidFill>
                <a:latin typeface="Lucida Sans Unicode" panose="020B0602030504020204" pitchFamily="34" charset="0"/>
                <a:cs typeface="Lucida Sans Unicode" panose="020B0602030504020204" pitchFamily="34" charset="0"/>
              </a:rPr>
              <a:t>A combined model of heat and mass transfer for the in-situ extraction of volatile water from lunar regolith</a:t>
            </a:r>
            <a:r>
              <a:rPr lang="en-US" sz="2000" dirty="0">
                <a:solidFill>
                  <a:schemeClr val="tx1"/>
                </a:solidFill>
                <a:latin typeface="Lucida Sans Unicode" panose="020B0602030504020204" pitchFamily="34" charset="0"/>
                <a:cs typeface="Lucida Sans Unicode" panose="020B0602030504020204" pitchFamily="34" charset="0"/>
              </a:rPr>
              <a:t>”, 2018</a:t>
            </a:r>
            <a:r>
              <a:rPr lang="de-DE" sz="2000" dirty="0">
                <a:solidFill>
                  <a:schemeClr val="tx1"/>
                </a:solidFill>
                <a:latin typeface="Lucida Sans Unicode" panose="020B0602030504020204" pitchFamily="34" charset="0"/>
                <a:cs typeface="Lucida Sans Unicode" panose="020B0602030504020204" pitchFamily="34" charset="0"/>
              </a:rPr>
              <a:t>, </a:t>
            </a:r>
            <a:r>
              <a:rPr lang="de-DE" sz="2000" b="1" dirty="0">
                <a:solidFill>
                  <a:schemeClr val="tx1"/>
                </a:solidFill>
                <a:latin typeface="Lucida Sans Unicode" panose="020B0602030504020204" pitchFamily="34" charset="0"/>
                <a:cs typeface="Lucida Sans Unicode" panose="020B0602030504020204" pitchFamily="34" charset="0"/>
              </a:rPr>
              <a:t>[3] Parzinger, S. </a:t>
            </a:r>
            <a:r>
              <a:rPr lang="de-DE" sz="2000" dirty="0">
                <a:solidFill>
                  <a:schemeClr val="tx1"/>
                </a:solidFill>
                <a:latin typeface="Lucida Sans Unicode" panose="020B0602030504020204" pitchFamily="34" charset="0"/>
                <a:cs typeface="Lucida Sans Unicode" panose="020B0602030504020204" pitchFamily="34" charset="0"/>
              </a:rPr>
              <a:t>,. </a:t>
            </a:r>
            <a:r>
              <a:rPr lang="de-DE" sz="2000" i="1" dirty="0">
                <a:solidFill>
                  <a:schemeClr val="tx1"/>
                </a:solidFill>
                <a:latin typeface="Lucida Sans Unicode" panose="020B0602030504020204" pitchFamily="34" charset="0"/>
                <a:cs typeface="Lucida Sans Unicode" panose="020B0602030504020204" pitchFamily="34" charset="0"/>
              </a:rPr>
              <a:t>Analytische Modellierung der temperatur- und gasdruckabhängigen effektiven Wärmeleitfähigkeit von Pulvern</a:t>
            </a:r>
            <a:r>
              <a:rPr lang="de-DE" sz="2000" dirty="0">
                <a:solidFill>
                  <a:schemeClr val="tx1"/>
                </a:solidFill>
                <a:latin typeface="Lucida Sans Unicode" panose="020B0602030504020204" pitchFamily="34" charset="0"/>
                <a:cs typeface="Lucida Sans Unicode" panose="020B0602030504020204" pitchFamily="34" charset="0"/>
              </a:rPr>
              <a:t>, 2014</a:t>
            </a:r>
            <a:r>
              <a:rPr lang="en-US" sz="2000" dirty="0">
                <a:latin typeface="Lucida Sans Unicode" panose="020B0602030504020204" pitchFamily="34" charset="0"/>
                <a:cs typeface="Lucida Sans Unicode" panose="020B0602030504020204" pitchFamily="34" charset="0"/>
              </a:rPr>
              <a:t>, </a:t>
            </a:r>
            <a:r>
              <a:rPr lang="de-DE" sz="2000" b="1" i="0" u="none" strike="noStrike" baseline="0" dirty="0">
                <a:solidFill>
                  <a:srgbClr val="000000"/>
                </a:solidFill>
                <a:latin typeface="Lucida Sans Unicode" panose="020B0602030504020204" pitchFamily="34" charset="0"/>
                <a:cs typeface="Lucida Sans Unicode" panose="020B0602030504020204" pitchFamily="34" charset="0"/>
              </a:rPr>
              <a:t>[4] </a:t>
            </a:r>
            <a:r>
              <a:rPr lang="de-DE" sz="2000" b="1" i="0" u="none" strike="noStrike" baseline="0" dirty="0" err="1">
                <a:solidFill>
                  <a:srgbClr val="000000"/>
                </a:solidFill>
                <a:latin typeface="Lucida Sans Unicode" panose="020B0602030504020204" pitchFamily="34" charset="0"/>
                <a:cs typeface="Lucida Sans Unicode" panose="020B0602030504020204" pitchFamily="34" charset="0"/>
              </a:rPr>
              <a:t>Schorghofer</a:t>
            </a:r>
            <a:r>
              <a:rPr lang="de-DE" sz="2000" b="1" i="0" u="none" strike="noStrike" baseline="0" dirty="0">
                <a:solidFill>
                  <a:srgbClr val="000000"/>
                </a:solidFill>
                <a:latin typeface="Lucida Sans Unicode" panose="020B0602030504020204" pitchFamily="34" charset="0"/>
                <a:cs typeface="Lucida Sans Unicode" panose="020B0602030504020204" pitchFamily="34" charset="0"/>
              </a:rPr>
              <a:t>, N., Taylor, G.J.</a:t>
            </a:r>
            <a:r>
              <a:rPr lang="de-DE" sz="2000" b="0" i="0" u="none" strike="noStrike" baseline="0" dirty="0">
                <a:solidFill>
                  <a:srgbClr val="000000"/>
                </a:solidFill>
                <a:latin typeface="Lucida Sans Unicode" panose="020B0602030504020204" pitchFamily="34" charset="0"/>
                <a:cs typeface="Lucida Sans Unicode" panose="020B0602030504020204" pitchFamily="34" charset="0"/>
              </a:rPr>
              <a:t>, </a:t>
            </a:r>
            <a:r>
              <a:rPr lang="de-DE" sz="2000" b="0" i="1" u="none" strike="noStrike" baseline="0" dirty="0" err="1">
                <a:solidFill>
                  <a:srgbClr val="000000"/>
                </a:solidFill>
                <a:latin typeface="Lucida Sans Unicode" panose="020B0602030504020204" pitchFamily="34" charset="0"/>
                <a:cs typeface="Lucida Sans Unicode" panose="020B0602030504020204" pitchFamily="34" charset="0"/>
              </a:rPr>
              <a:t>Subsurface</a:t>
            </a:r>
            <a:r>
              <a:rPr lang="de-DE" sz="2000" b="0" i="1" u="none" strike="noStrike" baseline="0" dirty="0">
                <a:solidFill>
                  <a:srgbClr val="000000"/>
                </a:solidFill>
                <a:latin typeface="Lucida Sans Unicode" panose="020B0602030504020204" pitchFamily="34" charset="0"/>
                <a:cs typeface="Lucida Sans Unicode" panose="020B0602030504020204" pitchFamily="34" charset="0"/>
              </a:rPr>
              <a:t> </a:t>
            </a:r>
            <a:r>
              <a:rPr lang="de-DE" sz="2000" b="0" i="1" u="none" strike="noStrike" baseline="0" dirty="0" err="1">
                <a:solidFill>
                  <a:srgbClr val="000000"/>
                </a:solidFill>
                <a:latin typeface="Lucida Sans Unicode" panose="020B0602030504020204" pitchFamily="34" charset="0"/>
                <a:cs typeface="Lucida Sans Unicode" panose="020B0602030504020204" pitchFamily="34" charset="0"/>
              </a:rPr>
              <a:t>migration</a:t>
            </a:r>
            <a:r>
              <a:rPr lang="de-DE" sz="2000" b="0" i="1" u="none" strike="noStrike" baseline="0" dirty="0">
                <a:solidFill>
                  <a:srgbClr val="000000"/>
                </a:solidFill>
                <a:latin typeface="Lucida Sans Unicode" panose="020B0602030504020204" pitchFamily="34" charset="0"/>
                <a:cs typeface="Lucida Sans Unicode" panose="020B0602030504020204" pitchFamily="34" charset="0"/>
              </a:rPr>
              <a:t> </a:t>
            </a:r>
            <a:r>
              <a:rPr lang="de-DE" sz="2000" b="0" i="1" u="none" strike="noStrike" baseline="0" dirty="0" err="1">
                <a:solidFill>
                  <a:srgbClr val="000000"/>
                </a:solidFill>
                <a:latin typeface="Lucida Sans Unicode" panose="020B0602030504020204" pitchFamily="34" charset="0"/>
                <a:cs typeface="Lucida Sans Unicode" panose="020B0602030504020204" pitchFamily="34" charset="0"/>
              </a:rPr>
              <a:t>of</a:t>
            </a:r>
            <a:r>
              <a:rPr lang="de-DE" sz="2000" b="0" i="1" u="none" strike="noStrike" baseline="0" dirty="0">
                <a:solidFill>
                  <a:srgbClr val="000000"/>
                </a:solidFill>
                <a:latin typeface="Lucida Sans Unicode" panose="020B0602030504020204" pitchFamily="34" charset="0"/>
                <a:cs typeface="Lucida Sans Unicode" panose="020B0602030504020204" pitchFamily="34" charset="0"/>
              </a:rPr>
              <a:t> </a:t>
            </a:r>
            <a:r>
              <a:rPr lang="de-DE" sz="2000" b="0" i="1" u="none" strike="noStrike" dirty="0">
                <a:solidFill>
                  <a:srgbClr val="000000"/>
                </a:solidFill>
                <a:latin typeface="Lucida Sans Unicode" panose="020B0602030504020204" pitchFamily="34" charset="0"/>
                <a:cs typeface="Lucida Sans Unicode" panose="020B0602030504020204" pitchFamily="34" charset="0"/>
              </a:rPr>
              <a:t>H</a:t>
            </a:r>
            <a:r>
              <a:rPr lang="de-DE" sz="2000" b="0" i="1" u="none" strike="noStrike" baseline="-25000" dirty="0">
                <a:solidFill>
                  <a:srgbClr val="000000"/>
                </a:solidFill>
                <a:latin typeface="Lucida Sans Unicode" panose="020B0602030504020204" pitchFamily="34" charset="0"/>
                <a:cs typeface="Lucida Sans Unicode" panose="020B0602030504020204" pitchFamily="34" charset="0"/>
              </a:rPr>
              <a:t>2</a:t>
            </a:r>
            <a:r>
              <a:rPr lang="de-DE" sz="2000" b="0" i="1" u="none" strike="noStrike" baseline="0" dirty="0">
                <a:solidFill>
                  <a:srgbClr val="000000"/>
                </a:solidFill>
                <a:latin typeface="Lucida Sans Unicode" panose="020B0602030504020204" pitchFamily="34" charset="0"/>
                <a:cs typeface="Lucida Sans Unicode" panose="020B0602030504020204" pitchFamily="34" charset="0"/>
              </a:rPr>
              <a:t>O at lunar </a:t>
            </a:r>
            <a:r>
              <a:rPr lang="de-DE" sz="2000" b="0" i="1" u="none" strike="noStrike" baseline="0" dirty="0" err="1">
                <a:solidFill>
                  <a:srgbClr val="000000"/>
                </a:solidFill>
                <a:latin typeface="Lucida Sans Unicode" panose="020B0602030504020204" pitchFamily="34" charset="0"/>
                <a:cs typeface="Lucida Sans Unicode" panose="020B0602030504020204" pitchFamily="34" charset="0"/>
              </a:rPr>
              <a:t>cold</a:t>
            </a:r>
            <a:r>
              <a:rPr lang="de-DE" sz="2000" b="0" i="1" u="none" strike="noStrike" baseline="0" dirty="0">
                <a:solidFill>
                  <a:srgbClr val="000000"/>
                </a:solidFill>
                <a:latin typeface="Lucida Sans Unicode" panose="020B0602030504020204" pitchFamily="34" charset="0"/>
                <a:cs typeface="Lucida Sans Unicode" panose="020B0602030504020204" pitchFamily="34" charset="0"/>
              </a:rPr>
              <a:t> traps</a:t>
            </a:r>
            <a:r>
              <a:rPr lang="de-DE" sz="2000" b="0" i="0" u="none" strike="noStrike" baseline="0" dirty="0">
                <a:solidFill>
                  <a:srgbClr val="000000"/>
                </a:solidFill>
                <a:latin typeface="Lucida Sans Unicode" panose="020B0602030504020204" pitchFamily="34" charset="0"/>
                <a:cs typeface="Lucida Sans Unicode" panose="020B0602030504020204" pitchFamily="34" charset="0"/>
              </a:rPr>
              <a:t>., J. </a:t>
            </a:r>
            <a:r>
              <a:rPr lang="de-DE" sz="2000" b="0" i="0" u="none" strike="noStrike" baseline="0" dirty="0" err="1">
                <a:solidFill>
                  <a:srgbClr val="000000"/>
                </a:solidFill>
                <a:latin typeface="Lucida Sans Unicode" panose="020B0602030504020204" pitchFamily="34" charset="0"/>
                <a:cs typeface="Lucida Sans Unicode" panose="020B0602030504020204" pitchFamily="34" charset="0"/>
              </a:rPr>
              <a:t>Geophys</a:t>
            </a:r>
            <a:r>
              <a:rPr lang="de-DE" sz="2000" b="0" i="0" u="none" strike="noStrike" baseline="0" dirty="0">
                <a:solidFill>
                  <a:srgbClr val="000000"/>
                </a:solidFill>
                <a:latin typeface="Lucida Sans Unicode" panose="020B0602030504020204" pitchFamily="34" charset="0"/>
                <a:cs typeface="Lucida Sans Unicode" panose="020B0602030504020204" pitchFamily="34" charset="0"/>
              </a:rPr>
              <a:t>. Res. 112, 2007.  </a:t>
            </a:r>
            <a:endParaRPr lang="de-DE" sz="2000" dirty="0">
              <a:latin typeface="Lucida Sans Unicode" panose="020B0602030504020204" pitchFamily="34" charset="0"/>
              <a:cs typeface="Lucida Sans Unicode" panose="020B0602030504020204" pitchFamily="34" charset="0"/>
            </a:endParaRPr>
          </a:p>
          <a:p>
            <a:pPr algn="just"/>
            <a:endParaRPr lang="de-DE" sz="2000" dirty="0">
              <a:solidFill>
                <a:schemeClr val="tx1"/>
              </a:solidFill>
              <a:latin typeface="Lucida Sans Unicode" panose="020B0602030504020204" pitchFamily="34" charset="0"/>
              <a:cs typeface="Lucida Sans Unicode" panose="020B0602030504020204" pitchFamily="34" charset="0"/>
            </a:endParaRPr>
          </a:p>
        </p:txBody>
      </p:sp>
      <p:sp>
        <p:nvSpPr>
          <p:cNvPr id="303" name="Textfeld 302">
            <a:extLst>
              <a:ext uri="{FF2B5EF4-FFF2-40B4-BE49-F238E27FC236}">
                <a16:creationId xmlns:a16="http://schemas.microsoft.com/office/drawing/2014/main" id="{190F4D23-5D08-4ECD-BEAF-EC07D0F5A3C5}"/>
              </a:ext>
            </a:extLst>
          </p:cNvPr>
          <p:cNvSpPr txBox="1"/>
          <p:nvPr/>
        </p:nvSpPr>
        <p:spPr>
          <a:xfrm>
            <a:off x="29341475" y="28308531"/>
            <a:ext cx="9078838" cy="1384995"/>
          </a:xfrm>
          <a:prstGeom prst="rect">
            <a:avLst/>
          </a:prstGeom>
          <a:noFill/>
        </p:spPr>
        <p:txBody>
          <a:bodyPr wrap="square">
            <a:spAutoFit/>
          </a:bodyPr>
          <a:lstStyle/>
          <a:p>
            <a:pPr algn="r"/>
            <a:r>
              <a:rPr lang="de-DE" sz="2800" b="0" i="0" u="none" strike="noStrike" baseline="0" dirty="0">
                <a:solidFill>
                  <a:srgbClr val="0065BD"/>
                </a:solidFill>
                <a:latin typeface="Lucida Sans Unicode" panose="020B0602030504020204" pitchFamily="34" charset="0"/>
              </a:rPr>
              <a:t>Technische Universität München</a:t>
            </a:r>
          </a:p>
          <a:p>
            <a:pPr algn="r"/>
            <a:r>
              <a:rPr lang="de-DE" sz="2800" b="0" i="0" u="none" strike="noStrike" baseline="0" dirty="0">
                <a:solidFill>
                  <a:srgbClr val="0065BD"/>
                </a:solidFill>
                <a:latin typeface="Lucida Sans Unicode" panose="020B0602030504020204" pitchFamily="34" charset="0"/>
              </a:rPr>
              <a:t>Lehrstuhl für Raumfahrttechnik</a:t>
            </a:r>
          </a:p>
          <a:p>
            <a:pPr algn="r"/>
            <a:r>
              <a:rPr lang="de-DE" sz="2800" b="0" i="0" u="none" strike="noStrike" baseline="0" dirty="0">
                <a:solidFill>
                  <a:srgbClr val="0065BD"/>
                </a:solidFill>
                <a:latin typeface="Lucida Sans Unicode" panose="020B0602030504020204" pitchFamily="34" charset="0"/>
              </a:rPr>
              <a:t>Fakultät für Luftfahrt, Raumfahrt und Geodäsie</a:t>
            </a:r>
            <a:endParaRPr lang="de-DE" sz="2800" dirty="0">
              <a:solidFill>
                <a:srgbClr val="0065BD"/>
              </a:solidFill>
            </a:endParaRPr>
          </a:p>
        </p:txBody>
      </p:sp>
      <p:sp>
        <p:nvSpPr>
          <p:cNvPr id="106" name="Freihandform: Form 105">
            <a:extLst>
              <a:ext uri="{FF2B5EF4-FFF2-40B4-BE49-F238E27FC236}">
                <a16:creationId xmlns:a16="http://schemas.microsoft.com/office/drawing/2014/main" id="{617017B4-ACF8-4BEB-BDDA-6EF35786126C}"/>
              </a:ext>
            </a:extLst>
          </p:cNvPr>
          <p:cNvSpPr/>
          <p:nvPr/>
        </p:nvSpPr>
        <p:spPr>
          <a:xfrm>
            <a:off x="10839750" y="28381263"/>
            <a:ext cx="8208172" cy="1898711"/>
          </a:xfrm>
          <a:custGeom>
            <a:avLst/>
            <a:gdLst>
              <a:gd name="connsiteX0" fmla="*/ 800221 w 10842170"/>
              <a:gd name="connsiteY0" fmla="*/ 0 h 2299258"/>
              <a:gd name="connsiteX1" fmla="*/ 10041948 w 10842170"/>
              <a:gd name="connsiteY1" fmla="*/ 0 h 2299258"/>
              <a:gd name="connsiteX2" fmla="*/ 10842170 w 10842170"/>
              <a:gd name="connsiteY2" fmla="*/ 800222 h 2299258"/>
              <a:gd name="connsiteX3" fmla="*/ 10842170 w 10842170"/>
              <a:gd name="connsiteY3" fmla="*/ 2299258 h 2299258"/>
              <a:gd name="connsiteX4" fmla="*/ 0 w 10842170"/>
              <a:gd name="connsiteY4" fmla="*/ 2299258 h 2299258"/>
              <a:gd name="connsiteX5" fmla="*/ 0 w 10842170"/>
              <a:gd name="connsiteY5" fmla="*/ 800222 h 2299258"/>
              <a:gd name="connsiteX6" fmla="*/ 800221 w 10842170"/>
              <a:gd name="connsiteY6" fmla="*/ 0 h 2299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42170" h="2299258">
                <a:moveTo>
                  <a:pt x="800221" y="0"/>
                </a:moveTo>
                <a:lnTo>
                  <a:pt x="10041948" y="0"/>
                </a:lnTo>
                <a:cubicBezTo>
                  <a:pt x="10483900" y="0"/>
                  <a:pt x="10842170" y="358270"/>
                  <a:pt x="10842170" y="800222"/>
                </a:cubicBezTo>
                <a:lnTo>
                  <a:pt x="10842170" y="2299258"/>
                </a:lnTo>
                <a:lnTo>
                  <a:pt x="0" y="2299258"/>
                </a:lnTo>
                <a:lnTo>
                  <a:pt x="0" y="800222"/>
                </a:lnTo>
                <a:cubicBezTo>
                  <a:pt x="0" y="358270"/>
                  <a:pt x="358271" y="0"/>
                  <a:pt x="800221" y="0"/>
                </a:cubicBezTo>
                <a:close/>
              </a:path>
            </a:pathLst>
          </a:cu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57" name="Textfeld 56">
            <a:extLst>
              <a:ext uri="{FF2B5EF4-FFF2-40B4-BE49-F238E27FC236}">
                <a16:creationId xmlns:a16="http://schemas.microsoft.com/office/drawing/2014/main" id="{7794BE0B-865B-426A-8651-A358392BF84D}"/>
              </a:ext>
            </a:extLst>
          </p:cNvPr>
          <p:cNvSpPr txBox="1"/>
          <p:nvPr/>
        </p:nvSpPr>
        <p:spPr>
          <a:xfrm rot="16200000">
            <a:off x="-853927" y="21195369"/>
            <a:ext cx="2678644" cy="646986"/>
          </a:xfrm>
          <a:prstGeom prst="roundRect">
            <a:avLst/>
          </a:prstGeom>
          <a:solidFill>
            <a:schemeClr val="bg1"/>
          </a:solidFill>
          <a:ln>
            <a:solidFill>
              <a:schemeClr val="tx1"/>
            </a:solidFill>
          </a:ln>
        </p:spPr>
        <p:txBody>
          <a:bodyPr wrap="square" rtlCol="0" anchor="ctr">
            <a:spAutoFit/>
          </a:bodyPr>
          <a:lstStyle/>
          <a:p>
            <a:pPr algn="ctr"/>
            <a:r>
              <a:rPr lang="de-DE" sz="3200" dirty="0">
                <a:latin typeface="Lucida Sans Unicode" panose="020B0602030504020204" pitchFamily="34" charset="0"/>
                <a:cs typeface="Lucida Sans Unicode" panose="020B0602030504020204" pitchFamily="34" charset="0"/>
              </a:rPr>
              <a:t>Heat Zone</a:t>
            </a:r>
          </a:p>
        </p:txBody>
      </p:sp>
      <p:sp>
        <p:nvSpPr>
          <p:cNvPr id="19" name="Textfeld 18">
            <a:extLst>
              <a:ext uri="{FF2B5EF4-FFF2-40B4-BE49-F238E27FC236}">
                <a16:creationId xmlns:a16="http://schemas.microsoft.com/office/drawing/2014/main" id="{708C86D7-21F0-477C-AC9C-ACA32899A13B}"/>
              </a:ext>
            </a:extLst>
          </p:cNvPr>
          <p:cNvSpPr txBox="1"/>
          <p:nvPr/>
        </p:nvSpPr>
        <p:spPr>
          <a:xfrm>
            <a:off x="14440685" y="5256888"/>
            <a:ext cx="28245024" cy="954107"/>
          </a:xfrm>
          <a:prstGeom prst="rect">
            <a:avLst/>
          </a:prstGeom>
          <a:noFill/>
        </p:spPr>
        <p:txBody>
          <a:bodyPr wrap="square" rtlCol="0">
            <a:spAutoFit/>
          </a:bodyPr>
          <a:lstStyle/>
          <a:p>
            <a:pPr algn="r"/>
            <a:r>
              <a:rPr lang="en-US" sz="2800" b="0" i="0" u="none" strike="noStrike" baseline="0" dirty="0">
                <a:solidFill>
                  <a:schemeClr val="bg1"/>
                </a:solidFill>
                <a:latin typeface="Lucida Sans Unicode" panose="020B0602030504020204" pitchFamily="34" charset="0"/>
              </a:rPr>
              <a:t> Smolka A</a:t>
            </a:r>
            <a:r>
              <a:rPr lang="en-US" sz="2800" b="0" i="0" u="none" strike="noStrike" dirty="0">
                <a:solidFill>
                  <a:schemeClr val="bg1"/>
                </a:solidFill>
                <a:latin typeface="Lucida Sans Unicode" panose="020B0602030504020204" pitchFamily="34" charset="0"/>
              </a:rPr>
              <a:t>.</a:t>
            </a:r>
            <a:r>
              <a:rPr lang="en-US" sz="2800" b="0" i="0" u="none" strike="noStrike" baseline="30000" dirty="0">
                <a:solidFill>
                  <a:schemeClr val="bg1"/>
                </a:solidFill>
                <a:latin typeface="Lucida Sans Unicode" panose="020B0602030504020204" pitchFamily="34" charset="0"/>
              </a:rPr>
              <a:t>1</a:t>
            </a:r>
            <a:r>
              <a:rPr lang="en-US" sz="2800" b="0" i="0" u="none" strike="noStrike" dirty="0">
                <a:solidFill>
                  <a:schemeClr val="bg1"/>
                </a:solidFill>
                <a:latin typeface="Lucida Sans Unicode" panose="020B0602030504020204" pitchFamily="34" charset="0"/>
              </a:rPr>
              <a:t>,</a:t>
            </a:r>
            <a:r>
              <a:rPr lang="en-US" sz="2800" b="0" i="0" u="none" strike="noStrike" baseline="0" dirty="0">
                <a:solidFill>
                  <a:schemeClr val="bg1"/>
                </a:solidFill>
                <a:latin typeface="Lucida Sans Unicode" panose="020B0602030504020204" pitchFamily="34" charset="0"/>
              </a:rPr>
              <a:t> Gscheidle C.</a:t>
            </a:r>
            <a:r>
              <a:rPr lang="en-US" sz="2800" b="0" i="0" u="none" strike="noStrike" baseline="30000" dirty="0">
                <a:solidFill>
                  <a:schemeClr val="bg1"/>
                </a:solidFill>
                <a:latin typeface="Lucida Sans Unicode" panose="020B0602030504020204" pitchFamily="34" charset="0"/>
              </a:rPr>
              <a:t>1</a:t>
            </a:r>
            <a:r>
              <a:rPr lang="en-US" sz="2800" b="0" i="0" u="none" strike="noStrike" baseline="0" dirty="0">
                <a:solidFill>
                  <a:schemeClr val="bg1"/>
                </a:solidFill>
                <a:latin typeface="Lucida Sans Unicode" panose="020B0602030504020204" pitchFamily="34" charset="0"/>
              </a:rPr>
              <a:t>, Biswas J.</a:t>
            </a:r>
            <a:r>
              <a:rPr lang="en-US" sz="2800" b="0" i="0" u="none" strike="noStrike" baseline="30000" dirty="0">
                <a:solidFill>
                  <a:schemeClr val="bg1"/>
                </a:solidFill>
                <a:latin typeface="Lucida Sans Unicode" panose="020B0602030504020204" pitchFamily="34" charset="0"/>
              </a:rPr>
              <a:t>1</a:t>
            </a:r>
            <a:endParaRPr lang="en-US" sz="2800" b="0" i="0" u="none" strike="noStrike" baseline="0" dirty="0">
              <a:solidFill>
                <a:schemeClr val="bg1"/>
              </a:solidFill>
              <a:latin typeface="Lucida Sans Unicode" panose="020B0602030504020204" pitchFamily="34" charset="0"/>
            </a:endParaRPr>
          </a:p>
          <a:p>
            <a:pPr algn="r"/>
            <a:r>
              <a:rPr lang="en-US" sz="2800" b="0" i="1" u="none" strike="noStrike" baseline="30000" dirty="0">
                <a:solidFill>
                  <a:schemeClr val="bg1"/>
                </a:solidFill>
                <a:latin typeface="Lucida Sans Unicode" panose="020B0602030504020204" pitchFamily="34" charset="0"/>
              </a:rPr>
              <a:t>1</a:t>
            </a:r>
            <a:r>
              <a:rPr lang="en-US" sz="2800" b="0" i="1" u="none" strike="noStrike" baseline="0" dirty="0">
                <a:solidFill>
                  <a:schemeClr val="bg1"/>
                </a:solidFill>
                <a:latin typeface="Lucida Sans Unicode" panose="020B0602030504020204" pitchFamily="34" charset="0"/>
              </a:rPr>
              <a:t>Chair of Astronautics (LRT), Technical University of Munich (TUM), </a:t>
            </a:r>
            <a:r>
              <a:rPr lang="en-US" sz="2800" b="0" i="1" u="none" strike="noStrike" baseline="0" dirty="0" err="1">
                <a:solidFill>
                  <a:schemeClr val="bg1"/>
                </a:solidFill>
                <a:latin typeface="Lucida Sans Unicode" panose="020B0602030504020204" pitchFamily="34" charset="0"/>
              </a:rPr>
              <a:t>Boltzmannstr</a:t>
            </a:r>
            <a:r>
              <a:rPr lang="en-US" sz="2800" b="0" i="1" u="none" strike="noStrike" baseline="0" dirty="0">
                <a:solidFill>
                  <a:schemeClr val="bg1"/>
                </a:solidFill>
                <a:latin typeface="Lucida Sans Unicode" panose="020B0602030504020204" pitchFamily="34" charset="0"/>
              </a:rPr>
              <a:t>. 15, 85748 </a:t>
            </a:r>
            <a:r>
              <a:rPr lang="en-US" sz="2800" b="0" i="1" u="none" strike="noStrike" baseline="0" dirty="0" err="1">
                <a:solidFill>
                  <a:schemeClr val="bg1"/>
                </a:solidFill>
                <a:latin typeface="Lucida Sans Unicode" panose="020B0602030504020204" pitchFamily="34" charset="0"/>
              </a:rPr>
              <a:t>Garching</a:t>
            </a:r>
            <a:r>
              <a:rPr lang="en-US" sz="2800" b="0" i="1" u="none" strike="noStrike" baseline="0" dirty="0">
                <a:solidFill>
                  <a:schemeClr val="bg1"/>
                </a:solidFill>
                <a:latin typeface="Lucida Sans Unicode" panose="020B0602030504020204" pitchFamily="34" charset="0"/>
              </a:rPr>
              <a:t>, Germany</a:t>
            </a:r>
          </a:p>
        </p:txBody>
      </p:sp>
      <p:sp>
        <p:nvSpPr>
          <p:cNvPr id="63" name="Textfeld 62">
            <a:extLst>
              <a:ext uri="{FF2B5EF4-FFF2-40B4-BE49-F238E27FC236}">
                <a16:creationId xmlns:a16="http://schemas.microsoft.com/office/drawing/2014/main" id="{79F4A068-BBDA-478D-B910-C20EF97BFD2E}"/>
              </a:ext>
            </a:extLst>
          </p:cNvPr>
          <p:cNvSpPr txBox="1"/>
          <p:nvPr/>
        </p:nvSpPr>
        <p:spPr>
          <a:xfrm>
            <a:off x="11415763" y="28805174"/>
            <a:ext cx="5884043" cy="1200329"/>
          </a:xfrm>
          <a:prstGeom prst="rect">
            <a:avLst/>
          </a:prstGeom>
          <a:noFill/>
        </p:spPr>
        <p:txBody>
          <a:bodyPr wrap="square" rtlCol="0">
            <a:spAutoFit/>
          </a:bodyPr>
          <a:lstStyle/>
          <a:p>
            <a:r>
              <a:rPr lang="de-DE" sz="2400" b="1" dirty="0">
                <a:solidFill>
                  <a:schemeClr val="tx1"/>
                </a:solidFill>
                <a:latin typeface="Lucida Sans Unicode" panose="020B0602030504020204" pitchFamily="34" charset="0"/>
                <a:cs typeface="Lucida Sans Unicode" panose="020B0602030504020204" pitchFamily="34" charset="0"/>
              </a:rPr>
              <a:t>Scan </a:t>
            </a:r>
            <a:r>
              <a:rPr lang="de-DE" sz="2400" b="1" dirty="0" err="1">
                <a:solidFill>
                  <a:schemeClr val="tx1"/>
                </a:solidFill>
                <a:latin typeface="Lucida Sans Unicode" panose="020B0602030504020204" pitchFamily="34" charset="0"/>
                <a:cs typeface="Lucida Sans Unicode" panose="020B0602030504020204" pitchFamily="34" charset="0"/>
              </a:rPr>
              <a:t>me</a:t>
            </a:r>
            <a:r>
              <a:rPr lang="de-DE" sz="2400" b="1" dirty="0">
                <a:solidFill>
                  <a:schemeClr val="tx1"/>
                </a:solidFill>
                <a:latin typeface="Lucida Sans Unicode" panose="020B0602030504020204" pitchFamily="34" charset="0"/>
                <a:cs typeface="Lucida Sans Unicode" panose="020B0602030504020204" pitchFamily="34" charset="0"/>
              </a:rPr>
              <a:t> </a:t>
            </a:r>
            <a:r>
              <a:rPr lang="de-DE" sz="2400" b="1" dirty="0" err="1">
                <a:solidFill>
                  <a:schemeClr val="tx1"/>
                </a:solidFill>
                <a:latin typeface="Lucida Sans Unicode" panose="020B0602030504020204" pitchFamily="34" charset="0"/>
                <a:cs typeface="Lucida Sans Unicode" panose="020B0602030504020204" pitchFamily="34" charset="0"/>
              </a:rPr>
              <a:t>to</a:t>
            </a:r>
            <a:r>
              <a:rPr lang="de-DE" sz="2400" b="1" dirty="0">
                <a:solidFill>
                  <a:schemeClr val="tx1"/>
                </a:solidFill>
                <a:latin typeface="Lucida Sans Unicode" panose="020B0602030504020204" pitchFamily="34" charset="0"/>
                <a:cs typeface="Lucida Sans Unicode" panose="020B0602030504020204" pitchFamily="34" charset="0"/>
              </a:rPr>
              <a:t> </a:t>
            </a:r>
            <a:r>
              <a:rPr lang="de-DE" sz="2400" b="1" dirty="0" err="1">
                <a:solidFill>
                  <a:schemeClr val="tx1"/>
                </a:solidFill>
                <a:latin typeface="Lucida Sans Unicode" panose="020B0602030504020204" pitchFamily="34" charset="0"/>
                <a:cs typeface="Lucida Sans Unicode" panose="020B0602030504020204" pitchFamily="34" charset="0"/>
              </a:rPr>
              <a:t>receive</a:t>
            </a:r>
            <a:r>
              <a:rPr lang="de-DE" sz="2400" b="1" dirty="0">
                <a:solidFill>
                  <a:schemeClr val="tx1"/>
                </a:solidFill>
                <a:latin typeface="Lucida Sans Unicode" panose="020B0602030504020204" pitchFamily="34" charset="0"/>
                <a:cs typeface="Lucida Sans Unicode" panose="020B0602030504020204" pitchFamily="34" charset="0"/>
              </a:rPr>
              <a:t> </a:t>
            </a:r>
            <a:r>
              <a:rPr lang="de-DE" sz="2400" b="1" dirty="0" err="1">
                <a:solidFill>
                  <a:schemeClr val="tx1"/>
                </a:solidFill>
                <a:latin typeface="Lucida Sans Unicode" panose="020B0602030504020204" pitchFamily="34" charset="0"/>
                <a:cs typeface="Lucida Sans Unicode" panose="020B0602030504020204" pitchFamily="34" charset="0"/>
              </a:rPr>
              <a:t>the</a:t>
            </a:r>
            <a:r>
              <a:rPr lang="de-DE" sz="2400" b="1" dirty="0">
                <a:solidFill>
                  <a:schemeClr val="tx1"/>
                </a:solidFill>
                <a:latin typeface="Lucida Sans Unicode" panose="020B0602030504020204" pitchFamily="34" charset="0"/>
                <a:cs typeface="Lucida Sans Unicode" panose="020B0602030504020204" pitchFamily="34" charset="0"/>
              </a:rPr>
              <a:t> </a:t>
            </a:r>
            <a:r>
              <a:rPr lang="de-DE" sz="2400" b="1" dirty="0" err="1">
                <a:solidFill>
                  <a:schemeClr val="tx1"/>
                </a:solidFill>
                <a:latin typeface="Lucida Sans Unicode" panose="020B0602030504020204" pitchFamily="34" charset="0"/>
                <a:cs typeface="Lucida Sans Unicode" panose="020B0602030504020204" pitchFamily="34" charset="0"/>
              </a:rPr>
              <a:t>poster</a:t>
            </a:r>
            <a:r>
              <a:rPr lang="de-DE" sz="2400" b="1" dirty="0">
                <a:solidFill>
                  <a:schemeClr val="tx1"/>
                </a:solidFill>
                <a:latin typeface="Lucida Sans Unicode" panose="020B0602030504020204" pitchFamily="34" charset="0"/>
                <a:cs typeface="Lucida Sans Unicode" panose="020B0602030504020204" pitchFamily="34" charset="0"/>
              </a:rPr>
              <a:t>, </a:t>
            </a:r>
            <a:r>
              <a:rPr lang="de-DE" sz="2400" b="1" dirty="0" err="1">
                <a:solidFill>
                  <a:schemeClr val="tx1"/>
                </a:solidFill>
                <a:latin typeface="Lucida Sans Unicode" panose="020B0602030504020204" pitchFamily="34" charset="0"/>
                <a:cs typeface="Lucida Sans Unicode" panose="020B0602030504020204" pitchFamily="34" charset="0"/>
              </a:rPr>
              <a:t>or</a:t>
            </a:r>
            <a:r>
              <a:rPr lang="de-DE" sz="2400" b="1" dirty="0">
                <a:solidFill>
                  <a:schemeClr val="tx1"/>
                </a:solidFill>
                <a:latin typeface="Lucida Sans Unicode" panose="020B0602030504020204" pitchFamily="34" charset="0"/>
                <a:cs typeface="Lucida Sans Unicode" panose="020B0602030504020204" pitchFamily="34" charset="0"/>
              </a:rPr>
              <a:t> </a:t>
            </a:r>
            <a:r>
              <a:rPr lang="de-DE" sz="2400" b="1" dirty="0" err="1">
                <a:solidFill>
                  <a:schemeClr val="tx1"/>
                </a:solidFill>
                <a:latin typeface="Lucida Sans Unicode" panose="020B0602030504020204" pitchFamily="34" charset="0"/>
                <a:cs typeface="Lucida Sans Unicode" panose="020B0602030504020204" pitchFamily="34" charset="0"/>
              </a:rPr>
              <a:t>contact</a:t>
            </a:r>
            <a:r>
              <a:rPr lang="de-DE" sz="2400" b="1" dirty="0">
                <a:solidFill>
                  <a:schemeClr val="tx1"/>
                </a:solidFill>
                <a:latin typeface="Lucida Sans Unicode" panose="020B0602030504020204" pitchFamily="34" charset="0"/>
                <a:cs typeface="Lucida Sans Unicode" panose="020B0602030504020204" pitchFamily="34" charset="0"/>
              </a:rPr>
              <a:t> </a:t>
            </a:r>
            <a:r>
              <a:rPr lang="de-DE" sz="2400" b="1" dirty="0" err="1">
                <a:solidFill>
                  <a:schemeClr val="tx1"/>
                </a:solidFill>
                <a:latin typeface="Lucida Sans Unicode" panose="020B0602030504020204" pitchFamily="34" charset="0"/>
                <a:cs typeface="Lucida Sans Unicode" panose="020B0602030504020204" pitchFamily="34" charset="0"/>
              </a:rPr>
              <a:t>the</a:t>
            </a:r>
            <a:r>
              <a:rPr lang="de-DE" sz="2400" b="1" dirty="0">
                <a:solidFill>
                  <a:schemeClr val="tx1"/>
                </a:solidFill>
                <a:latin typeface="Lucida Sans Unicode" panose="020B0602030504020204" pitchFamily="34" charset="0"/>
                <a:cs typeface="Lucida Sans Unicode" panose="020B0602030504020204" pitchFamily="34" charset="0"/>
              </a:rPr>
              <a:t> </a:t>
            </a:r>
            <a:r>
              <a:rPr lang="de-DE" sz="2400" b="1" dirty="0" err="1">
                <a:solidFill>
                  <a:schemeClr val="tx1"/>
                </a:solidFill>
                <a:latin typeface="Lucida Sans Unicode" panose="020B0602030504020204" pitchFamily="34" charset="0"/>
                <a:cs typeface="Lucida Sans Unicode" panose="020B0602030504020204" pitchFamily="34" charset="0"/>
              </a:rPr>
              <a:t>author</a:t>
            </a:r>
            <a:r>
              <a:rPr lang="de-DE" sz="2400" b="1" dirty="0">
                <a:solidFill>
                  <a:schemeClr val="tx1"/>
                </a:solidFill>
                <a:latin typeface="Lucida Sans Unicode" panose="020B0602030504020204" pitchFamily="34" charset="0"/>
                <a:cs typeface="Lucida Sans Unicode" panose="020B0602030504020204" pitchFamily="34" charset="0"/>
              </a:rPr>
              <a:t> at </a:t>
            </a:r>
            <a:r>
              <a:rPr lang="de-DE" sz="2400" dirty="0">
                <a:solidFill>
                  <a:schemeClr val="tx1"/>
                </a:solidFill>
                <a:latin typeface="Lucida Sans Unicode" panose="020B0602030504020204" pitchFamily="34" charset="0"/>
                <a:cs typeface="Lucida Sans Unicode" panose="020B0602030504020204" pitchFamily="34" charset="0"/>
              </a:rPr>
              <a:t>alexander.smolka@tum.de.</a:t>
            </a:r>
          </a:p>
        </p:txBody>
      </p:sp>
      <p:cxnSp>
        <p:nvCxnSpPr>
          <p:cNvPr id="21" name="Gerader Verbinder 20">
            <a:extLst>
              <a:ext uri="{FF2B5EF4-FFF2-40B4-BE49-F238E27FC236}">
                <a16:creationId xmlns:a16="http://schemas.microsoft.com/office/drawing/2014/main" id="{E0D38ADA-D827-4590-AF00-3B27F52E8369}"/>
              </a:ext>
            </a:extLst>
          </p:cNvPr>
          <p:cNvCxnSpPr>
            <a:cxnSpLocks/>
          </p:cNvCxnSpPr>
          <p:nvPr/>
        </p:nvCxnSpPr>
        <p:spPr>
          <a:xfrm>
            <a:off x="1648718" y="10614612"/>
            <a:ext cx="0" cy="6792324"/>
          </a:xfrm>
          <a:prstGeom prst="line">
            <a:avLst/>
          </a:prstGeom>
          <a:ln w="76200">
            <a:solidFill>
              <a:srgbClr val="0065BD"/>
            </a:solidFill>
            <a:prstDash val="sysDot"/>
          </a:ln>
        </p:spPr>
        <p:style>
          <a:lnRef idx="1">
            <a:schemeClr val="accent1"/>
          </a:lnRef>
          <a:fillRef idx="0">
            <a:schemeClr val="accent1"/>
          </a:fillRef>
          <a:effectRef idx="0">
            <a:schemeClr val="accent1"/>
          </a:effectRef>
          <a:fontRef idx="minor">
            <a:schemeClr val="tx1"/>
          </a:fontRef>
        </p:style>
      </p:cxnSp>
      <p:cxnSp>
        <p:nvCxnSpPr>
          <p:cNvPr id="4" name="Gerader Verbinder 3">
            <a:extLst>
              <a:ext uri="{FF2B5EF4-FFF2-40B4-BE49-F238E27FC236}">
                <a16:creationId xmlns:a16="http://schemas.microsoft.com/office/drawing/2014/main" id="{73B28D53-9516-4A5B-8128-1664E10B4EA0}"/>
              </a:ext>
            </a:extLst>
          </p:cNvPr>
          <p:cNvCxnSpPr>
            <a:cxnSpLocks/>
          </p:cNvCxnSpPr>
          <p:nvPr/>
        </p:nvCxnSpPr>
        <p:spPr>
          <a:xfrm flipV="1">
            <a:off x="1645042" y="17406936"/>
            <a:ext cx="0" cy="9137873"/>
          </a:xfrm>
          <a:prstGeom prst="line">
            <a:avLst/>
          </a:prstGeom>
          <a:ln w="76200">
            <a:solidFill>
              <a:srgbClr val="0065BD"/>
            </a:solidFill>
          </a:ln>
        </p:spPr>
        <p:style>
          <a:lnRef idx="1">
            <a:schemeClr val="accent1"/>
          </a:lnRef>
          <a:fillRef idx="0">
            <a:schemeClr val="accent1"/>
          </a:fillRef>
          <a:effectRef idx="0">
            <a:schemeClr val="accent1"/>
          </a:effectRef>
          <a:fontRef idx="minor">
            <a:schemeClr val="tx1"/>
          </a:fontRef>
        </p:style>
      </p:cxnSp>
      <p:sp>
        <p:nvSpPr>
          <p:cNvPr id="261" name="Gewitterblitz 260">
            <a:extLst>
              <a:ext uri="{FF2B5EF4-FFF2-40B4-BE49-F238E27FC236}">
                <a16:creationId xmlns:a16="http://schemas.microsoft.com/office/drawing/2014/main" id="{6B84DF53-EC43-4214-A4F7-6B7D4E5593D8}"/>
              </a:ext>
            </a:extLst>
          </p:cNvPr>
          <p:cNvSpPr/>
          <p:nvPr/>
        </p:nvSpPr>
        <p:spPr>
          <a:xfrm rot="2480165">
            <a:off x="1394287" y="15951457"/>
            <a:ext cx="1101619" cy="3263768"/>
          </a:xfrm>
          <a:prstGeom prst="lightningBol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60" name="Textfeld 259">
            <a:extLst>
              <a:ext uri="{FF2B5EF4-FFF2-40B4-BE49-F238E27FC236}">
                <a16:creationId xmlns:a16="http://schemas.microsoft.com/office/drawing/2014/main" id="{D8F791FF-3A61-489A-996D-54CEB624175E}"/>
              </a:ext>
            </a:extLst>
          </p:cNvPr>
          <p:cNvSpPr txBox="1"/>
          <p:nvPr/>
        </p:nvSpPr>
        <p:spPr>
          <a:xfrm>
            <a:off x="1773955" y="16033707"/>
            <a:ext cx="1918535" cy="646986"/>
          </a:xfrm>
          <a:prstGeom prst="roundRect">
            <a:avLst/>
          </a:prstGeom>
          <a:solidFill>
            <a:schemeClr val="bg1"/>
          </a:solidFill>
          <a:ln>
            <a:solidFill>
              <a:schemeClr val="tx1"/>
            </a:solidFill>
          </a:ln>
        </p:spPr>
        <p:txBody>
          <a:bodyPr wrap="square" rtlCol="0">
            <a:spAutoFit/>
          </a:bodyPr>
          <a:lstStyle/>
          <a:p>
            <a:pPr algn="ctr"/>
            <a:r>
              <a:rPr lang="en-US" sz="3200" dirty="0" err="1">
                <a:latin typeface="Lucida Sans Unicode" panose="020B0602030504020204" pitchFamily="34" charset="0"/>
                <a:cs typeface="Lucida Sans Unicode" panose="020B0602030504020204" pitchFamily="34" charset="0"/>
              </a:rPr>
              <a:t>P</a:t>
            </a:r>
            <a:r>
              <a:rPr lang="en-US" sz="3200" baseline="-25000" dirty="0" err="1">
                <a:latin typeface="Lucida Sans Unicode" panose="020B0602030504020204" pitchFamily="34" charset="0"/>
                <a:cs typeface="Lucida Sans Unicode" panose="020B0602030504020204" pitchFamily="34" charset="0"/>
              </a:rPr>
              <a:t>Heater</a:t>
            </a:r>
            <a:endParaRPr lang="de-DE" sz="3200" dirty="0">
              <a:latin typeface="Lucida Sans Unicode" panose="020B0602030504020204" pitchFamily="34" charset="0"/>
              <a:cs typeface="Lucida Sans Unicode" panose="020B0602030504020204" pitchFamily="34" charset="0"/>
            </a:endParaRPr>
          </a:p>
        </p:txBody>
      </p:sp>
      <p:sp>
        <p:nvSpPr>
          <p:cNvPr id="77" name="Rechteck 76">
            <a:extLst>
              <a:ext uri="{FF2B5EF4-FFF2-40B4-BE49-F238E27FC236}">
                <a16:creationId xmlns:a16="http://schemas.microsoft.com/office/drawing/2014/main" id="{9CB45532-882E-49CC-A62E-3AD639654A8F}"/>
              </a:ext>
            </a:extLst>
          </p:cNvPr>
          <p:cNvSpPr/>
          <p:nvPr/>
        </p:nvSpPr>
        <p:spPr>
          <a:xfrm>
            <a:off x="-28134" y="907610"/>
            <a:ext cx="4742659" cy="9717081"/>
          </a:xfrm>
          <a:prstGeom prst="rect">
            <a:avLst/>
          </a:prstGeom>
          <a:noFill/>
          <a:ln w="76200">
            <a:solidFill>
              <a:srgbClr val="0065B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feil: nach rechts 28">
            <a:extLst>
              <a:ext uri="{FF2B5EF4-FFF2-40B4-BE49-F238E27FC236}">
                <a16:creationId xmlns:a16="http://schemas.microsoft.com/office/drawing/2014/main" id="{756CC4B2-21D7-48D7-A1FE-444FB2816459}"/>
              </a:ext>
            </a:extLst>
          </p:cNvPr>
          <p:cNvSpPr/>
          <p:nvPr/>
        </p:nvSpPr>
        <p:spPr>
          <a:xfrm>
            <a:off x="1098006" y="23784112"/>
            <a:ext cx="1534595" cy="820330"/>
          </a:xfrm>
          <a:prstGeom prst="rightArrow">
            <a:avLst/>
          </a:prstGeom>
          <a:solidFill>
            <a:schemeClr val="bg1">
              <a:alpha val="60000"/>
            </a:schemeClr>
          </a:solidFill>
          <a:ln>
            <a:solidFill>
              <a:srgbClr val="E285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Pfeil: nach rechts 85">
            <a:extLst>
              <a:ext uri="{FF2B5EF4-FFF2-40B4-BE49-F238E27FC236}">
                <a16:creationId xmlns:a16="http://schemas.microsoft.com/office/drawing/2014/main" id="{F59CD8D8-8873-4863-82C9-65E6E193E164}"/>
              </a:ext>
            </a:extLst>
          </p:cNvPr>
          <p:cNvSpPr/>
          <p:nvPr/>
        </p:nvSpPr>
        <p:spPr>
          <a:xfrm>
            <a:off x="1188681" y="12951505"/>
            <a:ext cx="1534595" cy="820330"/>
          </a:xfrm>
          <a:prstGeom prst="rightArrow">
            <a:avLst/>
          </a:prstGeom>
          <a:solidFill>
            <a:schemeClr val="bg1">
              <a:alpha val="60000"/>
            </a:schemeClr>
          </a:solidFill>
          <a:ln>
            <a:solidFill>
              <a:srgbClr val="E285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Gerader Verbinder 9">
            <a:extLst>
              <a:ext uri="{FF2B5EF4-FFF2-40B4-BE49-F238E27FC236}">
                <a16:creationId xmlns:a16="http://schemas.microsoft.com/office/drawing/2014/main" id="{BA1F0D0D-710D-417D-8190-31ECA39919B3}"/>
              </a:ext>
            </a:extLst>
          </p:cNvPr>
          <p:cNvCxnSpPr>
            <a:cxnSpLocks/>
          </p:cNvCxnSpPr>
          <p:nvPr/>
        </p:nvCxnSpPr>
        <p:spPr>
          <a:xfrm flipV="1">
            <a:off x="560308" y="10626435"/>
            <a:ext cx="1160513" cy="2141"/>
          </a:xfrm>
          <a:prstGeom prst="line">
            <a:avLst/>
          </a:prstGeom>
          <a:ln w="76200">
            <a:solidFill>
              <a:srgbClr val="0065BD"/>
            </a:solidFill>
          </a:ln>
        </p:spPr>
        <p:style>
          <a:lnRef idx="1">
            <a:schemeClr val="accent1"/>
          </a:lnRef>
          <a:fillRef idx="0">
            <a:schemeClr val="accent1"/>
          </a:fillRef>
          <a:effectRef idx="0">
            <a:schemeClr val="accent1"/>
          </a:effectRef>
          <a:fontRef idx="minor">
            <a:schemeClr val="tx1"/>
          </a:fontRef>
        </p:style>
      </p:cxnSp>
      <p:sp>
        <p:nvSpPr>
          <p:cNvPr id="87" name="Pfeil: nach rechts 86">
            <a:extLst>
              <a:ext uri="{FF2B5EF4-FFF2-40B4-BE49-F238E27FC236}">
                <a16:creationId xmlns:a16="http://schemas.microsoft.com/office/drawing/2014/main" id="{0C56662E-AE50-4A37-91D3-5DCC5E7A3F55}"/>
              </a:ext>
            </a:extLst>
          </p:cNvPr>
          <p:cNvSpPr/>
          <p:nvPr/>
        </p:nvSpPr>
        <p:spPr>
          <a:xfrm rot="16200000">
            <a:off x="384918" y="10096520"/>
            <a:ext cx="1534595" cy="820330"/>
          </a:xfrm>
          <a:prstGeom prst="rightArrow">
            <a:avLst/>
          </a:prstGeom>
          <a:solidFill>
            <a:schemeClr val="bg1">
              <a:alpha val="60000"/>
            </a:schemeClr>
          </a:solidFill>
          <a:ln>
            <a:solidFill>
              <a:srgbClr val="E285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feld 15">
                <a:extLst>
                  <a:ext uri="{FF2B5EF4-FFF2-40B4-BE49-F238E27FC236}">
                    <a16:creationId xmlns:a16="http://schemas.microsoft.com/office/drawing/2014/main" id="{964D06C4-7DD4-4532-948F-E893BEAF97D5}"/>
                  </a:ext>
                </a:extLst>
              </p:cNvPr>
              <p:cNvSpPr txBox="1"/>
              <p:nvPr/>
            </p:nvSpPr>
            <p:spPr>
              <a:xfrm>
                <a:off x="2800846" y="13061427"/>
                <a:ext cx="1534593" cy="5395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rgbClr val="E28542"/>
                              </a:solidFill>
                              <a:latin typeface="Cambria Math" panose="02040503050406030204" pitchFamily="18" charset="0"/>
                            </a:rPr>
                          </m:ctrlPr>
                        </m:sSubPr>
                        <m:e>
                          <m:acc>
                            <m:accPr>
                              <m:chr m:val="̇"/>
                              <m:ctrlPr>
                                <a:rPr lang="en-US" sz="2800" b="0" i="1" smtClean="0">
                                  <a:solidFill>
                                    <a:srgbClr val="E28542"/>
                                  </a:solidFill>
                                  <a:latin typeface="Cambria Math" panose="02040503050406030204" pitchFamily="18" charset="0"/>
                                </a:rPr>
                              </m:ctrlPr>
                            </m:accPr>
                            <m:e>
                              <m:r>
                                <a:rPr lang="en-US" sz="2800" b="0" i="1" smtClean="0">
                                  <a:solidFill>
                                    <a:srgbClr val="E28542"/>
                                  </a:solidFill>
                                  <a:latin typeface="Cambria Math" panose="02040503050406030204" pitchFamily="18" charset="0"/>
                                </a:rPr>
                                <m:t>𝑄</m:t>
                              </m:r>
                            </m:e>
                          </m:acc>
                        </m:e>
                        <m:sub>
                          <m:r>
                            <a:rPr lang="en-US" sz="2800" b="0" i="1" smtClean="0">
                              <a:solidFill>
                                <a:srgbClr val="E28542"/>
                              </a:solidFill>
                              <a:latin typeface="Cambria Math" panose="02040503050406030204" pitchFamily="18" charset="0"/>
                            </a:rPr>
                            <m:t>𝑐h𝑎𝑚𝑏𝑒𝑟</m:t>
                          </m:r>
                        </m:sub>
                      </m:sSub>
                    </m:oMath>
                  </m:oMathPara>
                </a14:m>
                <a:endParaRPr lang="de-DE" sz="2800" dirty="0">
                  <a:solidFill>
                    <a:srgbClr val="E28542"/>
                  </a:solidFill>
                </a:endParaRPr>
              </a:p>
            </p:txBody>
          </p:sp>
        </mc:Choice>
        <mc:Fallback>
          <p:sp>
            <p:nvSpPr>
              <p:cNvPr id="16" name="Textfeld 15">
                <a:extLst>
                  <a:ext uri="{FF2B5EF4-FFF2-40B4-BE49-F238E27FC236}">
                    <a16:creationId xmlns:a16="http://schemas.microsoft.com/office/drawing/2014/main" id="{964D06C4-7DD4-4532-948F-E893BEAF97D5}"/>
                  </a:ext>
                </a:extLst>
              </p:cNvPr>
              <p:cNvSpPr txBox="1">
                <a:spLocks noRot="1" noChangeAspect="1" noMove="1" noResize="1" noEditPoints="1" noAdjustHandles="1" noChangeArrowheads="1" noChangeShapeType="1" noTextEdit="1"/>
              </p:cNvSpPr>
              <p:nvPr/>
            </p:nvSpPr>
            <p:spPr>
              <a:xfrm>
                <a:off x="2800846" y="13061427"/>
                <a:ext cx="1534593" cy="53957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feld 79">
                <a:extLst>
                  <a:ext uri="{FF2B5EF4-FFF2-40B4-BE49-F238E27FC236}">
                    <a16:creationId xmlns:a16="http://schemas.microsoft.com/office/drawing/2014/main" id="{588D41A4-43F6-4B3B-83FE-F7F77067AAB9}"/>
                  </a:ext>
                </a:extLst>
              </p:cNvPr>
              <p:cNvSpPr txBox="1"/>
              <p:nvPr/>
            </p:nvSpPr>
            <p:spPr>
              <a:xfrm>
                <a:off x="2566446" y="23876088"/>
                <a:ext cx="1534593" cy="5845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rgbClr val="E28542"/>
                              </a:solidFill>
                              <a:latin typeface="Cambria Math" panose="02040503050406030204" pitchFamily="18" charset="0"/>
                            </a:rPr>
                          </m:ctrlPr>
                        </m:sSubPr>
                        <m:e>
                          <m:acc>
                            <m:accPr>
                              <m:chr m:val="̇"/>
                              <m:ctrlPr>
                                <a:rPr lang="en-US" sz="2800" b="0" i="1" smtClean="0">
                                  <a:solidFill>
                                    <a:srgbClr val="E28542"/>
                                  </a:solidFill>
                                  <a:latin typeface="Cambria Math" panose="02040503050406030204" pitchFamily="18" charset="0"/>
                                </a:rPr>
                              </m:ctrlPr>
                            </m:accPr>
                            <m:e>
                              <m:r>
                                <a:rPr lang="en-US" sz="2800" b="0" i="1" smtClean="0">
                                  <a:solidFill>
                                    <a:srgbClr val="E28542"/>
                                  </a:solidFill>
                                  <a:latin typeface="Cambria Math" panose="02040503050406030204" pitchFamily="18" charset="0"/>
                                </a:rPr>
                                <m:t>𝑄</m:t>
                              </m:r>
                            </m:e>
                          </m:acc>
                        </m:e>
                        <m:sub>
                          <m:r>
                            <a:rPr lang="en-US" sz="2800" b="0" i="1" smtClean="0">
                              <a:solidFill>
                                <a:srgbClr val="E28542"/>
                              </a:solidFill>
                              <a:latin typeface="Cambria Math" panose="02040503050406030204" pitchFamily="18" charset="0"/>
                            </a:rPr>
                            <m:t>𝑟𝑒𝑔𝑜𝑙𝑖𝑡h</m:t>
                          </m:r>
                        </m:sub>
                      </m:sSub>
                    </m:oMath>
                  </m:oMathPara>
                </a14:m>
                <a:endParaRPr lang="de-DE" sz="2800" dirty="0">
                  <a:solidFill>
                    <a:srgbClr val="E28542"/>
                  </a:solidFill>
                </a:endParaRPr>
              </a:p>
            </p:txBody>
          </p:sp>
        </mc:Choice>
        <mc:Fallback xmlns="">
          <p:sp>
            <p:nvSpPr>
              <p:cNvPr id="80" name="Textfeld 79">
                <a:extLst>
                  <a:ext uri="{FF2B5EF4-FFF2-40B4-BE49-F238E27FC236}">
                    <a16:creationId xmlns:a16="http://schemas.microsoft.com/office/drawing/2014/main" id="{588D41A4-43F6-4B3B-83FE-F7F77067AAB9}"/>
                  </a:ext>
                </a:extLst>
              </p:cNvPr>
              <p:cNvSpPr txBox="1">
                <a:spLocks noRot="1" noChangeAspect="1" noMove="1" noResize="1" noEditPoints="1" noAdjustHandles="1" noChangeArrowheads="1" noChangeShapeType="1" noTextEdit="1"/>
              </p:cNvSpPr>
              <p:nvPr/>
            </p:nvSpPr>
            <p:spPr>
              <a:xfrm>
                <a:off x="2566446" y="23876088"/>
                <a:ext cx="1534593" cy="584519"/>
              </a:xfrm>
              <a:prstGeom prst="rect">
                <a:avLst/>
              </a:prstGeom>
              <a:blipFill>
                <a:blip r:embed="rId1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3" name="Textfeld 82">
                <a:extLst>
                  <a:ext uri="{FF2B5EF4-FFF2-40B4-BE49-F238E27FC236}">
                    <a16:creationId xmlns:a16="http://schemas.microsoft.com/office/drawing/2014/main" id="{83ABA650-C67E-4211-A64A-24546AD7FBA1}"/>
                  </a:ext>
                </a:extLst>
              </p:cNvPr>
              <p:cNvSpPr txBox="1"/>
              <p:nvPr/>
            </p:nvSpPr>
            <p:spPr>
              <a:xfrm>
                <a:off x="417977" y="9104571"/>
                <a:ext cx="1534593" cy="5395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rgbClr val="E28542"/>
                              </a:solidFill>
                              <a:latin typeface="Cambria Math" panose="02040503050406030204" pitchFamily="18" charset="0"/>
                            </a:rPr>
                          </m:ctrlPr>
                        </m:sSubPr>
                        <m:e>
                          <m:acc>
                            <m:accPr>
                              <m:chr m:val="̇"/>
                              <m:ctrlPr>
                                <a:rPr lang="en-US" sz="2800" b="0" i="1" smtClean="0">
                                  <a:solidFill>
                                    <a:srgbClr val="E28542"/>
                                  </a:solidFill>
                                  <a:latin typeface="Cambria Math" panose="02040503050406030204" pitchFamily="18" charset="0"/>
                                </a:rPr>
                              </m:ctrlPr>
                            </m:accPr>
                            <m:e>
                              <m:r>
                                <a:rPr lang="en-US" sz="2800" b="0" i="1" smtClean="0">
                                  <a:solidFill>
                                    <a:srgbClr val="E28542"/>
                                  </a:solidFill>
                                  <a:latin typeface="Cambria Math" panose="02040503050406030204" pitchFamily="18" charset="0"/>
                                </a:rPr>
                                <m:t>𝑄</m:t>
                              </m:r>
                            </m:e>
                          </m:acc>
                        </m:e>
                        <m:sub>
                          <m:r>
                            <a:rPr lang="en-US" sz="2800" b="0" i="1" smtClean="0">
                              <a:solidFill>
                                <a:srgbClr val="E28542"/>
                              </a:solidFill>
                              <a:latin typeface="Cambria Math" panose="02040503050406030204" pitchFamily="18" charset="0"/>
                            </a:rPr>
                            <m:t>𝑖𝑛𝑠𝑡𝑟𝑢𝑚𝑒𝑛𝑡𝑎𝑡𝑖𝑜𝑛</m:t>
                          </m:r>
                        </m:sub>
                      </m:sSub>
                    </m:oMath>
                  </m:oMathPara>
                </a14:m>
                <a:endParaRPr lang="de-DE" sz="2800" dirty="0">
                  <a:solidFill>
                    <a:srgbClr val="E28542"/>
                  </a:solidFill>
                </a:endParaRPr>
              </a:p>
            </p:txBody>
          </p:sp>
        </mc:Choice>
        <mc:Fallback xmlns="">
          <p:sp>
            <p:nvSpPr>
              <p:cNvPr id="83" name="Textfeld 82">
                <a:extLst>
                  <a:ext uri="{FF2B5EF4-FFF2-40B4-BE49-F238E27FC236}">
                    <a16:creationId xmlns:a16="http://schemas.microsoft.com/office/drawing/2014/main" id="{83ABA650-C67E-4211-A64A-24546AD7FBA1}"/>
                  </a:ext>
                </a:extLst>
              </p:cNvPr>
              <p:cNvSpPr txBox="1">
                <a:spLocks noRot="1" noChangeAspect="1" noMove="1" noResize="1" noEditPoints="1" noAdjustHandles="1" noChangeArrowheads="1" noChangeShapeType="1" noTextEdit="1"/>
              </p:cNvSpPr>
              <p:nvPr/>
            </p:nvSpPr>
            <p:spPr>
              <a:xfrm>
                <a:off x="417977" y="9104571"/>
                <a:ext cx="1534593" cy="539571"/>
              </a:xfrm>
              <a:prstGeom prst="rect">
                <a:avLst/>
              </a:prstGeom>
              <a:blipFill>
                <a:blip r:embed="rId13"/>
                <a:stretch>
                  <a:fillRect r="-61355"/>
                </a:stretch>
              </a:blipFill>
            </p:spPr>
            <p:txBody>
              <a:bodyPr/>
              <a:lstStyle/>
              <a:p>
                <a:r>
                  <a:rPr lang="de-DE">
                    <a:noFill/>
                  </a:rPr>
                  <a:t> </a:t>
                </a:r>
              </a:p>
            </p:txBody>
          </p:sp>
        </mc:Fallback>
      </mc:AlternateContent>
      <p:sp>
        <p:nvSpPr>
          <p:cNvPr id="104" name="Textfeld 103">
            <a:extLst>
              <a:ext uri="{FF2B5EF4-FFF2-40B4-BE49-F238E27FC236}">
                <a16:creationId xmlns:a16="http://schemas.microsoft.com/office/drawing/2014/main" id="{B51CA3A4-58C2-47EF-A3D0-51F3DD768352}"/>
              </a:ext>
            </a:extLst>
          </p:cNvPr>
          <p:cNvSpPr txBox="1"/>
          <p:nvPr/>
        </p:nvSpPr>
        <p:spPr>
          <a:xfrm>
            <a:off x="-9552369" y="19606598"/>
            <a:ext cx="7704856" cy="2705381"/>
          </a:xfrm>
          <a:prstGeom prst="roundRect">
            <a:avLst/>
          </a:prstGeom>
          <a:solidFill>
            <a:srgbClr val="FFFFFF"/>
          </a:solidFill>
          <a:ln>
            <a:solidFill>
              <a:schemeClr val="tx1"/>
            </a:solidFill>
          </a:ln>
        </p:spPr>
        <p:txBody>
          <a:bodyPr wrap="square" lIns="144000" tIns="144000" rIns="144000" bIns="144000">
            <a:spAutoFit/>
          </a:bodyPr>
          <a:lstStyle/>
          <a:p>
            <a:pPr algn="just"/>
            <a:r>
              <a:rPr lang="en-US" sz="2800" dirty="0">
                <a:solidFill>
                  <a:schemeClr val="tx1"/>
                </a:solidFill>
                <a:latin typeface="Lucida Sans Unicode" panose="020B0602030504020204" pitchFamily="34" charset="0"/>
                <a:cs typeface="Lucida Sans Unicode" panose="020B0602030504020204" pitchFamily="34" charset="0"/>
              </a:rPr>
              <a:t>Variations of the heater power led to roughly </a:t>
            </a:r>
            <a:r>
              <a:rPr lang="en-US" sz="2800" b="1" dirty="0">
                <a:solidFill>
                  <a:srgbClr val="E28542"/>
                </a:solidFill>
                <a:latin typeface="Lucida Sans Unicode" panose="020B0602030504020204" pitchFamily="34" charset="0"/>
                <a:cs typeface="Lucida Sans Unicode" panose="020B0602030504020204" pitchFamily="34" charset="0"/>
              </a:rPr>
              <a:t>identical, though scaled</a:t>
            </a:r>
            <a:r>
              <a:rPr lang="en-US" sz="2800" dirty="0">
                <a:solidFill>
                  <a:srgbClr val="E28542"/>
                </a:solidFill>
                <a:latin typeface="Lucida Sans Unicode" panose="020B0602030504020204" pitchFamily="34" charset="0"/>
                <a:cs typeface="Lucida Sans Unicode" panose="020B0602030504020204" pitchFamily="34" charset="0"/>
              </a:rPr>
              <a:t> </a:t>
            </a:r>
            <a:r>
              <a:rPr lang="en-US" sz="2800" dirty="0">
                <a:solidFill>
                  <a:schemeClr val="tx1"/>
                </a:solidFill>
                <a:latin typeface="Lucida Sans Unicode" panose="020B0602030504020204" pitchFamily="34" charset="0"/>
                <a:cs typeface="Lucida Sans Unicode" panose="020B0602030504020204" pitchFamily="34" charset="0"/>
              </a:rPr>
              <a:t>results for the heat fluxes. The molar flux reached its plateau </a:t>
            </a:r>
            <a:r>
              <a:rPr lang="en-US" sz="2800" b="1" dirty="0">
                <a:solidFill>
                  <a:srgbClr val="E28542"/>
                </a:solidFill>
                <a:latin typeface="Lucida Sans Unicode" panose="020B0602030504020204" pitchFamily="34" charset="0"/>
                <a:cs typeface="Lucida Sans Unicode" panose="020B0602030504020204" pitchFamily="34" charset="0"/>
              </a:rPr>
              <a:t>earlier</a:t>
            </a:r>
            <a:r>
              <a:rPr lang="en-US" sz="2800" dirty="0">
                <a:solidFill>
                  <a:schemeClr val="tx1"/>
                </a:solidFill>
                <a:latin typeface="Lucida Sans Unicode" panose="020B0602030504020204" pitchFamily="34" charset="0"/>
                <a:cs typeface="Lucida Sans Unicode" panose="020B0602030504020204" pitchFamily="34" charset="0"/>
              </a:rPr>
              <a:t> for higher power inputs.</a:t>
            </a:r>
          </a:p>
        </p:txBody>
      </p:sp>
      <p:pic>
        <p:nvPicPr>
          <p:cNvPr id="108" name="Grafik 107">
            <a:extLst>
              <a:ext uri="{FF2B5EF4-FFF2-40B4-BE49-F238E27FC236}">
                <a16:creationId xmlns:a16="http://schemas.microsoft.com/office/drawing/2014/main" id="{E4C0303A-7E4E-43CB-BD93-C4F5EECD49A1}"/>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795750" y="28533475"/>
            <a:ext cx="1730864" cy="1730864"/>
          </a:xfrm>
          <a:prstGeom prst="rect">
            <a:avLst/>
          </a:prstGeom>
        </p:spPr>
      </p:pic>
      <p:cxnSp>
        <p:nvCxnSpPr>
          <p:cNvPr id="109" name="Gerade Verbindung mit Pfeil 108">
            <a:extLst>
              <a:ext uri="{FF2B5EF4-FFF2-40B4-BE49-F238E27FC236}">
                <a16:creationId xmlns:a16="http://schemas.microsoft.com/office/drawing/2014/main" id="{80FC3ED3-51B3-4BB0-9EB5-4DDA3095C0B8}"/>
              </a:ext>
            </a:extLst>
          </p:cNvPr>
          <p:cNvCxnSpPr>
            <a:cxnSpLocks/>
          </p:cNvCxnSpPr>
          <p:nvPr/>
        </p:nvCxnSpPr>
        <p:spPr>
          <a:xfrm>
            <a:off x="881982" y="15873434"/>
            <a:ext cx="16691" cy="10614730"/>
          </a:xfrm>
          <a:prstGeom prst="straightConnector1">
            <a:avLst/>
          </a:prstGeom>
          <a:ln w="3810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5" name="Grafik 4">
            <a:extLst>
              <a:ext uri="{FF2B5EF4-FFF2-40B4-BE49-F238E27FC236}">
                <a16:creationId xmlns:a16="http://schemas.microsoft.com/office/drawing/2014/main" id="{B2A6AA1A-1A86-40F7-9564-89B8BF30B183}"/>
              </a:ext>
            </a:extLst>
          </p:cNvPr>
          <p:cNvPicPr>
            <a:picLocks noChangeAspect="1"/>
          </p:cNvPicPr>
          <p:nvPr/>
        </p:nvPicPr>
        <p:blipFill>
          <a:blip r:embed="rId14">
            <a:clrChange>
              <a:clrFrom>
                <a:srgbClr val="98C6EA"/>
              </a:clrFrom>
              <a:clrTo>
                <a:srgbClr val="98C6EA">
                  <a:alpha val="0"/>
                </a:srgbClr>
              </a:clrTo>
            </a:clrChange>
          </a:blip>
          <a:stretch>
            <a:fillRect/>
          </a:stretch>
        </p:blipFill>
        <p:spPr>
          <a:xfrm>
            <a:off x="24924451" y="17022077"/>
            <a:ext cx="8984438" cy="8055014"/>
          </a:xfrm>
          <a:prstGeom prst="rect">
            <a:avLst/>
          </a:prstGeom>
        </p:spPr>
      </p:pic>
      <p:sp>
        <p:nvSpPr>
          <p:cNvPr id="24" name="Textfeld 23">
            <a:extLst>
              <a:ext uri="{FF2B5EF4-FFF2-40B4-BE49-F238E27FC236}">
                <a16:creationId xmlns:a16="http://schemas.microsoft.com/office/drawing/2014/main" id="{B212255C-6642-4042-97AA-370CDFD47149}"/>
              </a:ext>
            </a:extLst>
          </p:cNvPr>
          <p:cNvSpPr txBox="1"/>
          <p:nvPr/>
        </p:nvSpPr>
        <p:spPr>
          <a:xfrm>
            <a:off x="1952570" y="1485260"/>
            <a:ext cx="4968552" cy="1191816"/>
          </a:xfrm>
          <a:prstGeom prst="roundRect">
            <a:avLst/>
          </a:prstGeom>
          <a:solidFill>
            <a:schemeClr val="bg1"/>
          </a:solidFill>
          <a:ln>
            <a:solidFill>
              <a:schemeClr val="tx1"/>
            </a:solidFill>
          </a:ln>
        </p:spPr>
        <p:txBody>
          <a:bodyPr wrap="square" rtlCol="0" anchor="ctr">
            <a:spAutoFit/>
          </a:bodyPr>
          <a:lstStyle/>
          <a:p>
            <a:pPr algn="ctr"/>
            <a:r>
              <a:rPr lang="en-US" sz="3200" dirty="0">
                <a:latin typeface="Lucida Sans Unicode" panose="020B0602030504020204" pitchFamily="34" charset="0"/>
                <a:cs typeface="Lucida Sans Unicode" panose="020B0602030504020204" pitchFamily="34" charset="0"/>
              </a:rPr>
              <a:t>Mass Spectrometer</a:t>
            </a:r>
          </a:p>
          <a:p>
            <a:pPr algn="ctr"/>
            <a:r>
              <a:rPr lang="en-US" sz="3200" dirty="0">
                <a:latin typeface="Lucida Sans Unicode" panose="020B0602030504020204" pitchFamily="34" charset="0"/>
                <a:cs typeface="Lucida Sans Unicode" panose="020B0602030504020204" pitchFamily="34" charset="0"/>
              </a:rPr>
              <a:t>(</a:t>
            </a:r>
            <a:r>
              <a:rPr lang="en-US" sz="3200" i="1" dirty="0">
                <a:latin typeface="Lucida Sans Unicode" panose="020B0602030504020204" pitchFamily="34" charset="0"/>
                <a:cs typeface="Lucida Sans Unicode" panose="020B0602030504020204" pitchFamily="34" charset="0"/>
              </a:rPr>
              <a:t>Instrumentation</a:t>
            </a:r>
            <a:r>
              <a:rPr lang="en-US" sz="3200" dirty="0">
                <a:latin typeface="Lucida Sans Unicode" panose="020B0602030504020204" pitchFamily="34" charset="0"/>
                <a:cs typeface="Lucida Sans Unicode" panose="020B0602030504020204" pitchFamily="34" charset="0"/>
              </a:rPr>
              <a:t>)</a:t>
            </a:r>
            <a:endParaRPr lang="de-DE" sz="3200" dirty="0">
              <a:latin typeface="Lucida Sans Unicode" panose="020B0602030504020204" pitchFamily="34" charset="0"/>
              <a:cs typeface="Lucida Sans Unicode" panose="020B0602030504020204" pitchFamily="34" charset="0"/>
            </a:endParaRPr>
          </a:p>
        </p:txBody>
      </p:sp>
      <p:pic>
        <p:nvPicPr>
          <p:cNvPr id="18" name="Grafik 17">
            <a:extLst>
              <a:ext uri="{FF2B5EF4-FFF2-40B4-BE49-F238E27FC236}">
                <a16:creationId xmlns:a16="http://schemas.microsoft.com/office/drawing/2014/main" id="{6B07366C-AEDB-4BAF-BC15-251BA7386A81}"/>
              </a:ext>
            </a:extLst>
          </p:cNvPr>
          <p:cNvPicPr>
            <a:picLocks noChangeAspect="1"/>
          </p:cNvPicPr>
          <p:nvPr/>
        </p:nvPicPr>
        <p:blipFill rotWithShape="1">
          <a:blip r:embed="rId15"/>
          <a:srcRect t="64788"/>
          <a:stretch/>
        </p:blipFill>
        <p:spPr>
          <a:xfrm>
            <a:off x="33738407" y="19579772"/>
            <a:ext cx="8354243" cy="2102775"/>
          </a:xfrm>
          <a:prstGeom prst="rect">
            <a:avLst/>
          </a:prstGeom>
        </p:spPr>
      </p:pic>
      <p:pic>
        <p:nvPicPr>
          <p:cNvPr id="23" name="Grafik 22">
            <a:extLst>
              <a:ext uri="{FF2B5EF4-FFF2-40B4-BE49-F238E27FC236}">
                <a16:creationId xmlns:a16="http://schemas.microsoft.com/office/drawing/2014/main" id="{0BCB1608-906D-4F90-B117-6D62085C5666}"/>
              </a:ext>
            </a:extLst>
          </p:cNvPr>
          <p:cNvPicPr>
            <a:picLocks noChangeAspect="1"/>
          </p:cNvPicPr>
          <p:nvPr/>
        </p:nvPicPr>
        <p:blipFill rotWithShape="1">
          <a:blip r:embed="rId15"/>
          <a:srcRect b="63140"/>
          <a:stretch/>
        </p:blipFill>
        <p:spPr>
          <a:xfrm>
            <a:off x="33717630" y="17314741"/>
            <a:ext cx="8354243" cy="2201214"/>
          </a:xfrm>
          <a:prstGeom prst="rect">
            <a:avLst/>
          </a:prstGeom>
        </p:spPr>
      </p:pic>
      <mc:AlternateContent xmlns:mc="http://schemas.openxmlformats.org/markup-compatibility/2006">
        <mc:Choice xmlns:a14="http://schemas.microsoft.com/office/drawing/2010/main" Requires="a14">
          <p:sp>
            <p:nvSpPr>
              <p:cNvPr id="26" name="Textfeld 25">
                <a:extLst>
                  <a:ext uri="{FF2B5EF4-FFF2-40B4-BE49-F238E27FC236}">
                    <a16:creationId xmlns:a16="http://schemas.microsoft.com/office/drawing/2014/main" id="{863369E2-907B-418C-9765-77DF98B6B7F7}"/>
                  </a:ext>
                </a:extLst>
              </p:cNvPr>
              <p:cNvSpPr txBox="1"/>
              <p:nvPr/>
            </p:nvSpPr>
            <p:spPr>
              <a:xfrm>
                <a:off x="34161754" y="22480892"/>
                <a:ext cx="7910119" cy="1292662"/>
              </a:xfrm>
              <a:prstGeom prst="rect">
                <a:avLst/>
              </a:prstGeom>
              <a:noFill/>
            </p:spPr>
            <p:txBody>
              <a:bodyPr wrap="square" rtlCol="0">
                <a:spAutoFit/>
              </a:bodyPr>
              <a:lstStyle/>
              <a:p>
                <a:r>
                  <a:rPr lang="en-US" sz="2500" b="1" dirty="0">
                    <a:latin typeface="Lucida Sans Unicode" panose="020B0602030504020204" pitchFamily="34" charset="0"/>
                    <a:cs typeface="Lucida Sans Unicode" panose="020B0602030504020204" pitchFamily="34" charset="0"/>
                  </a:rPr>
                  <a:t>Figure 2.</a:t>
                </a:r>
                <a:r>
                  <a:rPr lang="en-US" sz="2500" dirty="0">
                    <a:latin typeface="Lucida Sans Unicode" panose="020B0602030504020204" pitchFamily="34" charset="0"/>
                    <a:cs typeface="Lucida Sans Unicode" panose="020B0602030504020204" pitchFamily="34" charset="0"/>
                  </a:rPr>
                  <a:t> </a:t>
                </a:r>
                <a:r>
                  <a:rPr lang="en-US" sz="2500" b="1" dirty="0">
                    <a:solidFill>
                      <a:srgbClr val="E28542"/>
                    </a:solidFill>
                    <a:latin typeface="Lucida Sans Unicode" panose="020B0602030504020204" pitchFamily="34" charset="0"/>
                    <a:cs typeface="Lucida Sans Unicode" panose="020B0602030504020204" pitchFamily="34" charset="0"/>
                  </a:rPr>
                  <a:t>Integrated molar flux </a:t>
                </a:r>
                <a14:m>
                  <m:oMath xmlns:m="http://schemas.openxmlformats.org/officeDocument/2006/math">
                    <m:r>
                      <a:rPr lang="en-US" sz="2500" b="1" i="1" dirty="0" smtClean="0">
                        <a:solidFill>
                          <a:srgbClr val="E28542"/>
                        </a:solidFill>
                        <a:latin typeface="Cambria Math" panose="02040503050406030204" pitchFamily="18" charset="0"/>
                        <a:cs typeface="Lucida Sans Unicode" panose="020B0602030504020204" pitchFamily="34" charset="0"/>
                      </a:rPr>
                      <m:t>𝑵</m:t>
                    </m:r>
                    <m:r>
                      <a:rPr lang="en-US" sz="2500" b="1" i="1" dirty="0" smtClean="0">
                        <a:solidFill>
                          <a:srgbClr val="E28542"/>
                        </a:solidFill>
                        <a:latin typeface="Cambria Math" panose="02040503050406030204" pitchFamily="18" charset="0"/>
                        <a:cs typeface="Lucida Sans Unicode" panose="020B0602030504020204" pitchFamily="34" charset="0"/>
                      </a:rPr>
                      <m:t> </m:t>
                    </m:r>
                  </m:oMath>
                </a14:m>
                <a:r>
                  <a:rPr lang="en-US" sz="2500" dirty="0">
                    <a:latin typeface="Lucida Sans Unicode" panose="020B0602030504020204" pitchFamily="34" charset="0"/>
                    <a:cs typeface="Lucida Sans Unicode" panose="020B0602030504020204" pitchFamily="34" charset="0"/>
                  </a:rPr>
                  <a:t>over the regolith surface for varying insertion depths and contact </a:t>
                </a:r>
                <a:r>
                  <a:rPr lang="en-US" sz="2500" dirty="0" err="1">
                    <a:latin typeface="Lucida Sans Unicode" panose="020B0602030504020204" pitchFamily="34" charset="0"/>
                    <a:cs typeface="Lucida Sans Unicode" panose="020B0602030504020204" pitchFamily="34" charset="0"/>
                  </a:rPr>
                  <a:t>conductances</a:t>
                </a:r>
                <a:r>
                  <a:rPr lang="en-US" sz="2500" dirty="0">
                    <a:latin typeface="Lucida Sans Unicode" panose="020B0602030504020204" pitchFamily="34" charset="0"/>
                    <a:cs typeface="Lucida Sans Unicode" panose="020B0602030504020204" pitchFamily="34" charset="0"/>
                  </a:rPr>
                  <a:t>. </a:t>
                </a:r>
                <a14:m>
                  <m:oMath xmlns:m="http://schemas.openxmlformats.org/officeDocument/2006/math">
                    <m:sSub>
                      <m:sSubPr>
                        <m:ctrlPr>
                          <a:rPr lang="en-US" sz="2800" b="1" i="1" smtClean="0">
                            <a:solidFill>
                              <a:srgbClr val="E28542"/>
                            </a:solidFill>
                            <a:latin typeface="Cambria Math" panose="02040503050406030204" pitchFamily="18" charset="0"/>
                            <a:cs typeface="Lucida Sans Unicode" panose="020B0602030504020204" pitchFamily="34" charset="0"/>
                          </a:rPr>
                        </m:ctrlPr>
                      </m:sSubPr>
                      <m:e>
                        <m:r>
                          <a:rPr lang="en-US" sz="2800" b="1" i="1">
                            <a:solidFill>
                              <a:srgbClr val="E28542"/>
                            </a:solidFill>
                            <a:latin typeface="Cambria Math" panose="02040503050406030204" pitchFamily="18" charset="0"/>
                            <a:cs typeface="Lucida Sans Unicode" panose="020B0602030504020204" pitchFamily="34" charset="0"/>
                          </a:rPr>
                          <m:t>𝑷</m:t>
                        </m:r>
                      </m:e>
                      <m:sub>
                        <m:r>
                          <a:rPr lang="en-US" sz="2800" b="1" i="1">
                            <a:solidFill>
                              <a:srgbClr val="E28542"/>
                            </a:solidFill>
                            <a:latin typeface="Cambria Math" panose="02040503050406030204" pitchFamily="18" charset="0"/>
                            <a:cs typeface="Lucida Sans Unicode" panose="020B0602030504020204" pitchFamily="34" charset="0"/>
                          </a:rPr>
                          <m:t>𝑯𝒆𝒂𝒕𝒆𝒓</m:t>
                        </m:r>
                      </m:sub>
                    </m:sSub>
                    <m:r>
                      <a:rPr lang="en-US" sz="2800" b="1" i="1">
                        <a:solidFill>
                          <a:srgbClr val="E28542"/>
                        </a:solidFill>
                        <a:latin typeface="Cambria Math" panose="02040503050406030204" pitchFamily="18" charset="0"/>
                        <a:cs typeface="Lucida Sans Unicode" panose="020B0602030504020204" pitchFamily="34" charset="0"/>
                      </a:rPr>
                      <m:t>=</m:t>
                    </m:r>
                    <m:r>
                      <a:rPr lang="en-US" sz="2800" b="1" i="1">
                        <a:solidFill>
                          <a:srgbClr val="E28542"/>
                        </a:solidFill>
                        <a:latin typeface="Cambria Math" panose="02040503050406030204" pitchFamily="18" charset="0"/>
                        <a:cs typeface="Lucida Sans Unicode" panose="020B0602030504020204" pitchFamily="34" charset="0"/>
                      </a:rPr>
                      <m:t>𝟏𝟎</m:t>
                    </m:r>
                    <m:r>
                      <a:rPr lang="en-US" sz="2800" b="1" i="1">
                        <a:solidFill>
                          <a:srgbClr val="E28542"/>
                        </a:solidFill>
                        <a:latin typeface="Cambria Math" panose="02040503050406030204" pitchFamily="18" charset="0"/>
                        <a:cs typeface="Lucida Sans Unicode" panose="020B0602030504020204" pitchFamily="34" charset="0"/>
                      </a:rPr>
                      <m:t>.</m:t>
                    </m:r>
                    <m:r>
                      <a:rPr lang="en-US" sz="2800" b="1" i="1">
                        <a:solidFill>
                          <a:srgbClr val="E28542"/>
                        </a:solidFill>
                        <a:latin typeface="Cambria Math" panose="02040503050406030204" pitchFamily="18" charset="0"/>
                        <a:cs typeface="Lucida Sans Unicode" panose="020B0602030504020204" pitchFamily="34" charset="0"/>
                      </a:rPr>
                      <m:t>𝟎</m:t>
                    </m:r>
                    <m:r>
                      <a:rPr lang="en-US" sz="2800" b="1" i="1">
                        <a:solidFill>
                          <a:srgbClr val="E28542"/>
                        </a:solidFill>
                        <a:latin typeface="Cambria Math" panose="02040503050406030204" pitchFamily="18" charset="0"/>
                        <a:cs typeface="Lucida Sans Unicode" panose="020B0602030504020204" pitchFamily="34" charset="0"/>
                      </a:rPr>
                      <m:t>𝑾</m:t>
                    </m:r>
                  </m:oMath>
                </a14:m>
                <a:r>
                  <a:rPr lang="en-US" sz="2800" b="1" dirty="0">
                    <a:solidFill>
                      <a:srgbClr val="E28542"/>
                    </a:solidFill>
                    <a:latin typeface="Lucida Sans Unicode" panose="020B0602030504020204" pitchFamily="34" charset="0"/>
                    <a:cs typeface="Lucida Sans Unicode" panose="020B0602030504020204" pitchFamily="34" charset="0"/>
                  </a:rPr>
                  <a:t>.</a:t>
                </a:r>
                <a:endParaRPr lang="en-US" sz="2500" dirty="0">
                  <a:latin typeface="Lucida Sans Unicode" panose="020B0602030504020204" pitchFamily="34" charset="0"/>
                  <a:cs typeface="Lucida Sans Unicode" panose="020B0602030504020204" pitchFamily="34" charset="0"/>
                </a:endParaRPr>
              </a:p>
            </p:txBody>
          </p:sp>
        </mc:Choice>
        <mc:Fallback>
          <p:sp>
            <p:nvSpPr>
              <p:cNvPr id="26" name="Textfeld 25">
                <a:extLst>
                  <a:ext uri="{FF2B5EF4-FFF2-40B4-BE49-F238E27FC236}">
                    <a16:creationId xmlns:a16="http://schemas.microsoft.com/office/drawing/2014/main" id="{863369E2-907B-418C-9765-77DF98B6B7F7}"/>
                  </a:ext>
                </a:extLst>
              </p:cNvPr>
              <p:cNvSpPr txBox="1">
                <a:spLocks noRot="1" noChangeAspect="1" noMove="1" noResize="1" noEditPoints="1" noAdjustHandles="1" noChangeArrowheads="1" noChangeShapeType="1" noTextEdit="1"/>
              </p:cNvSpPr>
              <p:nvPr/>
            </p:nvSpPr>
            <p:spPr>
              <a:xfrm>
                <a:off x="34161754" y="22480892"/>
                <a:ext cx="7910119" cy="1292662"/>
              </a:xfrm>
              <a:prstGeom prst="rect">
                <a:avLst/>
              </a:prstGeom>
              <a:blipFill>
                <a:blip r:embed="rId16"/>
                <a:stretch>
                  <a:fillRect l="-1310" t="-3302" r="-2311" b="-127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7" name="Textfeld 96">
                <a:extLst>
                  <a:ext uri="{FF2B5EF4-FFF2-40B4-BE49-F238E27FC236}">
                    <a16:creationId xmlns:a16="http://schemas.microsoft.com/office/drawing/2014/main" id="{A9B8FA2B-3104-46BA-A89F-F3219E249CB3}"/>
                  </a:ext>
                </a:extLst>
              </p:cNvPr>
              <p:cNvSpPr txBox="1"/>
              <p:nvPr/>
            </p:nvSpPr>
            <p:spPr>
              <a:xfrm>
                <a:off x="17502680" y="15480863"/>
                <a:ext cx="24702193" cy="523220"/>
              </a:xfrm>
              <a:prstGeom prst="rect">
                <a:avLst/>
              </a:prstGeom>
              <a:noFill/>
            </p:spPr>
            <p:txBody>
              <a:bodyPr wrap="square" rtlCol="0">
                <a:spAutoFit/>
              </a:bodyPr>
              <a:lstStyle/>
              <a:p>
                <a:r>
                  <a:rPr lang="en-US" sz="2500" b="1" dirty="0">
                    <a:latin typeface="Lucida Sans Unicode" panose="020B0602030504020204" pitchFamily="34" charset="0"/>
                    <a:cs typeface="Lucida Sans Unicode" panose="020B0602030504020204" pitchFamily="34" charset="0"/>
                  </a:rPr>
                  <a:t>Figure 1.</a:t>
                </a:r>
                <a:r>
                  <a:rPr lang="en-US" sz="2500" dirty="0">
                    <a:latin typeface="Lucida Sans Unicode" panose="020B0602030504020204" pitchFamily="34" charset="0"/>
                    <a:cs typeface="Lucida Sans Unicode" panose="020B0602030504020204" pitchFamily="34" charset="0"/>
                  </a:rPr>
                  <a:t> </a:t>
                </a:r>
                <a:r>
                  <a:rPr lang="en-US" sz="2500" b="1" dirty="0">
                    <a:solidFill>
                      <a:srgbClr val="E28542"/>
                    </a:solidFill>
                    <a:latin typeface="Lucida Sans Unicode" panose="020B0602030504020204" pitchFamily="34" charset="0"/>
                    <a:cs typeface="Lucida Sans Unicode" panose="020B0602030504020204" pitchFamily="34" charset="0"/>
                  </a:rPr>
                  <a:t>Heat fluxes </a:t>
                </a:r>
                <a14:m>
                  <m:oMath xmlns:m="http://schemas.openxmlformats.org/officeDocument/2006/math">
                    <m:acc>
                      <m:accPr>
                        <m:chr m:val="̇"/>
                        <m:ctrlPr>
                          <a:rPr lang="en-US" sz="2500" b="1" i="1" smtClean="0">
                            <a:solidFill>
                              <a:srgbClr val="E28542"/>
                            </a:solidFill>
                            <a:latin typeface="Cambria Math" panose="02040503050406030204" pitchFamily="18" charset="0"/>
                            <a:cs typeface="Lucida Sans Unicode" panose="020B0602030504020204" pitchFamily="34" charset="0"/>
                          </a:rPr>
                        </m:ctrlPr>
                      </m:accPr>
                      <m:e>
                        <m:r>
                          <a:rPr lang="en-US" sz="2500" b="1" i="1" smtClean="0">
                            <a:solidFill>
                              <a:srgbClr val="E28542"/>
                            </a:solidFill>
                            <a:latin typeface="Cambria Math" panose="02040503050406030204" pitchFamily="18" charset="0"/>
                            <a:cs typeface="Lucida Sans Unicode" panose="020B0602030504020204" pitchFamily="34" charset="0"/>
                          </a:rPr>
                          <m:t>𝑸</m:t>
                        </m:r>
                      </m:e>
                    </m:acc>
                    <m:r>
                      <a:rPr lang="en-US" sz="2500" b="1" i="1" smtClean="0">
                        <a:solidFill>
                          <a:srgbClr val="E28542"/>
                        </a:solidFill>
                        <a:latin typeface="Cambria Math" panose="02040503050406030204" pitchFamily="18" charset="0"/>
                        <a:cs typeface="Lucida Sans Unicode" panose="020B0602030504020204" pitchFamily="34" charset="0"/>
                      </a:rPr>
                      <m:t> </m:t>
                    </m:r>
                  </m:oMath>
                </a14:m>
                <a:r>
                  <a:rPr lang="en-US" sz="2500" dirty="0">
                    <a:latin typeface="Lucida Sans Unicode" panose="020B0602030504020204" pitchFamily="34" charset="0"/>
                    <a:cs typeface="Lucida Sans Unicode" panose="020B0602030504020204" pitchFamily="34" charset="0"/>
                  </a:rPr>
                  <a:t>from the regolith to its neighboring domains for varying insertion depths and contact </a:t>
                </a:r>
                <a:r>
                  <a:rPr lang="en-US" sz="2500" dirty="0" err="1">
                    <a:latin typeface="Lucida Sans Unicode" panose="020B0602030504020204" pitchFamily="34" charset="0"/>
                    <a:cs typeface="Lucida Sans Unicode" panose="020B0602030504020204" pitchFamily="34" charset="0"/>
                  </a:rPr>
                  <a:t>conductances</a:t>
                </a:r>
                <a:r>
                  <a:rPr lang="en-US" sz="2800" dirty="0">
                    <a:latin typeface="Lucida Sans Unicode" panose="020B0602030504020204" pitchFamily="34" charset="0"/>
                    <a:cs typeface="Lucida Sans Unicode" panose="020B0602030504020204" pitchFamily="34" charset="0"/>
                  </a:rPr>
                  <a:t>. </a:t>
                </a:r>
                <a14:m>
                  <m:oMath xmlns:m="http://schemas.openxmlformats.org/officeDocument/2006/math">
                    <m:sSub>
                      <m:sSubPr>
                        <m:ctrlPr>
                          <a:rPr lang="en-US" sz="2800" b="1" i="1">
                            <a:solidFill>
                              <a:srgbClr val="E28542"/>
                            </a:solidFill>
                            <a:latin typeface="Cambria Math" panose="02040503050406030204" pitchFamily="18" charset="0"/>
                            <a:cs typeface="Lucida Sans Unicode" panose="020B0602030504020204" pitchFamily="34" charset="0"/>
                          </a:rPr>
                        </m:ctrlPr>
                      </m:sSubPr>
                      <m:e>
                        <m:r>
                          <a:rPr lang="en-US" sz="2800" b="1" i="1">
                            <a:solidFill>
                              <a:srgbClr val="E28542"/>
                            </a:solidFill>
                            <a:latin typeface="Cambria Math" panose="02040503050406030204" pitchFamily="18" charset="0"/>
                            <a:cs typeface="Lucida Sans Unicode" panose="020B0602030504020204" pitchFamily="34" charset="0"/>
                          </a:rPr>
                          <m:t>𝑷</m:t>
                        </m:r>
                      </m:e>
                      <m:sub>
                        <m:r>
                          <a:rPr lang="en-US" sz="2800" b="1" i="1">
                            <a:solidFill>
                              <a:srgbClr val="E28542"/>
                            </a:solidFill>
                            <a:latin typeface="Cambria Math" panose="02040503050406030204" pitchFamily="18" charset="0"/>
                            <a:cs typeface="Lucida Sans Unicode" panose="020B0602030504020204" pitchFamily="34" charset="0"/>
                          </a:rPr>
                          <m:t>𝑯𝒆𝒂𝒕𝒆𝒓</m:t>
                        </m:r>
                      </m:sub>
                    </m:sSub>
                    <m:r>
                      <a:rPr lang="en-US" sz="2800" b="1" i="1">
                        <a:solidFill>
                          <a:srgbClr val="E28542"/>
                        </a:solidFill>
                        <a:latin typeface="Cambria Math" panose="02040503050406030204" pitchFamily="18" charset="0"/>
                        <a:cs typeface="Lucida Sans Unicode" panose="020B0602030504020204" pitchFamily="34" charset="0"/>
                      </a:rPr>
                      <m:t>=</m:t>
                    </m:r>
                    <m:r>
                      <a:rPr lang="en-US" sz="2800" b="1" i="1">
                        <a:solidFill>
                          <a:srgbClr val="E28542"/>
                        </a:solidFill>
                        <a:latin typeface="Cambria Math" panose="02040503050406030204" pitchFamily="18" charset="0"/>
                        <a:cs typeface="Lucida Sans Unicode" panose="020B0602030504020204" pitchFamily="34" charset="0"/>
                      </a:rPr>
                      <m:t>𝟏𝟎</m:t>
                    </m:r>
                    <m:r>
                      <a:rPr lang="en-US" sz="2800" b="1" i="1">
                        <a:solidFill>
                          <a:srgbClr val="E28542"/>
                        </a:solidFill>
                        <a:latin typeface="Cambria Math" panose="02040503050406030204" pitchFamily="18" charset="0"/>
                        <a:cs typeface="Lucida Sans Unicode" panose="020B0602030504020204" pitchFamily="34" charset="0"/>
                      </a:rPr>
                      <m:t>.</m:t>
                    </m:r>
                    <m:r>
                      <a:rPr lang="en-US" sz="2800" b="1" i="1">
                        <a:solidFill>
                          <a:srgbClr val="E28542"/>
                        </a:solidFill>
                        <a:latin typeface="Cambria Math" panose="02040503050406030204" pitchFamily="18" charset="0"/>
                        <a:cs typeface="Lucida Sans Unicode" panose="020B0602030504020204" pitchFamily="34" charset="0"/>
                      </a:rPr>
                      <m:t>𝟎</m:t>
                    </m:r>
                    <m:r>
                      <a:rPr lang="en-US" sz="2800" b="1" i="1">
                        <a:solidFill>
                          <a:srgbClr val="E28542"/>
                        </a:solidFill>
                        <a:latin typeface="Cambria Math" panose="02040503050406030204" pitchFamily="18" charset="0"/>
                        <a:cs typeface="Lucida Sans Unicode" panose="020B0602030504020204" pitchFamily="34" charset="0"/>
                      </a:rPr>
                      <m:t>𝑾</m:t>
                    </m:r>
                  </m:oMath>
                </a14:m>
                <a:r>
                  <a:rPr lang="en-US" sz="2800" b="1" dirty="0">
                    <a:solidFill>
                      <a:srgbClr val="E28542"/>
                    </a:solidFill>
                    <a:latin typeface="Lucida Sans Unicode" panose="020B0602030504020204" pitchFamily="34" charset="0"/>
                    <a:cs typeface="Lucida Sans Unicode" panose="020B0602030504020204" pitchFamily="34" charset="0"/>
                  </a:rPr>
                  <a:t>.</a:t>
                </a:r>
                <a:r>
                  <a:rPr lang="en-US" sz="2800" dirty="0">
                    <a:latin typeface="Lucida Sans Unicode" panose="020B0602030504020204" pitchFamily="34" charset="0"/>
                    <a:cs typeface="Lucida Sans Unicode" panose="020B0602030504020204" pitchFamily="34" charset="0"/>
                  </a:rPr>
                  <a:t> </a:t>
                </a:r>
                <a:endParaRPr lang="en-US" sz="2500" dirty="0">
                  <a:latin typeface="Lucida Sans Unicode" panose="020B0602030504020204" pitchFamily="34" charset="0"/>
                  <a:cs typeface="Lucida Sans Unicode" panose="020B0602030504020204" pitchFamily="34" charset="0"/>
                </a:endParaRPr>
              </a:p>
            </p:txBody>
          </p:sp>
        </mc:Choice>
        <mc:Fallback>
          <p:sp>
            <p:nvSpPr>
              <p:cNvPr id="97" name="Textfeld 96">
                <a:extLst>
                  <a:ext uri="{FF2B5EF4-FFF2-40B4-BE49-F238E27FC236}">
                    <a16:creationId xmlns:a16="http://schemas.microsoft.com/office/drawing/2014/main" id="{A9B8FA2B-3104-46BA-A89F-F3219E249CB3}"/>
                  </a:ext>
                </a:extLst>
              </p:cNvPr>
              <p:cNvSpPr txBox="1">
                <a:spLocks noRot="1" noChangeAspect="1" noMove="1" noResize="1" noEditPoints="1" noAdjustHandles="1" noChangeArrowheads="1" noChangeShapeType="1" noTextEdit="1"/>
              </p:cNvSpPr>
              <p:nvPr/>
            </p:nvSpPr>
            <p:spPr>
              <a:xfrm>
                <a:off x="17502680" y="15480863"/>
                <a:ext cx="24702193" cy="523220"/>
              </a:xfrm>
              <a:prstGeom prst="rect">
                <a:avLst/>
              </a:prstGeom>
              <a:blipFill>
                <a:blip r:embed="rId17"/>
                <a:stretch>
                  <a:fillRect l="-395" t="-11765" b="-34118"/>
                </a:stretch>
              </a:blipFill>
            </p:spPr>
            <p:txBody>
              <a:bodyPr/>
              <a:lstStyle/>
              <a:p>
                <a:r>
                  <a:rPr lang="en-US">
                    <a:noFill/>
                  </a:rPr>
                  <a:t> </a:t>
                </a:r>
              </a:p>
            </p:txBody>
          </p:sp>
        </mc:Fallback>
      </mc:AlternateContent>
      <p:sp>
        <p:nvSpPr>
          <p:cNvPr id="98" name="Rechteck: abgerundete Ecken 97">
            <a:extLst>
              <a:ext uri="{FF2B5EF4-FFF2-40B4-BE49-F238E27FC236}">
                <a16:creationId xmlns:a16="http://schemas.microsoft.com/office/drawing/2014/main" id="{30645431-7F80-49DC-8A2F-6D48AA1AD2CE}"/>
              </a:ext>
            </a:extLst>
          </p:cNvPr>
          <p:cNvSpPr/>
          <p:nvPr/>
        </p:nvSpPr>
        <p:spPr>
          <a:xfrm>
            <a:off x="6208658" y="18077294"/>
            <a:ext cx="17606644" cy="8551832"/>
          </a:xfrm>
          <a:prstGeom prst="roundRect">
            <a:avLst>
              <a:gd name="adj" fmla="val 548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pPr algn="just"/>
            <a:r>
              <a:rPr lang="en-US" sz="2400" dirty="0">
                <a:solidFill>
                  <a:schemeClr val="tx1"/>
                </a:solidFill>
                <a:latin typeface="Lucida Sans Unicode" panose="020B0602030504020204" pitchFamily="34" charset="0"/>
                <a:cs typeface="Lucida Sans Unicode" panose="020B0602030504020204" pitchFamily="34" charset="0"/>
              </a:rPr>
              <a:t>This study investigated the </a:t>
            </a:r>
            <a:r>
              <a:rPr lang="en-US" sz="2400" b="1" dirty="0">
                <a:solidFill>
                  <a:srgbClr val="E28542"/>
                </a:solidFill>
                <a:latin typeface="Lucida Sans Unicode" panose="020B0602030504020204" pitchFamily="34" charset="0"/>
                <a:cs typeface="Lucida Sans Unicode" panose="020B0602030504020204" pitchFamily="34" charset="0"/>
              </a:rPr>
              <a:t>setup of the operational parameters</a:t>
            </a:r>
            <a:r>
              <a:rPr lang="en-US" sz="2400" b="1" dirty="0">
                <a:solidFill>
                  <a:schemeClr val="tx1"/>
                </a:solidFill>
                <a:latin typeface="Lucida Sans Unicode" panose="020B0602030504020204" pitchFamily="34" charset="0"/>
                <a:cs typeface="Lucida Sans Unicode" panose="020B0602030504020204" pitchFamily="34" charset="0"/>
              </a:rPr>
              <a:t> </a:t>
            </a:r>
            <a:r>
              <a:rPr lang="en-US" sz="2400" dirty="0">
                <a:solidFill>
                  <a:schemeClr val="tx1"/>
                </a:solidFill>
                <a:latin typeface="Lucida Sans Unicode" panose="020B0602030504020204" pitchFamily="34" charset="0"/>
                <a:cs typeface="Lucida Sans Unicode" panose="020B0602030504020204" pitchFamily="34" charset="0"/>
              </a:rPr>
              <a:t>of the LVS [1] through numerical simulations of the instrument and the surrounding regolith. The latter was initialized with a specific absorbed water content so that heating the soil leads to a molar flux of desorbed water molecules. </a:t>
            </a:r>
          </a:p>
          <a:p>
            <a:pPr algn="just"/>
            <a:endParaRPr lang="en-US" sz="2400" dirty="0">
              <a:solidFill>
                <a:schemeClr val="tx1"/>
              </a:solidFill>
              <a:latin typeface="Lucida Sans Unicode" panose="020B0602030504020204" pitchFamily="34" charset="0"/>
              <a:cs typeface="Lucida Sans Unicode" panose="020B0602030504020204" pitchFamily="34" charset="0"/>
            </a:endParaRPr>
          </a:p>
          <a:p>
            <a:pPr algn="just"/>
            <a:r>
              <a:rPr lang="en-US" sz="2400" dirty="0">
                <a:solidFill>
                  <a:schemeClr val="tx1"/>
                </a:solidFill>
                <a:latin typeface="Lucida Sans Unicode" panose="020B0602030504020204" pitchFamily="34" charset="0"/>
                <a:cs typeface="Lucida Sans Unicode" panose="020B0602030504020204" pitchFamily="34" charset="0"/>
              </a:rPr>
              <a:t>The model for the study is based on </a:t>
            </a:r>
            <a:r>
              <a:rPr lang="en-US" sz="2400" b="1" dirty="0">
                <a:solidFill>
                  <a:schemeClr val="tx1"/>
                </a:solidFill>
                <a:latin typeface="Lucida Sans Unicode" panose="020B0602030504020204" pitchFamily="34" charset="0"/>
                <a:cs typeface="Lucida Sans Unicode" panose="020B0602030504020204" pitchFamily="34" charset="0"/>
              </a:rPr>
              <a:t>Reiss’</a:t>
            </a:r>
            <a:r>
              <a:rPr lang="en-US" sz="2400" dirty="0">
                <a:solidFill>
                  <a:schemeClr val="tx1"/>
                </a:solidFill>
                <a:latin typeface="Lucida Sans Unicode" panose="020B0602030504020204" pitchFamily="34" charset="0"/>
                <a:cs typeface="Lucida Sans Unicode" panose="020B0602030504020204" pitchFamily="34" charset="0"/>
              </a:rPr>
              <a:t> research [2]. COMSOL Multiphysics was used for the numerical implementation and discretization. The goal of this study was to investigate the  influence of the </a:t>
            </a:r>
            <a:r>
              <a:rPr lang="en-US" sz="2400" b="1" dirty="0">
                <a:solidFill>
                  <a:srgbClr val="E28542"/>
                </a:solidFill>
                <a:latin typeface="Lucida Sans Unicode" panose="020B0602030504020204" pitchFamily="34" charset="0"/>
                <a:cs typeface="Lucida Sans Unicode" panose="020B0602030504020204" pitchFamily="34" charset="0"/>
              </a:rPr>
              <a:t>heater power</a:t>
            </a:r>
            <a:r>
              <a:rPr lang="en-US" sz="2400" dirty="0">
                <a:solidFill>
                  <a:schemeClr val="tx1"/>
                </a:solidFill>
                <a:latin typeface="Lucida Sans Unicode" panose="020B0602030504020204" pitchFamily="34" charset="0"/>
                <a:cs typeface="Lucida Sans Unicode" panose="020B0602030504020204" pitchFamily="34" charset="0"/>
              </a:rPr>
              <a:t>, the </a:t>
            </a:r>
            <a:r>
              <a:rPr lang="en-US" sz="2400" b="1" dirty="0">
                <a:solidFill>
                  <a:srgbClr val="E28542"/>
                </a:solidFill>
                <a:latin typeface="Lucida Sans Unicode" panose="020B0602030504020204" pitchFamily="34" charset="0"/>
                <a:cs typeface="Lucida Sans Unicode" panose="020B0602030504020204" pitchFamily="34" charset="0"/>
              </a:rPr>
              <a:t>insertion depth</a:t>
            </a:r>
            <a:r>
              <a:rPr lang="en-US" sz="2400" dirty="0">
                <a:solidFill>
                  <a:schemeClr val="tx1"/>
                </a:solidFill>
                <a:latin typeface="Lucida Sans Unicode" panose="020B0602030504020204" pitchFamily="34" charset="0"/>
                <a:cs typeface="Lucida Sans Unicode" panose="020B0602030504020204" pitchFamily="34" charset="0"/>
              </a:rPr>
              <a:t>, the </a:t>
            </a:r>
            <a:r>
              <a:rPr lang="en-US" sz="2400" b="1" dirty="0">
                <a:solidFill>
                  <a:srgbClr val="E28542"/>
                </a:solidFill>
                <a:latin typeface="Lucida Sans Unicode" panose="020B0602030504020204" pitchFamily="34" charset="0"/>
                <a:cs typeface="Lucida Sans Unicode" panose="020B0602030504020204" pitchFamily="34" charset="0"/>
              </a:rPr>
              <a:t>heat zone </a:t>
            </a:r>
            <a:r>
              <a:rPr lang="en-US" sz="2400" dirty="0">
                <a:solidFill>
                  <a:schemeClr val="tx1"/>
                </a:solidFill>
                <a:latin typeface="Lucida Sans Unicode" panose="020B0602030504020204" pitchFamily="34" charset="0"/>
                <a:cs typeface="Lucida Sans Unicode" panose="020B0602030504020204" pitchFamily="34" charset="0"/>
              </a:rPr>
              <a:t>(powered part of the heating rod), as well as the </a:t>
            </a:r>
            <a:r>
              <a:rPr lang="en-US" sz="2400" b="1" dirty="0">
                <a:solidFill>
                  <a:srgbClr val="E28542"/>
                </a:solidFill>
                <a:latin typeface="Lucida Sans Unicode" panose="020B0602030504020204" pitchFamily="34" charset="0"/>
                <a:cs typeface="Lucida Sans Unicode" panose="020B0602030504020204" pitchFamily="34" charset="0"/>
              </a:rPr>
              <a:t>contact conductance </a:t>
            </a:r>
            <a:r>
              <a:rPr lang="en-US" sz="2400" dirty="0">
                <a:solidFill>
                  <a:schemeClr val="tx1"/>
                </a:solidFill>
                <a:latin typeface="Lucida Sans Unicode" panose="020B0602030504020204" pitchFamily="34" charset="0"/>
                <a:cs typeface="Lucida Sans Unicode" panose="020B0602030504020204" pitchFamily="34" charset="0"/>
              </a:rPr>
              <a:t>to the instrumentation on the resulting </a:t>
            </a:r>
            <a:r>
              <a:rPr lang="en-US" sz="2400" b="1" dirty="0">
                <a:solidFill>
                  <a:srgbClr val="E28542"/>
                </a:solidFill>
                <a:latin typeface="Lucida Sans Unicode" panose="020B0602030504020204" pitchFamily="34" charset="0"/>
                <a:cs typeface="Lucida Sans Unicode" panose="020B0602030504020204" pitchFamily="34" charset="0"/>
              </a:rPr>
              <a:t>heat and molar fluxes</a:t>
            </a:r>
            <a:r>
              <a:rPr lang="en-US" sz="2400" dirty="0">
                <a:solidFill>
                  <a:schemeClr val="tx1"/>
                </a:solidFill>
                <a:latin typeface="Lucida Sans Unicode" panose="020B0602030504020204" pitchFamily="34" charset="0"/>
                <a:cs typeface="Lucida Sans Unicode" panose="020B0602030504020204" pitchFamily="34" charset="0"/>
              </a:rPr>
              <a:t>.</a:t>
            </a:r>
          </a:p>
          <a:p>
            <a:pPr algn="just"/>
            <a:endParaRPr lang="en-US" sz="2400" dirty="0">
              <a:solidFill>
                <a:schemeClr val="tx1"/>
              </a:solidFill>
              <a:latin typeface="Lucida Sans Unicode" panose="020B0602030504020204" pitchFamily="34" charset="0"/>
              <a:cs typeface="Lucida Sans Unicode" panose="020B0602030504020204" pitchFamily="34" charset="0"/>
            </a:endParaRPr>
          </a:p>
          <a:p>
            <a:pPr algn="just"/>
            <a:r>
              <a:rPr lang="en-US" sz="2400" dirty="0">
                <a:solidFill>
                  <a:schemeClr val="tx1"/>
                </a:solidFill>
                <a:latin typeface="Lucida Sans Unicode" panose="020B0602030504020204" pitchFamily="34" charset="0"/>
                <a:cs typeface="Lucida Sans Unicode" panose="020B0602030504020204" pitchFamily="34" charset="0"/>
              </a:rPr>
              <a:t>The </a:t>
            </a:r>
            <a:r>
              <a:rPr lang="en-US" sz="2400" b="1" dirty="0">
                <a:solidFill>
                  <a:srgbClr val="E28542"/>
                </a:solidFill>
                <a:latin typeface="Lucida Sans Unicode" panose="020B0602030504020204" pitchFamily="34" charset="0"/>
                <a:cs typeface="Lucida Sans Unicode" panose="020B0602030504020204" pitchFamily="34" charset="0"/>
              </a:rPr>
              <a:t>heat flux </a:t>
            </a:r>
            <a:r>
              <a:rPr lang="en-US" sz="2400" dirty="0">
                <a:solidFill>
                  <a:schemeClr val="tx1"/>
                </a:solidFill>
                <a:latin typeface="Lucida Sans Unicode" panose="020B0602030504020204" pitchFamily="34" charset="0"/>
                <a:cs typeface="Lucida Sans Unicode" panose="020B0602030504020204" pitchFamily="34" charset="0"/>
              </a:rPr>
              <a:t>from heating rod to the regolith domain, </a:t>
            </a:r>
            <a:r>
              <a:rPr lang="en-US" sz="2400" b="1" dirty="0">
                <a:solidFill>
                  <a:schemeClr val="tx1"/>
                </a:solidFill>
                <a:latin typeface="Lucida Sans Unicode" panose="020B0602030504020204" pitchFamily="34" charset="0"/>
                <a:cs typeface="Lucida Sans Unicode" panose="020B0602030504020204" pitchFamily="34" charset="0"/>
              </a:rPr>
              <a:t>Fig. 1</a:t>
            </a:r>
            <a:r>
              <a:rPr lang="en-US" sz="2400" dirty="0">
                <a:solidFill>
                  <a:schemeClr val="tx1"/>
                </a:solidFill>
                <a:latin typeface="Lucida Sans Unicode" panose="020B0602030504020204" pitchFamily="34" charset="0"/>
                <a:cs typeface="Lucida Sans Unicode" panose="020B0602030504020204" pitchFamily="34" charset="0"/>
              </a:rPr>
              <a:t> left, shows a dominating influence of the </a:t>
            </a:r>
            <a:r>
              <a:rPr lang="en-US" sz="2400" b="1" dirty="0">
                <a:solidFill>
                  <a:srgbClr val="E28542"/>
                </a:solidFill>
                <a:latin typeface="Lucida Sans Unicode" panose="020B0602030504020204" pitchFamily="34" charset="0"/>
                <a:cs typeface="Lucida Sans Unicode" panose="020B0602030504020204" pitchFamily="34" charset="0"/>
              </a:rPr>
              <a:t>insertion depth</a:t>
            </a:r>
            <a:r>
              <a:rPr lang="en-US" sz="2400" dirty="0">
                <a:solidFill>
                  <a:schemeClr val="tx1"/>
                </a:solidFill>
                <a:latin typeface="Lucida Sans Unicode" panose="020B0602030504020204" pitchFamily="34" charset="0"/>
                <a:cs typeface="Lucida Sans Unicode" panose="020B0602030504020204" pitchFamily="34" charset="0"/>
              </a:rPr>
              <a:t>. With the </a:t>
            </a:r>
            <a:r>
              <a:rPr lang="en-US" sz="2400" b="1" dirty="0">
                <a:solidFill>
                  <a:srgbClr val="E28542"/>
                </a:solidFill>
                <a:latin typeface="Lucida Sans Unicode" panose="020B0602030504020204" pitchFamily="34" charset="0"/>
                <a:cs typeface="Lucida Sans Unicode" panose="020B0602030504020204" pitchFamily="34" charset="0"/>
              </a:rPr>
              <a:t>contact conductance </a:t>
            </a:r>
            <a:r>
              <a:rPr lang="en-US" sz="2400" dirty="0">
                <a:solidFill>
                  <a:schemeClr val="tx1"/>
                </a:solidFill>
                <a:latin typeface="Lucida Sans Unicode" panose="020B0602030504020204" pitchFamily="34" charset="0"/>
                <a:cs typeface="Lucida Sans Unicode" panose="020B0602030504020204" pitchFamily="34" charset="0"/>
              </a:rPr>
              <a:t>limiting the heat transfer to the instrument section, the average heating rod temperature and, thus, the radiative heat flux to the chamber, </a:t>
            </a:r>
            <a:r>
              <a:rPr lang="en-US" sz="2400" b="1" dirty="0">
                <a:solidFill>
                  <a:schemeClr val="tx1"/>
                </a:solidFill>
                <a:latin typeface="Lucida Sans Unicode" panose="020B0602030504020204" pitchFamily="34" charset="0"/>
                <a:cs typeface="Lucida Sans Unicode" panose="020B0602030504020204" pitchFamily="34" charset="0"/>
              </a:rPr>
              <a:t>Fig. 1 center</a:t>
            </a:r>
            <a:r>
              <a:rPr lang="en-US" sz="2400" dirty="0">
                <a:solidFill>
                  <a:schemeClr val="tx1"/>
                </a:solidFill>
                <a:latin typeface="Lucida Sans Unicode" panose="020B0602030504020204" pitchFamily="34" charset="0"/>
                <a:cs typeface="Lucida Sans Unicode" panose="020B0602030504020204" pitchFamily="34" charset="0"/>
              </a:rPr>
              <a:t>, increases with an increasing conductance. The remaining energy flows either to the instrumentation, </a:t>
            </a:r>
            <a:r>
              <a:rPr lang="en-US" sz="2400" b="1" dirty="0">
                <a:solidFill>
                  <a:schemeClr val="tx1"/>
                </a:solidFill>
                <a:latin typeface="Lucida Sans Unicode" panose="020B0602030504020204" pitchFamily="34" charset="0"/>
                <a:cs typeface="Lucida Sans Unicode" panose="020B0602030504020204" pitchFamily="34" charset="0"/>
              </a:rPr>
              <a:t>Fig. 1 right</a:t>
            </a:r>
            <a:r>
              <a:rPr lang="en-US" sz="2400" dirty="0">
                <a:solidFill>
                  <a:schemeClr val="tx1"/>
                </a:solidFill>
                <a:latin typeface="Lucida Sans Unicode" panose="020B0602030504020204" pitchFamily="34" charset="0"/>
                <a:cs typeface="Lucida Sans Unicode" panose="020B0602030504020204" pitchFamily="34" charset="0"/>
              </a:rPr>
              <a:t>, or is used to increase the rods temperature.</a:t>
            </a:r>
          </a:p>
          <a:p>
            <a:pPr algn="just"/>
            <a:endParaRPr lang="en-US" sz="2400" dirty="0">
              <a:solidFill>
                <a:schemeClr val="tx1"/>
              </a:solidFill>
              <a:latin typeface="Lucida Sans Unicode" panose="020B0602030504020204" pitchFamily="34" charset="0"/>
              <a:cs typeface="Lucida Sans Unicode" panose="020B0602030504020204" pitchFamily="34" charset="0"/>
            </a:endParaRPr>
          </a:p>
          <a:p>
            <a:pPr algn="just"/>
            <a:r>
              <a:rPr lang="en-US" sz="2400" dirty="0">
                <a:solidFill>
                  <a:schemeClr val="tx1"/>
                </a:solidFill>
                <a:latin typeface="Lucida Sans Unicode" panose="020B0602030504020204" pitchFamily="34" charset="0"/>
                <a:cs typeface="Lucida Sans Unicode" panose="020B0602030504020204" pitchFamily="34" charset="0"/>
              </a:rPr>
              <a:t>Similar to the heat flux to the regolith, the </a:t>
            </a:r>
            <a:r>
              <a:rPr lang="en-US" sz="2400" b="1" dirty="0">
                <a:solidFill>
                  <a:srgbClr val="E28542"/>
                </a:solidFill>
                <a:latin typeface="Lucida Sans Unicode" panose="020B0602030504020204" pitchFamily="34" charset="0"/>
                <a:cs typeface="Lucida Sans Unicode" panose="020B0602030504020204" pitchFamily="34" charset="0"/>
              </a:rPr>
              <a:t>molar flux </a:t>
            </a:r>
            <a:r>
              <a:rPr lang="en-US" sz="2400" dirty="0">
                <a:solidFill>
                  <a:schemeClr val="tx1"/>
                </a:solidFill>
                <a:latin typeface="Lucida Sans Unicode" panose="020B0602030504020204" pitchFamily="34" charset="0"/>
                <a:cs typeface="Lucida Sans Unicode" panose="020B0602030504020204" pitchFamily="34" charset="0"/>
              </a:rPr>
              <a:t>over the surface, </a:t>
            </a:r>
            <a:r>
              <a:rPr lang="en-US" sz="2400" b="1" dirty="0">
                <a:solidFill>
                  <a:schemeClr val="tx1"/>
                </a:solidFill>
                <a:latin typeface="Lucida Sans Unicode" panose="020B0602030504020204" pitchFamily="34" charset="0"/>
                <a:cs typeface="Lucida Sans Unicode" panose="020B0602030504020204" pitchFamily="34" charset="0"/>
              </a:rPr>
              <a:t>Fig. 2</a:t>
            </a:r>
            <a:r>
              <a:rPr lang="en-US" sz="2400" dirty="0">
                <a:solidFill>
                  <a:schemeClr val="tx1"/>
                </a:solidFill>
                <a:latin typeface="Lucida Sans Unicode" panose="020B0602030504020204" pitchFamily="34" charset="0"/>
                <a:cs typeface="Lucida Sans Unicode" panose="020B0602030504020204" pitchFamily="34" charset="0"/>
              </a:rPr>
              <a:t>, is also invariant with respect to the conductance term. The four distinct final values correspond nicely to each insertion depth, which makes the factor the dominant influence on the desorbed water flux.</a:t>
            </a:r>
          </a:p>
          <a:p>
            <a:pPr algn="just"/>
            <a:endParaRPr lang="en-US" sz="2400" dirty="0">
              <a:solidFill>
                <a:schemeClr val="tx1"/>
              </a:solidFill>
              <a:latin typeface="Lucida Sans Unicode" panose="020B0602030504020204" pitchFamily="34" charset="0"/>
              <a:cs typeface="Lucida Sans Unicode" panose="020B0602030504020204" pitchFamily="34" charset="0"/>
            </a:endParaRPr>
          </a:p>
          <a:p>
            <a:pPr algn="just"/>
            <a:r>
              <a:rPr lang="en-US" sz="2400" dirty="0">
                <a:solidFill>
                  <a:schemeClr val="tx1"/>
                </a:solidFill>
                <a:latin typeface="Lucida Sans Unicode" panose="020B0602030504020204" pitchFamily="34" charset="0"/>
                <a:cs typeface="Lucida Sans Unicode" panose="020B0602030504020204" pitchFamily="34" charset="0"/>
              </a:rPr>
              <a:t>The remaining two factors, the </a:t>
            </a:r>
            <a:r>
              <a:rPr lang="en-US" sz="2400" b="1" dirty="0">
                <a:solidFill>
                  <a:srgbClr val="E28542"/>
                </a:solidFill>
                <a:latin typeface="Lucida Sans Unicode" panose="020B0602030504020204" pitchFamily="34" charset="0"/>
                <a:cs typeface="Lucida Sans Unicode" panose="020B0602030504020204" pitchFamily="34" charset="0"/>
              </a:rPr>
              <a:t>heater power </a:t>
            </a:r>
            <a:r>
              <a:rPr lang="en-US" sz="2400" dirty="0">
                <a:solidFill>
                  <a:schemeClr val="tx1"/>
                </a:solidFill>
                <a:latin typeface="Lucida Sans Unicode" panose="020B0602030504020204" pitchFamily="34" charset="0"/>
                <a:cs typeface="Lucida Sans Unicode" panose="020B0602030504020204" pitchFamily="34" charset="0"/>
              </a:rPr>
              <a:t>and the </a:t>
            </a:r>
            <a:r>
              <a:rPr lang="en-US" sz="2400" b="1" dirty="0">
                <a:solidFill>
                  <a:srgbClr val="E28542"/>
                </a:solidFill>
                <a:latin typeface="Lucida Sans Unicode" panose="020B0602030504020204" pitchFamily="34" charset="0"/>
                <a:cs typeface="Lucida Sans Unicode" panose="020B0602030504020204" pitchFamily="34" charset="0"/>
              </a:rPr>
              <a:t>heat zone</a:t>
            </a:r>
            <a:r>
              <a:rPr lang="en-US" sz="2400" dirty="0">
                <a:solidFill>
                  <a:schemeClr val="tx1"/>
                </a:solidFill>
                <a:latin typeface="Lucida Sans Unicode" panose="020B0602030504020204" pitchFamily="34" charset="0"/>
                <a:cs typeface="Lucida Sans Unicode" panose="020B0602030504020204" pitchFamily="34" charset="0"/>
              </a:rPr>
              <a:t>, have been omitted from the figures. The former linearly scales the heat fluxes and leads to earlier plateauing behavior for the molar flux, while the latter has little to no influence at all on either of the shown quantities.</a:t>
            </a:r>
          </a:p>
        </p:txBody>
      </p:sp>
    </p:spTree>
    <p:extLst>
      <p:ext uri="{BB962C8B-B14F-4D97-AF65-F5344CB8AC3E}">
        <p14:creationId xmlns:p14="http://schemas.microsoft.com/office/powerpoint/2010/main" val="2365969548"/>
      </p:ext>
    </p:extLst>
  </p:cSld>
  <p:clrMapOvr>
    <a:masterClrMapping/>
  </p:clrMapOvr>
</p:sld>
</file>

<file path=ppt/theme/theme1.xml><?xml version="1.0" encoding="utf-8"?>
<a:theme xmlns:a="http://schemas.openxmlformats.org/drawingml/2006/main" name="Logo">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ogo und Dreizeiler">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Logo und Dreizeiler">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ogo und Einzeiler">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TUM_Plakat_A0_quer_p_v1</Template>
  <TotalTime>0</TotalTime>
  <Words>824</Words>
  <Application>Microsoft Office PowerPoint</Application>
  <PresentationFormat>Benutzerdefiniert</PresentationFormat>
  <Paragraphs>49</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4</vt:i4>
      </vt:variant>
      <vt:variant>
        <vt:lpstr>Folientitel</vt:lpstr>
      </vt:variant>
      <vt:variant>
        <vt:i4>1</vt:i4>
      </vt:variant>
    </vt:vector>
  </HeadingPairs>
  <TitlesOfParts>
    <vt:vector size="9" baseType="lpstr">
      <vt:lpstr>Arial</vt:lpstr>
      <vt:lpstr>Calibri</vt:lpstr>
      <vt:lpstr>Cambria Math</vt:lpstr>
      <vt:lpstr>Lucida Sans Unicode</vt:lpstr>
      <vt:lpstr>Logo</vt:lpstr>
      <vt:lpstr>Logo und Dreizeiler</vt:lpstr>
      <vt:lpstr>1_Logo und Dreizeiler</vt:lpstr>
      <vt:lpstr>Logo und Einzeiler</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Überschrift 1 läuft über gesamte Papierbreite</dc:title>
  <dc:creator>Alex Smolka</dc:creator>
  <dc:description>Rechteinhaber: Technische Universität München, https://www.tum.de_x000d_
Gestaltung: ediundsepp Gestaltungsgesellschaft, München, http://www.ediundsepp.de_x000d_
Technische Umsetzung: eWorks GmbH, Frankfurt am Main, http://www.eworks.de</dc:description>
  <cp:lastModifiedBy>Alex Smolka</cp:lastModifiedBy>
  <cp:revision>129</cp:revision>
  <dcterms:created xsi:type="dcterms:W3CDTF">2021-06-02T10:09:44Z</dcterms:created>
  <dcterms:modified xsi:type="dcterms:W3CDTF">2021-06-29T15:50:58Z</dcterms:modified>
</cp:coreProperties>
</file>