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6915D-964A-4ED9-9407-3FF49EC3F126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40339-3C95-4DEE-96F5-58A2E19CE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80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Please, do not touch Steve`s pet alligator.</a:t>
            </a:r>
          </a:p>
          <a:p>
            <a:r>
              <a:rPr lang="ko-KR" altLang="en-US" dirty="0"/>
              <a:t>영어 외우는 거 싫어하는데</a:t>
            </a:r>
            <a:r>
              <a:rPr lang="en-US" altLang="ko-KR" dirty="0"/>
              <a:t>, </a:t>
            </a:r>
            <a:r>
              <a:rPr lang="ko-KR" altLang="en-US" dirty="0"/>
              <a:t>이건 정말 중요해서 강조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시험에 나오면 이거 생각해서 쓰면 되겠죠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그럼 빵점 맞아요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40339-3C95-4DEE-96F5-58A2E19CE9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469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83F7-ECB4-7C30-E7E4-5C771D598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01928-25D7-C399-B407-A77D44E0C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A8A18-EDED-2E59-E3E3-630E5B00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92DFA-DE8A-11FF-AEAD-B2F08CFD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C7BC7-D216-88A0-7EAF-A270B9C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CB986-CC0D-16E2-FA25-DF33C2C8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0973F0-47F4-64DC-E45B-47F4C010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37C4F-C68B-262F-AE04-0CD253CB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C8D96-F405-382B-1B3F-774AE3D4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C4548-002E-3A25-9CE4-28BBCC25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66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77E6F0-DB93-D871-5C44-A591AA98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145C40-19C1-2CE9-65F1-B54E5ED1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E02C1-F750-3BD8-40FA-04CC0C7A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FD49DE-F72C-9589-A8DC-E2FC8112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51EA7-7030-1994-76C1-B668CE46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9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3A2A-FF37-4CE0-2500-D94F5F8E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1A940-C736-06C0-4CE3-CAC23C27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D7269-E8E9-FC61-17F3-67FDC578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82F57-2BEF-5FE9-1A84-5218A905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DAEEC-2B70-06F6-CC4C-1814F88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2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E390F-EC18-6818-0563-1620BA2D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23D73-C051-4DFF-5E9B-E9A2B8DD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81E0B0-8D50-9DC3-8D07-0015230F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D6D40-0D8E-4576-E7B2-D3F8CD10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65FF-EFFB-78EC-A449-EE78AE0F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0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EEC9-0FB3-234D-F5BE-ACAF2E75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74EE2F-1DEE-949D-97B0-3BBC6E356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6138D-2815-F3A2-C0BA-9F8C977C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6F2B-3846-C70C-FA4A-867A879C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25D87-038C-D7DA-94F8-78C1CFD6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A6D98-3533-7DAA-335B-D029062A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90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32906-1007-181B-E780-B893C46B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E7AC3-56D3-EBDC-7CD0-0FF2B3FC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9D2BB-609E-96D6-2AF8-90A851852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6C978D-E71F-2CBC-8C75-FDE57D8C3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04CDE7-0349-D636-47DC-2C8F1DEA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100EDD-436E-324A-13DD-F8DB9EED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A5D15D-EC7A-CA14-3B8F-A1A767A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AAC6A0-87BA-7849-6246-A5CD580C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AFCD9-3733-1628-D0F1-3A11E2C2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C4505-F7F8-0D80-CA94-AE4F03D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3CC7BD-F4A2-9BDC-50F5-F3C3B05E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310A8D-E215-5AAF-54D1-CA85FDE2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CFF906-5922-39E6-F391-5786373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1325CA-237C-6D5C-13FA-6DAB5661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CA8287-12E7-B405-252B-09426797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27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5A4D8-7B56-BD50-114D-3AA3F3F3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0898B-0341-3B7D-2089-D71103AC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611826-AD33-294E-AF41-929F9C08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A76B0-4C07-3EAA-E7DD-0ABBE117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977060-7B62-8821-AD74-684F5DBF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4766D2-D69D-E5D2-B349-8F078E88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82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17057-4BA3-A87F-B073-437550A4D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E00CD0-6A7C-301E-351A-81C3563D2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6072B5-29F1-4308-9712-F72A01A8B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E7BD6-EC07-8AA0-1531-9492A121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58665-2289-AC1F-F905-4B170F3D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1C4ABA-DB8D-8267-70BD-440E9E4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D89930-9E1D-C256-F280-D975AB71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D4C0D3-85FB-3246-1018-8BD578658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705A4-AAA7-962D-DAC8-7ECBF610B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1ABE2-3598-4197-AC54-A62CB6C63967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0013-50CC-943D-7D76-A8B2B43EA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B4BA2-8596-DDCE-0A41-AD7DF30A8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6E49F-6611-438D-AD65-767929C1C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19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11A123-8158-5C0F-9A7B-3ED10437E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22594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8191580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6811923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981374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49497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35620638"/>
                    </a:ext>
                  </a:extLst>
                </a:gridCol>
              </a:tblGrid>
              <a:tr h="89111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OSI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Layer Number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TCP/IP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Other</a:t>
                      </a:r>
                      <a:endParaRPr lang="ko-KR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854653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FTP,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SCP,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Telnet, SSH</a:t>
                      </a:r>
                      <a:r>
                        <a:rPr lang="en-US" altLang="ko-KR" sz="2400"/>
                        <a:t>, DNS, …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594357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291751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Steve`s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28813"/>
                  </a:ext>
                </a:extLst>
              </a:tr>
              <a:tr h="8805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SCTP, ICMP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252463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 (IPv4)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5190431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847243"/>
                  </a:ext>
                </a:extLst>
              </a:tr>
              <a:tr h="847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06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21학번신성민</dc:creator>
  <cp:lastModifiedBy>21학번신성민</cp:lastModifiedBy>
  <cp:revision>2</cp:revision>
  <dcterms:created xsi:type="dcterms:W3CDTF">2025-03-14T02:15:16Z</dcterms:created>
  <dcterms:modified xsi:type="dcterms:W3CDTF">2025-03-14T03:11:40Z</dcterms:modified>
</cp:coreProperties>
</file>