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81" r:id="rId11"/>
    <p:sldId id="266" r:id="rId12"/>
    <p:sldId id="267" r:id="rId13"/>
    <p:sldId id="268" r:id="rId14"/>
    <p:sldId id="269" r:id="rId15"/>
    <p:sldId id="282" r:id="rId16"/>
    <p:sldId id="271" r:id="rId17"/>
    <p:sldId id="272" r:id="rId18"/>
    <p:sldId id="274" r:id="rId19"/>
    <p:sldId id="275" r:id="rId20"/>
    <p:sldId id="276" r:id="rId21"/>
    <p:sldId id="277" r:id="rId22"/>
    <p:sldId id="278" r:id="rId23"/>
    <p:sldId id="279" r:id="rId24"/>
    <p:sldId id="284"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WwhmnPaOz9iLVn8BvFz0J0UTO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4" name="Google Shape;404;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Can be like the previous one if the user want to</a:t>
            </a:r>
            <a:endParaRPr/>
          </a:p>
        </p:txBody>
      </p:sp>
      <p:sp>
        <p:nvSpPr>
          <p:cNvPr id="416" name="Google Shape;41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2" name="Google Shape;422;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6" name="Google Shape;446;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3" name="Google Shape;3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26" descr="HD-ShadowLong.png"/>
          <p:cNvPicPr preferRelativeResize="0"/>
          <p:nvPr/>
        </p:nvPicPr>
        <p:blipFill rotWithShape="1">
          <a:blip r:embed="rId2">
            <a:alphaModFix/>
          </a:blip>
          <a:srcRect/>
          <a:stretch/>
        </p:blipFill>
        <p:spPr>
          <a:xfrm>
            <a:off x="1" y="4242851"/>
            <a:ext cx="8968084" cy="275942"/>
          </a:xfrm>
          <a:prstGeom prst="rect">
            <a:avLst/>
          </a:prstGeom>
          <a:noFill/>
          <a:ln>
            <a:noFill/>
          </a:ln>
        </p:spPr>
      </p:pic>
      <p:pic>
        <p:nvPicPr>
          <p:cNvPr id="14" name="Google Shape;14;p26" descr="HD-ShadowShort.png"/>
          <p:cNvPicPr preferRelativeResize="0"/>
          <p:nvPr/>
        </p:nvPicPr>
        <p:blipFill rotWithShape="1">
          <a:blip r:embed="rId3">
            <a:alphaModFix/>
          </a:blip>
          <a:srcRect/>
          <a:stretch/>
        </p:blipFill>
        <p:spPr>
          <a:xfrm>
            <a:off x="9111716" y="4243845"/>
            <a:ext cx="3077108" cy="276940"/>
          </a:xfrm>
          <a:prstGeom prst="rect">
            <a:avLst/>
          </a:prstGeom>
          <a:noFill/>
          <a:ln>
            <a:noFill/>
          </a:ln>
        </p:spPr>
      </p:pic>
      <p:sp>
        <p:nvSpPr>
          <p:cNvPr id="15" name="Google Shape;15;p26"/>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6"/>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6"/>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lvl1pPr lvl="0" algn="r">
              <a:lnSpc>
                <a:spcPct val="90000"/>
              </a:lnSpc>
              <a:spcBef>
                <a:spcPts val="0"/>
              </a:spcBef>
              <a:spcAft>
                <a:spcPts val="0"/>
              </a:spcAft>
              <a:buClr>
                <a:schemeClr val="lt1"/>
              </a:buClr>
              <a:buSzPts val="5400"/>
              <a:buFont typeface="Trebuchet MS"/>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6"/>
          <p:cNvSpPr txBox="1">
            <a:spLocks noGrp="1"/>
          </p:cNvSpPr>
          <p:nvPr>
            <p:ph type="subTitle" idx="1"/>
          </p:nvPr>
        </p:nvSpPr>
        <p:spPr>
          <a:xfrm>
            <a:off x="680322" y="4394039"/>
            <a:ext cx="8144134" cy="1117687"/>
          </a:xfrm>
          <a:prstGeom prst="rect">
            <a:avLst/>
          </a:prstGeom>
          <a:noFill/>
          <a:ln>
            <a:noFill/>
          </a:ln>
        </p:spPr>
        <p:txBody>
          <a:bodyPr spcFirstLastPara="1" wrap="square" lIns="91425" tIns="45700" rIns="91425" bIns="45700" anchor="t" anchorCtr="0">
            <a:normAutofit/>
          </a:bodyPr>
          <a:lstStyle>
            <a:lvl1pPr lvl="0" algn="r">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 name="Google Shape;19;p2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6"/>
          <p:cNvSpPr txBox="1">
            <a:spLocks noGrp="1"/>
          </p:cNvSpPr>
          <p:nvPr>
            <p:ph type="sldNum" idx="12"/>
          </p:nvPr>
        </p:nvSpPr>
        <p:spPr>
          <a:xfrm>
            <a:off x="9255346" y="2750337"/>
            <a:ext cx="1171888" cy="1356442"/>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03"/>
        <p:cNvGrpSpPr/>
        <p:nvPr/>
      </p:nvGrpSpPr>
      <p:grpSpPr>
        <a:xfrm>
          <a:off x="0" y="0"/>
          <a:ext cx="0" cy="0"/>
          <a:chOff x="0" y="0"/>
          <a:chExt cx="0" cy="0"/>
        </a:xfrm>
      </p:grpSpPr>
      <p:pic>
        <p:nvPicPr>
          <p:cNvPr id="104" name="Google Shape;104;p37"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05" name="Google Shape;105;p37"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06" name="Google Shape;106;p37"/>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7"/>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7"/>
          <p:cNvSpPr txBox="1">
            <a:spLocks noGrp="1"/>
          </p:cNvSpPr>
          <p:nvPr>
            <p:ph type="title"/>
          </p:nvPr>
        </p:nvSpPr>
        <p:spPr>
          <a:xfrm>
            <a:off x="680322" y="4711616"/>
            <a:ext cx="9613859" cy="45305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400"/>
              <a:buFont typeface="Trebuchet MS"/>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37"/>
          <p:cNvSpPr>
            <a:spLocks noGrp="1"/>
          </p:cNvSpPr>
          <p:nvPr>
            <p:ph type="pic" idx="2"/>
          </p:nvPr>
        </p:nvSpPr>
        <p:spPr>
          <a:xfrm>
            <a:off x="680322" y="609597"/>
            <a:ext cx="9613859" cy="3589575"/>
          </a:xfrm>
          <a:prstGeom prst="rect">
            <a:avLst/>
          </a:prstGeom>
          <a:noFill/>
          <a:ln>
            <a:noFill/>
          </a:ln>
          <a:effectLst>
            <a:outerShdw blurRad="76200" dist="63500" dir="5040000" algn="tl" rotWithShape="0">
              <a:srgbClr val="000000">
                <a:alpha val="40784"/>
              </a:srgbClr>
            </a:outerShdw>
          </a:effectLst>
        </p:spPr>
      </p:sp>
      <p:sp>
        <p:nvSpPr>
          <p:cNvPr id="110" name="Google Shape;110;p37"/>
          <p:cNvSpPr txBox="1">
            <a:spLocks noGrp="1"/>
          </p:cNvSpPr>
          <p:nvPr>
            <p:ph type="body" idx="1"/>
          </p:nvPr>
        </p:nvSpPr>
        <p:spPr>
          <a:xfrm>
            <a:off x="680319" y="5169583"/>
            <a:ext cx="9613862" cy="62297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11" name="Google Shape;111;p3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7"/>
          <p:cNvSpPr txBox="1">
            <a:spLocks noGrp="1"/>
          </p:cNvSpPr>
          <p:nvPr>
            <p:ph type="sldNum" idx="12"/>
          </p:nvPr>
        </p:nvSpPr>
        <p:spPr>
          <a:xfrm>
            <a:off x="10729455" y="4711309"/>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14"/>
        <p:cNvGrpSpPr/>
        <p:nvPr/>
      </p:nvGrpSpPr>
      <p:grpSpPr>
        <a:xfrm>
          <a:off x="0" y="0"/>
          <a:ext cx="0" cy="0"/>
          <a:chOff x="0" y="0"/>
          <a:chExt cx="0" cy="0"/>
        </a:xfrm>
      </p:grpSpPr>
      <p:pic>
        <p:nvPicPr>
          <p:cNvPr id="115" name="Google Shape;115;p38"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16" name="Google Shape;116;p38"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17" name="Google Shape;117;p38"/>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8"/>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8"/>
          <p:cNvSpPr txBox="1">
            <a:spLocks noGrp="1"/>
          </p:cNvSpPr>
          <p:nvPr>
            <p:ph type="title"/>
          </p:nvPr>
        </p:nvSpPr>
        <p:spPr>
          <a:xfrm>
            <a:off x="680322" y="609597"/>
            <a:ext cx="9613858" cy="35927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8"/>
          <p:cNvSpPr txBox="1">
            <a:spLocks noGrp="1"/>
          </p:cNvSpPr>
          <p:nvPr>
            <p:ph type="body" idx="1"/>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21" name="Google Shape;121;p38"/>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8"/>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8"/>
          <p:cNvSpPr txBox="1">
            <a:spLocks noGrp="1"/>
          </p:cNvSpPr>
          <p:nvPr>
            <p:ph type="sldNum" idx="12"/>
          </p:nvPr>
        </p:nvSpPr>
        <p:spPr>
          <a:xfrm>
            <a:off x="10729455" y="471161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24"/>
        <p:cNvGrpSpPr/>
        <p:nvPr/>
      </p:nvGrpSpPr>
      <p:grpSpPr>
        <a:xfrm>
          <a:off x="0" y="0"/>
          <a:ext cx="0" cy="0"/>
          <a:chOff x="0" y="0"/>
          <a:chExt cx="0" cy="0"/>
        </a:xfrm>
      </p:grpSpPr>
      <p:pic>
        <p:nvPicPr>
          <p:cNvPr id="125" name="Google Shape;125;p39"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26" name="Google Shape;126;p39"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27" name="Google Shape;127;p39"/>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9"/>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9"/>
          <p:cNvSpPr txBox="1">
            <a:spLocks noGrp="1"/>
          </p:cNvSpPr>
          <p:nvPr>
            <p:ph type="title"/>
          </p:nvPr>
        </p:nvSpPr>
        <p:spPr>
          <a:xfrm>
            <a:off x="1127856" y="609598"/>
            <a:ext cx="8718877" cy="30360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39"/>
          <p:cNvSpPr txBox="1">
            <a:spLocks noGrp="1"/>
          </p:cNvSpPr>
          <p:nvPr>
            <p:ph type="body" idx="1"/>
          </p:nvPr>
        </p:nvSpPr>
        <p:spPr>
          <a:xfrm>
            <a:off x="1402288" y="3653379"/>
            <a:ext cx="815657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1" name="Google Shape;131;p39"/>
          <p:cNvSpPr txBox="1">
            <a:spLocks noGrp="1"/>
          </p:cNvSpPr>
          <p:nvPr>
            <p:ph type="body" idx="2"/>
          </p:nvPr>
        </p:nvSpPr>
        <p:spPr>
          <a:xfrm>
            <a:off x="680322" y="4711615"/>
            <a:ext cx="9613859" cy="1090789"/>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32" name="Google Shape;132;p39"/>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
        <p:nvSpPr>
          <p:cNvPr id="135" name="Google Shape;135;p39"/>
          <p:cNvSpPr txBox="1"/>
          <p:nvPr/>
        </p:nvSpPr>
        <p:spPr>
          <a:xfrm>
            <a:off x="583572" y="74811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
        <p:nvSpPr>
          <p:cNvPr id="136" name="Google Shape;136;p39"/>
          <p:cNvSpPr txBox="1"/>
          <p:nvPr/>
        </p:nvSpPr>
        <p:spPr>
          <a:xfrm>
            <a:off x="9662809" y="303352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7200"/>
              <a:buFont typeface="Trebuchet MS"/>
              <a:buNone/>
            </a:pPr>
            <a:r>
              <a:rPr lang="en-US" sz="7200" b="0" cap="none">
                <a:solidFill>
                  <a:schemeClr val="lt1"/>
                </a:solidFill>
                <a:latin typeface="Trebuchet MS"/>
                <a:ea typeface="Trebuchet MS"/>
                <a:cs typeface="Trebuchet MS"/>
                <a:sym typeface="Trebuchet MS"/>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37"/>
        <p:cNvGrpSpPr/>
        <p:nvPr/>
      </p:nvGrpSpPr>
      <p:grpSpPr>
        <a:xfrm>
          <a:off x="0" y="0"/>
          <a:ext cx="0" cy="0"/>
          <a:chOff x="0" y="0"/>
          <a:chExt cx="0" cy="0"/>
        </a:xfrm>
      </p:grpSpPr>
      <p:pic>
        <p:nvPicPr>
          <p:cNvPr id="138" name="Google Shape;138;p40" descr="HD-ShadowLong.png"/>
          <p:cNvPicPr preferRelativeResize="0"/>
          <p:nvPr/>
        </p:nvPicPr>
        <p:blipFill rotWithShape="1">
          <a:blip r:embed="rId2">
            <a:alphaModFix/>
          </a:blip>
          <a:srcRect/>
          <a:stretch/>
        </p:blipFill>
        <p:spPr>
          <a:xfrm>
            <a:off x="1" y="5928628"/>
            <a:ext cx="10437812" cy="321164"/>
          </a:xfrm>
          <a:prstGeom prst="rect">
            <a:avLst/>
          </a:prstGeom>
          <a:noFill/>
          <a:ln>
            <a:noFill/>
          </a:ln>
        </p:spPr>
      </p:pic>
      <p:pic>
        <p:nvPicPr>
          <p:cNvPr id="139" name="Google Shape;139;p40" descr="HD-ShadowShort.png"/>
          <p:cNvPicPr preferRelativeResize="0"/>
          <p:nvPr/>
        </p:nvPicPr>
        <p:blipFill rotWithShape="1">
          <a:blip r:embed="rId3">
            <a:alphaModFix/>
          </a:blip>
          <a:srcRect/>
          <a:stretch/>
        </p:blipFill>
        <p:spPr>
          <a:xfrm>
            <a:off x="10585826" y="5929622"/>
            <a:ext cx="1602997" cy="144270"/>
          </a:xfrm>
          <a:prstGeom prst="rect">
            <a:avLst/>
          </a:prstGeom>
          <a:noFill/>
          <a:ln>
            <a:noFill/>
          </a:ln>
        </p:spPr>
      </p:pic>
      <p:sp>
        <p:nvSpPr>
          <p:cNvPr id="140" name="Google Shape;140;p40"/>
          <p:cNvSpPr/>
          <p:nvPr/>
        </p:nvSpPr>
        <p:spPr>
          <a:xfrm>
            <a:off x="0" y="4567988"/>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0"/>
          <p:cNvSpPr/>
          <p:nvPr/>
        </p:nvSpPr>
        <p:spPr>
          <a:xfrm>
            <a:off x="10585827" y="4567988"/>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0"/>
          <p:cNvSpPr txBox="1">
            <a:spLocks noGrp="1"/>
          </p:cNvSpPr>
          <p:nvPr>
            <p:ph type="title"/>
          </p:nvPr>
        </p:nvSpPr>
        <p:spPr>
          <a:xfrm>
            <a:off x="680319" y="4711615"/>
            <a:ext cx="9613862" cy="5885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40"/>
          <p:cNvSpPr txBox="1">
            <a:spLocks noGrp="1"/>
          </p:cNvSpPr>
          <p:nvPr>
            <p:ph type="body" idx="1"/>
          </p:nvPr>
        </p:nvSpPr>
        <p:spPr>
          <a:xfrm>
            <a:off x="680320" y="5300149"/>
            <a:ext cx="9613862" cy="50225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44" name="Google Shape;144;p4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40"/>
          <p:cNvSpPr txBox="1">
            <a:spLocks noGrp="1"/>
          </p:cNvSpPr>
          <p:nvPr>
            <p:ph type="sldNum" idx="12"/>
          </p:nvPr>
        </p:nvSpPr>
        <p:spPr>
          <a:xfrm>
            <a:off x="10729455" y="470992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47"/>
        <p:cNvGrpSpPr/>
        <p:nvPr/>
      </p:nvGrpSpPr>
      <p:grpSpPr>
        <a:xfrm>
          <a:off x="0" y="0"/>
          <a:ext cx="0" cy="0"/>
          <a:chOff x="0" y="0"/>
          <a:chExt cx="0" cy="0"/>
        </a:xfrm>
      </p:grpSpPr>
      <p:pic>
        <p:nvPicPr>
          <p:cNvPr id="148" name="Google Shape;148;p4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49" name="Google Shape;149;p4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50" name="Google Shape;150;p4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a:spLocks noGrp="1"/>
          </p:cNvSpPr>
          <p:nvPr>
            <p:ph type="title"/>
          </p:nvPr>
        </p:nvSpPr>
        <p:spPr>
          <a:xfrm>
            <a:off x="669222" y="753228"/>
            <a:ext cx="96249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41"/>
          <p:cNvSpPr txBox="1">
            <a:spLocks noGrp="1"/>
          </p:cNvSpPr>
          <p:nvPr>
            <p:ph type="body" idx="1"/>
          </p:nvPr>
        </p:nvSpPr>
        <p:spPr>
          <a:xfrm>
            <a:off x="660946" y="2336873"/>
            <a:ext cx="3070034"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4" name="Google Shape;154;p41"/>
          <p:cNvSpPr txBox="1">
            <a:spLocks noGrp="1"/>
          </p:cNvSpPr>
          <p:nvPr>
            <p:ph type="body" idx="2"/>
          </p:nvPr>
        </p:nvSpPr>
        <p:spPr>
          <a:xfrm>
            <a:off x="680322" y="3022673"/>
            <a:ext cx="3049702"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5" name="Google Shape;155;p41"/>
          <p:cNvSpPr txBox="1">
            <a:spLocks noGrp="1"/>
          </p:cNvSpPr>
          <p:nvPr>
            <p:ph type="body" idx="3"/>
          </p:nvPr>
        </p:nvSpPr>
        <p:spPr>
          <a:xfrm>
            <a:off x="3956025" y="233687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6" name="Google Shape;156;p41"/>
          <p:cNvSpPr txBox="1">
            <a:spLocks noGrp="1"/>
          </p:cNvSpPr>
          <p:nvPr>
            <p:ph type="body" idx="4"/>
          </p:nvPr>
        </p:nvSpPr>
        <p:spPr>
          <a:xfrm>
            <a:off x="3945470" y="3022673"/>
            <a:ext cx="3063240"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7" name="Google Shape;157;p41"/>
          <p:cNvSpPr txBox="1">
            <a:spLocks noGrp="1"/>
          </p:cNvSpPr>
          <p:nvPr>
            <p:ph type="body" idx="5"/>
          </p:nvPr>
        </p:nvSpPr>
        <p:spPr>
          <a:xfrm>
            <a:off x="7224156" y="2336873"/>
            <a:ext cx="30700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58" name="Google Shape;158;p41"/>
          <p:cNvSpPr txBox="1">
            <a:spLocks noGrp="1"/>
          </p:cNvSpPr>
          <p:nvPr>
            <p:ph type="body" idx="6"/>
          </p:nvPr>
        </p:nvSpPr>
        <p:spPr>
          <a:xfrm>
            <a:off x="7224156" y="3022673"/>
            <a:ext cx="3070025" cy="291351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59" name="Google Shape;159;p4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4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62"/>
        <p:cNvGrpSpPr/>
        <p:nvPr/>
      </p:nvGrpSpPr>
      <p:grpSpPr>
        <a:xfrm>
          <a:off x="0" y="0"/>
          <a:ext cx="0" cy="0"/>
          <a:chOff x="0" y="0"/>
          <a:chExt cx="0" cy="0"/>
        </a:xfrm>
      </p:grpSpPr>
      <p:pic>
        <p:nvPicPr>
          <p:cNvPr id="163" name="Google Shape;163;p4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64" name="Google Shape;164;p4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65" name="Google Shape;165;p4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a:spLocks noGrp="1"/>
          </p:cNvSpPr>
          <p:nvPr>
            <p:ph type="title"/>
          </p:nvPr>
        </p:nvSpPr>
        <p:spPr>
          <a:xfrm>
            <a:off x="680322" y="753228"/>
            <a:ext cx="9613860"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8" name="Google Shape;168;p42"/>
          <p:cNvSpPr txBox="1">
            <a:spLocks noGrp="1"/>
          </p:cNvSpPr>
          <p:nvPr>
            <p:ph type="body" idx="1"/>
          </p:nvPr>
        </p:nvSpPr>
        <p:spPr>
          <a:xfrm>
            <a:off x="680318" y="4297503"/>
            <a:ext cx="30497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69" name="Google Shape;169;p42"/>
          <p:cNvSpPr>
            <a:spLocks noGrp="1"/>
          </p:cNvSpPr>
          <p:nvPr>
            <p:ph type="pic" idx="2"/>
          </p:nvPr>
        </p:nvSpPr>
        <p:spPr>
          <a:xfrm>
            <a:off x="680318" y="2336873"/>
            <a:ext cx="30497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0" name="Google Shape;170;p42"/>
          <p:cNvSpPr txBox="1">
            <a:spLocks noGrp="1"/>
          </p:cNvSpPr>
          <p:nvPr>
            <p:ph type="body" idx="3"/>
          </p:nvPr>
        </p:nvSpPr>
        <p:spPr>
          <a:xfrm>
            <a:off x="680318" y="4873765"/>
            <a:ext cx="3049705"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1" name="Google Shape;171;p42"/>
          <p:cNvSpPr txBox="1">
            <a:spLocks noGrp="1"/>
          </p:cNvSpPr>
          <p:nvPr>
            <p:ph type="body" idx="4"/>
          </p:nvPr>
        </p:nvSpPr>
        <p:spPr>
          <a:xfrm>
            <a:off x="3945471" y="4297503"/>
            <a:ext cx="3063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42"/>
          <p:cNvSpPr>
            <a:spLocks noGrp="1"/>
          </p:cNvSpPr>
          <p:nvPr>
            <p:ph type="pic" idx="5"/>
          </p:nvPr>
        </p:nvSpPr>
        <p:spPr>
          <a:xfrm>
            <a:off x="3945470" y="2336873"/>
            <a:ext cx="3063240"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3" name="Google Shape;173;p42"/>
          <p:cNvSpPr txBox="1">
            <a:spLocks noGrp="1"/>
          </p:cNvSpPr>
          <p:nvPr>
            <p:ph type="body" idx="6"/>
          </p:nvPr>
        </p:nvSpPr>
        <p:spPr>
          <a:xfrm>
            <a:off x="3944117" y="4873764"/>
            <a:ext cx="3067297"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4" name="Google Shape;174;p42"/>
          <p:cNvSpPr txBox="1">
            <a:spLocks noGrp="1"/>
          </p:cNvSpPr>
          <p:nvPr>
            <p:ph type="body" idx="7"/>
          </p:nvPr>
        </p:nvSpPr>
        <p:spPr>
          <a:xfrm>
            <a:off x="7230678" y="4297503"/>
            <a:ext cx="306350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5" name="Google Shape;175;p42"/>
          <p:cNvSpPr>
            <a:spLocks noGrp="1"/>
          </p:cNvSpPr>
          <p:nvPr>
            <p:ph type="pic" idx="8"/>
          </p:nvPr>
        </p:nvSpPr>
        <p:spPr>
          <a:xfrm>
            <a:off x="7230677" y="2336873"/>
            <a:ext cx="3063505" cy="1524000"/>
          </a:xfrm>
          <a:prstGeom prst="roundRect">
            <a:avLst>
              <a:gd name="adj" fmla="val 0"/>
            </a:avLst>
          </a:prstGeom>
          <a:noFill/>
          <a:ln>
            <a:noFill/>
          </a:ln>
          <a:effectLst>
            <a:outerShdw blurRad="50800" dist="50800" dir="5400000" algn="tl" rotWithShape="0">
              <a:srgbClr val="000000">
                <a:alpha val="42745"/>
              </a:srgbClr>
            </a:outerShdw>
          </a:effectLst>
        </p:spPr>
      </p:sp>
      <p:sp>
        <p:nvSpPr>
          <p:cNvPr id="176" name="Google Shape;176;p42"/>
          <p:cNvSpPr txBox="1">
            <a:spLocks noGrp="1"/>
          </p:cNvSpPr>
          <p:nvPr>
            <p:ph type="body" idx="9"/>
          </p:nvPr>
        </p:nvSpPr>
        <p:spPr>
          <a:xfrm>
            <a:off x="7230553" y="4873762"/>
            <a:ext cx="3067563" cy="106242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77" name="Google Shape;177;p4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4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4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0"/>
        <p:cNvGrpSpPr/>
        <p:nvPr/>
      </p:nvGrpSpPr>
      <p:grpSpPr>
        <a:xfrm>
          <a:off x="0" y="0"/>
          <a:ext cx="0" cy="0"/>
          <a:chOff x="0" y="0"/>
          <a:chExt cx="0" cy="0"/>
        </a:xfrm>
      </p:grpSpPr>
      <p:pic>
        <p:nvPicPr>
          <p:cNvPr id="181" name="Google Shape;181;p4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182" name="Google Shape;182;p4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183" name="Google Shape;183;p4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43"/>
          <p:cNvSpPr txBox="1">
            <a:spLocks noGrp="1"/>
          </p:cNvSpPr>
          <p:nvPr>
            <p:ph type="body" idx="1"/>
          </p:nvPr>
        </p:nvSpPr>
        <p:spPr>
          <a:xfrm rot="5400000">
            <a:off x="3687594" y="-670400"/>
            <a:ext cx="3599316" cy="961386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4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4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4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0"/>
        <p:cNvGrpSpPr/>
        <p:nvPr/>
      </p:nvGrpSpPr>
      <p:grpSpPr>
        <a:xfrm>
          <a:off x="0" y="0"/>
          <a:ext cx="0" cy="0"/>
          <a:chOff x="0" y="0"/>
          <a:chExt cx="0" cy="0"/>
        </a:xfrm>
      </p:grpSpPr>
      <p:sp>
        <p:nvSpPr>
          <p:cNvPr id="191" name="Google Shape;191;p44"/>
          <p:cNvSpPr/>
          <p:nvPr/>
        </p:nvSpPr>
        <p:spPr>
          <a:xfrm rot="5400000">
            <a:off x="8116207" y="1869395"/>
            <a:ext cx="510698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4"/>
          <p:cNvSpPr/>
          <p:nvPr/>
        </p:nvSpPr>
        <p:spPr>
          <a:xfrm rot="5400000">
            <a:off x="9868202" y="5372403"/>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4"/>
          <p:cNvSpPr txBox="1">
            <a:spLocks noGrp="1"/>
          </p:cNvSpPr>
          <p:nvPr>
            <p:ph type="title"/>
          </p:nvPr>
        </p:nvSpPr>
        <p:spPr>
          <a:xfrm rot="5400000">
            <a:off x="8489252" y="2249576"/>
            <a:ext cx="4353760" cy="107380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44"/>
          <p:cNvSpPr txBox="1">
            <a:spLocks noGrp="1"/>
          </p:cNvSpPr>
          <p:nvPr>
            <p:ph type="body" idx="1"/>
          </p:nvPr>
        </p:nvSpPr>
        <p:spPr>
          <a:xfrm rot="5400000">
            <a:off x="2452030" y="-1162110"/>
            <a:ext cx="5326589" cy="887000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5" name="Google Shape;195;p44"/>
          <p:cNvSpPr txBox="1">
            <a:spLocks noGrp="1"/>
          </p:cNvSpPr>
          <p:nvPr>
            <p:ph type="dt" idx="10"/>
          </p:nvPr>
        </p:nvSpPr>
        <p:spPr>
          <a:xfrm>
            <a:off x="6807126"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4"/>
          <p:cNvSpPr txBox="1">
            <a:spLocks noGrp="1"/>
          </p:cNvSpPr>
          <p:nvPr>
            <p:ph type="ftr" idx="11"/>
          </p:nvPr>
        </p:nvSpPr>
        <p:spPr>
          <a:xfrm>
            <a:off x="680321" y="5936188"/>
            <a:ext cx="612680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4"/>
          <p:cNvSpPr txBox="1">
            <a:spLocks noGrp="1"/>
          </p:cNvSpPr>
          <p:nvPr>
            <p:ph type="sldNum" idx="12"/>
          </p:nvPr>
        </p:nvSpPr>
        <p:spPr>
          <a:xfrm>
            <a:off x="10097550" y="5398633"/>
            <a:ext cx="1154151" cy="1090789"/>
          </a:xfrm>
          <a:prstGeom prst="rect">
            <a:avLst/>
          </a:prstGeom>
          <a:noFill/>
          <a:ln>
            <a:noFill/>
          </a:ln>
        </p:spPr>
        <p:txBody>
          <a:bodyPr spcFirstLastPara="1" wrap="square" lIns="91425" tIns="45700" rIns="91425" bIns="45700" anchor="t" anchorCtr="0">
            <a:noAutofit/>
          </a:bodyPr>
          <a:lstStyle>
            <a:lvl1pPr marL="0" lvl="0" indent="0" algn="ctr">
              <a:spcBef>
                <a:spcPts val="0"/>
              </a:spcBef>
              <a:buNone/>
              <a:defRPr sz="3600">
                <a:solidFill>
                  <a:schemeClr val="lt1"/>
                </a:solidFill>
                <a:latin typeface="Trebuchet MS"/>
                <a:ea typeface="Trebuchet MS"/>
                <a:cs typeface="Trebuchet MS"/>
                <a:sym typeface="Trebuchet MS"/>
              </a:defRPr>
            </a:lvl1pPr>
            <a:lvl2pPr marL="0" lvl="1" indent="0" algn="ctr">
              <a:spcBef>
                <a:spcPts val="0"/>
              </a:spcBef>
              <a:buNone/>
              <a:defRPr sz="3600">
                <a:solidFill>
                  <a:schemeClr val="lt1"/>
                </a:solidFill>
                <a:latin typeface="Trebuchet MS"/>
                <a:ea typeface="Trebuchet MS"/>
                <a:cs typeface="Trebuchet MS"/>
                <a:sym typeface="Trebuchet MS"/>
              </a:defRPr>
            </a:lvl2pPr>
            <a:lvl3pPr marL="0" lvl="2" indent="0" algn="ctr">
              <a:spcBef>
                <a:spcPts val="0"/>
              </a:spcBef>
              <a:buNone/>
              <a:defRPr sz="3600">
                <a:solidFill>
                  <a:schemeClr val="lt1"/>
                </a:solidFill>
                <a:latin typeface="Trebuchet MS"/>
                <a:ea typeface="Trebuchet MS"/>
                <a:cs typeface="Trebuchet MS"/>
                <a:sym typeface="Trebuchet MS"/>
              </a:defRPr>
            </a:lvl3pPr>
            <a:lvl4pPr marL="0" lvl="3" indent="0" algn="ctr">
              <a:spcBef>
                <a:spcPts val="0"/>
              </a:spcBef>
              <a:buNone/>
              <a:defRPr sz="3600">
                <a:solidFill>
                  <a:schemeClr val="lt1"/>
                </a:solidFill>
                <a:latin typeface="Trebuchet MS"/>
                <a:ea typeface="Trebuchet MS"/>
                <a:cs typeface="Trebuchet MS"/>
                <a:sym typeface="Trebuchet MS"/>
              </a:defRPr>
            </a:lvl4pPr>
            <a:lvl5pPr marL="0" lvl="4" indent="0" algn="ctr">
              <a:spcBef>
                <a:spcPts val="0"/>
              </a:spcBef>
              <a:buNone/>
              <a:defRPr sz="3600">
                <a:solidFill>
                  <a:schemeClr val="lt1"/>
                </a:solidFill>
                <a:latin typeface="Trebuchet MS"/>
                <a:ea typeface="Trebuchet MS"/>
                <a:cs typeface="Trebuchet MS"/>
                <a:sym typeface="Trebuchet MS"/>
              </a:defRPr>
            </a:lvl5pPr>
            <a:lvl6pPr marL="0" lvl="5" indent="0" algn="ctr">
              <a:spcBef>
                <a:spcPts val="0"/>
              </a:spcBef>
              <a:buNone/>
              <a:defRPr sz="3600">
                <a:solidFill>
                  <a:schemeClr val="lt1"/>
                </a:solidFill>
                <a:latin typeface="Trebuchet MS"/>
                <a:ea typeface="Trebuchet MS"/>
                <a:cs typeface="Trebuchet MS"/>
                <a:sym typeface="Trebuchet MS"/>
              </a:defRPr>
            </a:lvl6pPr>
            <a:lvl7pPr marL="0" lvl="6" indent="0" algn="ctr">
              <a:spcBef>
                <a:spcPts val="0"/>
              </a:spcBef>
              <a:buNone/>
              <a:defRPr sz="3600">
                <a:solidFill>
                  <a:schemeClr val="lt1"/>
                </a:solidFill>
                <a:latin typeface="Trebuchet MS"/>
                <a:ea typeface="Trebuchet MS"/>
                <a:cs typeface="Trebuchet MS"/>
                <a:sym typeface="Trebuchet MS"/>
              </a:defRPr>
            </a:lvl7pPr>
            <a:lvl8pPr marL="0" lvl="7" indent="0" algn="ctr">
              <a:spcBef>
                <a:spcPts val="0"/>
              </a:spcBef>
              <a:buNone/>
              <a:defRPr sz="3600">
                <a:solidFill>
                  <a:schemeClr val="lt1"/>
                </a:solidFill>
                <a:latin typeface="Trebuchet MS"/>
                <a:ea typeface="Trebuchet MS"/>
                <a:cs typeface="Trebuchet MS"/>
                <a:sym typeface="Trebuchet MS"/>
              </a:defRPr>
            </a:lvl8pPr>
            <a:lvl9pPr marL="0" lvl="8" indent="0" algn="ctr">
              <a:spcBef>
                <a:spcPts val="0"/>
              </a:spcBef>
              <a:buNone/>
              <a:defRPr sz="3600">
                <a:solidFill>
                  <a:schemeClr val="lt1"/>
                </a:solidFill>
                <a:latin typeface="Trebuchet MS"/>
                <a:ea typeface="Trebuchet MS"/>
                <a:cs typeface="Trebuchet MS"/>
                <a:sym typeface="Trebuchet MS"/>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pic>
        <p:nvPicPr>
          <p:cNvPr id="23" name="Google Shape;23;p27"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24" name="Google Shape;24;p27"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25" name="Google Shape;25;p27"/>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7"/>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9" name="Google Shape;29;p27"/>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pic>
        <p:nvPicPr>
          <p:cNvPr id="33" name="Google Shape;33;p30" descr="HD-ShadowLong.png"/>
          <p:cNvPicPr preferRelativeResize="0"/>
          <p:nvPr/>
        </p:nvPicPr>
        <p:blipFill rotWithShape="1">
          <a:blip r:embed="rId2">
            <a:alphaModFix/>
          </a:blip>
          <a:srcRect/>
          <a:stretch/>
        </p:blipFill>
        <p:spPr>
          <a:xfrm>
            <a:off x="-1" y="4086907"/>
            <a:ext cx="10437812" cy="321164"/>
          </a:xfrm>
          <a:prstGeom prst="rect">
            <a:avLst/>
          </a:prstGeom>
          <a:noFill/>
          <a:ln>
            <a:noFill/>
          </a:ln>
        </p:spPr>
      </p:pic>
      <p:pic>
        <p:nvPicPr>
          <p:cNvPr id="34" name="Google Shape;34;p30" descr="HD-ShadowShort.png"/>
          <p:cNvPicPr preferRelativeResize="0"/>
          <p:nvPr/>
        </p:nvPicPr>
        <p:blipFill rotWithShape="1">
          <a:blip r:embed="rId3">
            <a:alphaModFix/>
          </a:blip>
          <a:srcRect/>
          <a:stretch/>
        </p:blipFill>
        <p:spPr>
          <a:xfrm>
            <a:off x="10585824" y="4087901"/>
            <a:ext cx="1602997" cy="144270"/>
          </a:xfrm>
          <a:prstGeom prst="rect">
            <a:avLst/>
          </a:prstGeom>
          <a:noFill/>
          <a:ln>
            <a:noFill/>
          </a:ln>
        </p:spPr>
      </p:pic>
      <p:sp>
        <p:nvSpPr>
          <p:cNvPr id="35" name="Google Shape;35;p30"/>
          <p:cNvSpPr/>
          <p:nvPr/>
        </p:nvSpPr>
        <p:spPr>
          <a:xfrm>
            <a:off x="-2" y="2726267"/>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0"/>
          <p:cNvSpPr/>
          <p:nvPr/>
        </p:nvSpPr>
        <p:spPr>
          <a:xfrm>
            <a:off x="10585825" y="2726267"/>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0"/>
          <p:cNvSpPr txBox="1">
            <a:spLocks noGrp="1"/>
          </p:cNvSpPr>
          <p:nvPr>
            <p:ph type="title"/>
          </p:nvPr>
        </p:nvSpPr>
        <p:spPr>
          <a:xfrm>
            <a:off x="680322" y="2869895"/>
            <a:ext cx="9613860" cy="109078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0"/>
          <p:cNvSpPr txBox="1">
            <a:spLocks noGrp="1"/>
          </p:cNvSpPr>
          <p:nvPr>
            <p:ph type="body" idx="1"/>
          </p:nvPr>
        </p:nvSpPr>
        <p:spPr>
          <a:xfrm>
            <a:off x="680322" y="4232171"/>
            <a:ext cx="9613860" cy="1704017"/>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000"/>
              <a:buNone/>
              <a:defRPr sz="20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9" name="Google Shape;39;p30"/>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0"/>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0"/>
          <p:cNvSpPr txBox="1">
            <a:spLocks noGrp="1"/>
          </p:cNvSpPr>
          <p:nvPr>
            <p:ph type="sldNum" idx="12"/>
          </p:nvPr>
        </p:nvSpPr>
        <p:spPr>
          <a:xfrm>
            <a:off x="10729455" y="2869895"/>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pic>
        <p:nvPicPr>
          <p:cNvPr id="43" name="Google Shape;43;p31"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44" name="Google Shape;44;p31"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45" name="Google Shape;45;p31"/>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1"/>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31"/>
          <p:cNvSpPr txBox="1">
            <a:spLocks noGrp="1"/>
          </p:cNvSpPr>
          <p:nvPr>
            <p:ph type="body" idx="1"/>
          </p:nvPr>
        </p:nvSpPr>
        <p:spPr>
          <a:xfrm>
            <a:off x="680320" y="2336873"/>
            <a:ext cx="46983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31"/>
          <p:cNvSpPr txBox="1">
            <a:spLocks noGrp="1"/>
          </p:cNvSpPr>
          <p:nvPr>
            <p:ph type="body" idx="2"/>
          </p:nvPr>
        </p:nvSpPr>
        <p:spPr>
          <a:xfrm>
            <a:off x="5594123" y="2336873"/>
            <a:ext cx="4700058" cy="359931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31"/>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pic>
        <p:nvPicPr>
          <p:cNvPr id="54" name="Google Shape;54;p32"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55" name="Google Shape;55;p32"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56" name="Google Shape;56;p32"/>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2"/>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2"/>
          <p:cNvSpPr txBox="1">
            <a:spLocks noGrp="1"/>
          </p:cNvSpPr>
          <p:nvPr>
            <p:ph type="title"/>
          </p:nvPr>
        </p:nvSpPr>
        <p:spPr>
          <a:xfrm>
            <a:off x="680319" y="753229"/>
            <a:ext cx="9613863" cy="108093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32"/>
          <p:cNvSpPr txBox="1">
            <a:spLocks noGrp="1"/>
          </p:cNvSpPr>
          <p:nvPr>
            <p:ph type="body" idx="1"/>
          </p:nvPr>
        </p:nvSpPr>
        <p:spPr>
          <a:xfrm>
            <a:off x="906350" y="2336873"/>
            <a:ext cx="4472327" cy="693135"/>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0" name="Google Shape;60;p32"/>
          <p:cNvSpPr txBox="1">
            <a:spLocks noGrp="1"/>
          </p:cNvSpPr>
          <p:nvPr>
            <p:ph type="body" idx="2"/>
          </p:nvPr>
        </p:nvSpPr>
        <p:spPr>
          <a:xfrm>
            <a:off x="680322" y="3030008"/>
            <a:ext cx="4698355"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1" name="Google Shape;61;p32"/>
          <p:cNvSpPr txBox="1">
            <a:spLocks noGrp="1"/>
          </p:cNvSpPr>
          <p:nvPr>
            <p:ph type="body" idx="3"/>
          </p:nvPr>
        </p:nvSpPr>
        <p:spPr>
          <a:xfrm>
            <a:off x="5820154" y="2336873"/>
            <a:ext cx="4474028" cy="692076"/>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400"/>
              <a:buNone/>
              <a:defRPr sz="2400" b="1"/>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62" name="Google Shape;62;p32"/>
          <p:cNvSpPr txBox="1">
            <a:spLocks noGrp="1"/>
          </p:cNvSpPr>
          <p:nvPr>
            <p:ph type="body" idx="4"/>
          </p:nvPr>
        </p:nvSpPr>
        <p:spPr>
          <a:xfrm>
            <a:off x="5594123" y="3030008"/>
            <a:ext cx="4700059" cy="290617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3" name="Google Shape;63;p32"/>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2"/>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pic>
        <p:nvPicPr>
          <p:cNvPr id="67" name="Google Shape;67;p33"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68" name="Google Shape;68;p33"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69" name="Google Shape;69;p33"/>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3"/>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33"/>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3"/>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33"/>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pic>
        <p:nvPicPr>
          <p:cNvPr id="76" name="Google Shape;76;p34" descr="HD-ShadowShort.png"/>
          <p:cNvPicPr preferRelativeResize="0"/>
          <p:nvPr/>
        </p:nvPicPr>
        <p:blipFill rotWithShape="1">
          <a:blip r:embed="rId2">
            <a:alphaModFix/>
          </a:blip>
          <a:srcRect/>
          <a:stretch/>
        </p:blipFill>
        <p:spPr>
          <a:xfrm>
            <a:off x="10585826" y="1971234"/>
            <a:ext cx="1602997" cy="144270"/>
          </a:xfrm>
          <a:prstGeom prst="rect">
            <a:avLst/>
          </a:prstGeom>
          <a:noFill/>
          <a:ln>
            <a:noFill/>
          </a:ln>
        </p:spPr>
      </p:pic>
      <p:sp>
        <p:nvSpPr>
          <p:cNvPr id="77" name="Google Shape;77;p34"/>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4"/>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pic>
        <p:nvPicPr>
          <p:cNvPr id="82" name="Google Shape;82;p35"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83" name="Google Shape;83;p35"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84" name="Google Shape;84;p35"/>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5"/>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5"/>
          <p:cNvSpPr txBox="1">
            <a:spLocks noGrp="1"/>
          </p:cNvSpPr>
          <p:nvPr>
            <p:ph type="title"/>
          </p:nvPr>
        </p:nvSpPr>
        <p:spPr>
          <a:xfrm>
            <a:off x="680321" y="753227"/>
            <a:ext cx="9613859" cy="10809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35"/>
          <p:cNvSpPr txBox="1">
            <a:spLocks noGrp="1"/>
          </p:cNvSpPr>
          <p:nvPr>
            <p:ph type="body" idx="1"/>
          </p:nvPr>
        </p:nvSpPr>
        <p:spPr>
          <a:xfrm>
            <a:off x="4685846" y="2336873"/>
            <a:ext cx="5608336" cy="359931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88" name="Google Shape;88;p35"/>
          <p:cNvSpPr txBox="1">
            <a:spLocks noGrp="1"/>
          </p:cNvSpPr>
          <p:nvPr>
            <p:ph type="body" idx="2"/>
          </p:nvPr>
        </p:nvSpPr>
        <p:spPr>
          <a:xfrm>
            <a:off x="680322" y="2336872"/>
            <a:ext cx="3790078" cy="359931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3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3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pic>
        <p:nvPicPr>
          <p:cNvPr id="93" name="Google Shape;93;p36" descr="HD-ShadowLong.png"/>
          <p:cNvPicPr preferRelativeResize="0"/>
          <p:nvPr/>
        </p:nvPicPr>
        <p:blipFill rotWithShape="1">
          <a:blip r:embed="rId2">
            <a:alphaModFix/>
          </a:blip>
          <a:srcRect/>
          <a:stretch/>
        </p:blipFill>
        <p:spPr>
          <a:xfrm>
            <a:off x="1" y="1970240"/>
            <a:ext cx="10437812" cy="321164"/>
          </a:xfrm>
          <a:prstGeom prst="rect">
            <a:avLst/>
          </a:prstGeom>
          <a:noFill/>
          <a:ln>
            <a:noFill/>
          </a:ln>
        </p:spPr>
      </p:pic>
      <p:pic>
        <p:nvPicPr>
          <p:cNvPr id="94" name="Google Shape;94;p36" descr="HD-ShadowShort.png"/>
          <p:cNvPicPr preferRelativeResize="0"/>
          <p:nvPr/>
        </p:nvPicPr>
        <p:blipFill rotWithShape="1">
          <a:blip r:embed="rId3">
            <a:alphaModFix/>
          </a:blip>
          <a:srcRect/>
          <a:stretch/>
        </p:blipFill>
        <p:spPr>
          <a:xfrm>
            <a:off x="10585826" y="1971234"/>
            <a:ext cx="1602997" cy="144270"/>
          </a:xfrm>
          <a:prstGeom prst="rect">
            <a:avLst/>
          </a:prstGeom>
          <a:noFill/>
          <a:ln>
            <a:noFill/>
          </a:ln>
        </p:spPr>
      </p:pic>
      <p:sp>
        <p:nvSpPr>
          <p:cNvPr id="95" name="Google Shape;95;p36"/>
          <p:cNvSpPr/>
          <p:nvPr/>
        </p:nvSpPr>
        <p:spPr>
          <a:xfrm>
            <a:off x="0" y="609600"/>
            <a:ext cx="10437812"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6"/>
          <p:cNvSpPr/>
          <p:nvPr/>
        </p:nvSpPr>
        <p:spPr>
          <a:xfrm>
            <a:off x="10585827" y="609600"/>
            <a:ext cx="1602997" cy="13681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6"/>
          <p:cNvSpPr txBox="1">
            <a:spLocks noGrp="1"/>
          </p:cNvSpPr>
          <p:nvPr>
            <p:ph type="title"/>
          </p:nvPr>
        </p:nvSpPr>
        <p:spPr>
          <a:xfrm>
            <a:off x="680323" y="753228"/>
            <a:ext cx="9613857" cy="108093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rebuchet M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6"/>
          <p:cNvSpPr>
            <a:spLocks noGrp="1"/>
          </p:cNvSpPr>
          <p:nvPr>
            <p:ph type="pic" idx="2"/>
          </p:nvPr>
        </p:nvSpPr>
        <p:spPr>
          <a:xfrm>
            <a:off x="4868333" y="2336874"/>
            <a:ext cx="5425849" cy="3599312"/>
          </a:xfrm>
          <a:prstGeom prst="rect">
            <a:avLst/>
          </a:prstGeom>
          <a:noFill/>
          <a:ln>
            <a:noFill/>
          </a:ln>
          <a:effectLst>
            <a:outerShdw blurRad="76200" dist="63500" dir="5040000" algn="tl" rotWithShape="0">
              <a:srgbClr val="000000">
                <a:alpha val="40784"/>
              </a:srgbClr>
            </a:outerShdw>
          </a:effectLst>
        </p:spPr>
      </p:sp>
      <p:sp>
        <p:nvSpPr>
          <p:cNvPr id="99" name="Google Shape;99;p36"/>
          <p:cNvSpPr txBox="1">
            <a:spLocks noGrp="1"/>
          </p:cNvSpPr>
          <p:nvPr>
            <p:ph type="body" idx="1"/>
          </p:nvPr>
        </p:nvSpPr>
        <p:spPr>
          <a:xfrm>
            <a:off x="680323" y="2336873"/>
            <a:ext cx="3876256" cy="3599315"/>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100" name="Google Shape;100;p36"/>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6"/>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6"/>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5"/>
        <p:cNvGrpSpPr/>
        <p:nvPr/>
      </p:nvGrpSpPr>
      <p:grpSpPr>
        <a:xfrm>
          <a:off x="0" y="0"/>
          <a:ext cx="0" cy="0"/>
          <a:chOff x="0" y="0"/>
          <a:chExt cx="0" cy="0"/>
        </a:xfrm>
      </p:grpSpPr>
      <p:pic>
        <p:nvPicPr>
          <p:cNvPr id="6" name="Google Shape;6;p25" descr="hashOverlay-FullResolve.png"/>
          <p:cNvPicPr preferRelativeResize="0"/>
          <p:nvPr/>
        </p:nvPicPr>
        <p:blipFill rotWithShape="1">
          <a:blip r:embed="rId19">
            <a:alphaModFix amt="10000"/>
          </a:blip>
          <a:srcRect/>
          <a:stretch/>
        </p:blipFill>
        <p:spPr>
          <a:xfrm>
            <a:off x="0" y="0"/>
            <a:ext cx="12192000" cy="6858000"/>
          </a:xfrm>
          <a:prstGeom prst="rect">
            <a:avLst/>
          </a:prstGeom>
          <a:noFill/>
          <a:ln>
            <a:noFill/>
          </a:ln>
        </p:spPr>
      </p:pic>
      <p:sp>
        <p:nvSpPr>
          <p:cNvPr id="7" name="Google Shape;7;p25"/>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rebuchet MS"/>
              <a:buNone/>
              <a:defRPr sz="3600" b="0" i="0" u="none" strike="noStrike" cap="none">
                <a:solidFill>
                  <a:schemeClr val="lt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5"/>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lt1"/>
              </a:buClr>
              <a:buSzPts val="2400"/>
              <a:buFont typeface="Arial"/>
              <a:buChar char="•"/>
              <a:defRPr sz="2400" b="0" i="0" u="none" strike="noStrike" cap="none">
                <a:solidFill>
                  <a:schemeClr val="lt1"/>
                </a:solidFill>
                <a:latin typeface="Trebuchet MS"/>
                <a:ea typeface="Trebuchet MS"/>
                <a:cs typeface="Trebuchet MS"/>
                <a:sym typeface="Trebuchet MS"/>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Trebuchet MS"/>
                <a:ea typeface="Trebuchet MS"/>
                <a:cs typeface="Trebuchet MS"/>
                <a:sym typeface="Trebuchet MS"/>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Trebuchet MS"/>
                <a:ea typeface="Trebuchet MS"/>
                <a:cs typeface="Trebuchet MS"/>
                <a:sym typeface="Trebuchet MS"/>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Trebuchet MS"/>
                <a:ea typeface="Trebuchet MS"/>
                <a:cs typeface="Trebuchet MS"/>
                <a:sym typeface="Trebuchet MS"/>
              </a:defRPr>
            </a:lvl5pPr>
            <a:lvl6pPr marL="2743200" marR="0" lvl="5"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6pPr>
            <a:lvl7pPr marL="3200400" marR="0" lvl="6"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7pPr>
            <a:lvl8pPr marL="3657600" marR="0" lvl="7"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8pPr>
            <a:lvl9pPr marL="4114800" marR="0" lvl="8" indent="-317500" algn="l" rtl="0">
              <a:lnSpc>
                <a:spcPct val="90000"/>
              </a:lnSpc>
              <a:spcBef>
                <a:spcPts val="500"/>
              </a:spcBef>
              <a:spcAft>
                <a:spcPts val="0"/>
              </a:spcAft>
              <a:buClr>
                <a:schemeClr val="lt1"/>
              </a:buClr>
              <a:buSzPts val="1400"/>
              <a:buFont typeface="Arial"/>
              <a:buChar char="•"/>
              <a:defRPr sz="1400" b="0" i="0" u="none" strike="noStrike" cap="none">
                <a:solidFill>
                  <a:schemeClr val="lt1"/>
                </a:solidFill>
                <a:latin typeface="Trebuchet MS"/>
                <a:ea typeface="Trebuchet MS"/>
                <a:cs typeface="Trebuchet MS"/>
                <a:sym typeface="Trebuchet MS"/>
              </a:defRPr>
            </a:lvl9pPr>
          </a:lstStyle>
          <a:p>
            <a:endParaRPr/>
          </a:p>
        </p:txBody>
      </p:sp>
      <p:sp>
        <p:nvSpPr>
          <p:cNvPr id="9" name="Google Shape;9;p25"/>
          <p:cNvSpPr txBox="1">
            <a:spLocks noGrp="1"/>
          </p:cNvSpPr>
          <p:nvPr>
            <p:ph type="dt" idx="10"/>
          </p:nvPr>
        </p:nvSpPr>
        <p:spPr>
          <a:xfrm>
            <a:off x="7550981" y="5936187"/>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0" name="Google Shape;10;p25"/>
          <p:cNvSpPr txBox="1">
            <a:spLocks noGrp="1"/>
          </p:cNvSpPr>
          <p:nvPr>
            <p:ph type="ftr" idx="11"/>
          </p:nvPr>
        </p:nvSpPr>
        <p:spPr>
          <a:xfrm>
            <a:off x="680321" y="5936188"/>
            <a:ext cx="687066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lt1"/>
                </a:solidFill>
                <a:latin typeface="Trebuchet MS"/>
                <a:ea typeface="Trebuchet MS"/>
                <a:cs typeface="Trebuchet MS"/>
                <a:sym typeface="Trebuchet MS"/>
              </a:defRPr>
            </a:lvl9pPr>
          </a:lstStyle>
          <a:p>
            <a:endParaRPr/>
          </a:p>
        </p:txBody>
      </p:sp>
      <p:sp>
        <p:nvSpPr>
          <p:cNvPr id="11" name="Google Shape;11;p25"/>
          <p:cNvSpPr txBox="1">
            <a:spLocks noGrp="1"/>
          </p:cNvSpPr>
          <p:nvPr>
            <p:ph type="sldNum" idx="12"/>
          </p:nvPr>
        </p:nvSpPr>
        <p:spPr>
          <a:xfrm>
            <a:off x="10729455" y="753227"/>
            <a:ext cx="1154151" cy="1090789"/>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3600" b="0" i="0" u="none" strike="noStrike" cap="none">
                <a:solidFill>
                  <a:schemeClr val="lt1"/>
                </a:solidFill>
                <a:latin typeface="Trebuchet MS"/>
                <a:ea typeface="Trebuchet MS"/>
                <a:cs typeface="Trebuchet MS"/>
                <a:sym typeface="Trebuchet MS"/>
              </a:defRPr>
            </a:lvl1pPr>
            <a:lvl2pPr marL="0" marR="0" lvl="1" indent="0" algn="l" rtl="0">
              <a:spcBef>
                <a:spcPts val="0"/>
              </a:spcBef>
              <a:buNone/>
              <a:defRPr sz="3600" b="0" i="0" u="none" strike="noStrike" cap="none">
                <a:solidFill>
                  <a:schemeClr val="lt1"/>
                </a:solidFill>
                <a:latin typeface="Trebuchet MS"/>
                <a:ea typeface="Trebuchet MS"/>
                <a:cs typeface="Trebuchet MS"/>
                <a:sym typeface="Trebuchet MS"/>
              </a:defRPr>
            </a:lvl2pPr>
            <a:lvl3pPr marL="0" marR="0" lvl="2" indent="0" algn="l" rtl="0">
              <a:spcBef>
                <a:spcPts val="0"/>
              </a:spcBef>
              <a:buNone/>
              <a:defRPr sz="3600" b="0" i="0" u="none" strike="noStrike" cap="none">
                <a:solidFill>
                  <a:schemeClr val="lt1"/>
                </a:solidFill>
                <a:latin typeface="Trebuchet MS"/>
                <a:ea typeface="Trebuchet MS"/>
                <a:cs typeface="Trebuchet MS"/>
                <a:sym typeface="Trebuchet MS"/>
              </a:defRPr>
            </a:lvl3pPr>
            <a:lvl4pPr marL="0" marR="0" lvl="3" indent="0" algn="l" rtl="0">
              <a:spcBef>
                <a:spcPts val="0"/>
              </a:spcBef>
              <a:buNone/>
              <a:defRPr sz="3600" b="0" i="0" u="none" strike="noStrike" cap="none">
                <a:solidFill>
                  <a:schemeClr val="lt1"/>
                </a:solidFill>
                <a:latin typeface="Trebuchet MS"/>
                <a:ea typeface="Trebuchet MS"/>
                <a:cs typeface="Trebuchet MS"/>
                <a:sym typeface="Trebuchet MS"/>
              </a:defRPr>
            </a:lvl4pPr>
            <a:lvl5pPr marL="0" marR="0" lvl="4" indent="0" algn="l" rtl="0">
              <a:spcBef>
                <a:spcPts val="0"/>
              </a:spcBef>
              <a:buNone/>
              <a:defRPr sz="3600" b="0" i="0" u="none" strike="noStrike" cap="none">
                <a:solidFill>
                  <a:schemeClr val="lt1"/>
                </a:solidFill>
                <a:latin typeface="Trebuchet MS"/>
                <a:ea typeface="Trebuchet MS"/>
                <a:cs typeface="Trebuchet MS"/>
                <a:sym typeface="Trebuchet MS"/>
              </a:defRPr>
            </a:lvl5pPr>
            <a:lvl6pPr marL="0" marR="0" lvl="5" indent="0" algn="l" rtl="0">
              <a:spcBef>
                <a:spcPts val="0"/>
              </a:spcBef>
              <a:buNone/>
              <a:defRPr sz="3600" b="0" i="0" u="none" strike="noStrike" cap="none">
                <a:solidFill>
                  <a:schemeClr val="lt1"/>
                </a:solidFill>
                <a:latin typeface="Trebuchet MS"/>
                <a:ea typeface="Trebuchet MS"/>
                <a:cs typeface="Trebuchet MS"/>
                <a:sym typeface="Trebuchet MS"/>
              </a:defRPr>
            </a:lvl6pPr>
            <a:lvl7pPr marL="0" marR="0" lvl="6" indent="0" algn="l" rtl="0">
              <a:spcBef>
                <a:spcPts val="0"/>
              </a:spcBef>
              <a:buNone/>
              <a:defRPr sz="3600" b="0" i="0" u="none" strike="noStrike" cap="none">
                <a:solidFill>
                  <a:schemeClr val="lt1"/>
                </a:solidFill>
                <a:latin typeface="Trebuchet MS"/>
                <a:ea typeface="Trebuchet MS"/>
                <a:cs typeface="Trebuchet MS"/>
                <a:sym typeface="Trebuchet MS"/>
              </a:defRPr>
            </a:lvl7pPr>
            <a:lvl8pPr marL="0" marR="0" lvl="7" indent="0" algn="l" rtl="0">
              <a:spcBef>
                <a:spcPts val="0"/>
              </a:spcBef>
              <a:buNone/>
              <a:defRPr sz="3600" b="0" i="0" u="none" strike="noStrike" cap="none">
                <a:solidFill>
                  <a:schemeClr val="lt1"/>
                </a:solidFill>
                <a:latin typeface="Trebuchet MS"/>
                <a:ea typeface="Trebuchet MS"/>
                <a:cs typeface="Trebuchet MS"/>
                <a:sym typeface="Trebuchet MS"/>
              </a:defRPr>
            </a:lvl8pPr>
            <a:lvl9pPr marL="0" marR="0" lvl="8" indent="0" algn="l" rtl="0">
              <a:spcBef>
                <a:spcPts val="0"/>
              </a:spcBef>
              <a:buNone/>
              <a:defRPr sz="3600" b="0" i="0" u="none" strike="noStrike" cap="none">
                <a:solidFill>
                  <a:schemeClr val="lt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hyperlink" Target="https://www.pewresearch.org/internet/fact-sheet/mobile/" TargetMode="External"/><Relationship Id="rId3" Type="http://schemas.openxmlformats.org/officeDocument/2006/relationships/hyperlink" Target="https://wallhere.com/en/wallpaper/167791" TargetMode="External"/><Relationship Id="rId7" Type="http://schemas.openxmlformats.org/officeDocument/2006/relationships/hyperlink" Target="https://www.independent.co.uk/life-style/health-and-families/mobile-phones-children-kids-a9308266.html" TargetMode="External"/><Relationship Id="rId2" Type="http://schemas.openxmlformats.org/officeDocument/2006/relationships/hyperlink" Target="https://www.123rf.com/stock-photo/director_computer_user.html?sti=of87ladikjfki8jley|" TargetMode="External"/><Relationship Id="rId1" Type="http://schemas.openxmlformats.org/officeDocument/2006/relationships/slideLayout" Target="../slideLayouts/slideLayout2.xml"/><Relationship Id="rId6" Type="http://schemas.openxmlformats.org/officeDocument/2006/relationships/hyperlink" Target="https://gifer.com/en/B6Qs" TargetMode="External"/><Relationship Id="rId5" Type="http://schemas.openxmlformats.org/officeDocument/2006/relationships/hyperlink" Target="https://www.shutterstock.com/video/clip-1054407893-shocked-man-put-hands-on-head-very" TargetMode="External"/><Relationship Id="rId10" Type="http://schemas.openxmlformats.org/officeDocument/2006/relationships/hyperlink" Target="https://www.vectorstock.com/royalty-free-vector/smart-phone-rooted-in-the-human-brain-vector-18884189" TargetMode="External"/><Relationship Id="rId4" Type="http://schemas.openxmlformats.org/officeDocument/2006/relationships/hyperlink" Target="https://www.shutterstock.com/video/clip-1028941868-eppelheim-baden-wurttemberg--germany---05" TargetMode="External"/><Relationship Id="rId9" Type="http://schemas.openxmlformats.org/officeDocument/2006/relationships/hyperlink" Target="https://www.statista.com/statistics/1224510/time-spent-per-day-on-smartphone-us/#:~:text=According%20to%20a%20survey%20conducted,average%20on%20their%20phone%20daily"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
          <p:cNvSpPr txBox="1">
            <a:spLocks noGrp="1"/>
          </p:cNvSpPr>
          <p:nvPr>
            <p:ph type="ctrTitle"/>
          </p:nvPr>
        </p:nvSpPr>
        <p:spPr>
          <a:xfrm>
            <a:off x="680322" y="2733709"/>
            <a:ext cx="8144134" cy="1373070"/>
          </a:xfrm>
          <a:prstGeom prst="rect">
            <a:avLst/>
          </a:prstGeom>
          <a:noFill/>
          <a:ln>
            <a:noFill/>
          </a:ln>
        </p:spPr>
        <p:txBody>
          <a:bodyPr spcFirstLastPara="1" wrap="square" lIns="91425" tIns="45700" rIns="91425" bIns="45700" anchor="b" anchorCtr="0">
            <a:noAutofit/>
          </a:bodyPr>
          <a:lstStyle/>
          <a:p>
            <a:pPr marL="0" lvl="0" indent="0" algn="r" rtl="0">
              <a:lnSpc>
                <a:spcPct val="90000"/>
              </a:lnSpc>
              <a:spcBef>
                <a:spcPts val="0"/>
              </a:spcBef>
              <a:spcAft>
                <a:spcPts val="0"/>
              </a:spcAft>
              <a:buClr>
                <a:schemeClr val="lt1"/>
              </a:buClr>
              <a:buSzPts val="5400"/>
              <a:buFont typeface="Trebuchet MS"/>
              <a:buNone/>
            </a:pPr>
            <a:r>
              <a:rPr lang="en-US" dirty="0"/>
              <a:t>Focus Time</a:t>
            </a:r>
            <a:endParaRPr dirty="0"/>
          </a:p>
        </p:txBody>
      </p:sp>
      <p:sp>
        <p:nvSpPr>
          <p:cNvPr id="238" name="Google Shape;238;p1"/>
          <p:cNvSpPr txBox="1">
            <a:spLocks noGrp="1"/>
          </p:cNvSpPr>
          <p:nvPr>
            <p:ph type="subTitle" idx="1"/>
          </p:nvPr>
        </p:nvSpPr>
        <p:spPr>
          <a:xfrm>
            <a:off x="680322" y="4394039"/>
            <a:ext cx="8144134" cy="1786424"/>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a:t>Team 14:</a:t>
            </a:r>
            <a:endParaRPr/>
          </a:p>
          <a:p>
            <a:pPr marL="0" lvl="0" indent="0" algn="r" rtl="0">
              <a:lnSpc>
                <a:spcPct val="90000"/>
              </a:lnSpc>
              <a:spcBef>
                <a:spcPts val="1000"/>
              </a:spcBef>
              <a:spcAft>
                <a:spcPts val="0"/>
              </a:spcAft>
              <a:buClr>
                <a:schemeClr val="lt1"/>
              </a:buClr>
              <a:buSzPts val="2000"/>
              <a:buNone/>
            </a:pPr>
            <a:r>
              <a:rPr lang="en-US"/>
              <a:t>Felipe Flores</a:t>
            </a:r>
            <a:endParaRPr/>
          </a:p>
          <a:p>
            <a:pPr marL="0" lvl="0" indent="0" algn="r" rtl="0">
              <a:lnSpc>
                <a:spcPct val="90000"/>
              </a:lnSpc>
              <a:spcBef>
                <a:spcPts val="1000"/>
              </a:spcBef>
              <a:spcAft>
                <a:spcPts val="0"/>
              </a:spcAft>
              <a:buClr>
                <a:schemeClr val="lt1"/>
              </a:buClr>
              <a:buSzPts val="2000"/>
              <a:buNone/>
            </a:pPr>
            <a:r>
              <a:rPr lang="en-US"/>
              <a:t>Tianyu Ma</a:t>
            </a:r>
            <a:endParaRPr/>
          </a:p>
          <a:p>
            <a:pPr marL="0" lvl="0" indent="0" algn="r" rtl="0">
              <a:lnSpc>
                <a:spcPct val="90000"/>
              </a:lnSpc>
              <a:spcBef>
                <a:spcPts val="1000"/>
              </a:spcBef>
              <a:spcAft>
                <a:spcPts val="0"/>
              </a:spcAft>
              <a:buClr>
                <a:schemeClr val="lt1"/>
              </a:buClr>
              <a:buSzPts val="2000"/>
              <a:buNone/>
            </a:pPr>
            <a:r>
              <a:rPr lang="en-US"/>
              <a:t>Wen Li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C9A0-8386-4A4C-9AAD-B2414D340D07}"/>
              </a:ext>
            </a:extLst>
          </p:cNvPr>
          <p:cNvSpPr>
            <a:spLocks noGrp="1"/>
          </p:cNvSpPr>
          <p:nvPr>
            <p:ph type="title"/>
          </p:nvPr>
        </p:nvSpPr>
        <p:spPr>
          <a:xfrm>
            <a:off x="680322" y="2869895"/>
            <a:ext cx="9613860" cy="1090788"/>
          </a:xfrm>
        </p:spPr>
        <p:txBody>
          <a:bodyPr wrap="square" anchor="ctr">
            <a:normAutofit/>
          </a:bodyPr>
          <a:lstStyle/>
          <a:p>
            <a:pPr algn="ctr"/>
            <a:r>
              <a:rPr lang="en-US" dirty="0"/>
              <a:t>Functional Requirements</a:t>
            </a:r>
          </a:p>
        </p:txBody>
      </p:sp>
    </p:spTree>
    <p:extLst>
      <p:ext uri="{BB962C8B-B14F-4D97-AF65-F5344CB8AC3E}">
        <p14:creationId xmlns:p14="http://schemas.microsoft.com/office/powerpoint/2010/main" val="3204059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Sign-Up and Logging In</a:t>
            </a:r>
            <a:endParaRPr/>
          </a:p>
        </p:txBody>
      </p:sp>
      <p:sp>
        <p:nvSpPr>
          <p:cNvPr id="371" name="Google Shape;371;p1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Sign-Up: Requires an Account Name and Strong Password(mix of number, upper case, lower case, and symbols). Password will be required to type correctly twice to activate. Association with an email account is recommended.(Retrieving password and Sharing </a:t>
            </a:r>
            <a:r>
              <a:rPr lang="en-US" dirty="0" err="1"/>
              <a:t>TimeSets</a:t>
            </a:r>
            <a:r>
              <a:rPr lang="en-US" dirty="0"/>
              <a:t> relies on it)</a:t>
            </a:r>
            <a:endParaRPr dirty="0"/>
          </a:p>
          <a:p>
            <a:pPr marL="0" lvl="0" indent="0" algn="l" rtl="0">
              <a:lnSpc>
                <a:spcPct val="90000"/>
              </a:lnSpc>
              <a:spcBef>
                <a:spcPts val="0"/>
              </a:spcBef>
              <a:spcAft>
                <a:spcPts val="0"/>
              </a:spcAft>
              <a:buNone/>
            </a:pPr>
            <a:endParaRPr dirty="0"/>
          </a:p>
          <a:p>
            <a:pPr marL="228600" lvl="0" indent="-190500" algn="l" rtl="0">
              <a:lnSpc>
                <a:spcPct val="90000"/>
              </a:lnSpc>
              <a:spcBef>
                <a:spcPts val="0"/>
              </a:spcBef>
              <a:spcAft>
                <a:spcPts val="0"/>
              </a:spcAft>
              <a:buSzPts val="1800"/>
              <a:buChar char="•"/>
            </a:pPr>
            <a:r>
              <a:rPr lang="en-US" dirty="0"/>
              <a:t>Logging In: Once Signed up, users can log in through account name with password or account name with one-time code sent through email. Users can choose to make the device remember password.</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1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Creating TimeSets</a:t>
            </a:r>
            <a:endParaRPr/>
          </a:p>
        </p:txBody>
      </p:sp>
      <p:sp>
        <p:nvSpPr>
          <p:cNvPr id="377" name="Google Shape;377;p12"/>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lt1"/>
              </a:buClr>
              <a:buSzPts val="2400"/>
              <a:buChar char="•"/>
            </a:pPr>
            <a:r>
              <a:rPr lang="en-US" dirty="0" err="1"/>
              <a:t>TimeSets</a:t>
            </a:r>
            <a:r>
              <a:rPr lang="en-US" dirty="0"/>
              <a:t> can block distractions and aim to help users utilize/organize their time more efficiently. </a:t>
            </a:r>
          </a:p>
          <a:p>
            <a:pPr marL="228600" lvl="0" indent="-228600" algn="l" rtl="0">
              <a:lnSpc>
                <a:spcPct val="90000"/>
              </a:lnSpc>
              <a:spcBef>
                <a:spcPts val="1000"/>
              </a:spcBef>
              <a:spcAft>
                <a:spcPts val="0"/>
              </a:spcAft>
              <a:buClr>
                <a:schemeClr val="lt1"/>
              </a:buClr>
              <a:buSzPts val="2400"/>
              <a:buChar char="•"/>
            </a:pPr>
            <a:r>
              <a:rPr lang="en-US" dirty="0"/>
              <a:t>It contains following settings: Title, Timer Duration, Blocking Strength, and Music options. </a:t>
            </a:r>
          </a:p>
          <a:p>
            <a:pPr marL="228600" lvl="0" indent="-228600" algn="l" rtl="0">
              <a:lnSpc>
                <a:spcPct val="90000"/>
              </a:lnSpc>
              <a:spcBef>
                <a:spcPts val="1000"/>
              </a:spcBef>
              <a:spcAft>
                <a:spcPts val="0"/>
              </a:spcAft>
              <a:buClr>
                <a:schemeClr val="lt1"/>
              </a:buClr>
              <a:buSzPts val="2400"/>
              <a:buChar char="•"/>
            </a:pPr>
            <a:r>
              <a:rPr lang="en-US" dirty="0"/>
              <a:t>Title is the name of the </a:t>
            </a:r>
            <a:r>
              <a:rPr lang="en-US" dirty="0" err="1"/>
              <a:t>TimeSet</a:t>
            </a:r>
            <a:r>
              <a:rPr lang="en-US" dirty="0"/>
              <a:t>. Timer Duration and Blocking </a:t>
            </a:r>
            <a:r>
              <a:rPr lang="en-US" dirty="0" err="1"/>
              <a:t>Btrength</a:t>
            </a:r>
            <a:r>
              <a:rPr lang="en-US" dirty="0"/>
              <a:t> define how long the concentration time will last and how restrictive it is during such period. Music options allow the device to play music chosen by users.</a:t>
            </a:r>
          </a:p>
          <a:p>
            <a:pPr marL="228600" lvl="0" indent="-228600" algn="l" rtl="0">
              <a:lnSpc>
                <a:spcPct val="90000"/>
              </a:lnSpc>
              <a:spcBef>
                <a:spcPts val="1000"/>
              </a:spcBef>
              <a:spcAft>
                <a:spcPts val="0"/>
              </a:spcAft>
              <a:buClr>
                <a:schemeClr val="lt1"/>
              </a:buClr>
              <a:buSzPts val="2400"/>
              <a:buChar char="•"/>
            </a:pPr>
            <a:r>
              <a:rPr lang="en-US" dirty="0"/>
              <a:t>Upon creation of </a:t>
            </a:r>
            <a:r>
              <a:rPr lang="en-US" dirty="0" err="1"/>
              <a:t>TimeSets</a:t>
            </a:r>
            <a:r>
              <a:rPr lang="en-US" dirty="0"/>
              <a:t>, users could specify above settings otherwise they will be set to default values.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13"/>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Accessing TimeSets</a:t>
            </a:r>
            <a:endParaRPr/>
          </a:p>
        </p:txBody>
      </p:sp>
      <p:sp>
        <p:nvSpPr>
          <p:cNvPr id="383" name="Google Shape;383;p13"/>
          <p:cNvSpPr txBox="1">
            <a:spLocks noGrp="1"/>
          </p:cNvSpPr>
          <p:nvPr>
            <p:ph type="body" idx="1"/>
          </p:nvPr>
        </p:nvSpPr>
        <p:spPr>
          <a:xfrm>
            <a:off x="680321" y="2336872"/>
            <a:ext cx="9613861" cy="4521127"/>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lt1"/>
              </a:buClr>
              <a:buSzPts val="2400"/>
              <a:buChar char="•"/>
            </a:pPr>
            <a:r>
              <a:rPr lang="en-US" dirty="0"/>
              <a:t>Once users are logged in, they can access all </a:t>
            </a:r>
            <a:r>
              <a:rPr lang="en-US" dirty="0" err="1"/>
              <a:t>TimeSets</a:t>
            </a:r>
            <a:r>
              <a:rPr lang="en-US" dirty="0"/>
              <a:t> they created. </a:t>
            </a:r>
            <a:r>
              <a:rPr lang="en-US" dirty="0" err="1"/>
              <a:t>TimeSets</a:t>
            </a:r>
            <a:r>
              <a:rPr lang="en-US" dirty="0"/>
              <a:t> will be displayed on the screen in their timer’s order. Users can use search box or filter to find their desired </a:t>
            </a:r>
            <a:r>
              <a:rPr lang="en-US" dirty="0" err="1"/>
              <a:t>TimeSets</a:t>
            </a:r>
            <a:r>
              <a:rPr lang="en-US" dirty="0"/>
              <a:t>.</a:t>
            </a:r>
            <a:endParaRPr dirty="0"/>
          </a:p>
          <a:p>
            <a:pPr marL="228600" lvl="0" indent="-228600" algn="l" rtl="0">
              <a:lnSpc>
                <a:spcPct val="90000"/>
              </a:lnSpc>
              <a:spcBef>
                <a:spcPts val="1000"/>
              </a:spcBef>
              <a:spcAft>
                <a:spcPts val="0"/>
              </a:spcAft>
              <a:buClr>
                <a:schemeClr val="lt1"/>
              </a:buClr>
              <a:buSzPts val="2400"/>
              <a:buChar char="•"/>
            </a:pPr>
            <a:r>
              <a:rPr lang="en-US" dirty="0"/>
              <a:t>Once started, study/work time is initiated, and users will not be able to leave our app until they finish the session (heavy commitment).  </a:t>
            </a:r>
          </a:p>
          <a:p>
            <a:pPr marL="228600" lvl="0" indent="-228600" algn="l" rtl="0">
              <a:lnSpc>
                <a:spcPct val="90000"/>
              </a:lnSpc>
              <a:spcBef>
                <a:spcPts val="1000"/>
              </a:spcBef>
              <a:spcAft>
                <a:spcPts val="0"/>
              </a:spcAft>
              <a:buClr>
                <a:schemeClr val="lt1"/>
              </a:buClr>
              <a:buSzPts val="2400"/>
              <a:buChar char="•"/>
            </a:pPr>
            <a:r>
              <a:rPr lang="en-US" dirty="0"/>
              <a:t>The Timer will start counting down, during which notifications are blocked and a music player will appear for the user to listen to while they work.</a:t>
            </a:r>
          </a:p>
          <a:p>
            <a:pPr marL="228600" lvl="0" indent="-228600" algn="l" rtl="0">
              <a:lnSpc>
                <a:spcPct val="90000"/>
              </a:lnSpc>
              <a:spcBef>
                <a:spcPts val="1000"/>
              </a:spcBef>
              <a:spcAft>
                <a:spcPts val="0"/>
              </a:spcAft>
              <a:buClr>
                <a:schemeClr val="lt1"/>
              </a:buClr>
              <a:buSzPts val="2400"/>
              <a:buChar char="•"/>
            </a:pPr>
            <a:endParaRPr dirty="0"/>
          </a:p>
          <a:p>
            <a:pPr marL="228600" lvl="0" indent="0" algn="l" rtl="0">
              <a:lnSpc>
                <a:spcPct val="90000"/>
              </a:lnSpc>
              <a:spcBef>
                <a:spcPts val="1000"/>
              </a:spcBef>
              <a:spcAft>
                <a:spcPts val="0"/>
              </a:spcAft>
              <a:buNone/>
            </a:pPr>
            <a:r>
              <a:rPr lang="en-US"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4"/>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Sharing TimeSets</a:t>
            </a:r>
            <a:endParaRPr/>
          </a:p>
        </p:txBody>
      </p:sp>
      <p:sp>
        <p:nvSpPr>
          <p:cNvPr id="389" name="Google Shape;389;p14"/>
          <p:cNvSpPr txBox="1">
            <a:spLocks noGrp="1"/>
          </p:cNvSpPr>
          <p:nvPr>
            <p:ph type="body" idx="1"/>
          </p:nvPr>
        </p:nvSpPr>
        <p:spPr>
          <a:xfrm>
            <a:off x="680321" y="2351148"/>
            <a:ext cx="9613800" cy="3599400"/>
          </a:xfrm>
          <a:prstGeom prst="rect">
            <a:avLst/>
          </a:prstGeom>
          <a:noFill/>
          <a:ln>
            <a:noFill/>
          </a:ln>
        </p:spPr>
        <p:txBody>
          <a:bodyPr spcFirstLastPara="1" wrap="square" lIns="91425" tIns="45700" rIns="91425" bIns="45700" anchor="t" anchorCtr="0">
            <a:normAutofit/>
          </a:bodyPr>
          <a:lstStyle/>
          <a:p>
            <a:pPr marL="342900"/>
            <a:r>
              <a:rPr lang="en-US" dirty="0"/>
              <a:t>Upon registration, if users have an email address associated with the account, then they can share </a:t>
            </a:r>
            <a:r>
              <a:rPr lang="en-US" dirty="0" err="1"/>
              <a:t>TimeSets</a:t>
            </a:r>
            <a:r>
              <a:rPr lang="en-US" dirty="0"/>
              <a:t> with their customized settings through email to anyone. Other users who receive the email can click the link inside it, then they will be asked and redirected to the app. </a:t>
            </a:r>
          </a:p>
          <a:p>
            <a:pPr marL="342900"/>
            <a:r>
              <a:rPr lang="en-US" dirty="0"/>
              <a:t>For users who do not have an email address associated with their account, they can share their </a:t>
            </a:r>
            <a:r>
              <a:rPr lang="en-US" dirty="0" err="1"/>
              <a:t>TimeSets</a:t>
            </a:r>
            <a:r>
              <a:rPr lang="en-US" dirty="0"/>
              <a:t> through Bluetooth to other users with the app.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C9A0-8386-4A4C-9AAD-B2414D340D07}"/>
              </a:ext>
            </a:extLst>
          </p:cNvPr>
          <p:cNvSpPr>
            <a:spLocks noGrp="1"/>
          </p:cNvSpPr>
          <p:nvPr>
            <p:ph type="title"/>
          </p:nvPr>
        </p:nvSpPr>
        <p:spPr>
          <a:xfrm>
            <a:off x="680322" y="2869895"/>
            <a:ext cx="9613860" cy="1090788"/>
          </a:xfrm>
        </p:spPr>
        <p:txBody>
          <a:bodyPr wrap="square" anchor="ctr">
            <a:normAutofit/>
          </a:bodyPr>
          <a:lstStyle/>
          <a:p>
            <a:pPr algn="ctr"/>
            <a:r>
              <a:rPr lang="en-US" dirty="0"/>
              <a:t>Non-Functional Requirements</a:t>
            </a:r>
          </a:p>
        </p:txBody>
      </p:sp>
    </p:spTree>
    <p:extLst>
      <p:ext uri="{BB962C8B-B14F-4D97-AF65-F5344CB8AC3E}">
        <p14:creationId xmlns:p14="http://schemas.microsoft.com/office/powerpoint/2010/main" val="110332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16"/>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TimeSet Storage</a:t>
            </a:r>
            <a:endParaRPr/>
          </a:p>
        </p:txBody>
      </p:sp>
      <p:sp>
        <p:nvSpPr>
          <p:cNvPr id="401" name="Google Shape;401;p16"/>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Database must be able to support the storage place to allocate user data</a:t>
            </a:r>
            <a:endParaRPr dirty="0"/>
          </a:p>
          <a:p>
            <a:pPr marL="228600" lvl="0" indent="0" algn="l" rtl="0">
              <a:lnSpc>
                <a:spcPct val="90000"/>
              </a:lnSpc>
              <a:spcBef>
                <a:spcPts val="0"/>
              </a:spcBef>
              <a:spcAft>
                <a:spcPts val="0"/>
              </a:spcAft>
              <a:buNone/>
            </a:pPr>
            <a:endParaRPr dirty="0"/>
          </a:p>
          <a:p>
            <a:pPr marL="228600" lvl="0" indent="-190500" algn="l" rtl="0">
              <a:lnSpc>
                <a:spcPct val="90000"/>
              </a:lnSpc>
              <a:spcBef>
                <a:spcPts val="0"/>
              </a:spcBef>
              <a:spcAft>
                <a:spcPts val="0"/>
              </a:spcAft>
              <a:buSzPts val="1800"/>
              <a:buChar char="•"/>
            </a:pPr>
            <a:r>
              <a:rPr lang="en-US" dirty="0"/>
              <a:t>Can be adjusted to wherever the user wants to on their device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17"/>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TimeSet Data Encryption</a:t>
            </a:r>
            <a:endParaRPr/>
          </a:p>
        </p:txBody>
      </p:sp>
      <p:sp>
        <p:nvSpPr>
          <p:cNvPr id="407" name="Google Shape;407;p17"/>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If the data is private, it will be automatically encrypted in </a:t>
            </a:r>
            <a:r>
              <a:rPr lang="en-US" dirty="0" err="1"/>
              <a:t>TimeSet</a:t>
            </a:r>
            <a:endParaRPr dirty="0"/>
          </a:p>
          <a:p>
            <a:pPr marL="228600" lvl="0" indent="0" algn="l" rtl="0">
              <a:lnSpc>
                <a:spcPct val="90000"/>
              </a:lnSpc>
              <a:spcBef>
                <a:spcPts val="0"/>
              </a:spcBef>
              <a:spcAft>
                <a:spcPts val="0"/>
              </a:spcAft>
              <a:buNone/>
            </a:pPr>
            <a:endParaRPr dirty="0"/>
          </a:p>
          <a:p>
            <a:pPr marL="228600" lvl="0" indent="-190500" algn="l" rtl="0">
              <a:lnSpc>
                <a:spcPct val="90000"/>
              </a:lnSpc>
              <a:spcBef>
                <a:spcPts val="0"/>
              </a:spcBef>
              <a:spcAft>
                <a:spcPts val="0"/>
              </a:spcAft>
              <a:buSzPts val="1800"/>
              <a:buChar char="•"/>
            </a:pPr>
            <a:r>
              <a:rPr lang="en-US" dirty="0"/>
              <a:t>Users can also decide to encrypt any data they want for safety</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18"/>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Reset Passwords</a:t>
            </a:r>
            <a:endParaRPr/>
          </a:p>
        </p:txBody>
      </p:sp>
      <p:sp>
        <p:nvSpPr>
          <p:cNvPr id="419" name="Google Shape;419;p18"/>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Allows the user to reset their password if they forgot, or are having difficulties logging in</a:t>
            </a:r>
            <a:endParaRPr dirty="0"/>
          </a:p>
          <a:p>
            <a:pPr marL="228600" lvl="0" indent="0" algn="l" rtl="0">
              <a:lnSpc>
                <a:spcPct val="90000"/>
              </a:lnSpc>
              <a:spcBef>
                <a:spcPts val="0"/>
              </a:spcBef>
              <a:spcAft>
                <a:spcPts val="0"/>
              </a:spcAft>
              <a:buNone/>
            </a:pPr>
            <a:endParaRPr dirty="0"/>
          </a:p>
          <a:p>
            <a:pPr marL="228600" lvl="0" indent="-190500" algn="l" rtl="0">
              <a:lnSpc>
                <a:spcPct val="90000"/>
              </a:lnSpc>
              <a:spcBef>
                <a:spcPts val="0"/>
              </a:spcBef>
              <a:spcAft>
                <a:spcPts val="0"/>
              </a:spcAft>
              <a:buSzPts val="1800"/>
              <a:buChar char="•"/>
            </a:pPr>
            <a:r>
              <a:rPr lang="en-US" dirty="0"/>
              <a:t>Enforces a rule for only accepting passwords with at least 8 characters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1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Uptime of Application</a:t>
            </a:r>
            <a:endParaRPr/>
          </a:p>
        </p:txBody>
      </p:sp>
      <p:sp>
        <p:nvSpPr>
          <p:cNvPr id="425" name="Google Shape;425;p1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err="1"/>
              <a:t>TimeSet</a:t>
            </a:r>
            <a:r>
              <a:rPr lang="en-US" dirty="0"/>
              <a:t> app must be down for thirty minutes each month for maintenance</a:t>
            </a:r>
            <a:endParaRPr dirty="0"/>
          </a:p>
          <a:p>
            <a:pPr marL="228600" lvl="0" indent="0" algn="l" rtl="0">
              <a:lnSpc>
                <a:spcPct val="90000"/>
              </a:lnSpc>
              <a:spcBef>
                <a:spcPts val="0"/>
              </a:spcBef>
              <a:spcAft>
                <a:spcPts val="0"/>
              </a:spcAft>
              <a:buNone/>
            </a:pPr>
            <a:endParaRPr dirty="0"/>
          </a:p>
          <a:p>
            <a:pPr marL="228600" lvl="0" indent="-190500" algn="l" rtl="0">
              <a:lnSpc>
                <a:spcPct val="90000"/>
              </a:lnSpc>
              <a:spcBef>
                <a:spcPts val="0"/>
              </a:spcBef>
              <a:spcAft>
                <a:spcPts val="0"/>
              </a:spcAft>
              <a:buSzPts val="1800"/>
              <a:buChar char="•"/>
            </a:pPr>
            <a:r>
              <a:rPr lang="en-US" dirty="0"/>
              <a:t>User will be notified in advance for the maintenance time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42"/>
        <p:cNvGrpSpPr/>
        <p:nvPr/>
      </p:nvGrpSpPr>
      <p:grpSpPr>
        <a:xfrm>
          <a:off x="0" y="0"/>
          <a:ext cx="0" cy="0"/>
          <a:chOff x="0" y="0"/>
          <a:chExt cx="0" cy="0"/>
        </a:xfrm>
      </p:grpSpPr>
      <p:pic>
        <p:nvPicPr>
          <p:cNvPr id="243" name="Google Shape;243;p2"/>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244" name="Google Shape;244;p2"/>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245" name="Google Shape;245;p2"/>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246" name="Google Shape;246;p2"/>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49" name="Google Shape;249;p2"/>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250" name="Google Shape;250;p2"/>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51" name="Google Shape;251;p2"/>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252" name="Google Shape;252;p2"/>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txBox="1">
            <a:spLocks noGrp="1"/>
          </p:cNvSpPr>
          <p:nvPr>
            <p:ph type="title"/>
          </p:nvPr>
        </p:nvSpPr>
        <p:spPr>
          <a:xfrm>
            <a:off x="394553" y="2073665"/>
            <a:ext cx="4175457"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a:t>
            </a:r>
            <a:endParaRPr dirty="0"/>
          </a:p>
        </p:txBody>
      </p:sp>
      <p:sp>
        <p:nvSpPr>
          <p:cNvPr id="254" name="Google Shape;254;p2"/>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a:t>Has this ever happened to you?</a:t>
            </a:r>
            <a:endParaRPr/>
          </a:p>
        </p:txBody>
      </p:sp>
      <p:pic>
        <p:nvPicPr>
          <p:cNvPr id="255" name="Google Shape;255;p2" descr="317 Director Computer User Stock Photos and Images - 123RF"/>
          <p:cNvPicPr preferRelativeResize="0"/>
          <p:nvPr/>
        </p:nvPicPr>
        <p:blipFill rotWithShape="1">
          <a:blip r:embed="rId7">
            <a:alphaModFix/>
          </a:blip>
          <a:srcRect/>
          <a:stretch/>
        </p:blipFill>
        <p:spPr>
          <a:xfrm>
            <a:off x="5284606" y="1339404"/>
            <a:ext cx="6260963" cy="4179192"/>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20" descr="Diagram&#10;&#10;Description automatically generated"/>
          <p:cNvPicPr preferRelativeResize="0">
            <a:picLocks noGrp="1"/>
          </p:cNvPicPr>
          <p:nvPr>
            <p:ph type="body" idx="1"/>
          </p:nvPr>
        </p:nvPicPr>
        <p:blipFill rotWithShape="1">
          <a:blip r:embed="rId3">
            <a:alphaModFix/>
          </a:blip>
          <a:srcRect/>
          <a:stretch/>
        </p:blipFill>
        <p:spPr>
          <a:xfrm>
            <a:off x="-54" y="1978852"/>
            <a:ext cx="12194750" cy="4545773"/>
          </a:xfrm>
          <a:prstGeom prst="rect">
            <a:avLst/>
          </a:prstGeom>
          <a:noFill/>
          <a:ln>
            <a:noFill/>
          </a:ln>
        </p:spPr>
      </p:pic>
      <p:sp>
        <p:nvSpPr>
          <p:cNvPr id="431" name="Google Shape;431;p20"/>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Use Case Diagram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21"/>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System Constraints</a:t>
            </a:r>
            <a:endParaRPr/>
          </a:p>
        </p:txBody>
      </p:sp>
      <p:sp>
        <p:nvSpPr>
          <p:cNvPr id="437" name="Google Shape;437;p21"/>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Mobile Application Framework (Xamarin)</a:t>
            </a:r>
            <a:endParaRPr/>
          </a:p>
          <a:p>
            <a:pPr marL="228600" lvl="0" indent="-228600" algn="l" rtl="0">
              <a:lnSpc>
                <a:spcPct val="90000"/>
              </a:lnSpc>
              <a:spcBef>
                <a:spcPts val="1000"/>
              </a:spcBef>
              <a:spcAft>
                <a:spcPts val="0"/>
              </a:spcAft>
              <a:buClr>
                <a:schemeClr val="lt1"/>
              </a:buClr>
              <a:buSzPts val="2400"/>
              <a:buChar char="•"/>
            </a:pPr>
            <a:r>
              <a:rPr lang="en-US"/>
              <a:t>A Developing Language (C#)</a:t>
            </a:r>
            <a:endParaRPr/>
          </a:p>
          <a:p>
            <a:pPr marL="228600" lvl="0" indent="-228600" algn="l" rtl="0">
              <a:lnSpc>
                <a:spcPct val="90000"/>
              </a:lnSpc>
              <a:spcBef>
                <a:spcPts val="1000"/>
              </a:spcBef>
              <a:spcAft>
                <a:spcPts val="0"/>
              </a:spcAft>
              <a:buClr>
                <a:schemeClr val="lt1"/>
              </a:buClr>
              <a:buSzPts val="2400"/>
              <a:buChar char="•"/>
            </a:pPr>
            <a:r>
              <a:rPr lang="en-US"/>
              <a:t>Mobile Phone Platform (iPhone &amp; Android)</a:t>
            </a:r>
            <a:endParaRPr/>
          </a:p>
          <a:p>
            <a:pPr marL="228600" lvl="0" indent="-228600" algn="l" rtl="0">
              <a:lnSpc>
                <a:spcPct val="90000"/>
              </a:lnSpc>
              <a:spcBef>
                <a:spcPts val="1000"/>
              </a:spcBef>
              <a:spcAft>
                <a:spcPts val="0"/>
              </a:spcAft>
              <a:buClr>
                <a:schemeClr val="lt1"/>
              </a:buClr>
              <a:buSzPts val="2400"/>
              <a:buChar char="•"/>
            </a:pPr>
            <a:r>
              <a:rPr lang="en-US"/>
              <a:t>Developer Expertise (Mobile Development Experience)</a:t>
            </a:r>
            <a:endParaRPr/>
          </a:p>
          <a:p>
            <a:pPr marL="228600" lvl="0" indent="-228600" algn="l" rtl="0">
              <a:lnSpc>
                <a:spcPct val="90000"/>
              </a:lnSpc>
              <a:spcBef>
                <a:spcPts val="1000"/>
              </a:spcBef>
              <a:spcAft>
                <a:spcPts val="0"/>
              </a:spcAft>
              <a:buClr>
                <a:schemeClr val="lt1"/>
              </a:buClr>
              <a:buSzPts val="2400"/>
              <a:buChar char="•"/>
            </a:pPr>
            <a:r>
              <a:rPr lang="en-US"/>
              <a:t>Time Constraints (End of Semester)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2"/>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Evolutionary Requirements</a:t>
            </a:r>
            <a:endParaRPr/>
          </a:p>
        </p:txBody>
      </p:sp>
      <p:sp>
        <p:nvSpPr>
          <p:cNvPr id="443" name="Google Shape;443;p22"/>
          <p:cNvSpPr txBox="1">
            <a:spLocks noGrp="1"/>
          </p:cNvSpPr>
          <p:nvPr>
            <p:ph type="body" idx="1"/>
          </p:nvPr>
        </p:nvSpPr>
        <p:spPr>
          <a:xfrm>
            <a:off x="680321" y="2336873"/>
            <a:ext cx="9613861" cy="91251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a:t>“Focus Time” App coming to the Web!</a:t>
            </a:r>
            <a:endParaRPr/>
          </a:p>
          <a:p>
            <a:pPr marL="228600" lvl="0" indent="-76200" algn="l" rtl="0">
              <a:lnSpc>
                <a:spcPct val="90000"/>
              </a:lnSpc>
              <a:spcBef>
                <a:spcPts val="1000"/>
              </a:spcBef>
              <a:spcAft>
                <a:spcPts val="0"/>
              </a:spcAft>
              <a:buClr>
                <a:schemeClr val="lt1"/>
              </a:buClr>
              <a:buSzPts val="24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447"/>
        <p:cNvGrpSpPr/>
        <p:nvPr/>
      </p:nvGrpSpPr>
      <p:grpSpPr>
        <a:xfrm>
          <a:off x="0" y="0"/>
          <a:ext cx="0" cy="0"/>
          <a:chOff x="0" y="0"/>
          <a:chExt cx="0" cy="0"/>
        </a:xfrm>
      </p:grpSpPr>
      <p:pic>
        <p:nvPicPr>
          <p:cNvPr id="448" name="Google Shape;448;p23"/>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449" name="Google Shape;449;p23"/>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450" name="Google Shape;450;p23"/>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451" name="Google Shape;451;p23"/>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454" name="Google Shape;454;p23"/>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455" name="Google Shape;455;p23"/>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456" name="Google Shape;456;p23"/>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457" name="Google Shape;457;p23"/>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3"/>
          <p:cNvSpPr txBox="1">
            <a:spLocks noGrp="1"/>
          </p:cNvSpPr>
          <p:nvPr>
            <p:ph type="title"/>
          </p:nvPr>
        </p:nvSpPr>
        <p:spPr>
          <a:xfrm>
            <a:off x="680322" y="2063262"/>
            <a:ext cx="3739278"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a:t>Questions?</a:t>
            </a:r>
            <a:endParaRPr/>
          </a:p>
        </p:txBody>
      </p:sp>
      <p:pic>
        <p:nvPicPr>
          <p:cNvPr id="459" name="Google Shape;459;p23" descr="Questions"/>
          <p:cNvPicPr preferRelativeResize="0"/>
          <p:nvPr/>
        </p:nvPicPr>
        <p:blipFill rotWithShape="1">
          <a:blip r:embed="rId7">
            <a:alphaModFix/>
          </a:blip>
          <a:srcRect/>
          <a:stretch/>
        </p:blipFill>
        <p:spPr>
          <a:xfrm>
            <a:off x="5626167" y="640080"/>
            <a:ext cx="5577840" cy="5577840"/>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4E24-E727-464B-A68F-D6DA71014744}"/>
              </a:ext>
            </a:extLst>
          </p:cNvPr>
          <p:cNvSpPr>
            <a:spLocks noGrp="1"/>
          </p:cNvSpPr>
          <p:nvPr>
            <p:ph type="title"/>
          </p:nvPr>
        </p:nvSpPr>
        <p:spPr/>
        <p:txBody>
          <a:bodyPr/>
          <a:lstStyle/>
          <a:p>
            <a:r>
              <a:rPr lang="en-US" dirty="0"/>
              <a:t>Citations</a:t>
            </a:r>
          </a:p>
        </p:txBody>
      </p:sp>
      <p:sp>
        <p:nvSpPr>
          <p:cNvPr id="3" name="Text Placeholder 2">
            <a:extLst>
              <a:ext uri="{FF2B5EF4-FFF2-40B4-BE49-F238E27FC236}">
                <a16:creationId xmlns:a16="http://schemas.microsoft.com/office/drawing/2014/main" id="{95FFF544-30DA-40C4-AA95-3614D3373D5F}"/>
              </a:ext>
            </a:extLst>
          </p:cNvPr>
          <p:cNvSpPr>
            <a:spLocks noGrp="1"/>
          </p:cNvSpPr>
          <p:nvPr>
            <p:ph type="body" idx="1"/>
          </p:nvPr>
        </p:nvSpPr>
        <p:spPr>
          <a:xfrm>
            <a:off x="680321" y="2336873"/>
            <a:ext cx="9613861" cy="4752296"/>
          </a:xfrm>
        </p:spPr>
        <p:txBody>
          <a:bodyPr>
            <a:normAutofit fontScale="92500" lnSpcReduction="20000"/>
          </a:bodyPr>
          <a:lstStyle/>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2"/>
              </a:rPr>
              <a:t>https://www.123rf.com/stock-photo/director_computer_user.html?sti=of87ladikjfki8jley|</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3"/>
              </a:rPr>
              <a:t>https://wallhere.com/en/wallpaper/167791</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4"/>
              </a:rPr>
              <a:t>https://www.shutterstock.com/video/clip-1028941868-eppelheim-baden-wurttemberg--germany---05</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5"/>
              </a:rPr>
              <a:t>https://www.shutterstock.com/video/clip-1054407893-shocked-man-put-hands-on-head-very</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6"/>
              </a:rPr>
              <a:t>https://gifer.com/en/B6Qs</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7"/>
              </a:rPr>
              <a:t>https://www.independent.co.uk/life-style/health-and-families/mobile-phones-children-kids-a9308266.html</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8"/>
              </a:rPr>
              <a:t>https://www.pewresearch.org/internet/fact-sheet/mobile/</a:t>
            </a:r>
            <a:endParaRPr lang="en-US" sz="1800" b="0" i="0" u="sng" strike="noStrike" dirty="0">
              <a:solidFill>
                <a:srgbClr val="000000"/>
              </a:solidFill>
              <a:effectLst/>
              <a:latin typeface="Calibri" panose="020F0502020204030204" pitchFamily="34" charset="0"/>
            </a:endParaRP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9"/>
              </a:rPr>
              <a:t>https://www.statista.com/statistics/1224510/time-spent-per-day-on-smartphone-us/#:~:text=According%20to%20a%20survey%20conducted,average%20on%20their%20phone%20daily</a:t>
            </a:r>
            <a:r>
              <a:rPr lang="en-US" sz="1800" b="0" i="0" u="none" strike="noStrike" dirty="0">
                <a:solidFill>
                  <a:srgbClr val="000000"/>
                </a:solidFill>
                <a:effectLst/>
                <a:latin typeface="Calibri" panose="020F0502020204030204" pitchFamily="34" charset="0"/>
              </a:rPr>
              <a:t>.</a:t>
            </a:r>
          </a:p>
          <a:p>
            <a:pPr marL="114300" indent="0" rtl="0">
              <a:spcBef>
                <a:spcPts val="0"/>
              </a:spcBef>
              <a:spcAft>
                <a:spcPts val="0"/>
              </a:spcAft>
              <a:buNone/>
            </a:pPr>
            <a:endParaRPr lang="en-US" b="0" dirty="0">
              <a:effectLst/>
            </a:endParaRPr>
          </a:p>
          <a:p>
            <a:pPr marL="114300" indent="0" rtl="0">
              <a:spcBef>
                <a:spcPts val="0"/>
              </a:spcBef>
              <a:spcAft>
                <a:spcPts val="0"/>
              </a:spcAft>
              <a:buNone/>
            </a:pPr>
            <a:r>
              <a:rPr lang="en-US" sz="1800" b="0" i="0" u="sng" strike="noStrike" dirty="0">
                <a:solidFill>
                  <a:srgbClr val="000000"/>
                </a:solidFill>
                <a:effectLst/>
                <a:latin typeface="Calibri" panose="020F0502020204030204" pitchFamily="34" charset="0"/>
                <a:hlinkClick r:id="rId10"/>
              </a:rPr>
              <a:t>https://www.vectorstock.com/royalty-free-vector/smart-phone-rooted-in-the-human-brain-vector-18884189</a:t>
            </a:r>
            <a:endParaRPr lang="en-US" b="0" dirty="0">
              <a:effectLst/>
            </a:endParaRPr>
          </a:p>
          <a:p>
            <a:pPr marL="114300" indent="0">
              <a:buNone/>
            </a:pPr>
            <a:br>
              <a:rPr lang="en-US" dirty="0"/>
            </a:br>
            <a:endParaRPr lang="en-US" dirty="0"/>
          </a:p>
        </p:txBody>
      </p:sp>
    </p:spTree>
    <p:extLst>
      <p:ext uri="{BB962C8B-B14F-4D97-AF65-F5344CB8AC3E}">
        <p14:creationId xmlns:p14="http://schemas.microsoft.com/office/powerpoint/2010/main" val="2688404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59"/>
        <p:cNvGrpSpPr/>
        <p:nvPr/>
      </p:nvGrpSpPr>
      <p:grpSpPr>
        <a:xfrm>
          <a:off x="0" y="0"/>
          <a:ext cx="0" cy="0"/>
          <a:chOff x="0" y="0"/>
          <a:chExt cx="0" cy="0"/>
        </a:xfrm>
      </p:grpSpPr>
      <p:pic>
        <p:nvPicPr>
          <p:cNvPr id="260" name="Google Shape;260;p3"/>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261" name="Google Shape;261;p3"/>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262" name="Google Shape;262;p3"/>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263" name="Google Shape;263;p3"/>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66" name="Google Shape;266;p3"/>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267" name="Google Shape;267;p3"/>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68" name="Google Shape;268;p3"/>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269" name="Google Shape;269;p3"/>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txBox="1">
            <a:spLocks noGrp="1"/>
          </p:cNvSpPr>
          <p:nvPr>
            <p:ph type="title"/>
          </p:nvPr>
        </p:nvSpPr>
        <p:spPr>
          <a:xfrm>
            <a:off x="426084" y="2073665"/>
            <a:ext cx="4112395"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a:t>
            </a:r>
            <a:endParaRPr dirty="0"/>
          </a:p>
        </p:txBody>
      </p:sp>
      <p:sp>
        <p:nvSpPr>
          <p:cNvPr id="271" name="Google Shape;271;p3"/>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a:t>Oh but before that let me check on my phone!</a:t>
            </a:r>
            <a:endParaRPr/>
          </a:p>
        </p:txBody>
      </p:sp>
      <p:pic>
        <p:nvPicPr>
          <p:cNvPr id="272" name="Google Shape;272;p3" descr="Free Photo | Portrait of businessman with laptop on white wall"/>
          <p:cNvPicPr preferRelativeResize="0"/>
          <p:nvPr/>
        </p:nvPicPr>
        <p:blipFill rotWithShape="1">
          <a:blip r:embed="rId7">
            <a:alphaModFix/>
          </a:blip>
          <a:srcRect/>
          <a:stretch/>
        </p:blipFill>
        <p:spPr>
          <a:xfrm>
            <a:off x="5284606" y="1347230"/>
            <a:ext cx="6260963" cy="4163540"/>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76"/>
        <p:cNvGrpSpPr/>
        <p:nvPr/>
      </p:nvGrpSpPr>
      <p:grpSpPr>
        <a:xfrm>
          <a:off x="0" y="0"/>
          <a:ext cx="0" cy="0"/>
          <a:chOff x="0" y="0"/>
          <a:chExt cx="0" cy="0"/>
        </a:xfrm>
      </p:grpSpPr>
      <p:pic>
        <p:nvPicPr>
          <p:cNvPr id="277" name="Google Shape;277;p4"/>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278" name="Google Shape;278;p4"/>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279" name="Google Shape;279;p4"/>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280" name="Google Shape;280;p4"/>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83" name="Google Shape;283;p4"/>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284" name="Google Shape;284;p4"/>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285" name="Google Shape;285;p4"/>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286" name="Google Shape;286;p4"/>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txBox="1">
            <a:spLocks noGrp="1"/>
          </p:cNvSpPr>
          <p:nvPr>
            <p:ph type="title"/>
          </p:nvPr>
        </p:nvSpPr>
        <p:spPr>
          <a:xfrm>
            <a:off x="493763" y="2073665"/>
            <a:ext cx="4112395"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a:t>
            </a:r>
            <a:endParaRPr dirty="0"/>
          </a:p>
        </p:txBody>
      </p:sp>
      <p:sp>
        <p:nvSpPr>
          <p:cNvPr id="288" name="Google Shape;288;p4"/>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a:t>Better check my texts, emails, etc…</a:t>
            </a:r>
            <a:endParaRPr/>
          </a:p>
        </p:txBody>
      </p:sp>
      <p:pic>
        <p:nvPicPr>
          <p:cNvPr id="289" name="Google Shape;289;p4" descr="eppelheim baden wurttemberg germany - Stock Footage Video (100%  Royalty-free) 1028941868 | Shutterstock"/>
          <p:cNvPicPr preferRelativeResize="0"/>
          <p:nvPr/>
        </p:nvPicPr>
        <p:blipFill rotWithShape="1">
          <a:blip r:embed="rId7">
            <a:alphaModFix/>
          </a:blip>
          <a:srcRect/>
          <a:stretch/>
        </p:blipFill>
        <p:spPr>
          <a:xfrm>
            <a:off x="5284606" y="1668104"/>
            <a:ext cx="6260963" cy="3521791"/>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293"/>
        <p:cNvGrpSpPr/>
        <p:nvPr/>
      </p:nvGrpSpPr>
      <p:grpSpPr>
        <a:xfrm>
          <a:off x="0" y="0"/>
          <a:ext cx="0" cy="0"/>
          <a:chOff x="0" y="0"/>
          <a:chExt cx="0" cy="0"/>
        </a:xfrm>
      </p:grpSpPr>
      <p:pic>
        <p:nvPicPr>
          <p:cNvPr id="294" name="Google Shape;294;p5"/>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295" name="Google Shape;295;p5"/>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296" name="Google Shape;296;p5"/>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297" name="Google Shape;297;p5"/>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00" name="Google Shape;300;p5"/>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301" name="Google Shape;301;p5"/>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02" name="Google Shape;302;p5"/>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303" name="Google Shape;303;p5"/>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txBox="1">
            <a:spLocks noGrp="1"/>
          </p:cNvSpPr>
          <p:nvPr>
            <p:ph type="title"/>
          </p:nvPr>
        </p:nvSpPr>
        <p:spPr>
          <a:xfrm>
            <a:off x="488508" y="2073665"/>
            <a:ext cx="4122906"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a:t>
            </a:r>
            <a:endParaRPr dirty="0"/>
          </a:p>
        </p:txBody>
      </p:sp>
      <p:sp>
        <p:nvSpPr>
          <p:cNvPr id="305" name="Google Shape;305;p5"/>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a:t>“It” Happens</a:t>
            </a:r>
            <a:endParaRPr/>
          </a:p>
        </p:txBody>
      </p:sp>
      <p:pic>
        <p:nvPicPr>
          <p:cNvPr id="306" name="Google Shape;306;p5" descr="abstract, internet, spiral, numbers, blue, circle, tunnel, binary, cyber, vortex, biology, line, computer wallpaper, font"/>
          <p:cNvPicPr preferRelativeResize="0"/>
          <p:nvPr/>
        </p:nvPicPr>
        <p:blipFill rotWithShape="1">
          <a:blip r:embed="rId7">
            <a:alphaModFix/>
          </a:blip>
          <a:srcRect/>
          <a:stretch/>
        </p:blipFill>
        <p:spPr>
          <a:xfrm>
            <a:off x="5284606" y="1668104"/>
            <a:ext cx="6260963" cy="3521791"/>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310"/>
        <p:cNvGrpSpPr/>
        <p:nvPr/>
      </p:nvGrpSpPr>
      <p:grpSpPr>
        <a:xfrm>
          <a:off x="0" y="0"/>
          <a:ext cx="0" cy="0"/>
          <a:chOff x="0" y="0"/>
          <a:chExt cx="0" cy="0"/>
        </a:xfrm>
      </p:grpSpPr>
      <p:pic>
        <p:nvPicPr>
          <p:cNvPr id="311" name="Google Shape;311;p6"/>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312" name="Google Shape;312;p6"/>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313" name="Google Shape;313;p6"/>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314" name="Google Shape;314;p6"/>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6"/>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6"/>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17" name="Google Shape;317;p6"/>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318" name="Google Shape;318;p6"/>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19" name="Google Shape;319;p6"/>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320" name="Google Shape;320;p6"/>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txBox="1">
            <a:spLocks noGrp="1"/>
          </p:cNvSpPr>
          <p:nvPr>
            <p:ph type="title"/>
          </p:nvPr>
        </p:nvSpPr>
        <p:spPr>
          <a:xfrm>
            <a:off x="487306" y="2073665"/>
            <a:ext cx="4125310"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 </a:t>
            </a:r>
            <a:endParaRPr dirty="0"/>
          </a:p>
        </p:txBody>
      </p:sp>
      <p:sp>
        <p:nvSpPr>
          <p:cNvPr id="322" name="Google Shape;322;p6"/>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a:t>Oh gosh diddly darn! Where did the time go?!</a:t>
            </a:r>
            <a:endParaRPr/>
          </a:p>
        </p:txBody>
      </p:sp>
      <p:pic>
        <p:nvPicPr>
          <p:cNvPr id="323" name="Google Shape;323;p6" descr="shocked man put hands on head Stock Footage Video (100% Royalty-free)  1054407893 | Shutterstock"/>
          <p:cNvPicPr preferRelativeResize="0"/>
          <p:nvPr/>
        </p:nvPicPr>
        <p:blipFill rotWithShape="1">
          <a:blip r:embed="rId7">
            <a:alphaModFix/>
          </a:blip>
          <a:srcRect/>
          <a:stretch/>
        </p:blipFill>
        <p:spPr>
          <a:xfrm>
            <a:off x="5284606" y="1668104"/>
            <a:ext cx="6260963" cy="3521791"/>
          </a:xfrm>
          <a:prstGeom prst="rect">
            <a:avLst/>
          </a:prstGeom>
          <a:noFill/>
          <a:ln>
            <a:noFill/>
          </a:ln>
          <a:effectLst>
            <a:outerShdw blurRad="76200" dist="63500" dir="5040000" algn="tl" rotWithShape="0">
              <a:srgbClr val="000000">
                <a:alpha val="40784"/>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327"/>
        <p:cNvGrpSpPr/>
        <p:nvPr/>
      </p:nvGrpSpPr>
      <p:grpSpPr>
        <a:xfrm>
          <a:off x="0" y="0"/>
          <a:ext cx="0" cy="0"/>
          <a:chOff x="0" y="0"/>
          <a:chExt cx="0" cy="0"/>
        </a:xfrm>
      </p:grpSpPr>
      <p:pic>
        <p:nvPicPr>
          <p:cNvPr id="328" name="Google Shape;328;p7"/>
          <p:cNvPicPr preferRelativeResize="0"/>
          <p:nvPr/>
        </p:nvPicPr>
        <p:blipFill rotWithShape="1">
          <a:blip r:embed="rId3">
            <a:alphaModFix amt="10000"/>
          </a:blip>
          <a:srcRect/>
          <a:stretch/>
        </p:blipFill>
        <p:spPr>
          <a:xfrm>
            <a:off x="0" y="0"/>
            <a:ext cx="12192000" cy="6858000"/>
          </a:xfrm>
          <a:prstGeom prst="rect">
            <a:avLst/>
          </a:prstGeom>
          <a:noFill/>
          <a:ln>
            <a:noFill/>
          </a:ln>
        </p:spPr>
      </p:pic>
      <p:pic>
        <p:nvPicPr>
          <p:cNvPr id="329" name="Google Shape;329;p7"/>
          <p:cNvPicPr preferRelativeResize="0"/>
          <p:nvPr/>
        </p:nvPicPr>
        <p:blipFill rotWithShape="1">
          <a:blip r:embed="rId4">
            <a:alphaModFix/>
          </a:blip>
          <a:srcRect/>
          <a:stretch/>
        </p:blipFill>
        <p:spPr>
          <a:xfrm>
            <a:off x="1" y="4242851"/>
            <a:ext cx="8968084" cy="275942"/>
          </a:xfrm>
          <a:prstGeom prst="rect">
            <a:avLst/>
          </a:prstGeom>
          <a:noFill/>
          <a:ln>
            <a:noFill/>
          </a:ln>
        </p:spPr>
      </p:pic>
      <p:pic>
        <p:nvPicPr>
          <p:cNvPr id="330" name="Google Shape;330;p7"/>
          <p:cNvPicPr preferRelativeResize="0"/>
          <p:nvPr/>
        </p:nvPicPr>
        <p:blipFill rotWithShape="1">
          <a:blip r:embed="rId5">
            <a:alphaModFix/>
          </a:blip>
          <a:srcRect/>
          <a:stretch/>
        </p:blipFill>
        <p:spPr>
          <a:xfrm>
            <a:off x="9111716" y="4243845"/>
            <a:ext cx="3077108" cy="276940"/>
          </a:xfrm>
          <a:prstGeom prst="rect">
            <a:avLst/>
          </a:prstGeom>
          <a:noFill/>
          <a:ln>
            <a:noFill/>
          </a:ln>
        </p:spPr>
      </p:pic>
      <p:sp>
        <p:nvSpPr>
          <p:cNvPr id="331" name="Google Shape;331;p7"/>
          <p:cNvSpPr/>
          <p:nvPr/>
        </p:nvSpPr>
        <p:spPr>
          <a:xfrm>
            <a:off x="0" y="2590078"/>
            <a:ext cx="8968085" cy="1660332"/>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9111715" y="2590078"/>
            <a:ext cx="3077109" cy="1660332"/>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0" y="0"/>
            <a:ext cx="12188824" cy="6858000"/>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34" name="Google Shape;334;p7"/>
          <p:cNvPicPr preferRelativeResize="0"/>
          <p:nvPr/>
        </p:nvPicPr>
        <p:blipFill rotWithShape="1">
          <a:blip r:embed="rId3">
            <a:alphaModFix amt="10000"/>
          </a:blip>
          <a:srcRect/>
          <a:stretch/>
        </p:blipFill>
        <p:spPr>
          <a:xfrm>
            <a:off x="0" y="-8207"/>
            <a:ext cx="12192000" cy="6858000"/>
          </a:xfrm>
          <a:prstGeom prst="rect">
            <a:avLst/>
          </a:prstGeom>
          <a:noFill/>
          <a:ln>
            <a:noFill/>
          </a:ln>
        </p:spPr>
      </p:pic>
      <p:sp>
        <p:nvSpPr>
          <p:cNvPr id="335" name="Google Shape;335;p7"/>
          <p:cNvSpPr/>
          <p:nvPr/>
        </p:nvSpPr>
        <p:spPr>
          <a:xfrm>
            <a:off x="4644527" y="0"/>
            <a:ext cx="7552944" cy="685800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36" name="Google Shape;336;p7"/>
          <p:cNvPicPr preferRelativeResize="0"/>
          <p:nvPr/>
        </p:nvPicPr>
        <p:blipFill rotWithShape="1">
          <a:blip r:embed="rId6">
            <a:alphaModFix/>
          </a:blip>
          <a:srcRect/>
          <a:stretch/>
        </p:blipFill>
        <p:spPr>
          <a:xfrm>
            <a:off x="1" y="5006045"/>
            <a:ext cx="4965192" cy="144049"/>
          </a:xfrm>
          <a:prstGeom prst="rect">
            <a:avLst/>
          </a:prstGeom>
          <a:noFill/>
          <a:ln>
            <a:noFill/>
          </a:ln>
        </p:spPr>
      </p:pic>
      <p:sp>
        <p:nvSpPr>
          <p:cNvPr id="337" name="Google Shape;337;p7"/>
          <p:cNvSpPr/>
          <p:nvPr/>
        </p:nvSpPr>
        <p:spPr>
          <a:xfrm>
            <a:off x="-1" y="1838764"/>
            <a:ext cx="4964567" cy="3180473"/>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txBox="1">
            <a:spLocks noGrp="1"/>
          </p:cNvSpPr>
          <p:nvPr>
            <p:ph type="title"/>
          </p:nvPr>
        </p:nvSpPr>
        <p:spPr>
          <a:xfrm>
            <a:off x="283779" y="2063262"/>
            <a:ext cx="4135821" cy="266113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5400"/>
              <a:buFont typeface="Trebuchet MS"/>
              <a:buNone/>
            </a:pPr>
            <a:r>
              <a:rPr lang="en-US" sz="5400" dirty="0"/>
              <a:t>The Problem </a:t>
            </a:r>
            <a:endParaRPr dirty="0"/>
          </a:p>
        </p:txBody>
      </p:sp>
      <p:sp>
        <p:nvSpPr>
          <p:cNvPr id="339" name="Google Shape;339;p7"/>
          <p:cNvSpPr txBox="1">
            <a:spLocks noGrp="1"/>
          </p:cNvSpPr>
          <p:nvPr>
            <p:ph type="body" idx="1"/>
          </p:nvPr>
        </p:nvSpPr>
        <p:spPr>
          <a:xfrm>
            <a:off x="680323" y="5101298"/>
            <a:ext cx="3739277" cy="1116622"/>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000"/>
              <a:buNone/>
            </a:pPr>
            <a:r>
              <a:rPr lang="en-US" sz="2000" dirty="0"/>
              <a:t>“Hey (insert your name here) how goes your progress?”</a:t>
            </a:r>
            <a:endParaRPr dirty="0"/>
          </a:p>
        </p:txBody>
      </p:sp>
      <p:pic>
        <p:nvPicPr>
          <p:cNvPr id="340" name="Google Shape;340;p7" descr="clown computer Meme Generator - Imgflip"/>
          <p:cNvPicPr preferRelativeResize="0"/>
          <p:nvPr/>
        </p:nvPicPr>
        <p:blipFill rotWithShape="1">
          <a:blip r:embed="rId7">
            <a:alphaModFix/>
          </a:blip>
          <a:srcRect/>
          <a:stretch/>
        </p:blipFill>
        <p:spPr>
          <a:xfrm>
            <a:off x="5915319" y="1642208"/>
            <a:ext cx="4999536" cy="357358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78121"/>
            </a:gs>
            <a:gs pos="50000">
              <a:srgbClr val="D54006"/>
            </a:gs>
            <a:gs pos="100000">
              <a:srgbClr val="8C0000"/>
            </a:gs>
          </a:gsLst>
          <a:lin ang="2520000" scaled="0"/>
        </a:gradFill>
        <a:effectLst/>
      </p:bgPr>
    </p:bg>
    <p:spTree>
      <p:nvGrpSpPr>
        <p:cNvPr id="1" name="Shape 344"/>
        <p:cNvGrpSpPr/>
        <p:nvPr/>
      </p:nvGrpSpPr>
      <p:grpSpPr>
        <a:xfrm>
          <a:off x="0" y="0"/>
          <a:ext cx="0" cy="0"/>
          <a:chOff x="0" y="0"/>
          <a:chExt cx="0" cy="0"/>
        </a:xfrm>
      </p:grpSpPr>
      <p:grpSp>
        <p:nvGrpSpPr>
          <p:cNvPr id="345" name="Google Shape;345;p8"/>
          <p:cNvGrpSpPr/>
          <p:nvPr/>
        </p:nvGrpSpPr>
        <p:grpSpPr>
          <a:xfrm>
            <a:off x="-3176" y="0"/>
            <a:ext cx="12192000" cy="6858001"/>
            <a:chOff x="-3176" y="0"/>
            <a:chExt cx="12192000" cy="6858001"/>
          </a:xfrm>
        </p:grpSpPr>
        <p:sp>
          <p:nvSpPr>
            <p:cNvPr id="346" name="Google Shape;346;p8"/>
            <p:cNvSpPr/>
            <p:nvPr/>
          </p:nvSpPr>
          <p:spPr>
            <a:xfrm>
              <a:off x="0" y="0"/>
              <a:ext cx="12188824" cy="6858001"/>
            </a:xfrm>
            <a:prstGeom prst="rect">
              <a:avLst/>
            </a:prstGeom>
            <a:gradFill>
              <a:gsLst>
                <a:gs pos="0">
                  <a:srgbClr val="F78121"/>
                </a:gs>
                <a:gs pos="50000">
                  <a:srgbClr val="D54006"/>
                </a:gs>
                <a:gs pos="100000">
                  <a:srgbClr val="8C0000"/>
                </a:gs>
              </a:gsLst>
              <a:lin ang="252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pic>
          <p:nvPicPr>
            <p:cNvPr id="347" name="Google Shape;347;p8"/>
            <p:cNvPicPr preferRelativeResize="0"/>
            <p:nvPr/>
          </p:nvPicPr>
          <p:blipFill rotWithShape="1">
            <a:blip r:embed="rId3">
              <a:alphaModFix amt="10000"/>
            </a:blip>
            <a:srcRect/>
            <a:stretch/>
          </p:blipFill>
          <p:spPr>
            <a:xfrm>
              <a:off x="-3176" y="0"/>
              <a:ext cx="12192000" cy="6858000"/>
            </a:xfrm>
            <a:prstGeom prst="rect">
              <a:avLst/>
            </a:prstGeom>
            <a:noFill/>
            <a:ln>
              <a:noFill/>
            </a:ln>
          </p:spPr>
        </p:pic>
      </p:grpSp>
      <p:pic>
        <p:nvPicPr>
          <p:cNvPr id="348" name="Google Shape;348;p8" descr="A picture containing text&#10;&#10;Description automatically generated"/>
          <p:cNvPicPr preferRelativeResize="0"/>
          <p:nvPr/>
        </p:nvPicPr>
        <p:blipFill rotWithShape="1">
          <a:blip r:embed="rId4">
            <a:alphaModFix/>
          </a:blip>
          <a:srcRect t="3603" r="2" b="7293"/>
          <a:stretch/>
        </p:blipFill>
        <p:spPr>
          <a:xfrm>
            <a:off x="7545505" y="0"/>
            <a:ext cx="4646495" cy="6858000"/>
          </a:xfrm>
          <a:prstGeom prst="rect">
            <a:avLst/>
          </a:prstGeom>
          <a:noFill/>
          <a:ln>
            <a:noFill/>
          </a:ln>
        </p:spPr>
      </p:pic>
      <p:sp>
        <p:nvSpPr>
          <p:cNvPr id="349" name="Google Shape;349;p8"/>
          <p:cNvSpPr/>
          <p:nvPr/>
        </p:nvSpPr>
        <p:spPr>
          <a:xfrm>
            <a:off x="2" y="609600"/>
            <a:ext cx="7967048" cy="1368198"/>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txBox="1">
            <a:spLocks noGrp="1"/>
          </p:cNvSpPr>
          <p:nvPr>
            <p:ph type="title"/>
          </p:nvPr>
        </p:nvSpPr>
        <p:spPr>
          <a:xfrm>
            <a:off x="680321" y="753228"/>
            <a:ext cx="7087552"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The Problem</a:t>
            </a:r>
            <a:endParaRPr/>
          </a:p>
        </p:txBody>
      </p:sp>
      <p:pic>
        <p:nvPicPr>
          <p:cNvPr id="351" name="Google Shape;351;p8"/>
          <p:cNvPicPr preferRelativeResize="0"/>
          <p:nvPr/>
        </p:nvPicPr>
        <p:blipFill rotWithShape="1">
          <a:blip r:embed="rId5">
            <a:alphaModFix/>
          </a:blip>
          <a:srcRect/>
          <a:stretch/>
        </p:blipFill>
        <p:spPr>
          <a:xfrm>
            <a:off x="2" y="1970240"/>
            <a:ext cx="7967048" cy="321164"/>
          </a:xfrm>
          <a:prstGeom prst="rect">
            <a:avLst/>
          </a:prstGeom>
          <a:noFill/>
          <a:ln>
            <a:noFill/>
          </a:ln>
        </p:spPr>
      </p:pic>
      <p:sp>
        <p:nvSpPr>
          <p:cNvPr id="352" name="Google Shape;352;p8"/>
          <p:cNvSpPr txBox="1">
            <a:spLocks noGrp="1"/>
          </p:cNvSpPr>
          <p:nvPr>
            <p:ph type="body" idx="1"/>
          </p:nvPr>
        </p:nvSpPr>
        <p:spPr>
          <a:xfrm>
            <a:off x="680321" y="2336873"/>
            <a:ext cx="642321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84% of Teenage Americans own a smartphone – Common Sense Media</a:t>
            </a:r>
            <a:endParaRPr dirty="0"/>
          </a:p>
          <a:p>
            <a:pPr marL="228600" lvl="0" indent="-228600" algn="l" rtl="0">
              <a:lnSpc>
                <a:spcPct val="90000"/>
              </a:lnSpc>
              <a:spcBef>
                <a:spcPts val="1000"/>
              </a:spcBef>
              <a:spcAft>
                <a:spcPts val="0"/>
              </a:spcAft>
              <a:buClr>
                <a:schemeClr val="lt1"/>
              </a:buClr>
              <a:buSzPts val="2400"/>
              <a:buChar char="•"/>
            </a:pPr>
            <a:r>
              <a:rPr lang="en-US" dirty="0"/>
              <a:t>97% of Adult Americans own a smartphone now - </a:t>
            </a:r>
            <a:r>
              <a:rPr lang="en-US" dirty="0" err="1"/>
              <a:t>PewResearch</a:t>
            </a:r>
            <a:r>
              <a:rPr lang="en-US" dirty="0"/>
              <a:t> </a:t>
            </a:r>
            <a:endParaRPr dirty="0"/>
          </a:p>
          <a:p>
            <a:pPr marL="228600" lvl="0" indent="-228600" algn="l" rtl="0">
              <a:lnSpc>
                <a:spcPct val="90000"/>
              </a:lnSpc>
              <a:spcBef>
                <a:spcPts val="1000"/>
              </a:spcBef>
              <a:spcAft>
                <a:spcPts val="0"/>
              </a:spcAft>
              <a:buClr>
                <a:schemeClr val="lt1"/>
              </a:buClr>
              <a:buSzPts val="2400"/>
              <a:buChar char="•"/>
            </a:pPr>
            <a:r>
              <a:rPr lang="en-US" dirty="0"/>
              <a:t>Nearly half of people spend 5 to 6 hours on their smartphone daily - </a:t>
            </a:r>
            <a:r>
              <a:rPr lang="en-US" dirty="0" err="1"/>
              <a:t>Statistica</a:t>
            </a:r>
            <a:endParaRPr dirty="0"/>
          </a:p>
          <a:p>
            <a:pPr marL="228600" lvl="0" indent="-101600" algn="l" rtl="0">
              <a:lnSpc>
                <a:spcPct val="90000"/>
              </a:lnSpc>
              <a:spcBef>
                <a:spcPts val="1000"/>
              </a:spcBef>
              <a:spcAft>
                <a:spcPts val="0"/>
              </a:spcAft>
              <a:buClr>
                <a:schemeClr val="lt1"/>
              </a:buClr>
              <a:buSzPts val="2000"/>
              <a:buNone/>
            </a:pPr>
            <a:endParaRPr sz="2000" dirty="0"/>
          </a:p>
        </p:txBody>
      </p:sp>
      <p:sp>
        <p:nvSpPr>
          <p:cNvPr id="353" name="Google Shape;353;p8"/>
          <p:cNvSpPr txBox="1"/>
          <p:nvPr/>
        </p:nvSpPr>
        <p:spPr>
          <a:xfrm>
            <a:off x="7545505" y="3103162"/>
            <a:ext cx="5177552" cy="2833027"/>
          </a:xfrm>
          <a:prstGeom prst="rect">
            <a:avLst/>
          </a:prstGeom>
          <a:noFill/>
          <a:ln>
            <a:noFill/>
          </a:ln>
        </p:spPr>
        <p:txBody>
          <a:bodyPr spcFirstLastPara="1" wrap="square" lIns="91425" tIns="45700" rIns="91425" bIns="45700" anchor="t" anchorCtr="0">
            <a:normAutofit/>
          </a:bodyPr>
          <a:lstStyle/>
          <a:p>
            <a:pPr marL="0" marR="0" lvl="0" indent="0" algn="r" rtl="0">
              <a:lnSpc>
                <a:spcPct val="90000"/>
              </a:lnSpc>
              <a:spcBef>
                <a:spcPts val="0"/>
              </a:spcBef>
              <a:spcAft>
                <a:spcPts val="0"/>
              </a:spcAft>
              <a:buClr>
                <a:schemeClr val="lt1"/>
              </a:buClr>
              <a:buSzPts val="2000"/>
              <a:buFont typeface="Arial"/>
              <a:buNone/>
            </a:pPr>
            <a:endParaRPr sz="2000" b="0" i="0" u="none" strike="noStrike" cap="none">
              <a:solidFill>
                <a:schemeClr val="lt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9"/>
          <p:cNvSpPr txBox="1">
            <a:spLocks noGrp="1"/>
          </p:cNvSpPr>
          <p:nvPr>
            <p:ph type="title"/>
          </p:nvPr>
        </p:nvSpPr>
        <p:spPr>
          <a:xfrm>
            <a:off x="680321" y="753228"/>
            <a:ext cx="9613861" cy="108093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rebuchet MS"/>
              <a:buNone/>
            </a:pPr>
            <a:r>
              <a:rPr lang="en-US"/>
              <a:t>Our Proposed Solution</a:t>
            </a:r>
            <a:endParaRPr/>
          </a:p>
        </p:txBody>
      </p:sp>
      <p:sp>
        <p:nvSpPr>
          <p:cNvPr id="359" name="Google Shape;359;p9"/>
          <p:cNvSpPr txBox="1">
            <a:spLocks noGrp="1"/>
          </p:cNvSpPr>
          <p:nvPr>
            <p:ph type="body" idx="1"/>
          </p:nvPr>
        </p:nvSpPr>
        <p:spPr>
          <a:xfrm>
            <a:off x="680321" y="2336873"/>
            <a:ext cx="9613861" cy="359931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Our “Focus Time” App!</a:t>
            </a:r>
            <a:endParaRPr dirty="0"/>
          </a:p>
          <a:p>
            <a:pPr marL="228600" lvl="0" indent="-228600" algn="l" rtl="0">
              <a:lnSpc>
                <a:spcPct val="90000"/>
              </a:lnSpc>
              <a:spcBef>
                <a:spcPts val="1000"/>
              </a:spcBef>
              <a:spcAft>
                <a:spcPts val="0"/>
              </a:spcAft>
              <a:buClr>
                <a:schemeClr val="lt1"/>
              </a:buClr>
              <a:buSzPts val="2400"/>
              <a:buChar char="•"/>
            </a:pPr>
            <a:r>
              <a:rPr lang="en-US" dirty="0"/>
              <a:t>The purpose of this project is to provide the design of a free to download mobile application for assisting the user in staying focused for long periods of time. </a:t>
            </a:r>
            <a:endParaRPr dirty="0"/>
          </a:p>
          <a:p>
            <a:pPr marL="228600" lvl="0" indent="-228600" algn="l" rtl="0">
              <a:lnSpc>
                <a:spcPct val="90000"/>
              </a:lnSpc>
              <a:spcBef>
                <a:spcPts val="1000"/>
              </a:spcBef>
              <a:spcAft>
                <a:spcPts val="0"/>
              </a:spcAft>
              <a:buClr>
                <a:schemeClr val="lt1"/>
              </a:buClr>
              <a:buSzPts val="2400"/>
              <a:buChar char="•"/>
            </a:pPr>
            <a:r>
              <a:rPr lang="en-US" dirty="0"/>
              <a:t>The primary goal of this application is to streamline several popular techniques used to stay focus all in one app!</a:t>
            </a:r>
            <a:endParaRPr dirty="0"/>
          </a:p>
        </p:txBody>
      </p:sp>
    </p:spTree>
  </p:cSld>
  <p:clrMapOvr>
    <a:masterClrMapping/>
  </p:clrMapOvr>
</p:sld>
</file>

<file path=ppt/theme/theme1.xml><?xml version="1.0" encoding="utf-8"?>
<a:theme xmlns:a="http://schemas.openxmlformats.org/drawingml/2006/main" name="Berlin">
  <a:themeElements>
    <a:clrScheme name="Berlin">
      <a:dk1>
        <a:srgbClr val="000000"/>
      </a:dk1>
      <a:lt1>
        <a:srgbClr val="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875</Words>
  <Application>Microsoft Office PowerPoint</Application>
  <PresentationFormat>Widescreen</PresentationFormat>
  <Paragraphs>91</Paragraphs>
  <Slides>24</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Trebuchet MS</vt:lpstr>
      <vt:lpstr>Arial</vt:lpstr>
      <vt:lpstr>Calibri</vt:lpstr>
      <vt:lpstr>Berlin</vt:lpstr>
      <vt:lpstr>Focus Time</vt:lpstr>
      <vt:lpstr>The Problem</vt:lpstr>
      <vt:lpstr>The Problem</vt:lpstr>
      <vt:lpstr>The Problem</vt:lpstr>
      <vt:lpstr>The Problem</vt:lpstr>
      <vt:lpstr>The Problem </vt:lpstr>
      <vt:lpstr>The Problem </vt:lpstr>
      <vt:lpstr>The Problem</vt:lpstr>
      <vt:lpstr>Our Proposed Solution</vt:lpstr>
      <vt:lpstr>Functional Requirements</vt:lpstr>
      <vt:lpstr>Sign-Up and Logging In</vt:lpstr>
      <vt:lpstr>Creating TimeSets</vt:lpstr>
      <vt:lpstr>Accessing TimeSets</vt:lpstr>
      <vt:lpstr>Sharing TimeSets</vt:lpstr>
      <vt:lpstr>Non-Functional Requirements</vt:lpstr>
      <vt:lpstr>TimeSet Storage</vt:lpstr>
      <vt:lpstr>TimeSet Data Encryption</vt:lpstr>
      <vt:lpstr>Reset Passwords</vt:lpstr>
      <vt:lpstr>Uptime of Application</vt:lpstr>
      <vt:lpstr>Use Case Diagram</vt:lpstr>
      <vt:lpstr>System Constraints</vt:lpstr>
      <vt:lpstr>Evolutionary Requirements</vt:lpstr>
      <vt:lpstr>Questions?</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Focus Time</dc:title>
  <dc:creator>Flores, Felipe Fernando</dc:creator>
  <cp:lastModifiedBy>Flores, Felipe Fernando</cp:lastModifiedBy>
  <cp:revision>21</cp:revision>
  <dcterms:created xsi:type="dcterms:W3CDTF">2022-02-26T14:43:25Z</dcterms:created>
  <dcterms:modified xsi:type="dcterms:W3CDTF">2022-03-04T21:09:45Z</dcterms:modified>
</cp:coreProperties>
</file>