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66" d="100"/>
          <a:sy n="66" d="100"/>
        </p:scale>
        <p:origin x="12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3B79F-8E7A-4071-AA74-F1E3D6A71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DB3409-FA05-43C5-8686-A9D6491D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60C15-7D34-4598-BA30-83224EF2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61988-B140-4313-9A2A-B416B4D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54199-3BDD-4B02-9C5F-E8CE0A81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221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389C1-2734-4089-B8D1-9D8FD426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3947FC-E726-4FB4-9ED5-558E7FA2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A412E-14A1-4491-A611-D1B23949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F5875-E994-435F-A160-8FC78B6C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417E5-19F3-410B-BA33-D218A70B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87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3CDD7E-C497-4CC3-8AA5-097D97FE0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2B945-AB3D-4A29-8EA5-762F083D4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7A3D1-CDF0-49CA-B76A-AA3ACBF7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5FE96-007B-4E7C-819E-1B8CCBF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6115A-1F30-4A0F-98E2-8AA5663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0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E6783-44CB-4248-BD62-8A89A643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FA3F2-B28D-4BC7-A500-BF6CD434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691D0-95A2-494E-8F28-3734ABDA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72E6A-7FD9-47ED-97E0-07D83F90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3DC56-7E7A-4B7B-AF89-68101F9B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223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2A82E-C719-410B-B260-ABE7128E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A67FC-40F5-4946-8A2D-0D44D4DE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42A37-2191-4A4B-B5C5-755A381F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01220-6CE0-475E-97B7-B743FDB0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345BE-F374-407B-B234-034EF21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53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1EE2-EEE1-4E0D-B292-BFBBE9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A1E98-E512-466C-B4CC-3900B412C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42E057-3B8E-4CE2-9235-AA2F0F4D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72C0F1-9CAC-4364-91EA-D1CBADF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03E785-9E01-4952-92E2-6C8147C7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30BEC-3DE9-4AB2-B641-B7FE674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97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EEF85-A662-4F9A-9098-61FAD08D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CF1F8-A188-400F-90AD-EF0D7192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E71051-8FF0-403D-B6A5-7E152E0F9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05E1CD-C86F-433C-8EB5-D1C477D1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A4562-722A-4756-8D59-B63373B3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DAD81-44C1-4E01-BFF1-2F5CE36E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0AFD9A-99C6-4F2E-BCA6-47B6CDA1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A2504A-2ADE-4E29-9667-9C19572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22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A140C-DC31-4B47-A1E4-53A3EE9F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20BCE3-71C3-42E0-8712-64E6233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09B41E-77F4-4504-BCB0-0301CDBF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BC0DA7-3703-4E39-AA44-7890BA0D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0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762312-5EFA-41ED-B8C3-DCCA24D5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8C542-F091-49DF-B524-EA40F45D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6EB5E-02B1-4FC0-B8BD-B3ED07DB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663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AF507-735B-49FD-A10C-CEEE3176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AFB71-5F10-4BCE-A145-12CE6C98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5D026-929C-4CB6-A6EE-46AD052A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D5D99-09DD-4716-B134-7E0DD365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364351-8A7A-43D8-9BFF-601FF162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1A54D3-F1BF-4932-8B3A-1A2CCD4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408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4B322-D977-4A2E-8AE3-7AA165F3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8BC668-1904-49B6-974E-48BEF66B2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33AB8D-5C18-41BC-9CD2-F400B12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3294CE-A686-42E4-ABD0-1E423654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9DE31-6071-47B4-8305-434256BD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C8C1E0-BF7F-48F5-A782-77A352C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33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B6F51-9725-48C8-8061-DD9F51F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BA61F-878D-4162-8462-46A8948E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CCDAA-4A5B-4982-96B4-DCF546D66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15DC-37CC-4E70-863D-60C5016F6A13}" type="datetimeFigureOut">
              <a:rPr lang="fr-CH" smtClean="0"/>
              <a:t>01.05.2018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A4F20-58EC-472D-B6B2-D527C814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A0F9C-749E-4671-A11E-B8E27F673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766F-E554-43F1-9E78-0D433ADA857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44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6E88B-233A-4D23-BEF5-64CFCB0BEE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A9C8CC0B-0626-4A63-AC0A-FEE03D0807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518FCF3-6204-44FD-9EDA-977C07F6CF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9BC98A-6E62-4EAA-B833-23640C62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97" y="484632"/>
            <a:ext cx="4275777" cy="3762970"/>
          </a:xfrm>
        </p:spPr>
        <p:txBody>
          <a:bodyPr>
            <a:normAutofit/>
          </a:bodyPr>
          <a:lstStyle/>
          <a:p>
            <a:pPr algn="l"/>
            <a:r>
              <a:rPr lang="fr-CH" sz="4800" dirty="0">
                <a:latin typeface="LCD Solid" panose="00000400000000000000" pitchFamily="1" charset="0"/>
              </a:rPr>
              <a:t>RIP-OS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3D419A-559E-4741-BFAD-1F102AE9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848" y="4571515"/>
            <a:ext cx="5625733" cy="723127"/>
          </a:xfrm>
        </p:spPr>
        <p:txBody>
          <a:bodyPr>
            <a:normAutofit/>
          </a:bodyPr>
          <a:lstStyle/>
          <a:p>
            <a:pPr algn="l"/>
            <a:r>
              <a:rPr lang="fr-CH" sz="1800" dirty="0" err="1">
                <a:latin typeface="LCD Solid" panose="00000400000000000000" pitchFamily="1" charset="0"/>
              </a:rPr>
              <a:t>A.Bento</a:t>
            </a:r>
            <a:r>
              <a:rPr lang="fr-CH" sz="1800" dirty="0">
                <a:latin typeface="LCD Solid" panose="00000400000000000000" pitchFamily="1" charset="0"/>
              </a:rPr>
              <a:t> da Silva, </a:t>
            </a:r>
            <a:r>
              <a:rPr lang="fr-CH" sz="1800" dirty="0" err="1">
                <a:latin typeface="LCD Solid" panose="00000400000000000000" pitchFamily="1" charset="0"/>
              </a:rPr>
              <a:t>G.Noguerra</a:t>
            </a:r>
            <a:endParaRPr lang="fr-CH" sz="1800" dirty="0">
              <a:latin typeface="LCD Solid" panose="00000400000000000000" pitchFamily="1" charset="0"/>
            </a:endParaRPr>
          </a:p>
          <a:p>
            <a:pPr algn="l"/>
            <a:r>
              <a:rPr lang="fr-CH" sz="1800" dirty="0">
                <a:latin typeface="LCD Solid" panose="00000400000000000000" pitchFamily="1" charset="0"/>
              </a:rPr>
              <a:t>&amp; </a:t>
            </a:r>
            <a:r>
              <a:rPr lang="fr-CH" sz="1800" dirty="0" err="1">
                <a:latin typeface="LCD Solid" panose="00000400000000000000" pitchFamily="1" charset="0"/>
              </a:rPr>
              <a:t>L.Srdjenovic</a:t>
            </a:r>
            <a:endParaRPr lang="fr-CH" sz="1800" dirty="0">
              <a:latin typeface="LCD Solid" panose="00000400000000000000" pitchFamily="1" charset="0"/>
            </a:endParaRPr>
          </a:p>
        </p:txBody>
      </p:sp>
      <p:pic>
        <p:nvPicPr>
          <p:cNvPr id="12" name="Image 11" descr="C:\Users\axel.bentodas\AppData\Local\Microsoft\Windows\INetCache\Content.Word\Linux.png">
            <a:extLst>
              <a:ext uri="{FF2B5EF4-FFF2-40B4-BE49-F238E27FC236}">
                <a16:creationId xmlns:a16="http://schemas.microsoft.com/office/drawing/2014/main" id="{C67BF2AB-1FBA-48AF-92B6-16C487FCD1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171" y="4063677"/>
            <a:ext cx="2365829" cy="2792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300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4E701F-D828-4B15-BDB7-5B6FF6A0E69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AD8CC14-1A95-4DB7-BAA2-BAAA331F0967}"/>
              </a:ext>
            </a:extLst>
          </p:cNvPr>
          <p:cNvSpPr txBox="1"/>
          <p:nvPr/>
        </p:nvSpPr>
        <p:spPr>
          <a:xfrm>
            <a:off x="624114" y="798286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LCD Solid" panose="00000400000000000000" pitchFamily="1" charset="0"/>
              </a:rPr>
              <a:t>Introduction</a:t>
            </a:r>
            <a:endParaRPr lang="fr-CH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RIP-OS</a:t>
            </a:r>
          </a:p>
          <a:p>
            <a:pPr marL="800100" lvl="1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Un Os qui nous corresponds</a:t>
            </a:r>
          </a:p>
          <a:p>
            <a:pPr lvl="1"/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QEMU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NASM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3441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4E701F-D828-4B15-BDB7-5B6FF6A0E69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Charge le kernel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The </a:t>
            </a:r>
            <a:r>
              <a:rPr lang="fr-CH" sz="2400" dirty="0" err="1">
                <a:solidFill>
                  <a:schemeClr val="bg1"/>
                </a:solidFill>
                <a:latin typeface="LCD Solid" panose="00000400000000000000" pitchFamily="1" charset="0"/>
              </a:rPr>
              <a:t>magic</a:t>
            </a: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 </a:t>
            </a:r>
            <a:r>
              <a:rPr lang="fr-CH" sz="2400" dirty="0" err="1">
                <a:solidFill>
                  <a:schemeClr val="bg1"/>
                </a:solidFill>
                <a:latin typeface="LCD Solid" panose="00000400000000000000" pitchFamily="1" charset="0"/>
              </a:rPr>
              <a:t>number</a:t>
            </a: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3B8160-0CB9-4439-A71E-8E723459A791}"/>
              </a:ext>
            </a:extLst>
          </p:cNvPr>
          <p:cNvSpPr txBox="1"/>
          <p:nvPr/>
        </p:nvSpPr>
        <p:spPr>
          <a:xfrm>
            <a:off x="624114" y="798286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LCD Solid" panose="00000400000000000000" pitchFamily="1" charset="0"/>
              </a:rPr>
              <a:t>Boot Loader</a:t>
            </a:r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F9A46A-949F-4F96-9AF6-7D76F682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644491"/>
            <a:ext cx="4500424" cy="14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4E701F-D828-4B15-BDB7-5B6FF6A0E69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 err="1">
                <a:solidFill>
                  <a:schemeClr val="bg1"/>
                </a:solidFill>
                <a:latin typeface="LCD Solid" panose="00000400000000000000" pitchFamily="1" charset="0"/>
              </a:rPr>
              <a:t>Parser</a:t>
            </a: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 qui permet de gérer les commandes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Plusieurs commandes :</a:t>
            </a:r>
          </a:p>
          <a:p>
            <a:pPr marL="800100" lvl="1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Ajouter des fichiers</a:t>
            </a:r>
          </a:p>
          <a:p>
            <a:pPr marL="800100" lvl="1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SNOW NOW PLS</a:t>
            </a:r>
          </a:p>
          <a:p>
            <a:pPr marL="800100" lvl="1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3B8556-ED9D-451A-A1BF-A76DB5702F0A}"/>
              </a:ext>
            </a:extLst>
          </p:cNvPr>
          <p:cNvSpPr txBox="1"/>
          <p:nvPr/>
        </p:nvSpPr>
        <p:spPr>
          <a:xfrm>
            <a:off x="624114" y="798286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LCD Solid" panose="00000400000000000000" pitchFamily="1" charset="0"/>
              </a:rPr>
              <a:t>Kernel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8484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4E701F-D828-4B15-BDB7-5B6FF6A0E69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File System sur la RAM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Liste chaîné 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Recherche par ID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Liste des fichiers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3B8556-ED9D-451A-A1BF-A76DB5702F0A}"/>
              </a:ext>
            </a:extLst>
          </p:cNvPr>
          <p:cNvSpPr txBox="1"/>
          <p:nvPr/>
        </p:nvSpPr>
        <p:spPr>
          <a:xfrm>
            <a:off x="624114" y="798286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LCD Solid" panose="00000400000000000000" pitchFamily="1" charset="0"/>
              </a:rPr>
              <a:t>File system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62900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EF162D79-C238-4CAE-953A-E704C6A90118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LCD Solid" panose="00000400000000000000" pitchFamily="1" charset="0"/>
              <a:buChar char="&gt;"/>
            </a:pPr>
            <a:endParaRPr lang="fr-CH" sz="240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spcAft>
                <a:spcPts val="600"/>
              </a:spcAft>
              <a:buFont typeface="LCD Solid" panose="00000400000000000000" pitchFamily="1" charset="0"/>
              <a:buChar char="&gt;"/>
            </a:pPr>
            <a:endParaRPr lang="fr-CH" sz="240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spcAft>
                <a:spcPts val="600"/>
              </a:spcAft>
              <a:buFont typeface="LCD Solid" panose="00000400000000000000" pitchFamily="1" charset="0"/>
              <a:buChar char="&gt;"/>
            </a:pPr>
            <a:endParaRPr lang="fr-CH" sz="240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spcAft>
                <a:spcPts val="600"/>
              </a:spcAft>
              <a:buFont typeface="LCD Solid" panose="00000400000000000000" pitchFamily="1" charset="0"/>
              <a:buChar char="&gt;"/>
            </a:pPr>
            <a:endParaRPr lang="fr-CH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060027-978A-46BF-AADC-3DF00BC4A237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026" name="Picture 2" descr="RÃ©sultat de recherche d'images pour &quot;let me show you&quot;">
            <a:extLst>
              <a:ext uri="{FF2B5EF4-FFF2-40B4-BE49-F238E27FC236}">
                <a16:creationId xmlns:a16="http://schemas.microsoft.com/office/drawing/2014/main" id="{4A436048-0CD8-46B9-9337-F0BDEFFA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6" y="938380"/>
            <a:ext cx="6804972" cy="498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5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4E701F-D828-4B15-BDB7-5B6FF6A0E69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0310CA-E27C-410C-8C5A-ED2C620499F9}"/>
              </a:ext>
            </a:extLst>
          </p:cNvPr>
          <p:cNvSpPr txBox="1"/>
          <p:nvPr/>
        </p:nvSpPr>
        <p:spPr>
          <a:xfrm>
            <a:off x="1299028" y="1821542"/>
            <a:ext cx="95721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Le projet est fonctionnel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L’os n’à pas toutes les fonctionnalités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r>
              <a:rPr lang="fr-CH" sz="2400" dirty="0">
                <a:solidFill>
                  <a:schemeClr val="bg1"/>
                </a:solidFill>
                <a:latin typeface="LCD Solid" panose="00000400000000000000" pitchFamily="1" charset="0"/>
              </a:rPr>
              <a:t>Le bypass du file system</a:t>
            </a: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2400" dirty="0">
              <a:solidFill>
                <a:schemeClr val="bg1"/>
              </a:solidFill>
              <a:latin typeface="LCD Solid" panose="00000400000000000000" pitchFamily="1" charset="0"/>
            </a:endParaRPr>
          </a:p>
          <a:p>
            <a:pPr marL="342900" indent="-342900">
              <a:buFont typeface="LCD Solid" panose="00000400000000000000" pitchFamily="1" charset="0"/>
              <a:buChar char="&gt;"/>
            </a:pPr>
            <a:endParaRPr lang="fr-CH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060027-978A-46BF-AADC-3DF00BC4A237}"/>
              </a:ext>
            </a:extLst>
          </p:cNvPr>
          <p:cNvSpPr txBox="1"/>
          <p:nvPr/>
        </p:nvSpPr>
        <p:spPr>
          <a:xfrm>
            <a:off x="624114" y="798286"/>
            <a:ext cx="332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LCD Solid" panose="00000400000000000000" pitchFamily="1" charset="0"/>
              </a:rPr>
              <a:t>Conclusion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42396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LCD Solid</vt:lpstr>
      <vt:lpstr>Thème Office</vt:lpstr>
      <vt:lpstr>RIP-OS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RIP-OS</dc:title>
  <dc:creator>Bento Da Silva Axel</dc:creator>
  <cp:lastModifiedBy>Bento Da Silva Axel</cp:lastModifiedBy>
  <cp:revision>8</cp:revision>
  <dcterms:created xsi:type="dcterms:W3CDTF">2018-05-01T12:58:33Z</dcterms:created>
  <dcterms:modified xsi:type="dcterms:W3CDTF">2018-05-01T14:24:46Z</dcterms:modified>
</cp:coreProperties>
</file>