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embeddedFontLst>
    <p:embeddedFont>
      <p:font typeface="Montserrat SemiBold" panose="00000700000000000000" pitchFamily="2" charset="0"/>
      <p:bold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8623" y="2841824"/>
            <a:ext cx="12189125" cy="834097"/>
          </a:xfrm>
        </p:spPr>
        <p:txBody>
          <a:bodyPr anchor="ctr">
            <a:normAutofit/>
          </a:bodyPr>
          <a:lstStyle>
            <a:lvl1pPr algn="ctr">
              <a:defRPr sz="4800" b="1">
                <a:latin typeface="+mj-lt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0061" y="3586462"/>
            <a:ext cx="12192000" cy="83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!!Straight Connector 8"/>
          <p:cNvCxnSpPr>
            <a:cxnSpLocks/>
          </p:cNvCxnSpPr>
          <p:nvPr/>
        </p:nvCxnSpPr>
        <p:spPr>
          <a:xfrm>
            <a:off x="4714339" y="2784025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!!Straight Connector 9"/>
          <p:cNvCxnSpPr>
            <a:cxnSpLocks/>
          </p:cNvCxnSpPr>
          <p:nvPr/>
        </p:nvCxnSpPr>
        <p:spPr>
          <a:xfrm>
            <a:off x="4714339" y="4042603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/P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!!Straight Connector 8"/>
          <p:cNvCxnSpPr/>
          <p:nvPr/>
        </p:nvCxnSpPr>
        <p:spPr>
          <a:xfrm>
            <a:off x="5181600" y="292543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!!Straight Connector 9"/>
          <p:cNvCxnSpPr/>
          <p:nvPr/>
        </p:nvCxnSpPr>
        <p:spPr>
          <a:xfrm>
            <a:off x="5181600" y="387292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/Pos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!!Straight Connector 8"/>
          <p:cNvCxnSpPr>
            <a:cxnSpLocks/>
          </p:cNvCxnSpPr>
          <p:nvPr/>
        </p:nvCxnSpPr>
        <p:spPr>
          <a:xfrm>
            <a:off x="5449630" y="2784025"/>
            <a:ext cx="13716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!!Straight Connector 9"/>
          <p:cNvCxnSpPr>
            <a:cxnSpLocks/>
          </p:cNvCxnSpPr>
          <p:nvPr/>
        </p:nvCxnSpPr>
        <p:spPr>
          <a:xfrm>
            <a:off x="5449630" y="4042603"/>
            <a:ext cx="13716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7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ventistGi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!!Straight Connector 8"/>
          <p:cNvCxnSpPr>
            <a:cxnSpLocks/>
          </p:cNvCxnSpPr>
          <p:nvPr/>
        </p:nvCxnSpPr>
        <p:spPr>
          <a:xfrm>
            <a:off x="2894962" y="3413314"/>
            <a:ext cx="640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!!Straight Connector 9"/>
          <p:cNvCxnSpPr>
            <a:cxnSpLocks/>
          </p:cNvCxnSpPr>
          <p:nvPr/>
        </p:nvCxnSpPr>
        <p:spPr>
          <a:xfrm>
            <a:off x="2894962" y="3413314"/>
            <a:ext cx="640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sz="3600" b="1" dirty="0">
                <a:latin typeface="+mn-lt"/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797560"/>
            <a:ext cx="12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sz="3600" b="1" dirty="0">
                <a:latin typeface="+mn-lt"/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797560"/>
            <a:ext cx="12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sz="3600" b="1" dirty="0">
                <a:latin typeface="+mn-lt"/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797560"/>
            <a:ext cx="12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sz="3600" b="1" dirty="0">
                <a:latin typeface="+mn-lt"/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797560"/>
            <a:ext cx="12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sz="3600" b="1" dirty="0">
                <a:latin typeface="+mn-lt"/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797560"/>
            <a:ext cx="12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sz="3600" b="1" dirty="0">
                <a:latin typeface="+mn-lt"/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82486"/>
            <a:ext cx="121920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3200" b="0" kern="1200" cap="all" baseline="0" dirty="0">
          <a:solidFill>
            <a:schemeClr val="tx1"/>
          </a:solidFill>
          <a:latin typeface="Montserrat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9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6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 name="Church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urch" id="{516F24E0-1E47-46CB-8256-D344FA97919D}" vid="{2043CC90-0370-44BA-8839-35AA07BFD6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 SemiBold</vt:lpstr>
      <vt:lpstr>Century Gothic</vt:lpstr>
      <vt:lpstr>Times New Roman</vt:lpstr>
      <vt:lpstr>Arial</vt:lpstr>
      <vt:lpstr>Church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Moruri</dc:creator>
  <cp:lastModifiedBy>Steve Moruri</cp:lastModifiedBy>
  <cp:revision>1</cp:revision>
  <dcterms:created xsi:type="dcterms:W3CDTF">2024-03-18T22:15:06Z</dcterms:created>
  <dcterms:modified xsi:type="dcterms:W3CDTF">2024-03-18T22:19:55Z</dcterms:modified>
</cp:coreProperties>
</file>