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2f8280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b2f8280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b2f8280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b2f8280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2f8280c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2f8280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b2f8280c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b2f8280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b2f8280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b2f8280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b2f8280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b2f8280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b2f8280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b2f8280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2f8280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2f8280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b2f8280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b2f8280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2f8280c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2f8280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2f8280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2f8280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b2f8280c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b2f8280c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b2f8280c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b2f8280c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b2f8280c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b2f8280c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f8280c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f8280c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b2f8280c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b2f8280c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b2f8280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b2f8280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2f8280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2f8280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b2f8280c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b2f8280c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b2f8280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b2f8280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2f8280c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2f8280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b2f8280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b2f8280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b2f8280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b2f8280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775" y="1730088"/>
            <a:ext cx="3451375" cy="13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26850" y="113350"/>
            <a:ext cx="60903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Yelp Business Rating Prediction using Tensorflow  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Jarod Castillo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Intelligent Systems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9/30/2022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2: Tensorflow - Layer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294325" y="1156900"/>
            <a:ext cx="39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hidden layer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number of layers per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15640" l="0" r="0" t="0"/>
          <a:stretch/>
        </p:blipFill>
        <p:spPr>
          <a:xfrm>
            <a:off x="311700" y="1178977"/>
            <a:ext cx="3982624" cy="2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2: Tensorflow - Batch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different batch sizes of: 128, 64, 32, 16, 8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038326" cy="33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2: Tensorflow - Learning rate with 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learning rate with Adam optimizer.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15812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2: Tensorflow - Learning rate with SGD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20900" y="1152475"/>
            <a:ext cx="43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learning rate with SGD optimizer.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1642" l="0" r="0" t="0"/>
          <a:stretch/>
        </p:blipFill>
        <p:spPr>
          <a:xfrm>
            <a:off x="311700" y="1152475"/>
            <a:ext cx="42092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3: Saving the best model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I've also used that best model and produced a RMSE score for the the split/training session.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55950" cy="34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4: Doing predictions on test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my best model...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put the 5 businesses into a separate merged data frame for testing.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975" y="2220007"/>
            <a:ext cx="2937700" cy="7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25" y="2080950"/>
            <a:ext cx="3975375" cy="1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Findings/results (1 minute)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Test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 Capacity Test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Layers Count Test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Test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rates with different optimizers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 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Test Results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572000" y="1152475"/>
            <a:ext cx="40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layer with RELU on </a:t>
            </a:r>
            <a:r>
              <a:rPr lang="en"/>
              <a:t>regression</a:t>
            </a:r>
            <a:r>
              <a:rPr lang="en"/>
              <a:t> problems lead to way better results.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488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Capacity Test Results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519225" y="4140450"/>
            <a:ext cx="8313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Huge difference with very little neurons, not a whole lot with more.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14" y="1088725"/>
            <a:ext cx="8546962" cy="30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Hidden Layers Count Test Results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0" l="0" r="0" t="39220"/>
          <a:stretch/>
        </p:blipFill>
        <p:spPr>
          <a:xfrm>
            <a:off x="311700" y="1315224"/>
            <a:ext cx="3162700" cy="16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0" y="11480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don't see a huge difference.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Model/code design (1 minute)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1: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2: Tensorflow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3: Predicting on a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4: Training for best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5: Predicting with best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 Test Results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I'm seeing a slight difference between 64 and 32.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09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Rates With Different Optimizers Results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61925" y="3310650"/>
            <a:ext cx="86703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difference I see is with a learning rate of 1.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138" y="1094725"/>
            <a:ext cx="5935725" cy="19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Results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0" y="1152475"/>
            <a:ext cx="4260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 Business Test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00" y="1590250"/>
            <a:ext cx="3175275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35325" y="1152475"/>
            <a:ext cx="4260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Overall best results	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025" y="1953300"/>
            <a:ext cx="3286900" cy="2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4340250" y="1615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Final score (RMSE): 1.0655672550201416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Results...continued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38" y="1333013"/>
            <a:ext cx="8393325" cy="24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382875"/>
            <a:ext cx="85206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division, challenges encountered, and what you learned from the project</a:t>
            </a:r>
            <a:r>
              <a:rPr lang="en"/>
              <a:t> (1 minute)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362425"/>
            <a:ext cx="3624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 everything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were every single part of this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where on the data hierarchy I could've improved.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86" y="1362425"/>
            <a:ext cx="4949716" cy="3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business data into a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Cleaning/filtering the data (take out businesses with &lt; 20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048175"/>
            <a:ext cx="2195925" cy="26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026" y="2469052"/>
            <a:ext cx="3183576" cy="178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2507624" y="3364000"/>
            <a:ext cx="17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2436525" y="2924525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Filtering review count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1: Preprocessing...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Loading review data into a dataframe and aggregate all review text to a single column.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a merge with inner-join to make a business data frame with all reviews aggregated.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8475"/>
            <a:ext cx="3251901" cy="71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>
            <a:stCxn id="78" idx="3"/>
            <a:endCxn id="80" idx="1"/>
          </p:cNvCxnSpPr>
          <p:nvPr/>
        </p:nvCxnSpPr>
        <p:spPr>
          <a:xfrm>
            <a:off x="3563601" y="3126988"/>
            <a:ext cx="16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000" y="2380275"/>
            <a:ext cx="2707575" cy="1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599150" y="26361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inner join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1: Preprocessing...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vectorizer used to create a matrix for 'text'.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converting that into a dataframe that can be used for merging into our final dataframe!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41995" t="0"/>
          <a:stretch/>
        </p:blipFill>
        <p:spPr>
          <a:xfrm>
            <a:off x="311700" y="2505538"/>
            <a:ext cx="2951201" cy="18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26" y="3154831"/>
            <a:ext cx="3747549" cy="50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>
            <a:stCxn id="88" idx="3"/>
            <a:endCxn id="89" idx="1"/>
          </p:cNvCxnSpPr>
          <p:nvPr/>
        </p:nvCxnSpPr>
        <p:spPr>
          <a:xfrm>
            <a:off x="3262901" y="3406575"/>
            <a:ext cx="14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2694250" y="3006375"/>
            <a:ext cx="25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matrix to dataframe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Preprocessing... continued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Dropping columns that I don't need.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" y="1643274"/>
            <a:ext cx="3193925" cy="1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914200" y="1152475"/>
            <a:ext cx="49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Renaming stars column.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Encoding the review_count column.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Dropping the text column.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100" y="2191769"/>
            <a:ext cx="1278950" cy="17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1: Preprocessing...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data frame consists of this now.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75" y="1786266"/>
            <a:ext cx="6135124" cy="2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2: Tensorflow - Activation Function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all permutations of relu, tanh and sigmoid. That's 27 iterations!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took a while. I will show results in the results and analysis section.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54" y="1904175"/>
            <a:ext cx="3930326" cy="30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25" y="3008863"/>
            <a:ext cx="3040274" cy="88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>
            <a:endCxn id="115" idx="1"/>
          </p:cNvCxnSpPr>
          <p:nvPr/>
        </p:nvCxnSpPr>
        <p:spPr>
          <a:xfrm flipH="1" rot="10800000">
            <a:off x="3909625" y="3450613"/>
            <a:ext cx="1224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 txBox="1"/>
          <p:nvPr/>
        </p:nvSpPr>
        <p:spPr>
          <a:xfrm>
            <a:off x="3923100" y="3008875"/>
            <a:ext cx="25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tests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Stage 2: Tensorflow - Neuron count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464500" y="1152475"/>
            <a:ext cx="43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testing neuron capacity for each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49 Possible combinations.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75" y="1152475"/>
            <a:ext cx="3623224" cy="3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