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8" r:id="rId5"/>
    <p:sldId id="266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85D73-AF37-4033-A5D4-28A067439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5C1A06-BCA9-4EBA-A3F7-6A17106CA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AAADB-7902-4F30-B354-D40C1F47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D83-4F90-4172-8878-8F7F4E864D2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783409-3F3E-4567-9D9C-76FC4731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D3838-490F-44F7-B6E0-6BD7CF9D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2873-0D0C-4ED1-823A-32092158A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01751-CF94-4761-A579-D0E6AC10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D0F8F9-110A-4E7F-8406-A199D32B2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BDB86-47AA-4339-808C-3A4C50C8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D83-4F90-4172-8878-8F7F4E864D2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FBF5AB-ACCA-4DA3-9E4D-205964C1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FC052F-B625-4B58-8682-82EB730C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2873-0D0C-4ED1-823A-32092158A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6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202198-6C6B-4400-95A9-1FCF7216B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36B6BF-6731-4BFC-8A94-2FC2ADECA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751735-19E2-4FB6-9345-9F89AC85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D83-4F90-4172-8878-8F7F4E864D2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7A819C-EA32-43E6-84BE-F626130F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1AD0B0-761B-4FDB-A017-969093A1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2873-0D0C-4ED1-823A-32092158A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31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1AEBE-CF41-4DE9-ACC8-0E94B6B6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D41F20-F4D1-4E16-A7C6-7F7AF72C0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CB38A3-95CC-41FF-A233-47955FB4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D83-4F90-4172-8878-8F7F4E864D2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7E2684-16DB-449D-9249-CD5224D0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A3A68-0A0F-4A62-9A07-75786FF8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2873-0D0C-4ED1-823A-32092158A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06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8D109-3EE8-48E1-96FB-6C1BF4C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FFB456-C277-4886-97DA-1477020BB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7D0F79-3080-412C-B56F-982CA828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D83-4F90-4172-8878-8F7F4E864D2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10082-4EBB-441D-B4C6-364BD378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6C1D22-59AD-4F3A-85A9-C52F0CF6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2873-0D0C-4ED1-823A-32092158A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38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79D81-ECCA-42E3-8170-A3609A11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9E18AE-F5A9-4AB1-9D46-5DBCE65AE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11D398-3279-43DE-8B88-D62141B5A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6695CF-46E6-4F42-BC74-74CF5193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D83-4F90-4172-8878-8F7F4E864D2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2E89C3-7FC9-47E7-A339-74B265BB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375D0B-353E-4040-8240-52300068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2873-0D0C-4ED1-823A-32092158A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6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084FE-37CD-4D88-8099-AF797579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7F4B59-CEB4-4ECF-8035-BEE528B2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D1B6E6-C927-42C7-9644-BB55BF5B5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0BA7CC-325A-4D7C-8D15-69375BDAF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ACA424-EE7F-4B2D-BA2E-D812172C1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EDBC93B-BCD8-4FAD-8D7F-B4BEB4E8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D83-4F90-4172-8878-8F7F4E864D2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31AA506-AAE1-4021-8F4B-024F4BDF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DCDE3E-764A-4A64-817F-B5918DD8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2873-0D0C-4ED1-823A-32092158A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12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98EF-4358-4339-9465-D700B73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A54FCD4-A9A8-408F-8DE0-373834E1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D83-4F90-4172-8878-8F7F4E864D2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232B27D-DA96-46BE-AC5C-2DF18578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EBEA19-CDD2-4A8F-93C4-D765AA8C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2873-0D0C-4ED1-823A-32092158A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06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86E11E-B5E9-4E92-B812-9B49C734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D83-4F90-4172-8878-8F7F4E864D2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32CDC0F-105E-4B77-A968-9D2AACB6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9CA55C-4C3C-4D26-93FB-9FFC9A9B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2873-0D0C-4ED1-823A-32092158A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45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F9C34-05A8-43E3-85A5-FC230BA5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AB00E4-6A09-43BA-891E-289822A4E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D43BED-AA99-44D1-A8B4-33DCF57F8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A6D904-4210-44F6-809E-F209EC80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D83-4F90-4172-8878-8F7F4E864D2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D8CE99-E317-4D5A-B07E-10C4FF36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E3F416-1CBB-4DB0-BD86-CF1E37DE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2873-0D0C-4ED1-823A-32092158A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62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CCB80-42F8-40F9-B9EC-90532562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DF46D4-3D1A-4C41-A568-0A840F97B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769104-95E0-4F6B-B6A3-41AD289AA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9381F3-C04D-4569-99F3-4DB8051B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D83-4F90-4172-8878-8F7F4E864D2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893B42-7294-4926-94F0-1BCC684E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D56FFB-44A1-4E1A-A33D-4C3AFB4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2873-0D0C-4ED1-823A-32092158A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3620B-572F-4C32-9386-64B4C80C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0BA4D7-BEA6-4ED5-A097-0126B6F0F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6E2C98-365E-44DB-AC10-AF15C3D17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8CD83-4F90-4172-8878-8F7F4E864D2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B1E3B-A3EB-4D7C-BE5C-753A710C8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D81BE5-00C1-4827-BB18-E915C4A50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82873-0D0C-4ED1-823A-32092158A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19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6FED54D-73CE-4CD5-8CF0-87049DAA9EF1}"/>
              </a:ext>
            </a:extLst>
          </p:cNvPr>
          <p:cNvSpPr txBox="1"/>
          <p:nvPr/>
        </p:nvSpPr>
        <p:spPr>
          <a:xfrm>
            <a:off x="3048740" y="274286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РОССИЙСКИЙ УНИВЕРСИТЕТ ДРУЖБЫ НАРОДОВ ФАКУЛЬТЕТ ФИЗИКО-МАТЕМАТИЧЕСКИХ И ЕСТЕСТВЕННЫХ НАУК КАФЕДРА ПРИКЛАДНОЙ ИНФОРМАТИКИ И ТЕОРИИ ВЕРОЯТНОСТЕЙ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AEF35-5EC1-42AA-81F2-1BB296606E19}"/>
              </a:ext>
            </a:extLst>
          </p:cNvPr>
          <p:cNvSpPr txBox="1"/>
          <p:nvPr/>
        </p:nvSpPr>
        <p:spPr>
          <a:xfrm>
            <a:off x="3048740" y="2590052"/>
            <a:ext cx="6094520" cy="853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Лабораторная работа </a:t>
            </a:r>
            <a:r>
              <a:rPr lang="ru-RU" sz="2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№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Дисциплина: Операционные системы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83E47-F2DE-4001-AB3E-BF8EB82642BC}"/>
              </a:ext>
            </a:extLst>
          </p:cNvPr>
          <p:cNvSpPr txBox="1"/>
          <p:nvPr/>
        </p:nvSpPr>
        <p:spPr>
          <a:xfrm>
            <a:off x="6096000" y="4157921"/>
            <a:ext cx="6094520" cy="77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Студент: </a:t>
            </a:r>
            <a:r>
              <a:rPr lang="ru-RU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Касьянов Артём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НБИбд-01-21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D401F6-0BE2-46B6-ADF0-D4EE7E8853D4}"/>
              </a:ext>
            </a:extLst>
          </p:cNvPr>
          <p:cNvSpPr txBox="1"/>
          <p:nvPr/>
        </p:nvSpPr>
        <p:spPr>
          <a:xfrm>
            <a:off x="2936289" y="6333610"/>
            <a:ext cx="6121152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Москва 2021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3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5221" y="3380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Создайте </a:t>
            </a:r>
            <a:r>
              <a:rPr lang="ru-RU" b="1" dirty="0"/>
              <a:t>в каталоге </a:t>
            </a:r>
            <a:r>
              <a:rPr lang="ru-RU" b="1" dirty="0" err="1"/>
              <a:t>Architecture_PC</a:t>
            </a:r>
            <a:r>
              <a:rPr lang="ru-RU" b="1" dirty="0"/>
              <a:t> (созданном при выполнении </a:t>
            </a:r>
          </a:p>
          <a:p>
            <a:r>
              <a:rPr lang="ru-RU" b="1" dirty="0"/>
              <a:t>Лабораторной работы №1) новый подкаталог с именем lab03 и в нем файл lab3-1.asm. </a:t>
            </a:r>
          </a:p>
        </p:txBody>
      </p:sp>
      <p:pic>
        <p:nvPicPr>
          <p:cNvPr id="5" name="Picture 191"/>
          <p:cNvPicPr/>
          <p:nvPr/>
        </p:nvPicPr>
        <p:blipFill rotWithShape="1">
          <a:blip r:embed="rId2"/>
          <a:srcRect l="18279"/>
          <a:stretch/>
        </p:blipFill>
        <p:spPr bwMode="auto">
          <a:xfrm>
            <a:off x="5710991" y="1297724"/>
            <a:ext cx="6068844" cy="13412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234989" y="3577390"/>
            <a:ext cx="41549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Введите в файл lab3-1.asm текст программы вывода сообщения на экран и ввода строки с клавиатуры (Листинг 1.). Создайте исполняемый файл и проверьте его работу.</a:t>
            </a:r>
            <a:endParaRPr lang="ru-RU" dirty="0"/>
          </a:p>
        </p:txBody>
      </p:sp>
      <p:pic>
        <p:nvPicPr>
          <p:cNvPr id="7" name="Picture 193"/>
          <p:cNvPicPr/>
          <p:nvPr/>
        </p:nvPicPr>
        <p:blipFill rotWithShape="1">
          <a:blip r:embed="rId3"/>
          <a:srcRect t="17964"/>
          <a:stretch/>
        </p:blipFill>
        <p:spPr bwMode="auto">
          <a:xfrm>
            <a:off x="620796" y="2705853"/>
            <a:ext cx="5940425" cy="23488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195"/>
          <p:cNvPicPr/>
          <p:nvPr/>
        </p:nvPicPr>
        <p:blipFill rotWithShape="1">
          <a:blip r:embed="rId4"/>
          <a:srcRect l="19722"/>
          <a:stretch/>
        </p:blipFill>
        <p:spPr bwMode="auto">
          <a:xfrm>
            <a:off x="1385470" y="5347752"/>
            <a:ext cx="5175751" cy="1149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4137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6463" y="238529"/>
            <a:ext cx="6096000" cy="2338332"/>
          </a:xfrm>
          <a:prstGeom prst="rect">
            <a:avLst/>
          </a:prstGeom>
        </p:spPr>
        <p:txBody>
          <a:bodyPr>
            <a:spAutoFit/>
          </a:bodyPr>
          <a:lstStyle/>
          <a:p>
            <a:pPr marR="38735" lvl="0" algn="just" fontAlgn="base">
              <a:lnSpc>
                <a:spcPct val="112000"/>
              </a:lnSpc>
              <a:spcAft>
                <a:spcPts val="1000"/>
              </a:spcAft>
              <a:buClr>
                <a:srgbClr val="000000"/>
              </a:buClr>
              <a:buSzPts val="1400"/>
            </a:pPr>
            <a:r>
              <a:rPr lang="ru-RU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Внесите изменения в программу (без использования внешнего файла in_out.asm), так чтобы она работала по следующему алгоритму:  </a:t>
            </a:r>
            <a:endParaRPr lang="ru-RU" sz="1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8735" lvl="0" indent="-342900" algn="just" fontAlgn="base">
              <a:lnSpc>
                <a:spcPct val="112000"/>
              </a:lnSpc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вывести приглашение типа “Введите строку:”;  </a:t>
            </a:r>
            <a:endParaRPr lang="ru-RU" sz="1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8735" lvl="0" indent="-342900" algn="just" fontAlgn="base">
              <a:lnSpc>
                <a:spcPct val="112000"/>
              </a:lnSpc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ввести строку с клавиатуры;  </a:t>
            </a:r>
            <a:endParaRPr lang="ru-RU" sz="1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8735" lvl="0" indent="-342900" algn="just" fontAlgn="base">
              <a:lnSpc>
                <a:spcPct val="112000"/>
              </a:lnSpc>
              <a:spcAft>
                <a:spcPts val="725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вывести введённую строку на экран. </a:t>
            </a:r>
            <a:endParaRPr lang="ru-RU" sz="1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53"/>
          <p:cNvPicPr/>
          <p:nvPr/>
        </p:nvPicPr>
        <p:blipFill rotWithShape="1">
          <a:blip r:embed="rId2"/>
          <a:srcRect t="9230"/>
          <a:stretch/>
        </p:blipFill>
        <p:spPr bwMode="auto">
          <a:xfrm>
            <a:off x="6272463" y="154503"/>
            <a:ext cx="5793622" cy="33185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970085" y="4393388"/>
            <a:ext cx="6096000" cy="689356"/>
          </a:xfrm>
          <a:prstGeom prst="rect">
            <a:avLst/>
          </a:prstGeom>
        </p:spPr>
        <p:txBody>
          <a:bodyPr>
            <a:spAutoFit/>
          </a:bodyPr>
          <a:lstStyle/>
          <a:p>
            <a:pPr marR="38735" lvl="0" algn="just" fontAlgn="base">
              <a:lnSpc>
                <a:spcPct val="112000"/>
              </a:lnSpc>
              <a:spcAft>
                <a:spcPts val="685"/>
              </a:spcAft>
              <a:buClr>
                <a:srgbClr val="000000"/>
              </a:buClr>
              <a:buSzPts val="1400"/>
            </a:pPr>
            <a:r>
              <a:rPr lang="ru-RU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Получите исполняемый файл и проверьте его работу. На приглашение ввести строку введите свою фамилию. </a:t>
            </a:r>
            <a:endParaRPr lang="ru-RU" sz="1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55"/>
          <p:cNvPicPr/>
          <p:nvPr/>
        </p:nvPicPr>
        <p:blipFill rotWithShape="1">
          <a:blip r:embed="rId3"/>
          <a:srcRect l="20845"/>
          <a:stretch/>
        </p:blipFill>
        <p:spPr bwMode="auto">
          <a:xfrm>
            <a:off x="873375" y="3486922"/>
            <a:ext cx="4702175" cy="10026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686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901619"/>
            <a:ext cx="6096000" cy="25506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8735" lvl="0" algn="just" fontAlgn="base">
              <a:lnSpc>
                <a:spcPct val="112000"/>
              </a:lnSpc>
              <a:spcAft>
                <a:spcPts val="835"/>
              </a:spcAft>
              <a:buClr>
                <a:srgbClr val="000000"/>
              </a:buClr>
              <a:buSzPts val="1400"/>
            </a:pPr>
            <a:r>
              <a:rPr lang="ru-RU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Скопируйте файл lab3-1.asm в lab3-2.asm. Исправьте текст программы в файле lab3-2.asm с использование подпрограмм из внешнего файла in_out.asm (используйте подпрограммы </a:t>
            </a:r>
            <a:r>
              <a:rPr lang="ru-RU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  <a:r>
              <a:rPr lang="ru-RU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sprintLF</a:t>
            </a:r>
            <a:r>
              <a:rPr lang="ru-RU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sread</a:t>
            </a:r>
            <a:r>
              <a:rPr lang="ru-RU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r>
              <a:rPr lang="ru-RU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Создайте исполняемый файл и проверьте его работу. (Не забудьте, подключаемый файл in_out.asm должен лежать в том же каталоге, что и файл с программой, в которой он используется.) </a:t>
            </a:r>
            <a:endParaRPr lang="ru-RU" sz="1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73"/>
          <p:cNvPicPr/>
          <p:nvPr/>
        </p:nvPicPr>
        <p:blipFill rotWithShape="1">
          <a:blip r:embed="rId2"/>
          <a:srcRect l="21646" b="-38970"/>
          <a:stretch/>
        </p:blipFill>
        <p:spPr bwMode="auto">
          <a:xfrm>
            <a:off x="6529136" y="168576"/>
            <a:ext cx="4910052" cy="8581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375"/>
          <p:cNvPicPr/>
          <p:nvPr/>
        </p:nvPicPr>
        <p:blipFill rotWithShape="1">
          <a:blip r:embed="rId3"/>
          <a:srcRect t="15141"/>
          <a:stretch/>
        </p:blipFill>
        <p:spPr bwMode="auto">
          <a:xfrm>
            <a:off x="6096000" y="901619"/>
            <a:ext cx="5940425" cy="7473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377"/>
          <p:cNvPicPr/>
          <p:nvPr/>
        </p:nvPicPr>
        <p:blipFill rotWithShape="1">
          <a:blip r:embed="rId4"/>
          <a:srcRect t="10808"/>
          <a:stretch/>
        </p:blipFill>
        <p:spPr bwMode="auto">
          <a:xfrm>
            <a:off x="6077532" y="1757731"/>
            <a:ext cx="5940425" cy="2908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421"/>
          <p:cNvPicPr/>
          <p:nvPr/>
        </p:nvPicPr>
        <p:blipFill rotWithShape="1">
          <a:blip r:embed="rId5"/>
          <a:srcRect l="17798"/>
          <a:stretch/>
        </p:blipFill>
        <p:spPr bwMode="auto">
          <a:xfrm>
            <a:off x="5258635" y="4864033"/>
            <a:ext cx="5505617" cy="13162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4592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F6736B-A4AC-420F-8C1E-D6FFBB807FB8}"/>
              </a:ext>
            </a:extLst>
          </p:cNvPr>
          <p:cNvSpPr txBox="1"/>
          <p:nvPr/>
        </p:nvSpPr>
        <p:spPr>
          <a:xfrm>
            <a:off x="2112884" y="1899823"/>
            <a:ext cx="7741329" cy="1258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я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приобрел практические навыки работы в MC, а также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освноил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инструкции языка ассемблера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0452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219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Донгак Авырал Шолбанович</dc:creator>
  <cp:lastModifiedBy>Касьянов Артём</cp:lastModifiedBy>
  <cp:revision>7</cp:revision>
  <dcterms:created xsi:type="dcterms:W3CDTF">2022-04-23T20:14:52Z</dcterms:created>
  <dcterms:modified xsi:type="dcterms:W3CDTF">2022-06-13T21:32:44Z</dcterms:modified>
</cp:coreProperties>
</file>