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C7XLwCmRp4I2JxAXEXci9MXJi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4EF5AC-6F17-40F0-B5A7-920A2C3F7E0D}">
  <a:tblStyle styleId="{A44EF5AC-6F17-40F0-B5A7-920A2C3F7E0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7"/>
          </a:solidFill>
        </a:fill>
      </a:tcStyle>
    </a:wholeTbl>
    <a:band1H>
      <a:tcTxStyle/>
      <a:tcStyle>
        <a:fill>
          <a:solidFill>
            <a:srgbClr val="CCCCCC"/>
          </a:solidFill>
        </a:fill>
      </a:tcStyle>
    </a:band1H>
    <a:band2H>
      <a:tcTxStyle/>
    </a:band2H>
    <a:band1V>
      <a:tcTxStyle/>
      <a:tcStyle>
        <a:fill>
          <a:solidFill>
            <a:srgbClr val="CCCCCC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7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8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8" name="Google Shape;18;p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480150" y="10376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4400">
                <a:solidFill>
                  <a:schemeClr val="dk2"/>
                </a:solidFill>
                <a:latin typeface="Algerian"/>
                <a:ea typeface="Algerian"/>
                <a:cs typeface="Algerian"/>
                <a:sym typeface="Algerian"/>
              </a:rPr>
              <a:t>Industrial goods loading system</a:t>
            </a:r>
            <a:endParaRPr b="1" sz="4400">
              <a:solidFill>
                <a:schemeClr val="dk2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4200">
              <a:solidFill>
                <a:schemeClr val="dk2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2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aphicFrame>
        <p:nvGraphicFramePr>
          <p:cNvPr id="59" name="Google Shape;59;p1"/>
          <p:cNvGraphicFramePr/>
          <p:nvPr/>
        </p:nvGraphicFramePr>
        <p:xfrm>
          <a:off x="480150" y="35823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{A44EF5AC-6F17-40F0-B5A7-920A2C3F7E0D}</a:tableStyleId>
              </a:tblPr>
              <a:tblGrid>
                <a:gridCol w="2727900"/>
                <a:gridCol w="2727900"/>
                <a:gridCol w="2727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Tarun Thathvik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Vedant Desai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Smrithi Thudi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 txBox="1"/>
          <p:nvPr>
            <p:ph idx="1" type="subTitle"/>
          </p:nvPr>
        </p:nvSpPr>
        <p:spPr>
          <a:xfrm>
            <a:off x="658568" y="3543137"/>
            <a:ext cx="3526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     </a:t>
            </a:r>
            <a:r>
              <a:rPr lang="en">
                <a:solidFill>
                  <a:srgbClr val="FFFFFF"/>
                </a:solidFill>
              </a:rPr>
              <a:t>Robotic arm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850" y="264487"/>
            <a:ext cx="4334657" cy="325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1007" y="264475"/>
            <a:ext cx="4131584" cy="31006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>
            <p:ph idx="1" type="subTitle"/>
          </p:nvPr>
        </p:nvSpPr>
        <p:spPr>
          <a:xfrm>
            <a:off x="5533465" y="3517513"/>
            <a:ext cx="3082000" cy="604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FFFFFF"/>
                </a:solidFill>
              </a:rPr>
              <a:t>Transportation 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157263" y="1803057"/>
            <a:ext cx="30402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000000"/>
                </a:solidFill>
              </a:rPr>
              <a:t>Rpi has only 2 pwm pins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FFFFFF"/>
                </a:solidFill>
              </a:rPr>
              <a:t>We used 3 servos - wrote our own pwm code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4325" y="647375"/>
            <a:ext cx="5839901" cy="35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>
            <p:ph type="ctrTitle"/>
          </p:nvPr>
        </p:nvSpPr>
        <p:spPr>
          <a:xfrm>
            <a:off x="480150" y="430750"/>
            <a:ext cx="818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600"/>
              <a:t>Circuit Diagram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ctrTitle"/>
          </p:nvPr>
        </p:nvSpPr>
        <p:spPr>
          <a:xfrm>
            <a:off x="480150" y="430750"/>
            <a:ext cx="818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600"/>
              <a:t>Low pass filter</a:t>
            </a:r>
            <a:endParaRPr sz="2600"/>
          </a:p>
        </p:txBody>
      </p:sp>
      <p:sp>
        <p:nvSpPr>
          <p:cNvPr id="81" name="Google Shape;81;p4"/>
          <p:cNvSpPr txBox="1"/>
          <p:nvPr>
            <p:ph idx="1" type="subTitle"/>
          </p:nvPr>
        </p:nvSpPr>
        <p:spPr>
          <a:xfrm>
            <a:off x="4974153" y="886750"/>
            <a:ext cx="3880500" cy="3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fs = 300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fc = 1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w = fc / (fs / 2)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000000"/>
                </a:solidFill>
              </a:rPr>
              <a:t>b, a = signal.butter(5, w, 'low')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000000"/>
                </a:solidFill>
              </a:rPr>
              <a:t>output = signal.filtfilt(b, a, xn)                         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000000"/>
                </a:solidFill>
              </a:rPr>
              <a:t>x = np.average(xn[490:500])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FFFFFF"/>
                </a:solidFill>
              </a:rPr>
              <a:t>plt.plot(xm, label='x')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FFFFFF"/>
                </a:solidFill>
              </a:rPr>
              <a:t>            plt.show()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00" y="999025"/>
            <a:ext cx="4254875" cy="31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2020-05-14T17:36:16Z</dcterms:created>
  <dc:creator>Tarun Thathvik</dc:creator>
</cp:coreProperties>
</file>