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3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4" Type="http://schemas.openxmlformats.org/officeDocument/2006/relationships/package" Target="../embeddings/Microsoft_Excel_Worksheet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[employee_data_smriti_09062004 .xlsx]employee_data_smriti_09062004!PivotTable2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layout>
        <c:manualLayout>
          <c:xMode val="edge"/>
          <c:yMode val="edge"/>
          <c:x val="0.26495122484689415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employee_data_smriti_09062004!$B$3:$B$4</c:f>
              <c:strCache>
                <c:ptCount val="1"/>
                <c:pt idx="0">
                  <c:v>Exceeds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employee_data_smriti_09062004!$A$5:$A$15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employee_data_smriti_09062004!$B$5:$B$15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D0-4AE1-8849-E68E4302246F}"/>
            </c:ext>
          </c:extLst>
        </c:ser>
        <c:ser>
          <c:idx val="1"/>
          <c:order val="1"/>
          <c:tx>
            <c:strRef>
              <c:f>employee_data_smriti_09062004!$C$3:$C$4</c:f>
              <c:strCache>
                <c:ptCount val="1"/>
                <c:pt idx="0">
                  <c:v>Fully Meets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employee_data_smriti_09062004!$A$5:$A$15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employee_data_smriti_09062004!$C$5:$C$15</c:f>
              <c:numCache>
                <c:formatCode>General</c:formatCode>
                <c:ptCount val="10"/>
                <c:pt idx="0">
                  <c:v>235</c:v>
                </c:pt>
                <c:pt idx="1">
                  <c:v>234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D0-4AE1-8849-E68E4302246F}"/>
            </c:ext>
          </c:extLst>
        </c:ser>
        <c:ser>
          <c:idx val="2"/>
          <c:order val="2"/>
          <c:tx>
            <c:strRef>
              <c:f>employee_data_smriti_09062004!$D$3:$D$4</c:f>
              <c:strCache>
                <c:ptCount val="1"/>
                <c:pt idx="0">
                  <c:v>Needs Improvement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employee_data_smriti_09062004!$A$5:$A$15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employee_data_smriti_09062004!$D$5:$D$15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6D0-4AE1-8849-E68E4302246F}"/>
            </c:ext>
          </c:extLst>
        </c:ser>
        <c:ser>
          <c:idx val="3"/>
          <c:order val="3"/>
          <c:tx>
            <c:strRef>
              <c:f>employee_data_smriti_09062004!$E$3:$E$4</c:f>
              <c:strCache>
                <c:ptCount val="1"/>
                <c:pt idx="0">
                  <c:v>PIP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employee_data_smriti_09062004!$A$5:$A$15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employee_data_smriti_09062004!$E$5:$E$15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6D0-4AE1-8849-E68E430224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058336"/>
        <c:axId val="81045376"/>
      </c:barChart>
      <c:catAx>
        <c:axId val="81058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45376"/>
        <c:crosses val="autoZero"/>
        <c:auto val="1"/>
        <c:lblAlgn val="ctr"/>
        <c:lblOffset val="100"/>
        <c:noMultiLvlLbl val="0"/>
      </c:catAx>
      <c:valAx>
        <c:axId val="8104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58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 G.SMRITI </a:t>
            </a:r>
          </a:p>
          <a:p>
            <a:r>
              <a:rPr lang="en-US" sz="2400" dirty="0"/>
              <a:t>REGISTER NO:         312209382</a:t>
            </a:r>
          </a:p>
          <a:p>
            <a:r>
              <a:rPr lang="en-US" sz="2400" dirty="0"/>
              <a:t>DEPARTMENT:        B.COM(General)</a:t>
            </a:r>
          </a:p>
          <a:p>
            <a:r>
              <a:rPr lang="en-US" sz="2400" dirty="0"/>
              <a:t>COLLEGE :                ANNA ADARSH COLLEGE FOR WOMEN   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47597C-8DB4-14CE-48D1-8880B79EAC84}"/>
              </a:ext>
            </a:extLst>
          </p:cNvPr>
          <p:cNvSpPr/>
          <p:nvPr/>
        </p:nvSpPr>
        <p:spPr>
          <a:xfrm>
            <a:off x="152399" y="1021735"/>
            <a:ext cx="7995923" cy="53476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1.</a:t>
            </a:r>
            <a:r>
              <a:rPr lang="en-IN" b="1" dirty="0"/>
              <a:t>Data Collection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Downloaded from the </a:t>
            </a:r>
            <a:r>
              <a:rPr lang="en-IN" dirty="0" err="1"/>
              <a:t>Edunet</a:t>
            </a:r>
            <a:r>
              <a:rPr lang="en-IN" dirty="0"/>
              <a:t> Dashboard.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Gathered the employee performance score</a:t>
            </a:r>
          </a:p>
          <a:p>
            <a:r>
              <a:rPr lang="en-IN" b="1" dirty="0"/>
              <a:t>2. Feature Collection: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Identified performance levels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Removed blank columns</a:t>
            </a:r>
          </a:p>
          <a:p>
            <a:r>
              <a:rPr lang="en-IN" b="1" dirty="0"/>
              <a:t>3. Performance Levels: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Determined performance scores using formulas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Defined them using a pivot table.</a:t>
            </a:r>
          </a:p>
          <a:p>
            <a:r>
              <a:rPr lang="en-IN" b="1" dirty="0"/>
              <a:t>4. Summary: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Downloaded the employee dataset from the dashboard and deleted blank columns 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Create performance levels using formulas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Defined them with a pivot table.</a:t>
            </a:r>
          </a:p>
          <a:p>
            <a:pPr algn="ctr"/>
            <a:endParaRPr lang="en-IN" b="1" dirty="0"/>
          </a:p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581BA9E-2568-566F-CE7B-5F08BEDB8A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4941576"/>
              </p:ext>
            </p:extLst>
          </p:nvPr>
        </p:nvGraphicFramePr>
        <p:xfrm>
          <a:off x="533400" y="1695450"/>
          <a:ext cx="6019800" cy="3924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992A48-44AC-4B63-65E8-E319C2399E24}"/>
              </a:ext>
            </a:extLst>
          </p:cNvPr>
          <p:cNvSpPr/>
          <p:nvPr/>
        </p:nvSpPr>
        <p:spPr>
          <a:xfrm>
            <a:off x="1066800" y="1676400"/>
            <a:ext cx="6934200" cy="304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The employee dataset, as </a:t>
            </a:r>
            <a:r>
              <a:rPr lang="en-IN" dirty="0" err="1"/>
              <a:t>analyzed</a:t>
            </a:r>
            <a:r>
              <a:rPr lang="en-IN" dirty="0"/>
              <a:t> by me using Excel, shows that the organization is performing well overall. While most employees exhibit good performance, a few need improvement. To help them develop, additional tasks can be assigned. This conclusion highlights the key findings from the dataset.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DB45DD-E51A-2F69-D8F5-92022973E4FF}"/>
              </a:ext>
            </a:extLst>
          </p:cNvPr>
          <p:cNvSpPr/>
          <p:nvPr/>
        </p:nvSpPr>
        <p:spPr>
          <a:xfrm>
            <a:off x="833765" y="1695450"/>
            <a:ext cx="5476875" cy="3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  <a:r>
              <a:rPr lang="en-IN" sz="2400" dirty="0"/>
              <a:t>It is about the employee performance analysis to know about employee situation if it has a low performance help to motivate the employee.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434B20-BCA5-C257-913A-AA7FBD382888}"/>
              </a:ext>
            </a:extLst>
          </p:cNvPr>
          <p:cNvSpPr/>
          <p:nvPr/>
        </p:nvSpPr>
        <p:spPr>
          <a:xfrm>
            <a:off x="714375" y="1696402"/>
            <a:ext cx="5410200" cy="38947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Evaluate employee performance by </a:t>
            </a:r>
            <a:r>
              <a:rPr lang="en-IN" sz="2000" dirty="0" err="1"/>
              <a:t>analyzing</a:t>
            </a:r>
            <a:r>
              <a:rPr lang="en-IN" sz="2000" dirty="0"/>
              <a:t> multiple factors such as gender and performance rating , utilizing employee data or a generated performance code.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3F9903-1469-D693-932E-0ADFA27F7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90801"/>
            <a:ext cx="7543800" cy="4400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03B589-10FE-3C87-74BE-C69608C964BC}"/>
              </a:ext>
            </a:extLst>
          </p:cNvPr>
          <p:cNvSpPr/>
          <p:nvPr/>
        </p:nvSpPr>
        <p:spPr>
          <a:xfrm>
            <a:off x="3810000" y="2340077"/>
            <a:ext cx="5391150" cy="2543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800"/>
              <a:t>Using Conditional Formatting : Missing figure</a:t>
            </a:r>
          </a:p>
          <a:p>
            <a:r>
              <a:rPr lang="en-IN" sz="1800"/>
              <a:t>Filter: Remove </a:t>
            </a:r>
          </a:p>
          <a:p>
            <a:r>
              <a:rPr lang="en-IN" sz="1800"/>
              <a:t>Pivot: Summary</a:t>
            </a:r>
          </a:p>
          <a:p>
            <a:r>
              <a:rPr lang="en-IN" sz="1800"/>
              <a:t>Graph: Data Visualization </a:t>
            </a:r>
            <a:endParaRPr lang="en-IN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A79235-5AAB-87C2-C40E-8300851436A1}"/>
              </a:ext>
            </a:extLst>
          </p:cNvPr>
          <p:cNvSpPr/>
          <p:nvPr/>
        </p:nvSpPr>
        <p:spPr>
          <a:xfrm>
            <a:off x="1447800" y="1524000"/>
            <a:ext cx="5105400" cy="3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EMPLOYEE=KARGLE</a:t>
            </a:r>
          </a:p>
          <a:p>
            <a:r>
              <a:rPr lang="en-IN" sz="2000" dirty="0"/>
              <a:t>26-FEATURES</a:t>
            </a:r>
          </a:p>
          <a:p>
            <a:r>
              <a:rPr lang="en-IN" sz="2000" dirty="0"/>
              <a:t>9-FEATURES </a:t>
            </a:r>
          </a:p>
          <a:p>
            <a:r>
              <a:rPr lang="en-IN" sz="2000" dirty="0"/>
              <a:t>EMPLOYEE ID- NUM NAME- TEXT</a:t>
            </a:r>
          </a:p>
          <a:p>
            <a:r>
              <a:rPr lang="en-IN" sz="2000" dirty="0"/>
              <a:t>EMPLOYEE TYPE </a:t>
            </a:r>
          </a:p>
          <a:p>
            <a:r>
              <a:rPr lang="en-IN" sz="2000" dirty="0"/>
              <a:t>PERFORMANCE SCORE</a:t>
            </a:r>
          </a:p>
          <a:p>
            <a:r>
              <a:rPr lang="en-IN" sz="2000" dirty="0"/>
              <a:t>GENDER- MALE, FEMALE </a:t>
            </a:r>
          </a:p>
          <a:p>
            <a:r>
              <a:rPr lang="en-IN" sz="2000" dirty="0"/>
              <a:t>EMPLOYEE RATING- NUM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FBA350-9300-72C8-8D8C-382F2019B4FE}"/>
              </a:ext>
            </a:extLst>
          </p:cNvPr>
          <p:cNvSpPr/>
          <p:nvPr/>
        </p:nvSpPr>
        <p:spPr>
          <a:xfrm>
            <a:off x="1905000" y="1594632"/>
            <a:ext cx="4343400" cy="18343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PERFORMANCE= IFS(Z8&gt;=5,”VERY HIGH”, Z8&gt;=4,”HIGH”, Z8&gt;=3,”MED”, 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343</Words>
  <Application>Microsoft Office PowerPoint</Application>
  <PresentationFormat>Widescreen</PresentationFormat>
  <Paragraphs>70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Smriti G</cp:lastModifiedBy>
  <cp:revision>14</cp:revision>
  <dcterms:created xsi:type="dcterms:W3CDTF">2024-03-29T15:07:22Z</dcterms:created>
  <dcterms:modified xsi:type="dcterms:W3CDTF">2024-08-30T05:19:10Z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