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5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6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7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3" r:id="rId1"/>
    <p:sldMasterId id="2147484196" r:id="rId2"/>
    <p:sldMasterId id="2147484265" r:id="rId3"/>
    <p:sldMasterId id="2147484437" r:id="rId4"/>
    <p:sldMasterId id="2147484488" r:id="rId5"/>
    <p:sldMasterId id="2147484506" r:id="rId6"/>
    <p:sldMasterId id="2147484540" r:id="rId7"/>
    <p:sldMasterId id="2147484557" r:id="rId8"/>
  </p:sldMasterIdLst>
  <p:sldIdLst>
    <p:sldId id="256" r:id="rId9"/>
    <p:sldId id="258" r:id="rId10"/>
    <p:sldId id="262" r:id="rId11"/>
    <p:sldId id="263" r:id="rId12"/>
    <p:sldId id="265" r:id="rId13"/>
    <p:sldId id="266" r:id="rId14"/>
    <p:sldId id="269" r:id="rId15"/>
    <p:sldId id="272" r:id="rId16"/>
    <p:sldId id="273" r:id="rId17"/>
    <p:sldId id="274" r:id="rId18"/>
    <p:sldId id="275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11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3624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7668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35482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70071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92320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703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02863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07687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68158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07902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690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4549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02991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380576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3324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4790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79616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48905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5903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65886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86307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91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123032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28722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24582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48880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95191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2614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75575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636269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93383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5217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661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73724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4171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729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903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840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081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644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791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38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591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460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851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7461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238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9997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0956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2159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1338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12020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9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6956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65084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143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8989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0841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0347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3824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1926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5909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3116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15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6716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8250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7435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4317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6566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6926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2395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26603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3938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0291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40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6321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7432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5498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5584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9731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7042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6510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03897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0076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77821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17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0536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87262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29736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943965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1986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9188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23977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7037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1634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74590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40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8450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7606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31513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1294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225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4463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2626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21456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168625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3056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23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7470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08974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56666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111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4170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96243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11830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86060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81170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95234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91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98438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09862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16358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00910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93337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69610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936691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67263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22717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46993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98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8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Relationship Id="rId22" Type="http://schemas.openxmlformats.org/officeDocument/2006/relationships/image" Target="../media/image9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0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1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13" Type="http://schemas.openxmlformats.org/officeDocument/2006/relationships/slideLayout" Target="../slideLayouts/slideLayout127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117.xml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121.xml"/><Relationship Id="rId12" Type="http://schemas.openxmlformats.org/officeDocument/2006/relationships/slideLayout" Target="../slideLayouts/slideLayout126.xml"/><Relationship Id="rId17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16.xml"/><Relationship Id="rId16" Type="http://schemas.openxmlformats.org/officeDocument/2006/relationships/slideLayout" Target="../slideLayouts/slideLayout130.xm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24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Relationship Id="rId14" Type="http://schemas.openxmlformats.org/officeDocument/2006/relationships/slideLayout" Target="../slideLayouts/slideLayout128.xml"/><Relationship Id="rId22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880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  <p:sldLayoutId id="2147484016" r:id="rId13"/>
    <p:sldLayoutId id="2147484017" r:id="rId14"/>
    <p:sldLayoutId id="2147484018" r:id="rId15"/>
    <p:sldLayoutId id="2147484019" r:id="rId16"/>
    <p:sldLayoutId id="21474840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77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  <p:sldLayoutId id="2147484201" r:id="rId5"/>
    <p:sldLayoutId id="2147484202" r:id="rId6"/>
    <p:sldLayoutId id="2147484203" r:id="rId7"/>
    <p:sldLayoutId id="2147484204" r:id="rId8"/>
    <p:sldLayoutId id="2147484205" r:id="rId9"/>
    <p:sldLayoutId id="2147484206" r:id="rId10"/>
    <p:sldLayoutId id="2147484207" r:id="rId11"/>
    <p:sldLayoutId id="2147484208" r:id="rId12"/>
    <p:sldLayoutId id="2147484209" r:id="rId13"/>
    <p:sldLayoutId id="2147484210" r:id="rId14"/>
    <p:sldLayoutId id="2147484211" r:id="rId15"/>
    <p:sldLayoutId id="21474842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73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67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  <p:sldLayoutId id="2147484277" r:id="rId12"/>
    <p:sldLayoutId id="2147484278" r:id="rId13"/>
    <p:sldLayoutId id="2147484279" r:id="rId14"/>
    <p:sldLayoutId id="2147484280" r:id="rId15"/>
    <p:sldLayoutId id="21474842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94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8" r:id="rId1"/>
    <p:sldLayoutId id="2147484439" r:id="rId2"/>
    <p:sldLayoutId id="2147484440" r:id="rId3"/>
    <p:sldLayoutId id="2147484441" r:id="rId4"/>
    <p:sldLayoutId id="2147484442" r:id="rId5"/>
    <p:sldLayoutId id="2147484443" r:id="rId6"/>
    <p:sldLayoutId id="2147484444" r:id="rId7"/>
    <p:sldLayoutId id="2147484445" r:id="rId8"/>
    <p:sldLayoutId id="2147484446" r:id="rId9"/>
    <p:sldLayoutId id="2147484447" r:id="rId10"/>
    <p:sldLayoutId id="2147484448" r:id="rId11"/>
    <p:sldLayoutId id="2147484449" r:id="rId12"/>
    <p:sldLayoutId id="2147484450" r:id="rId13"/>
    <p:sldLayoutId id="2147484451" r:id="rId14"/>
    <p:sldLayoutId id="2147484452" r:id="rId15"/>
    <p:sldLayoutId id="21474844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71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89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  <p:sldLayoutId id="2147484500" r:id="rId12"/>
    <p:sldLayoutId id="2147484501" r:id="rId13"/>
    <p:sldLayoutId id="2147484502" r:id="rId14"/>
    <p:sldLayoutId id="2147484503" r:id="rId15"/>
    <p:sldLayoutId id="2147484504" r:id="rId16"/>
    <p:sldLayoutId id="214748450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684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7" r:id="rId1"/>
    <p:sldLayoutId id="2147484508" r:id="rId2"/>
    <p:sldLayoutId id="2147484509" r:id="rId3"/>
    <p:sldLayoutId id="2147484510" r:id="rId4"/>
    <p:sldLayoutId id="2147484511" r:id="rId5"/>
    <p:sldLayoutId id="2147484512" r:id="rId6"/>
    <p:sldLayoutId id="2147484513" r:id="rId7"/>
    <p:sldLayoutId id="2147484514" r:id="rId8"/>
    <p:sldLayoutId id="2147484515" r:id="rId9"/>
    <p:sldLayoutId id="2147484516" r:id="rId10"/>
    <p:sldLayoutId id="2147484517" r:id="rId11"/>
    <p:sldLayoutId id="2147484518" r:id="rId12"/>
    <p:sldLayoutId id="2147484519" r:id="rId13"/>
    <p:sldLayoutId id="2147484520" r:id="rId14"/>
    <p:sldLayoutId id="2147484521" r:id="rId15"/>
    <p:sldLayoutId id="21474845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89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1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  <p:sldLayoutId id="2147484553" r:id="rId13"/>
    <p:sldLayoutId id="2147484554" r:id="rId14"/>
    <p:sldLayoutId id="2147484555" r:id="rId15"/>
    <p:sldLayoutId id="21474845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AA6BD14-FEC7-4A7E-9D8C-BBDB555E6A49}" type="datetimeFigureOut">
              <a:rPr lang="en-IN" smtClean="0"/>
              <a:t>17-04-2018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99B2D-6D41-4046-911B-B3D1E5515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174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  <p:sldLayoutId id="2147484573" r:id="rId16"/>
    <p:sldLayoutId id="214748457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0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0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146" y="279970"/>
            <a:ext cx="9574823" cy="4053028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Sant Longowal Institute Of Engineering and Technology</a:t>
            </a:r>
            <a:b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Punjab                            </a:t>
            </a:r>
            <a:b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Project Synopsis :Bank Automation System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361" y="4412129"/>
            <a:ext cx="10049607" cy="2349813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Under  the guidance of:                           Name: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Mrs. 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                                                        Anjali Bhardwaj : SL/15/0294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Dikshita Garg : SL/15/0271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Smriti Rani : SL/15/0274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55" y="1879653"/>
            <a:ext cx="1864170" cy="18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1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1313" y="641728"/>
            <a:ext cx="88192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New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user enters the name, address, Name of verifying person, Initial deposit for creating a new account.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</a:t>
            </a:r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List of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it displays Date,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no, Name, Address, Balance, Total balance in bank. 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-In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it displays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no. , Name, Add, Date, Date of transaction, Particular, Deposit, Withdraw, Balance, Total Balance etc.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Transaction-In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firstly user enter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No. then its gives the prompt for deposit or withdraw and also display last balance of account.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Report-In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user enter the date of a month then it display all the transaction of this particular month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Account-In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there are sub module containing Modify Account, Close Account, Quit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Modify Account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this module user enter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no. then it gives a prompt for modify name and address of account holder.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Close Account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 user enter the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no. for delete from account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Quit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 for return to main menu.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Exit-It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 to quit from program.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9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493"/>
          <a:stretch/>
        </p:blipFill>
        <p:spPr>
          <a:xfrm>
            <a:off x="2632068" y="1187864"/>
            <a:ext cx="6913584" cy="418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40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36733"/>
            <a:ext cx="9404723" cy="1187865"/>
          </a:xfrm>
        </p:spPr>
        <p:txBody>
          <a:bodyPr/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b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Tools/Platforms , language to be used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46034"/>
            <a:ext cx="8946541" cy="57598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Software Requirement :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Operating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- Dos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Microsoft Windows 95,98,ME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Tools				: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Turboc3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(version 3.0)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Front End			: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OOPS concept (C++)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Back End			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Text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of C++</a:t>
            </a:r>
          </a:p>
          <a:p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Hardware Requirement :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Memory		: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MB SDRAM and more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	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:Intel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Pentium Processor (100 MHZ)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Memory	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:10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 Hard disk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			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:Plug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Play Monitor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57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4196195"/>
          </a:xfrm>
        </p:spPr>
        <p:txBody>
          <a:bodyPr/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I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Thanku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30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                                  Introduction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9141"/>
            <a:ext cx="8596668" cy="480222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dirty="0" smtClean="0"/>
              <a:t> A </a:t>
            </a:r>
            <a:r>
              <a:rPr lang="en-IN" dirty="0"/>
              <a:t>bank is an organization used to deal with money</a:t>
            </a:r>
            <a:r>
              <a:rPr lang="en-IN" dirty="0" smtClean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 smtClean="0"/>
              <a:t> Bank </a:t>
            </a:r>
            <a:r>
              <a:rPr lang="en-IN" dirty="0"/>
              <a:t>draws surplus money from the people who are using at the time and lend </a:t>
            </a:r>
            <a:r>
              <a:rPr lang="en-IN" dirty="0" smtClean="0"/>
              <a:t>  to </a:t>
            </a:r>
            <a:r>
              <a:rPr lang="en-IN" dirty="0"/>
              <a:t>those who are in a position to use it for productive purpose. Banks are extremely </a:t>
            </a:r>
            <a:r>
              <a:rPr lang="en-IN" dirty="0" smtClean="0"/>
              <a:t>useful.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 smtClean="0"/>
              <a:t> Banks </a:t>
            </a:r>
            <a:r>
              <a:rPr lang="en-IN" dirty="0"/>
              <a:t>play a vital role in economics developments of under developed economics. In an era of economics development, Banks create credit more liberally and thus make a valuable c</a:t>
            </a:r>
            <a:r>
              <a:rPr lang="en-IN" dirty="0" smtClean="0"/>
              <a:t>ontribution </a:t>
            </a:r>
            <a:r>
              <a:rPr lang="en-IN" dirty="0"/>
              <a:t>to speed up the level of economic development in the country. </a:t>
            </a:r>
            <a:endParaRPr lang="en-IN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 smtClean="0"/>
              <a:t> The </a:t>
            </a:r>
            <a:r>
              <a:rPr lang="en-IN" dirty="0"/>
              <a:t>bank is also useful for the people who are unable to built their </a:t>
            </a:r>
            <a:r>
              <a:rPr lang="en-IN" dirty="0" smtClean="0"/>
              <a:t>house.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 smtClean="0"/>
              <a:t>Bank provide some of the facilities such as:</a:t>
            </a:r>
          </a:p>
          <a:p>
            <a:pPr marL="0" indent="0" algn="just">
              <a:buNone/>
            </a:pPr>
            <a:r>
              <a:rPr lang="en-IN" dirty="0" smtClean="0"/>
              <a:t>      Receiving Deposit</a:t>
            </a:r>
          </a:p>
          <a:p>
            <a:pPr marL="0" indent="0" algn="just">
              <a:buNone/>
            </a:pPr>
            <a:r>
              <a:rPr lang="en-IN" dirty="0" smtClean="0"/>
              <a:t>      Advancing loans </a:t>
            </a:r>
          </a:p>
          <a:p>
            <a:pPr marL="0" indent="0" algn="just">
              <a:buNone/>
            </a:pPr>
            <a:r>
              <a:rPr lang="en-IN" dirty="0" smtClean="0"/>
              <a:t>      Deposit schemes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2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61" y="632391"/>
            <a:ext cx="9601196" cy="11536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b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Objective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580972"/>
            <a:ext cx="9601196" cy="47087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is developed to increase the performance of the Bank without much attempt which does the job of Money Transaction and play a vital role in economics development of under developed economic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proposals are to analysis the exiting performance of the employee and make the organization automated to get the employees performance without doing any paper work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21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65" y="256374"/>
            <a:ext cx="9404723" cy="1085316"/>
          </a:xfrm>
        </p:spPr>
        <p:txBody>
          <a:bodyPr/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b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has following objectives</a:t>
            </a:r>
            <a:r>
              <a:rPr lang="en-IN" sz="2400" dirty="0" smtClean="0"/>
              <a:t>:</a:t>
            </a:r>
            <a:endParaRPr lang="en-IN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4293" y="880217"/>
            <a:ext cx="10535079" cy="59777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 works in office.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management problem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information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manage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modification, addition and deletion of records.</a:t>
            </a:r>
          </a:p>
          <a:p>
            <a:pPr marL="0" indent="0">
              <a:buNone/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Starts with a menu which tells the user to choose which area he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she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work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.In this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options are: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New Account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Close Account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Transaction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8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0736"/>
            <a:ext cx="8596668" cy="1350236"/>
          </a:xfrm>
        </p:spPr>
        <p:txBody>
          <a:bodyPr>
            <a:normAutofit fontScale="90000"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Draw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backs of the Existing System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1133"/>
            <a:ext cx="8596668" cy="56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very time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consuming 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Manual system, the performance measuring of an employee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tiresome job to do and also time consuming.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is there.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paper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involves a lot of repetitive paper work including different records of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works are to be done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alarming facility. In the Manual system it doesn’t checks for the performance of an employee, hence this causes irregularity in the matter of promotion.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25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76913"/>
            <a:ext cx="9750203" cy="982766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b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Advantage of the Proposed System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803306"/>
            <a:ext cx="10049306" cy="5888052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It fully user friendly </a:t>
            </a:r>
            <a:r>
              <a:rPr lang="en-IN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fully user friendly since it is developed in windows based with </a:t>
            </a:r>
            <a:r>
              <a:rPr lang="en-IN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IN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having very easy understandable facilities.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require expert hand </a:t>
            </a:r>
            <a:r>
              <a:rPr lang="en-IN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entry can be done by any body. Since it handles. Any error may be handle by a readable message.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is reduced </a:t>
            </a:r>
            <a:r>
              <a:rPr lang="en-IN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there is no unnecessary printing, Photo coping of the Document for the individual customer.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Timely 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alerting </a:t>
            </a:r>
            <a:r>
              <a:rPr lang="en-IN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The 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alerts the user about the customer that when the period of deposit is over and the customer closes his account or continue his account.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Faster access of information - 	The system will accessed the data fastly . </a:t>
            </a: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IN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easily </a:t>
            </a:r>
            <a:r>
              <a:rPr lang="en-IN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will make easy to get the information about a particular customer.	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can be done easily </a:t>
            </a:r>
            <a:r>
              <a:rPr lang="en-IN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after the automation of the system report about an customer can be done easily.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80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647" y="-2726108"/>
            <a:ext cx="8596668" cy="1119498"/>
          </a:xfrm>
        </p:spPr>
        <p:txBody>
          <a:bodyPr/>
          <a:lstStyle/>
          <a:p>
            <a:r>
              <a:rPr lang="en-IN" dirty="0" smtClean="0"/>
              <a:t>         Data Flow diagram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0254" y="3257830"/>
            <a:ext cx="5318364" cy="3658993"/>
          </a:xfrm>
          <a:prstGeom prst="rect">
            <a:avLst/>
          </a:prstGeom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215851" y="3540733"/>
            <a:ext cx="1371601" cy="1371601"/>
          </a:xfrm>
          <a:prstGeom prst="flowChartMagneticDisk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I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I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I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101550" y="1490468"/>
            <a:ext cx="1600201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IN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501349" y="2285873"/>
            <a:ext cx="1600201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I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INPUT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587452" y="2285873"/>
            <a:ext cx="1841501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IN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BANKING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466344" y="19304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469593" y="1930400"/>
            <a:ext cx="12049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674550" y="1833368"/>
            <a:ext cx="0" cy="97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6539625" y="1995607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136022" y="1991170"/>
            <a:ext cx="1418602" cy="8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144568" y="1833368"/>
            <a:ext cx="0" cy="12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44852" y="2673265"/>
            <a:ext cx="8546" cy="31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</p:cNvCxnSpPr>
          <p:nvPr/>
        </p:nvCxnSpPr>
        <p:spPr>
          <a:xfrm>
            <a:off x="6508203" y="2628773"/>
            <a:ext cx="31422" cy="286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153398" y="2930890"/>
            <a:ext cx="3386227" cy="40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8" idx="1"/>
          </p:cNvCxnSpPr>
          <p:nvPr/>
        </p:nvCxnSpPr>
        <p:spPr>
          <a:xfrm>
            <a:off x="4901650" y="2942354"/>
            <a:ext cx="2" cy="59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1567164" y="5173618"/>
            <a:ext cx="1143001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IN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WITHDRAW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7097911" y="5087326"/>
            <a:ext cx="1141413" cy="342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I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CLOSE ACC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83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83" y="127372"/>
            <a:ext cx="9144000" cy="660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7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52" y="-337560"/>
            <a:ext cx="7725398" cy="719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24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4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5.xml><?xml version="1.0" encoding="utf-8"?>
<a:theme xmlns:a="http://schemas.openxmlformats.org/drawingml/2006/main" name="2_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6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7.xml><?xml version="1.0" encoding="utf-8"?>
<a:theme xmlns:a="http://schemas.openxmlformats.org/drawingml/2006/main" name="2_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8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547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Arial</vt:lpstr>
      <vt:lpstr>Century Gothic</vt:lpstr>
      <vt:lpstr>Times New Roman</vt:lpstr>
      <vt:lpstr>Trebuchet MS</vt:lpstr>
      <vt:lpstr>Wingdings</vt:lpstr>
      <vt:lpstr>Wingdings 3</vt:lpstr>
      <vt:lpstr>Ion</vt:lpstr>
      <vt:lpstr>3_Facet</vt:lpstr>
      <vt:lpstr>Facet</vt:lpstr>
      <vt:lpstr>4_Facet</vt:lpstr>
      <vt:lpstr>2_Ion</vt:lpstr>
      <vt:lpstr>1_Facet</vt:lpstr>
      <vt:lpstr>2_Facet</vt:lpstr>
      <vt:lpstr>1_Ion</vt:lpstr>
      <vt:lpstr>    Sant Longowal Institute Of Engineering and Technology                                              Punjab                                                  Project Synopsis :Bank Automation System</vt:lpstr>
      <vt:lpstr>                                  Introduction</vt:lpstr>
      <vt:lpstr>                                                                                                          Objective </vt:lpstr>
      <vt:lpstr>                                                                           This project has following objectives:</vt:lpstr>
      <vt:lpstr>                              Draw backs of the Existing System </vt:lpstr>
      <vt:lpstr>                                                                            Advantage of the Proposed System</vt:lpstr>
      <vt:lpstr>         Data Flow diagram</vt:lpstr>
      <vt:lpstr>PowerPoint Presentation</vt:lpstr>
      <vt:lpstr>PowerPoint Presentation</vt:lpstr>
      <vt:lpstr>PowerPoint Presentation</vt:lpstr>
      <vt:lpstr>PowerPoint Presentation</vt:lpstr>
      <vt:lpstr>                                                             Tools/Platforms , language to be used</vt:lpstr>
      <vt:lpstr>                              Thanku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Smriti bhagat</dc:creator>
  <cp:lastModifiedBy>USER</cp:lastModifiedBy>
  <cp:revision>90</cp:revision>
  <dcterms:created xsi:type="dcterms:W3CDTF">2018-02-07T09:37:20Z</dcterms:created>
  <dcterms:modified xsi:type="dcterms:W3CDTF">2018-04-17T04:07:58Z</dcterms:modified>
</cp:coreProperties>
</file>