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975" y="1122680"/>
            <a:ext cx="10565130" cy="2094865"/>
          </a:xfrm>
        </p:spPr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Predicting Restaurant Ratings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Presented By Smriti Keshri for Mentorness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 Batch MIP-ML-15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GB" altLang="en-US">
                <a:sym typeface="+mn-ea"/>
              </a:rPr>
              <a:t>Date: 07/08/2024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Import the Dataset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6070" y="2132965"/>
            <a:ext cx="6990080" cy="327088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rcRect t="3104"/>
          <a:stretch>
            <a:fillRect/>
          </a:stretch>
        </p:blipFill>
        <p:spPr>
          <a:xfrm>
            <a:off x="7310755" y="2132965"/>
            <a:ext cx="4743450" cy="3270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Checking number of unique values</a:t>
            </a:r>
            <a:endParaRPr lang="en-GB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78355" y="1825625"/>
            <a:ext cx="3153410" cy="4164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Data visualization for checking is there any null values present in the dataset</a:t>
            </a:r>
            <a:endParaRPr lang="en-GB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0955" y="1758315"/>
            <a:ext cx="9123680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en-GB" altLang="en-US">
                <a:sym typeface="+mn-ea"/>
              </a:rPr>
              <a:t>Dropping the missing values from the datasets as there is only 8 rows information are not present in cuisines</a:t>
            </a:r>
            <a:endParaRPr lang="en-GB" altLang="en-US">
              <a:sym typeface="+mn-ea"/>
            </a:endParaRPr>
          </a:p>
          <a:p>
            <a:r>
              <a:rPr lang="en-GB" altLang="en-US">
                <a:sym typeface="+mn-ea"/>
              </a:rPr>
              <a:t>Remove the unnecessary features from the datasets Restaurant ID, Restaurant Name, Locality Verbose, Switch to order menu values 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Now there are total 9542 rows × 17 columns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Encoding the categorical dataset</a:t>
            </a:r>
            <a:endParaRPr lang="en-GB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266315"/>
            <a:ext cx="1066101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Linear Regression Model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GB" altLang="en-US"/>
              <a:t>Mean Squared Error: 1.0875</a:t>
            </a:r>
            <a:endParaRPr lang="en-GB" altLang="en-US"/>
          </a:p>
          <a:p>
            <a:r>
              <a:rPr lang="en-GB" altLang="en-US"/>
              <a:t>R^2 Score: 0.5251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 Decision Tree Regressor Model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GB" altLang="en-US"/>
              <a:t>Mean Squared Error: 0.0532</a:t>
            </a:r>
            <a:endParaRPr lang="en-GB" altLang="en-US"/>
          </a:p>
          <a:p>
            <a:r>
              <a:rPr lang="en-GB" altLang="en-US"/>
              <a:t>R^2 Score: 0.9767</a:t>
            </a: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2155"/>
          </a:xfrm>
        </p:spPr>
        <p:txBody>
          <a:bodyPr/>
          <a:p>
            <a:pPr algn="ctr"/>
            <a:r>
              <a:rPr lang="en-GB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 You</a:t>
            </a:r>
            <a:endParaRPr lang="en-GB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WPS Presentation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Predicting Restaurant Ratings</vt:lpstr>
      <vt:lpstr>Import the Dataset</vt:lpstr>
      <vt:lpstr>Checking number of unique values</vt:lpstr>
      <vt:lpstr>Data visualization for checking is there any null values present in the dataset</vt:lpstr>
      <vt:lpstr>PowerPoint 演示文稿</vt:lpstr>
      <vt:lpstr>Encoding the categorical dataset</vt:lpstr>
      <vt:lpstr>Linear Regression Model</vt:lpstr>
      <vt:lpstr> Decision Tree Regressor Model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Restaurant Ratings</dc:title>
  <dc:creator/>
  <cp:lastModifiedBy>Smriti</cp:lastModifiedBy>
  <cp:revision>3</cp:revision>
  <dcterms:created xsi:type="dcterms:W3CDTF">2024-07-28T10:13:00Z</dcterms:created>
  <dcterms:modified xsi:type="dcterms:W3CDTF">2024-08-07T09:19:35Z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EC30D9E1BB8C49FEA917B7657A1B08DA_11</vt:lpwstr>
  </property>
  <property fmtid="{D5CDD505-2E9C-101B-9397-08002B2CF9AE}" pid="3" name="KSOProductBuildVer">
    <vt:lpwstr>2057-12.2.0.17545</vt:lpwstr>
  </property>
</Properties>
</file>