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8.png" ContentType="image/png"/>
  <Override PartName="/ppt/media/image9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media/image7.jpeg" ContentType="image/jpeg"/>
  <Override PartName="/ppt/media/image10.png" ContentType="image/png"/>
  <Override PartName="/ppt/media/image13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5.jpeg" ContentType="image/jpeg"/>
  <Override PartName="/ppt/media/image16.jpeg" ContentType="image/jpeg"/>
  <Override PartName="/ppt/media/image11.jpeg" ContentType="image/jpeg"/>
  <Override PartName="/ppt/media/image12.jpeg" ContentType="image/jpeg"/>
  <Override PartName="/ppt/media/image14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1523880" y="3602160"/>
            <a:ext cx="9141120" cy="16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114480" y="1188720"/>
            <a:ext cx="8295480" cy="17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Currency Recognition </a:t>
            </a:r>
            <a:endParaRPr b="0" lang="en-IN" sz="5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ffffff"/>
                </a:solidFill>
                <a:latin typeface="Calibri"/>
                <a:ea typeface="DejaVu Sans"/>
              </a:rPr>
              <a:t>using Image Processing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5852160" y="3749040"/>
            <a:ext cx="6166440" cy="257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Created by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Aanchal Chugh (111510001)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Smriti Singh (111508068)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Ameya Tammewar (111508069)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Under Guidance of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Mr. S. P. Gosavi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2103120" y="2531520"/>
            <a:ext cx="821916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Design Decisions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288720" y="1280160"/>
            <a:ext cx="1132200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Forex-python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Get historical rates for any day since 1999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List of all currency rates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•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amount (10 USD to INR)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Tkinter</a:t>
            </a:r>
            <a:endParaRPr b="0" lang="en-IN" sz="36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is a python library used to create standard GUI. 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a GUI with Tkinter is very fast, easy and efficient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87480" y="704880"/>
            <a:ext cx="61160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110520" y="1371600"/>
            <a:ext cx="11865960" cy="53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SIFT algorithm</a:t>
            </a:r>
            <a:endParaRPr b="0" lang="en-IN" sz="4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 feature extraction, Scale Invariant Feature Transform (SIFT) is used.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 robustly identify objects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SIFT feature descriptor is invariant to uniform scaling, orientation, illumination changes, and partially invariant to affine distortion.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87480" y="704880"/>
            <a:ext cx="61160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110520" y="730440"/>
            <a:ext cx="11865960" cy="58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FLANN algorithm</a:t>
            </a:r>
            <a:endParaRPr b="0" lang="en-IN" sz="4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Fast Library For Approximate Nearest Neighbour (FLANN) is used as matching algorithm for approximate nearest neighbor search.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FLANN found to be about one order of magnitude faster on many datasets (in query time), than previously available approximate nearest neighbor search software.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Content Placeholder 3" descr=""/>
          <p:cNvPicPr/>
          <p:nvPr/>
        </p:nvPicPr>
        <p:blipFill>
          <a:blip r:embed="rId1"/>
          <a:stretch/>
        </p:blipFill>
        <p:spPr>
          <a:xfrm>
            <a:off x="0" y="108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504000" y="2531520"/>
            <a:ext cx="1065420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Implementation details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87480" y="704880"/>
            <a:ext cx="61160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Steps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79720" y="1690560"/>
            <a:ext cx="8128800" cy="25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274320" y="1645920"/>
            <a:ext cx="1142784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Step1 :Image Acquisition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Capturing the image of currency note using web-camera of a computer as a input for currency detection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Step2 :Feature Extraction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SIFT algorithm is used for keypoint detection and descriptor creation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1.keypoint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2.descriptor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87480" y="704880"/>
            <a:ext cx="61160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Steps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79720" y="1690560"/>
            <a:ext cx="8128800" cy="25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274320" y="1645920"/>
            <a:ext cx="11427840" cy="46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Step3 :Matching Algorithm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FLANN is used as matching algorithm. Features extracted from input image is matched with database images.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2612160" y="2805840"/>
            <a:ext cx="64382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Future Scope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285840" y="704880"/>
            <a:ext cx="434232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Future Scope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2926080" y="2093760"/>
            <a:ext cx="8501760" cy="32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42200" y="1910880"/>
            <a:ext cx="11742840" cy="34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 automate the dataset as countries print new notes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Fake currency detection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Android application to improve usability of this system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Link the system to cloud to store the data and for faster computation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3998160" y="2615040"/>
            <a:ext cx="5692320" cy="19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Thank You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2468880" y="2743200"/>
            <a:ext cx="64382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Statement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731520" y="702720"/>
            <a:ext cx="20948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Aim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008360" y="1690560"/>
            <a:ext cx="10682640" cy="30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The project provides a platform for recognition of currency of different countries using which a user can easily find exchanged rates.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87480" y="704880"/>
            <a:ext cx="61160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Intended Audience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79720" y="1690560"/>
            <a:ext cx="8128800" cy="25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Banks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Financial Institutions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Currency Exchanges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Small shops and Departmental stores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Shopping malls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2560320" y="2743200"/>
            <a:ext cx="64382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Literature Survey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348840" y="609480"/>
            <a:ext cx="568404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005840" y="1690560"/>
            <a:ext cx="10746720" cy="50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578880" y="1463040"/>
            <a:ext cx="11553120" cy="48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•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Receiving webcam input from a user system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•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Processing the input image to identify the country and denomination of the currency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•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Required denomination exchange rate is determined using Forex rates at the instant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Content Placeholder 3" descr=""/>
          <p:cNvPicPr/>
          <p:nvPr/>
        </p:nvPicPr>
        <p:blipFill>
          <a:blip r:embed="rId1"/>
          <a:stretch/>
        </p:blipFill>
        <p:spPr>
          <a:xfrm>
            <a:off x="0" y="-10800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274320" y="731520"/>
            <a:ext cx="1027656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Problems with Existing Systems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05880" y="1690560"/>
            <a:ext cx="6028560" cy="32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portability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varying environments</a:t>
            </a:r>
            <a:endParaRPr b="0" lang="en-IN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 efficient and costly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04000" y="4464000"/>
            <a:ext cx="3311640" cy="20566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Rs. 16,000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4124520" y="4464000"/>
            <a:ext cx="3651120" cy="2015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Rs. 13,000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8136000" y="4464000"/>
            <a:ext cx="3383640" cy="20156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Rs. 35,000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1008360" y="1690560"/>
            <a:ext cx="470160" cy="5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688680" y="1983240"/>
            <a:ext cx="9833760" cy="23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Input from webcam, portable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Increases usability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Invariant to different environments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Cheaper </a:t>
            </a:r>
            <a:endParaRPr b="0" lang="en-IN" sz="28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User friendly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457200" y="977040"/>
            <a:ext cx="6809400" cy="7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Solutions we provide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460800" y="731520"/>
            <a:ext cx="1105848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Comparison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247760" y="1690560"/>
            <a:ext cx="18180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"/>
          <p:cNvSpPr/>
          <p:nvPr/>
        </p:nvSpPr>
        <p:spPr>
          <a:xfrm>
            <a:off x="838440" y="1531440"/>
            <a:ext cx="23594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548640" y="1756440"/>
            <a:ext cx="11640600" cy="43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695160" y="1736640"/>
            <a:ext cx="7727400" cy="43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2019-05-14T09:01:47Z</dcterms:modified>
  <cp:revision>22</cp:revision>
  <dc:subject/>
  <dc:title/>
</cp:coreProperties>
</file>