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90" r:id="rId3"/>
    <p:sldId id="294" r:id="rId4"/>
    <p:sldId id="257" r:id="rId5"/>
    <p:sldId id="266" r:id="rId6"/>
    <p:sldId id="292" r:id="rId7"/>
    <p:sldId id="297" r:id="rId8"/>
    <p:sldId id="268" r:id="rId9"/>
    <p:sldId id="260" r:id="rId10"/>
    <p:sldId id="299" r:id="rId11"/>
    <p:sldId id="301" r:id="rId12"/>
    <p:sldId id="317" r:id="rId13"/>
    <p:sldId id="302" r:id="rId14"/>
    <p:sldId id="318" r:id="rId15"/>
    <p:sldId id="319" r:id="rId16"/>
    <p:sldId id="320" r:id="rId17"/>
    <p:sldId id="321" r:id="rId18"/>
    <p:sldId id="303" r:id="rId19"/>
    <p:sldId id="300" r:id="rId20"/>
    <p:sldId id="304" r:id="rId21"/>
    <p:sldId id="322" r:id="rId22"/>
    <p:sldId id="323" r:id="rId23"/>
    <p:sldId id="305" r:id="rId24"/>
    <p:sldId id="306" r:id="rId25"/>
    <p:sldId id="307" r:id="rId26"/>
    <p:sldId id="310" r:id="rId27"/>
    <p:sldId id="315" r:id="rId28"/>
    <p:sldId id="316" r:id="rId29"/>
    <p:sldId id="308" r:id="rId30"/>
    <p:sldId id="265" r:id="rId31"/>
    <p:sldId id="309" r:id="rId32"/>
    <p:sldId id="298" r:id="rId33"/>
    <p:sldId id="311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A3B"/>
    <a:srgbClr val="FFC6A0"/>
    <a:srgbClr val="B5B79B"/>
    <a:srgbClr val="C97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66A0C-AB30-495F-B6AC-8DCEED688905}">
  <a:tblStyle styleId="{43466A0C-AB30-495F-B6AC-8DCEED688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0" autoAdjust="0"/>
    <p:restoredTop sz="57564" autoAdjust="0"/>
  </p:normalViewPr>
  <p:slideViewPr>
    <p:cSldViewPr snapToGrid="0">
      <p:cViewPr varScale="1">
        <p:scale>
          <a:sx n="84" d="100"/>
          <a:sy n="84" d="100"/>
        </p:scale>
        <p:origin x="7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56960998945917"/>
          <c:y val="4.3413274719715185E-2"/>
          <c:w val="0.77512105732587366"/>
          <c:h val="0.71604983638835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Sheet1!$B$2:$B$9</c:f>
              <c:strCache>
                <c:ptCount val="8"/>
                <c:pt idx="0">
                  <c:v>6</c:v>
                </c:pt>
                <c:pt idx="1">
                  <c:v>13</c:v>
                </c:pt>
                <c:pt idx="2">
                  <c:v>27</c:v>
                </c:pt>
                <c:pt idx="3">
                  <c:v>65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0</c:v>
                </c:pt>
              </c:strCache>
            </c:strRef>
          </c:tx>
          <c:spPr>
            <a:solidFill>
              <a:srgbClr val="B5B79B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Sheet1!$A$2:$A$9</c:f>
              <c:strCache>
                <c:ptCount val="8"/>
                <c:pt idx="0">
                  <c:v>None</c:v>
                </c:pt>
                <c:pt idx="1">
                  <c:v>0%</c:v>
                </c:pt>
                <c:pt idx="2">
                  <c:v>2%</c:v>
                </c:pt>
                <c:pt idx="3">
                  <c:v>5%</c:v>
                </c:pt>
                <c:pt idx="4">
                  <c:v>7%</c:v>
                </c:pt>
                <c:pt idx="5">
                  <c:v>10%</c:v>
                </c:pt>
                <c:pt idx="6">
                  <c:v>20%</c:v>
                </c:pt>
                <c:pt idx="7">
                  <c:v>&gt;20%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</c:v>
                </c:pt>
                <c:pt idx="1">
                  <c:v>13</c:v>
                </c:pt>
                <c:pt idx="2">
                  <c:v>27</c:v>
                </c:pt>
                <c:pt idx="3">
                  <c:v>65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4-4AA4-835E-949E8FF16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83743632"/>
        <c:axId val="1083736912"/>
      </c:barChart>
      <c:catAx>
        <c:axId val="1083743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Premium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36912"/>
        <c:crosses val="autoZero"/>
        <c:auto val="0"/>
        <c:lblAlgn val="ctr"/>
        <c:lblOffset val="100"/>
        <c:noMultiLvlLbl val="0"/>
      </c:catAx>
      <c:valAx>
        <c:axId val="10837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respondents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4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9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1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3606136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3606136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37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3606136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3606136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3606136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3606136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3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43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d52924b647_0_2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d52924b647_0_2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968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5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d52924b6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d52924b6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d52924b6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d52924b6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04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3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d52924b647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d52924b647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7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3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606136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606136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d52924b647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d52924b647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04abe2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04abe2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7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d52924b647_0_2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d52924b647_0_2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0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d52924b647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d52924b647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3606136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3606136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67050" y="1420275"/>
            <a:ext cx="5610000" cy="16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66950" y="3089900"/>
            <a:ext cx="56100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 rot="-312822">
            <a:off x="4989228" y="1382795"/>
            <a:ext cx="1873758" cy="1768433"/>
          </a:xfrm>
          <a:custGeom>
            <a:avLst/>
            <a:gdLst/>
            <a:ahLst/>
            <a:cxnLst/>
            <a:rect l="l" t="t" r="r" b="b"/>
            <a:pathLst>
              <a:path w="5215" h="4922" extrusionOk="0">
                <a:moveTo>
                  <a:pt x="2756" y="4862"/>
                </a:moveTo>
                <a:cubicBezTo>
                  <a:pt x="2755" y="4862"/>
                  <a:pt x="2754" y="4863"/>
                  <a:pt x="2753" y="4863"/>
                </a:cubicBezTo>
                <a:cubicBezTo>
                  <a:pt x="2753" y="4863"/>
                  <a:pt x="2753" y="4862"/>
                  <a:pt x="2753" y="4862"/>
                </a:cubicBezTo>
                <a:close/>
                <a:moveTo>
                  <a:pt x="2808" y="1"/>
                </a:moveTo>
                <a:cubicBezTo>
                  <a:pt x="2738" y="1"/>
                  <a:pt x="2667" y="9"/>
                  <a:pt x="2599" y="26"/>
                </a:cubicBezTo>
                <a:cubicBezTo>
                  <a:pt x="2553" y="38"/>
                  <a:pt x="2507" y="51"/>
                  <a:pt x="2460" y="60"/>
                </a:cubicBezTo>
                <a:cubicBezTo>
                  <a:pt x="2320" y="86"/>
                  <a:pt x="2183" y="130"/>
                  <a:pt x="2053" y="191"/>
                </a:cubicBezTo>
                <a:cubicBezTo>
                  <a:pt x="1983" y="224"/>
                  <a:pt x="1922" y="269"/>
                  <a:pt x="1859" y="312"/>
                </a:cubicBezTo>
                <a:cubicBezTo>
                  <a:pt x="1807" y="346"/>
                  <a:pt x="1759" y="385"/>
                  <a:pt x="1713" y="425"/>
                </a:cubicBezTo>
                <a:cubicBezTo>
                  <a:pt x="1661" y="471"/>
                  <a:pt x="1612" y="521"/>
                  <a:pt x="1568" y="575"/>
                </a:cubicBezTo>
                <a:cubicBezTo>
                  <a:pt x="1533" y="624"/>
                  <a:pt x="1504" y="677"/>
                  <a:pt x="1484" y="734"/>
                </a:cubicBezTo>
                <a:cubicBezTo>
                  <a:pt x="1438" y="852"/>
                  <a:pt x="1368" y="955"/>
                  <a:pt x="1340" y="1079"/>
                </a:cubicBezTo>
                <a:cubicBezTo>
                  <a:pt x="1323" y="1146"/>
                  <a:pt x="1321" y="1214"/>
                  <a:pt x="1332" y="1280"/>
                </a:cubicBezTo>
                <a:cubicBezTo>
                  <a:pt x="1346" y="1347"/>
                  <a:pt x="1358" y="1414"/>
                  <a:pt x="1374" y="1479"/>
                </a:cubicBezTo>
                <a:cubicBezTo>
                  <a:pt x="1394" y="1549"/>
                  <a:pt x="1408" y="1620"/>
                  <a:pt x="1418" y="1692"/>
                </a:cubicBezTo>
                <a:cubicBezTo>
                  <a:pt x="1425" y="1740"/>
                  <a:pt x="1434" y="1791"/>
                  <a:pt x="1423" y="1838"/>
                </a:cubicBezTo>
                <a:cubicBezTo>
                  <a:pt x="1409" y="1892"/>
                  <a:pt x="1402" y="1942"/>
                  <a:pt x="1381" y="1995"/>
                </a:cubicBezTo>
                <a:cubicBezTo>
                  <a:pt x="1360" y="2048"/>
                  <a:pt x="1340" y="2098"/>
                  <a:pt x="1305" y="2145"/>
                </a:cubicBezTo>
                <a:cubicBezTo>
                  <a:pt x="1225" y="2251"/>
                  <a:pt x="1116" y="2328"/>
                  <a:pt x="1008" y="2403"/>
                </a:cubicBezTo>
                <a:cubicBezTo>
                  <a:pt x="727" y="2596"/>
                  <a:pt x="343" y="2671"/>
                  <a:pt x="171" y="2993"/>
                </a:cubicBezTo>
                <a:cubicBezTo>
                  <a:pt x="1" y="3310"/>
                  <a:pt x="122" y="3711"/>
                  <a:pt x="318" y="3987"/>
                </a:cubicBezTo>
                <a:cubicBezTo>
                  <a:pt x="670" y="4480"/>
                  <a:pt x="1213" y="4750"/>
                  <a:pt x="1798" y="4855"/>
                </a:cubicBezTo>
                <a:cubicBezTo>
                  <a:pt x="2032" y="4898"/>
                  <a:pt x="2281" y="4921"/>
                  <a:pt x="2533" y="4921"/>
                </a:cubicBezTo>
                <a:cubicBezTo>
                  <a:pt x="3403" y="4921"/>
                  <a:pt x="4309" y="4640"/>
                  <a:pt x="4785" y="3889"/>
                </a:cubicBezTo>
                <a:cubicBezTo>
                  <a:pt x="5215" y="3208"/>
                  <a:pt x="5125" y="2399"/>
                  <a:pt x="4872" y="1671"/>
                </a:cubicBezTo>
                <a:cubicBezTo>
                  <a:pt x="4819" y="1517"/>
                  <a:pt x="4763" y="1360"/>
                  <a:pt x="4697" y="1211"/>
                </a:cubicBezTo>
                <a:cubicBezTo>
                  <a:pt x="4658" y="1122"/>
                  <a:pt x="4602" y="1041"/>
                  <a:pt x="4543" y="963"/>
                </a:cubicBezTo>
                <a:cubicBezTo>
                  <a:pt x="4490" y="892"/>
                  <a:pt x="4450" y="813"/>
                  <a:pt x="4396" y="744"/>
                </a:cubicBezTo>
                <a:cubicBezTo>
                  <a:pt x="4354" y="692"/>
                  <a:pt x="4309" y="643"/>
                  <a:pt x="4261" y="597"/>
                </a:cubicBezTo>
                <a:cubicBezTo>
                  <a:pt x="4181" y="519"/>
                  <a:pt x="4095" y="443"/>
                  <a:pt x="4009" y="372"/>
                </a:cubicBezTo>
                <a:cubicBezTo>
                  <a:pt x="3915" y="294"/>
                  <a:pt x="3811" y="228"/>
                  <a:pt x="3700" y="178"/>
                </a:cubicBezTo>
                <a:cubicBezTo>
                  <a:pt x="3558" y="113"/>
                  <a:pt x="3409" y="65"/>
                  <a:pt x="3257" y="35"/>
                </a:cubicBezTo>
                <a:cubicBezTo>
                  <a:pt x="3113" y="8"/>
                  <a:pt x="2966" y="2"/>
                  <a:pt x="2821" y="1"/>
                </a:cubicBezTo>
                <a:cubicBezTo>
                  <a:pt x="2817" y="1"/>
                  <a:pt x="2813" y="1"/>
                  <a:pt x="28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5"/>
          <p:cNvSpPr/>
          <p:nvPr/>
        </p:nvSpPr>
        <p:spPr>
          <a:xfrm rot="9640455">
            <a:off x="6106906" y="2237376"/>
            <a:ext cx="2240966" cy="1768430"/>
          </a:xfrm>
          <a:custGeom>
            <a:avLst/>
            <a:gdLst/>
            <a:ahLst/>
            <a:cxnLst/>
            <a:rect l="l" t="t" r="r" b="b"/>
            <a:pathLst>
              <a:path w="18761" h="14805" extrusionOk="0">
                <a:moveTo>
                  <a:pt x="6581" y="1"/>
                </a:moveTo>
                <a:cubicBezTo>
                  <a:pt x="6431" y="1"/>
                  <a:pt x="6267" y="17"/>
                  <a:pt x="6086" y="50"/>
                </a:cubicBezTo>
                <a:cubicBezTo>
                  <a:pt x="5109" y="230"/>
                  <a:pt x="4138" y="663"/>
                  <a:pt x="3392" y="1231"/>
                </a:cubicBezTo>
                <a:cubicBezTo>
                  <a:pt x="2394" y="1991"/>
                  <a:pt x="2274" y="2858"/>
                  <a:pt x="1803" y="3875"/>
                </a:cubicBezTo>
                <a:cubicBezTo>
                  <a:pt x="1450" y="4638"/>
                  <a:pt x="599" y="5141"/>
                  <a:pt x="214" y="5882"/>
                </a:cubicBezTo>
                <a:cubicBezTo>
                  <a:pt x="45" y="6205"/>
                  <a:pt x="0" y="6596"/>
                  <a:pt x="192" y="6909"/>
                </a:cubicBezTo>
                <a:cubicBezTo>
                  <a:pt x="798" y="7898"/>
                  <a:pt x="2594" y="7434"/>
                  <a:pt x="2816" y="8782"/>
                </a:cubicBezTo>
                <a:cubicBezTo>
                  <a:pt x="2968" y="9708"/>
                  <a:pt x="2316" y="10412"/>
                  <a:pt x="1710" y="11091"/>
                </a:cubicBezTo>
                <a:cubicBezTo>
                  <a:pt x="800" y="12112"/>
                  <a:pt x="1277" y="13698"/>
                  <a:pt x="2545" y="14313"/>
                </a:cubicBezTo>
                <a:cubicBezTo>
                  <a:pt x="2795" y="14435"/>
                  <a:pt x="3067" y="14521"/>
                  <a:pt x="3340" y="14591"/>
                </a:cubicBezTo>
                <a:cubicBezTo>
                  <a:pt x="3855" y="14725"/>
                  <a:pt x="4408" y="14805"/>
                  <a:pt x="4951" y="14805"/>
                </a:cubicBezTo>
                <a:cubicBezTo>
                  <a:pt x="5794" y="14805"/>
                  <a:pt x="6614" y="14613"/>
                  <a:pt x="7234" y="14135"/>
                </a:cubicBezTo>
                <a:cubicBezTo>
                  <a:pt x="7932" y="13597"/>
                  <a:pt x="8260" y="12789"/>
                  <a:pt x="8459" y="11999"/>
                </a:cubicBezTo>
                <a:cubicBezTo>
                  <a:pt x="8703" y="11035"/>
                  <a:pt x="8712" y="9823"/>
                  <a:pt x="9669" y="9156"/>
                </a:cubicBezTo>
                <a:cubicBezTo>
                  <a:pt x="9973" y="8944"/>
                  <a:pt x="10354" y="8832"/>
                  <a:pt x="10733" y="8750"/>
                </a:cubicBezTo>
                <a:cubicBezTo>
                  <a:pt x="11861" y="8505"/>
                  <a:pt x="13036" y="8485"/>
                  <a:pt x="14188" y="8355"/>
                </a:cubicBezTo>
                <a:cubicBezTo>
                  <a:pt x="15341" y="8223"/>
                  <a:pt x="16521" y="7962"/>
                  <a:pt x="17413" y="7321"/>
                </a:cubicBezTo>
                <a:cubicBezTo>
                  <a:pt x="17904" y="6968"/>
                  <a:pt x="18285" y="6486"/>
                  <a:pt x="18459" y="5953"/>
                </a:cubicBezTo>
                <a:cubicBezTo>
                  <a:pt x="18760" y="5037"/>
                  <a:pt x="18698" y="3682"/>
                  <a:pt x="17993" y="2897"/>
                </a:cubicBezTo>
                <a:cubicBezTo>
                  <a:pt x="17571" y="2429"/>
                  <a:pt x="16819" y="2275"/>
                  <a:pt x="16073" y="2275"/>
                </a:cubicBezTo>
                <a:cubicBezTo>
                  <a:pt x="15577" y="2275"/>
                  <a:pt x="15084" y="2343"/>
                  <a:pt x="14690" y="2431"/>
                </a:cubicBezTo>
                <a:cubicBezTo>
                  <a:pt x="14356" y="2506"/>
                  <a:pt x="14049" y="2650"/>
                  <a:pt x="13744" y="2791"/>
                </a:cubicBezTo>
                <a:cubicBezTo>
                  <a:pt x="13065" y="3103"/>
                  <a:pt x="12357" y="3406"/>
                  <a:pt x="11590" y="3468"/>
                </a:cubicBezTo>
                <a:cubicBezTo>
                  <a:pt x="11501" y="3475"/>
                  <a:pt x="11413" y="3479"/>
                  <a:pt x="11328" y="3479"/>
                </a:cubicBezTo>
                <a:cubicBezTo>
                  <a:pt x="10432" y="3479"/>
                  <a:pt x="9747" y="3084"/>
                  <a:pt x="9338" y="2375"/>
                </a:cubicBezTo>
                <a:cubicBezTo>
                  <a:pt x="9221" y="2173"/>
                  <a:pt x="9027" y="2019"/>
                  <a:pt x="8896" y="1825"/>
                </a:cubicBezTo>
                <a:cubicBezTo>
                  <a:pt x="8829" y="1726"/>
                  <a:pt x="8790" y="1616"/>
                  <a:pt x="8721" y="1520"/>
                </a:cubicBezTo>
                <a:cubicBezTo>
                  <a:pt x="8643" y="1413"/>
                  <a:pt x="8539" y="1319"/>
                  <a:pt x="8450" y="1219"/>
                </a:cubicBezTo>
                <a:cubicBezTo>
                  <a:pt x="7870" y="558"/>
                  <a:pt x="7475" y="1"/>
                  <a:pt x="65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15"/>
          <p:cNvGrpSpPr/>
          <p:nvPr/>
        </p:nvGrpSpPr>
        <p:grpSpPr>
          <a:xfrm rot="-1659544">
            <a:off x="7022657" y="1771260"/>
            <a:ext cx="495885" cy="746298"/>
            <a:chOff x="2959782" y="301130"/>
            <a:chExt cx="526641" cy="792584"/>
          </a:xfrm>
        </p:grpSpPr>
        <p:sp>
          <p:nvSpPr>
            <p:cNvPr id="47" name="Google Shape;47;p15"/>
            <p:cNvSpPr/>
            <p:nvPr/>
          </p:nvSpPr>
          <p:spPr>
            <a:xfrm>
              <a:off x="2959782" y="481748"/>
              <a:ext cx="526641" cy="611966"/>
            </a:xfrm>
            <a:custGeom>
              <a:avLst/>
              <a:gdLst/>
              <a:ahLst/>
              <a:cxnLst/>
              <a:rect l="l" t="t" r="r" b="b"/>
              <a:pathLst>
                <a:path w="9036" h="10500" extrusionOk="0">
                  <a:moveTo>
                    <a:pt x="4167" y="0"/>
                  </a:moveTo>
                  <a:cubicBezTo>
                    <a:pt x="3021" y="0"/>
                    <a:pt x="1848" y="398"/>
                    <a:pt x="1050" y="1437"/>
                  </a:cubicBezTo>
                  <a:cubicBezTo>
                    <a:pt x="95" y="2677"/>
                    <a:pt x="0" y="5920"/>
                    <a:pt x="382" y="9545"/>
                  </a:cubicBezTo>
                  <a:cubicBezTo>
                    <a:pt x="382" y="9545"/>
                    <a:pt x="2099" y="10499"/>
                    <a:pt x="4197" y="10499"/>
                  </a:cubicBezTo>
                  <a:cubicBezTo>
                    <a:pt x="6296" y="10499"/>
                    <a:pt x="8299" y="9545"/>
                    <a:pt x="8299" y="9545"/>
                  </a:cubicBezTo>
                  <a:cubicBezTo>
                    <a:pt x="8299" y="9545"/>
                    <a:pt x="9036" y="2840"/>
                    <a:pt x="7346" y="1150"/>
                  </a:cubicBezTo>
                  <a:cubicBezTo>
                    <a:pt x="6691" y="496"/>
                    <a:pt x="5446" y="0"/>
                    <a:pt x="4167" y="0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176593" y="340296"/>
              <a:ext cx="66733" cy="88939"/>
            </a:xfrm>
            <a:custGeom>
              <a:avLst/>
              <a:gdLst/>
              <a:ahLst/>
              <a:cxnLst/>
              <a:rect l="l" t="t" r="r" b="b"/>
              <a:pathLst>
                <a:path w="1145" h="1526" extrusionOk="0">
                  <a:moveTo>
                    <a:pt x="0" y="0"/>
                  </a:moveTo>
                  <a:lnTo>
                    <a:pt x="0" y="1526"/>
                  </a:lnTo>
                  <a:lnTo>
                    <a:pt x="1144" y="1526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115396" y="401434"/>
              <a:ext cx="189127" cy="119596"/>
            </a:xfrm>
            <a:custGeom>
              <a:avLst/>
              <a:gdLst/>
              <a:ahLst/>
              <a:cxnLst/>
              <a:rect l="l" t="t" r="r" b="b"/>
              <a:pathLst>
                <a:path w="3245" h="2052" extrusionOk="0">
                  <a:moveTo>
                    <a:pt x="1622" y="0"/>
                  </a:moveTo>
                  <a:cubicBezTo>
                    <a:pt x="1002" y="0"/>
                    <a:pt x="382" y="48"/>
                    <a:pt x="287" y="143"/>
                  </a:cubicBezTo>
                  <a:cubicBezTo>
                    <a:pt x="96" y="335"/>
                    <a:pt x="1" y="1288"/>
                    <a:pt x="1" y="1670"/>
                  </a:cubicBezTo>
                  <a:cubicBezTo>
                    <a:pt x="1" y="1670"/>
                    <a:pt x="477" y="2051"/>
                    <a:pt x="1622" y="2051"/>
                  </a:cubicBezTo>
                  <a:cubicBezTo>
                    <a:pt x="2767" y="2051"/>
                    <a:pt x="3244" y="1670"/>
                    <a:pt x="3244" y="1670"/>
                  </a:cubicBezTo>
                  <a:cubicBezTo>
                    <a:pt x="3244" y="1670"/>
                    <a:pt x="3149" y="335"/>
                    <a:pt x="2958" y="143"/>
                  </a:cubicBezTo>
                  <a:cubicBezTo>
                    <a:pt x="2862" y="48"/>
                    <a:pt x="2242" y="0"/>
                    <a:pt x="1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132706" y="428128"/>
              <a:ext cx="15328" cy="65043"/>
            </a:xfrm>
            <a:custGeom>
              <a:avLst/>
              <a:gdLst/>
              <a:ahLst/>
              <a:cxnLst/>
              <a:rect l="l" t="t" r="r" b="b"/>
              <a:pathLst>
                <a:path w="263" h="1116" extrusionOk="0">
                  <a:moveTo>
                    <a:pt x="191" y="1"/>
                  </a:moveTo>
                  <a:cubicBezTo>
                    <a:pt x="168" y="1"/>
                    <a:pt x="146" y="13"/>
                    <a:pt x="139" y="42"/>
                  </a:cubicBezTo>
                  <a:cubicBezTo>
                    <a:pt x="97" y="219"/>
                    <a:pt x="61" y="396"/>
                    <a:pt x="36" y="575"/>
                  </a:cubicBezTo>
                  <a:cubicBezTo>
                    <a:pt x="24" y="660"/>
                    <a:pt x="12" y="746"/>
                    <a:pt x="7" y="832"/>
                  </a:cubicBezTo>
                  <a:cubicBezTo>
                    <a:pt x="1" y="924"/>
                    <a:pt x="4" y="1016"/>
                    <a:pt x="16" y="1107"/>
                  </a:cubicBezTo>
                  <a:cubicBezTo>
                    <a:pt x="16" y="1112"/>
                    <a:pt x="20" y="1115"/>
                    <a:pt x="24" y="1115"/>
                  </a:cubicBezTo>
                  <a:cubicBezTo>
                    <a:pt x="28" y="1115"/>
                    <a:pt x="31" y="1113"/>
                    <a:pt x="32" y="1109"/>
                  </a:cubicBezTo>
                  <a:cubicBezTo>
                    <a:pt x="57" y="1026"/>
                    <a:pt x="78" y="940"/>
                    <a:pt x="95" y="855"/>
                  </a:cubicBezTo>
                  <a:cubicBezTo>
                    <a:pt x="111" y="768"/>
                    <a:pt x="125" y="680"/>
                    <a:pt x="141" y="594"/>
                  </a:cubicBezTo>
                  <a:cubicBezTo>
                    <a:pt x="173" y="420"/>
                    <a:pt x="209" y="246"/>
                    <a:pt x="252" y="73"/>
                  </a:cubicBezTo>
                  <a:cubicBezTo>
                    <a:pt x="262" y="29"/>
                    <a:pt x="226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154445" y="424456"/>
              <a:ext cx="16785" cy="76350"/>
            </a:xfrm>
            <a:custGeom>
              <a:avLst/>
              <a:gdLst/>
              <a:ahLst/>
              <a:cxnLst/>
              <a:rect l="l" t="t" r="r" b="b"/>
              <a:pathLst>
                <a:path w="288" h="1310" extrusionOk="0">
                  <a:moveTo>
                    <a:pt x="198" y="0"/>
                  </a:moveTo>
                  <a:cubicBezTo>
                    <a:pt x="181" y="0"/>
                    <a:pt x="163" y="6"/>
                    <a:pt x="147" y="19"/>
                  </a:cubicBezTo>
                  <a:cubicBezTo>
                    <a:pt x="101" y="55"/>
                    <a:pt x="102" y="112"/>
                    <a:pt x="94" y="166"/>
                  </a:cubicBezTo>
                  <a:cubicBezTo>
                    <a:pt x="86" y="214"/>
                    <a:pt x="79" y="263"/>
                    <a:pt x="72" y="312"/>
                  </a:cubicBezTo>
                  <a:cubicBezTo>
                    <a:pt x="56" y="421"/>
                    <a:pt x="44" y="530"/>
                    <a:pt x="32" y="639"/>
                  </a:cubicBezTo>
                  <a:cubicBezTo>
                    <a:pt x="21" y="743"/>
                    <a:pt x="9" y="849"/>
                    <a:pt x="5" y="955"/>
                  </a:cubicBezTo>
                  <a:cubicBezTo>
                    <a:pt x="1" y="1065"/>
                    <a:pt x="5" y="1173"/>
                    <a:pt x="12" y="1284"/>
                  </a:cubicBezTo>
                  <a:cubicBezTo>
                    <a:pt x="12" y="1300"/>
                    <a:pt x="26" y="1310"/>
                    <a:pt x="39" y="1310"/>
                  </a:cubicBezTo>
                  <a:cubicBezTo>
                    <a:pt x="49" y="1310"/>
                    <a:pt x="59" y="1304"/>
                    <a:pt x="63" y="1291"/>
                  </a:cubicBezTo>
                  <a:lnTo>
                    <a:pt x="63" y="1290"/>
                  </a:lnTo>
                  <a:cubicBezTo>
                    <a:pt x="91" y="1188"/>
                    <a:pt x="118" y="1088"/>
                    <a:pt x="139" y="984"/>
                  </a:cubicBezTo>
                  <a:cubicBezTo>
                    <a:pt x="160" y="876"/>
                    <a:pt x="176" y="768"/>
                    <a:pt x="192" y="659"/>
                  </a:cubicBezTo>
                  <a:cubicBezTo>
                    <a:pt x="209" y="554"/>
                    <a:pt x="226" y="450"/>
                    <a:pt x="240" y="345"/>
                  </a:cubicBezTo>
                  <a:cubicBezTo>
                    <a:pt x="248" y="292"/>
                    <a:pt x="255" y="239"/>
                    <a:pt x="264" y="187"/>
                  </a:cubicBezTo>
                  <a:cubicBezTo>
                    <a:pt x="271" y="133"/>
                    <a:pt x="287" y="81"/>
                    <a:pt x="254" y="33"/>
                  </a:cubicBezTo>
                  <a:cubicBezTo>
                    <a:pt x="239" y="10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178574" y="428827"/>
              <a:ext cx="15212" cy="73669"/>
            </a:xfrm>
            <a:custGeom>
              <a:avLst/>
              <a:gdLst/>
              <a:ahLst/>
              <a:cxnLst/>
              <a:rect l="l" t="t" r="r" b="b"/>
              <a:pathLst>
                <a:path w="261" h="1264" extrusionOk="0">
                  <a:moveTo>
                    <a:pt x="169" y="0"/>
                  </a:moveTo>
                  <a:cubicBezTo>
                    <a:pt x="161" y="0"/>
                    <a:pt x="152" y="4"/>
                    <a:pt x="146" y="10"/>
                  </a:cubicBezTo>
                  <a:cubicBezTo>
                    <a:pt x="84" y="73"/>
                    <a:pt x="96" y="195"/>
                    <a:pt x="93" y="276"/>
                  </a:cubicBezTo>
                  <a:cubicBezTo>
                    <a:pt x="87" y="379"/>
                    <a:pt x="75" y="481"/>
                    <a:pt x="63" y="584"/>
                  </a:cubicBezTo>
                  <a:cubicBezTo>
                    <a:pt x="37" y="788"/>
                    <a:pt x="1" y="995"/>
                    <a:pt x="18" y="1201"/>
                  </a:cubicBezTo>
                  <a:cubicBezTo>
                    <a:pt x="21" y="1242"/>
                    <a:pt x="53" y="1263"/>
                    <a:pt x="84" y="1263"/>
                  </a:cubicBezTo>
                  <a:cubicBezTo>
                    <a:pt x="115" y="1263"/>
                    <a:pt x="145" y="1243"/>
                    <a:pt x="147" y="1201"/>
                  </a:cubicBezTo>
                  <a:cubicBezTo>
                    <a:pt x="157" y="989"/>
                    <a:pt x="189" y="782"/>
                    <a:pt x="221" y="572"/>
                  </a:cubicBezTo>
                  <a:cubicBezTo>
                    <a:pt x="236" y="471"/>
                    <a:pt x="249" y="368"/>
                    <a:pt x="254" y="264"/>
                  </a:cubicBezTo>
                  <a:cubicBezTo>
                    <a:pt x="258" y="182"/>
                    <a:pt x="260" y="59"/>
                    <a:pt x="186" y="5"/>
                  </a:cubicBezTo>
                  <a:cubicBezTo>
                    <a:pt x="180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203636" y="426496"/>
              <a:ext cx="14512" cy="76933"/>
            </a:xfrm>
            <a:custGeom>
              <a:avLst/>
              <a:gdLst/>
              <a:ahLst/>
              <a:cxnLst/>
              <a:rect l="l" t="t" r="r" b="b"/>
              <a:pathLst>
                <a:path w="249" h="1320" extrusionOk="0">
                  <a:moveTo>
                    <a:pt x="91" y="1"/>
                  </a:moveTo>
                  <a:cubicBezTo>
                    <a:pt x="0" y="1"/>
                    <a:pt x="19" y="193"/>
                    <a:pt x="22" y="248"/>
                  </a:cubicBezTo>
                  <a:cubicBezTo>
                    <a:pt x="30" y="425"/>
                    <a:pt x="45" y="604"/>
                    <a:pt x="59" y="781"/>
                  </a:cubicBezTo>
                  <a:cubicBezTo>
                    <a:pt x="72" y="955"/>
                    <a:pt x="86" y="1125"/>
                    <a:pt x="125" y="1296"/>
                  </a:cubicBezTo>
                  <a:cubicBezTo>
                    <a:pt x="129" y="1312"/>
                    <a:pt x="144" y="1319"/>
                    <a:pt x="158" y="1319"/>
                  </a:cubicBezTo>
                  <a:cubicBezTo>
                    <a:pt x="171" y="1319"/>
                    <a:pt x="185" y="1312"/>
                    <a:pt x="187" y="1296"/>
                  </a:cubicBezTo>
                  <a:lnTo>
                    <a:pt x="187" y="1295"/>
                  </a:lnTo>
                  <a:cubicBezTo>
                    <a:pt x="248" y="977"/>
                    <a:pt x="234" y="658"/>
                    <a:pt x="212" y="335"/>
                  </a:cubicBezTo>
                  <a:cubicBezTo>
                    <a:pt x="208" y="278"/>
                    <a:pt x="201" y="219"/>
                    <a:pt x="193" y="162"/>
                  </a:cubicBezTo>
                  <a:cubicBezTo>
                    <a:pt x="184" y="110"/>
                    <a:pt x="175" y="23"/>
                    <a:pt x="116" y="5"/>
                  </a:cubicBezTo>
                  <a:cubicBezTo>
                    <a:pt x="107" y="2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229222" y="427195"/>
              <a:ext cx="16844" cy="76234"/>
            </a:xfrm>
            <a:custGeom>
              <a:avLst/>
              <a:gdLst/>
              <a:ahLst/>
              <a:cxnLst/>
              <a:rect l="l" t="t" r="r" b="b"/>
              <a:pathLst>
                <a:path w="289" h="1308" extrusionOk="0">
                  <a:moveTo>
                    <a:pt x="99" y="0"/>
                  </a:moveTo>
                  <a:cubicBezTo>
                    <a:pt x="87" y="0"/>
                    <a:pt x="75" y="6"/>
                    <a:pt x="68" y="18"/>
                  </a:cubicBezTo>
                  <a:cubicBezTo>
                    <a:pt x="1" y="111"/>
                    <a:pt x="37" y="228"/>
                    <a:pt x="49" y="334"/>
                  </a:cubicBezTo>
                  <a:cubicBezTo>
                    <a:pt x="62" y="443"/>
                    <a:pt x="72" y="552"/>
                    <a:pt x="84" y="661"/>
                  </a:cubicBezTo>
                  <a:cubicBezTo>
                    <a:pt x="107" y="875"/>
                    <a:pt x="128" y="1101"/>
                    <a:pt x="223" y="1296"/>
                  </a:cubicBezTo>
                  <a:cubicBezTo>
                    <a:pt x="227" y="1304"/>
                    <a:pt x="233" y="1307"/>
                    <a:pt x="239" y="1307"/>
                  </a:cubicBezTo>
                  <a:cubicBezTo>
                    <a:pt x="251" y="1307"/>
                    <a:pt x="263" y="1297"/>
                    <a:pt x="265" y="1284"/>
                  </a:cubicBezTo>
                  <a:cubicBezTo>
                    <a:pt x="288" y="1069"/>
                    <a:pt x="258" y="846"/>
                    <a:pt x="242" y="630"/>
                  </a:cubicBezTo>
                  <a:cubicBezTo>
                    <a:pt x="234" y="524"/>
                    <a:pt x="226" y="419"/>
                    <a:pt x="217" y="313"/>
                  </a:cubicBezTo>
                  <a:cubicBezTo>
                    <a:pt x="208" y="207"/>
                    <a:pt x="215" y="83"/>
                    <a:pt x="124" y="10"/>
                  </a:cubicBezTo>
                  <a:cubicBezTo>
                    <a:pt x="117" y="3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252418" y="422999"/>
              <a:ext cx="21157" cy="77749"/>
            </a:xfrm>
            <a:custGeom>
              <a:avLst/>
              <a:gdLst/>
              <a:ahLst/>
              <a:cxnLst/>
              <a:rect l="l" t="t" r="r" b="b"/>
              <a:pathLst>
                <a:path w="363" h="1334" extrusionOk="0">
                  <a:moveTo>
                    <a:pt x="89" y="1"/>
                  </a:moveTo>
                  <a:cubicBezTo>
                    <a:pt x="73" y="1"/>
                    <a:pt x="58" y="4"/>
                    <a:pt x="45" y="12"/>
                  </a:cubicBezTo>
                  <a:cubicBezTo>
                    <a:pt x="19" y="23"/>
                    <a:pt x="5" y="57"/>
                    <a:pt x="4" y="83"/>
                  </a:cubicBezTo>
                  <a:cubicBezTo>
                    <a:pt x="0" y="183"/>
                    <a:pt x="27" y="288"/>
                    <a:pt x="42" y="387"/>
                  </a:cubicBezTo>
                  <a:cubicBezTo>
                    <a:pt x="59" y="491"/>
                    <a:pt x="78" y="595"/>
                    <a:pt x="100" y="699"/>
                  </a:cubicBezTo>
                  <a:cubicBezTo>
                    <a:pt x="142" y="902"/>
                    <a:pt x="197" y="1103"/>
                    <a:pt x="267" y="1300"/>
                  </a:cubicBezTo>
                  <a:cubicBezTo>
                    <a:pt x="273" y="1323"/>
                    <a:pt x="291" y="1333"/>
                    <a:pt x="309" y="1333"/>
                  </a:cubicBezTo>
                  <a:cubicBezTo>
                    <a:pt x="336" y="1333"/>
                    <a:pt x="363" y="1311"/>
                    <a:pt x="353" y="1276"/>
                  </a:cubicBezTo>
                  <a:cubicBezTo>
                    <a:pt x="316" y="1074"/>
                    <a:pt x="280" y="872"/>
                    <a:pt x="247" y="670"/>
                  </a:cubicBezTo>
                  <a:cubicBezTo>
                    <a:pt x="231" y="569"/>
                    <a:pt x="216" y="467"/>
                    <a:pt x="205" y="364"/>
                  </a:cubicBezTo>
                  <a:cubicBezTo>
                    <a:pt x="192" y="265"/>
                    <a:pt x="192" y="158"/>
                    <a:pt x="168" y="61"/>
                  </a:cubicBezTo>
                  <a:cubicBezTo>
                    <a:pt x="161" y="33"/>
                    <a:pt x="138" y="11"/>
                    <a:pt x="109" y="3"/>
                  </a:cubicBezTo>
                  <a:cubicBezTo>
                    <a:pt x="103" y="1"/>
                    <a:pt x="96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274157" y="424281"/>
              <a:ext cx="17893" cy="68540"/>
            </a:xfrm>
            <a:custGeom>
              <a:avLst/>
              <a:gdLst/>
              <a:ahLst/>
              <a:cxnLst/>
              <a:rect l="l" t="t" r="r" b="b"/>
              <a:pathLst>
                <a:path w="307" h="1176" extrusionOk="0">
                  <a:moveTo>
                    <a:pt x="28" y="0"/>
                  </a:moveTo>
                  <a:cubicBezTo>
                    <a:pt x="14" y="0"/>
                    <a:pt x="1" y="11"/>
                    <a:pt x="0" y="26"/>
                  </a:cubicBezTo>
                  <a:cubicBezTo>
                    <a:pt x="2" y="111"/>
                    <a:pt x="34" y="192"/>
                    <a:pt x="52" y="275"/>
                  </a:cubicBezTo>
                  <a:cubicBezTo>
                    <a:pt x="72" y="370"/>
                    <a:pt x="91" y="466"/>
                    <a:pt x="111" y="562"/>
                  </a:cubicBezTo>
                  <a:cubicBezTo>
                    <a:pt x="151" y="759"/>
                    <a:pt x="192" y="956"/>
                    <a:pt x="241" y="1153"/>
                  </a:cubicBezTo>
                  <a:cubicBezTo>
                    <a:pt x="245" y="1168"/>
                    <a:pt x="259" y="1175"/>
                    <a:pt x="273" y="1175"/>
                  </a:cubicBezTo>
                  <a:cubicBezTo>
                    <a:pt x="290" y="1175"/>
                    <a:pt x="306" y="1164"/>
                    <a:pt x="304" y="1144"/>
                  </a:cubicBezTo>
                  <a:cubicBezTo>
                    <a:pt x="283" y="935"/>
                    <a:pt x="251" y="729"/>
                    <a:pt x="212" y="522"/>
                  </a:cubicBezTo>
                  <a:cubicBezTo>
                    <a:pt x="195" y="424"/>
                    <a:pt x="178" y="324"/>
                    <a:pt x="158" y="226"/>
                  </a:cubicBezTo>
                  <a:cubicBezTo>
                    <a:pt x="139" y="139"/>
                    <a:pt x="119" y="53"/>
                    <a:pt x="40" y="4"/>
                  </a:cubicBezTo>
                  <a:cubicBezTo>
                    <a:pt x="36" y="1"/>
                    <a:pt x="32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158292" y="301130"/>
              <a:ext cx="239425" cy="108289"/>
            </a:xfrm>
            <a:custGeom>
              <a:avLst/>
              <a:gdLst/>
              <a:ahLst/>
              <a:cxnLst/>
              <a:rect l="l" t="t" r="r" b="b"/>
              <a:pathLst>
                <a:path w="4108" h="1858" extrusionOk="0">
                  <a:moveTo>
                    <a:pt x="2888" y="0"/>
                  </a:moveTo>
                  <a:cubicBezTo>
                    <a:pt x="2435" y="0"/>
                    <a:pt x="1983" y="37"/>
                    <a:pt x="1534" y="80"/>
                  </a:cubicBezTo>
                  <a:cubicBezTo>
                    <a:pt x="1257" y="106"/>
                    <a:pt x="981" y="137"/>
                    <a:pt x="706" y="157"/>
                  </a:cubicBezTo>
                  <a:cubicBezTo>
                    <a:pt x="501" y="172"/>
                    <a:pt x="281" y="158"/>
                    <a:pt x="136" y="332"/>
                  </a:cubicBezTo>
                  <a:cubicBezTo>
                    <a:pt x="0" y="495"/>
                    <a:pt x="90" y="868"/>
                    <a:pt x="264" y="969"/>
                  </a:cubicBezTo>
                  <a:cubicBezTo>
                    <a:pt x="400" y="1049"/>
                    <a:pt x="572" y="1064"/>
                    <a:pt x="739" y="1064"/>
                  </a:cubicBezTo>
                  <a:cubicBezTo>
                    <a:pt x="836" y="1064"/>
                    <a:pt x="931" y="1059"/>
                    <a:pt x="1018" y="1059"/>
                  </a:cubicBezTo>
                  <a:cubicBezTo>
                    <a:pt x="1363" y="1059"/>
                    <a:pt x="1702" y="1021"/>
                    <a:pt x="2045" y="997"/>
                  </a:cubicBezTo>
                  <a:cubicBezTo>
                    <a:pt x="2238" y="982"/>
                    <a:pt x="2431" y="970"/>
                    <a:pt x="2625" y="970"/>
                  </a:cubicBezTo>
                  <a:cubicBezTo>
                    <a:pt x="2741" y="970"/>
                    <a:pt x="2856" y="974"/>
                    <a:pt x="2972" y="984"/>
                  </a:cubicBezTo>
                  <a:cubicBezTo>
                    <a:pt x="3066" y="992"/>
                    <a:pt x="3176" y="1006"/>
                    <a:pt x="3224" y="1104"/>
                  </a:cubicBezTo>
                  <a:cubicBezTo>
                    <a:pt x="3300" y="1261"/>
                    <a:pt x="3328" y="1444"/>
                    <a:pt x="3341" y="1616"/>
                  </a:cubicBezTo>
                  <a:cubicBezTo>
                    <a:pt x="3350" y="1752"/>
                    <a:pt x="3391" y="1857"/>
                    <a:pt x="3528" y="1857"/>
                  </a:cubicBezTo>
                  <a:cubicBezTo>
                    <a:pt x="3544" y="1857"/>
                    <a:pt x="3562" y="1856"/>
                    <a:pt x="3581" y="1852"/>
                  </a:cubicBezTo>
                  <a:cubicBezTo>
                    <a:pt x="3727" y="1829"/>
                    <a:pt x="3867" y="1747"/>
                    <a:pt x="3978" y="1654"/>
                  </a:cubicBezTo>
                  <a:cubicBezTo>
                    <a:pt x="4081" y="1568"/>
                    <a:pt x="4107" y="1458"/>
                    <a:pt x="4095" y="1329"/>
                  </a:cubicBezTo>
                  <a:cubicBezTo>
                    <a:pt x="4076" y="1129"/>
                    <a:pt x="4037" y="932"/>
                    <a:pt x="3977" y="741"/>
                  </a:cubicBezTo>
                  <a:cubicBezTo>
                    <a:pt x="3918" y="558"/>
                    <a:pt x="3843" y="362"/>
                    <a:pt x="3717" y="215"/>
                  </a:cubicBezTo>
                  <a:cubicBezTo>
                    <a:pt x="3584" y="57"/>
                    <a:pt x="3392" y="15"/>
                    <a:pt x="3194" y="6"/>
                  </a:cubicBezTo>
                  <a:cubicBezTo>
                    <a:pt x="3092" y="2"/>
                    <a:pt x="2990" y="0"/>
                    <a:pt x="2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993061" y="676586"/>
              <a:ext cx="435603" cy="314259"/>
            </a:xfrm>
            <a:custGeom>
              <a:avLst/>
              <a:gdLst/>
              <a:ahLst/>
              <a:cxnLst/>
              <a:rect l="l" t="t" r="r" b="b"/>
              <a:pathLst>
                <a:path w="7474" h="5392" extrusionOk="0">
                  <a:moveTo>
                    <a:pt x="7156" y="1"/>
                  </a:moveTo>
                  <a:cubicBezTo>
                    <a:pt x="7156" y="1"/>
                    <a:pt x="5533" y="288"/>
                    <a:pt x="3816" y="383"/>
                  </a:cubicBezTo>
                  <a:cubicBezTo>
                    <a:pt x="3626" y="393"/>
                    <a:pt x="3434" y="398"/>
                    <a:pt x="3243" y="398"/>
                  </a:cubicBezTo>
                  <a:cubicBezTo>
                    <a:pt x="1719" y="398"/>
                    <a:pt x="287" y="97"/>
                    <a:pt x="287" y="97"/>
                  </a:cubicBezTo>
                  <a:cubicBezTo>
                    <a:pt x="287" y="97"/>
                    <a:pt x="191" y="574"/>
                    <a:pt x="96" y="2004"/>
                  </a:cubicBezTo>
                  <a:cubicBezTo>
                    <a:pt x="1" y="3436"/>
                    <a:pt x="287" y="4580"/>
                    <a:pt x="287" y="4580"/>
                  </a:cubicBezTo>
                  <a:cubicBezTo>
                    <a:pt x="287" y="4580"/>
                    <a:pt x="764" y="5391"/>
                    <a:pt x="3721" y="5391"/>
                  </a:cubicBezTo>
                  <a:cubicBezTo>
                    <a:pt x="6678" y="5391"/>
                    <a:pt x="7346" y="4389"/>
                    <a:pt x="7346" y="4389"/>
                  </a:cubicBezTo>
                  <a:cubicBezTo>
                    <a:pt x="7346" y="4389"/>
                    <a:pt x="7474" y="3909"/>
                    <a:pt x="7346" y="2577"/>
                  </a:cubicBezTo>
                  <a:cubicBezTo>
                    <a:pt x="7156" y="574"/>
                    <a:pt x="7156" y="1"/>
                    <a:pt x="7156" y="1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085963" y="735859"/>
              <a:ext cx="245777" cy="216694"/>
            </a:xfrm>
            <a:custGeom>
              <a:avLst/>
              <a:gdLst/>
              <a:ahLst/>
              <a:cxnLst/>
              <a:rect l="l" t="t" r="r" b="b"/>
              <a:pathLst>
                <a:path w="4217" h="3718" extrusionOk="0">
                  <a:moveTo>
                    <a:pt x="1977" y="0"/>
                  </a:moveTo>
                  <a:cubicBezTo>
                    <a:pt x="1831" y="0"/>
                    <a:pt x="1686" y="20"/>
                    <a:pt x="1544" y="62"/>
                  </a:cubicBezTo>
                  <a:cubicBezTo>
                    <a:pt x="566" y="347"/>
                    <a:pt x="1" y="1506"/>
                    <a:pt x="286" y="2483"/>
                  </a:cubicBezTo>
                  <a:cubicBezTo>
                    <a:pt x="515" y="3266"/>
                    <a:pt x="1344" y="3717"/>
                    <a:pt x="2168" y="3717"/>
                  </a:cubicBezTo>
                  <a:cubicBezTo>
                    <a:pt x="2370" y="3717"/>
                    <a:pt x="2573" y="3690"/>
                    <a:pt x="2766" y="3633"/>
                  </a:cubicBezTo>
                  <a:cubicBezTo>
                    <a:pt x="3744" y="3348"/>
                    <a:pt x="4216" y="2484"/>
                    <a:pt x="3931" y="1507"/>
                  </a:cubicBezTo>
                  <a:cubicBezTo>
                    <a:pt x="3687" y="672"/>
                    <a:pt x="2830" y="0"/>
                    <a:pt x="1977" y="0"/>
                  </a:cubicBezTo>
                  <a:close/>
                </a:path>
              </a:pathLst>
            </a:custGeom>
            <a:solidFill>
              <a:srgbClr val="C97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071859" y="735918"/>
              <a:ext cx="229225" cy="204921"/>
            </a:xfrm>
            <a:custGeom>
              <a:avLst/>
              <a:gdLst/>
              <a:ahLst/>
              <a:cxnLst/>
              <a:rect l="l" t="t" r="r" b="b"/>
              <a:pathLst>
                <a:path w="3933" h="3516" extrusionOk="0">
                  <a:moveTo>
                    <a:pt x="1967" y="0"/>
                  </a:moveTo>
                  <a:cubicBezTo>
                    <a:pt x="1794" y="0"/>
                    <a:pt x="1619" y="26"/>
                    <a:pt x="1446" y="80"/>
                  </a:cubicBezTo>
                  <a:cubicBezTo>
                    <a:pt x="519" y="366"/>
                    <a:pt x="0" y="1351"/>
                    <a:pt x="288" y="2278"/>
                  </a:cubicBezTo>
                  <a:cubicBezTo>
                    <a:pt x="522" y="3032"/>
                    <a:pt x="1216" y="3516"/>
                    <a:pt x="1965" y="3516"/>
                  </a:cubicBezTo>
                  <a:cubicBezTo>
                    <a:pt x="2138" y="3516"/>
                    <a:pt x="2313" y="3490"/>
                    <a:pt x="2486" y="3437"/>
                  </a:cubicBezTo>
                  <a:cubicBezTo>
                    <a:pt x="3414" y="3149"/>
                    <a:pt x="3932" y="2165"/>
                    <a:pt x="3645" y="1238"/>
                  </a:cubicBezTo>
                  <a:cubicBezTo>
                    <a:pt x="3411" y="484"/>
                    <a:pt x="2716" y="0"/>
                    <a:pt x="1967" y="0"/>
                  </a:cubicBezTo>
                  <a:close/>
                </a:path>
              </a:pathLst>
            </a:custGeom>
            <a:solidFill>
              <a:srgbClr val="EF9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146227" y="750255"/>
              <a:ext cx="53154" cy="88648"/>
            </a:xfrm>
            <a:custGeom>
              <a:avLst/>
              <a:gdLst/>
              <a:ahLst/>
              <a:cxnLst/>
              <a:rect l="l" t="t" r="r" b="b"/>
              <a:pathLst>
                <a:path w="912" h="1521" extrusionOk="0">
                  <a:moveTo>
                    <a:pt x="489" y="1"/>
                  </a:moveTo>
                  <a:cubicBezTo>
                    <a:pt x="457" y="1"/>
                    <a:pt x="423" y="5"/>
                    <a:pt x="391" y="11"/>
                  </a:cubicBezTo>
                  <a:cubicBezTo>
                    <a:pt x="349" y="22"/>
                    <a:pt x="308" y="27"/>
                    <a:pt x="262" y="41"/>
                  </a:cubicBezTo>
                  <a:cubicBezTo>
                    <a:pt x="239" y="49"/>
                    <a:pt x="218" y="57"/>
                    <a:pt x="197" y="69"/>
                  </a:cubicBezTo>
                  <a:cubicBezTo>
                    <a:pt x="177" y="81"/>
                    <a:pt x="158" y="93"/>
                    <a:pt x="139" y="105"/>
                  </a:cubicBezTo>
                  <a:cubicBezTo>
                    <a:pt x="65" y="156"/>
                    <a:pt x="1" y="247"/>
                    <a:pt x="5" y="343"/>
                  </a:cubicBezTo>
                  <a:cubicBezTo>
                    <a:pt x="7" y="385"/>
                    <a:pt x="16" y="427"/>
                    <a:pt x="31" y="467"/>
                  </a:cubicBezTo>
                  <a:lnTo>
                    <a:pt x="68" y="569"/>
                  </a:lnTo>
                  <a:cubicBezTo>
                    <a:pt x="80" y="603"/>
                    <a:pt x="93" y="634"/>
                    <a:pt x="105" y="665"/>
                  </a:cubicBezTo>
                  <a:cubicBezTo>
                    <a:pt x="117" y="696"/>
                    <a:pt x="128" y="724"/>
                    <a:pt x="141" y="752"/>
                  </a:cubicBezTo>
                  <a:cubicBezTo>
                    <a:pt x="154" y="781"/>
                    <a:pt x="163" y="807"/>
                    <a:pt x="177" y="832"/>
                  </a:cubicBezTo>
                  <a:cubicBezTo>
                    <a:pt x="190" y="858"/>
                    <a:pt x="203" y="882"/>
                    <a:pt x="216" y="902"/>
                  </a:cubicBezTo>
                  <a:cubicBezTo>
                    <a:pt x="227" y="923"/>
                    <a:pt x="238" y="941"/>
                    <a:pt x="247" y="960"/>
                  </a:cubicBezTo>
                  <a:lnTo>
                    <a:pt x="277" y="1011"/>
                  </a:lnTo>
                  <a:lnTo>
                    <a:pt x="318" y="1077"/>
                  </a:lnTo>
                  <a:lnTo>
                    <a:pt x="331" y="1100"/>
                  </a:lnTo>
                  <a:cubicBezTo>
                    <a:pt x="335" y="1107"/>
                    <a:pt x="339" y="1115"/>
                    <a:pt x="343" y="1122"/>
                  </a:cubicBezTo>
                  <a:lnTo>
                    <a:pt x="366" y="1168"/>
                  </a:lnTo>
                  <a:cubicBezTo>
                    <a:pt x="374" y="1184"/>
                    <a:pt x="381" y="1200"/>
                    <a:pt x="390" y="1215"/>
                  </a:cubicBezTo>
                  <a:cubicBezTo>
                    <a:pt x="398" y="1230"/>
                    <a:pt x="408" y="1244"/>
                    <a:pt x="419" y="1258"/>
                  </a:cubicBezTo>
                  <a:cubicBezTo>
                    <a:pt x="437" y="1283"/>
                    <a:pt x="456" y="1306"/>
                    <a:pt x="473" y="1327"/>
                  </a:cubicBezTo>
                  <a:lnTo>
                    <a:pt x="521" y="1384"/>
                  </a:lnTo>
                  <a:cubicBezTo>
                    <a:pt x="543" y="1413"/>
                    <a:pt x="567" y="1439"/>
                    <a:pt x="593" y="1463"/>
                  </a:cubicBezTo>
                  <a:cubicBezTo>
                    <a:pt x="608" y="1476"/>
                    <a:pt x="619" y="1483"/>
                    <a:pt x="627" y="1483"/>
                  </a:cubicBezTo>
                  <a:cubicBezTo>
                    <a:pt x="629" y="1483"/>
                    <a:pt x="631" y="1483"/>
                    <a:pt x="633" y="1481"/>
                  </a:cubicBezTo>
                  <a:cubicBezTo>
                    <a:pt x="639" y="1476"/>
                    <a:pt x="637" y="1461"/>
                    <a:pt x="629" y="1436"/>
                  </a:cubicBezTo>
                  <a:cubicBezTo>
                    <a:pt x="619" y="1402"/>
                    <a:pt x="606" y="1368"/>
                    <a:pt x="590" y="1336"/>
                  </a:cubicBezTo>
                  <a:cubicBezTo>
                    <a:pt x="580" y="1315"/>
                    <a:pt x="567" y="1294"/>
                    <a:pt x="553" y="1271"/>
                  </a:cubicBezTo>
                  <a:cubicBezTo>
                    <a:pt x="540" y="1247"/>
                    <a:pt x="525" y="1223"/>
                    <a:pt x="510" y="1197"/>
                  </a:cubicBezTo>
                  <a:cubicBezTo>
                    <a:pt x="501" y="1184"/>
                    <a:pt x="494" y="1171"/>
                    <a:pt x="488" y="1158"/>
                  </a:cubicBezTo>
                  <a:cubicBezTo>
                    <a:pt x="482" y="1145"/>
                    <a:pt x="474" y="1131"/>
                    <a:pt x="468" y="1115"/>
                  </a:cubicBezTo>
                  <a:lnTo>
                    <a:pt x="447" y="1065"/>
                  </a:lnTo>
                  <a:cubicBezTo>
                    <a:pt x="442" y="1057"/>
                    <a:pt x="438" y="1048"/>
                    <a:pt x="433" y="1040"/>
                  </a:cubicBezTo>
                  <a:lnTo>
                    <a:pt x="418" y="1015"/>
                  </a:lnTo>
                  <a:lnTo>
                    <a:pt x="376" y="950"/>
                  </a:lnTo>
                  <a:lnTo>
                    <a:pt x="348" y="904"/>
                  </a:lnTo>
                  <a:cubicBezTo>
                    <a:pt x="337" y="885"/>
                    <a:pt x="326" y="865"/>
                    <a:pt x="313" y="845"/>
                  </a:cubicBezTo>
                  <a:cubicBezTo>
                    <a:pt x="300" y="825"/>
                    <a:pt x="287" y="802"/>
                    <a:pt x="275" y="781"/>
                  </a:cubicBezTo>
                  <a:cubicBezTo>
                    <a:pt x="264" y="759"/>
                    <a:pt x="251" y="733"/>
                    <a:pt x="239" y="705"/>
                  </a:cubicBezTo>
                  <a:cubicBezTo>
                    <a:pt x="227" y="678"/>
                    <a:pt x="213" y="651"/>
                    <a:pt x="202" y="621"/>
                  </a:cubicBezTo>
                  <a:cubicBezTo>
                    <a:pt x="189" y="591"/>
                    <a:pt x="176" y="561"/>
                    <a:pt x="163" y="529"/>
                  </a:cubicBezTo>
                  <a:cubicBezTo>
                    <a:pt x="140" y="465"/>
                    <a:pt x="102" y="393"/>
                    <a:pt x="101" y="337"/>
                  </a:cubicBezTo>
                  <a:cubicBezTo>
                    <a:pt x="97" y="281"/>
                    <a:pt x="134" y="218"/>
                    <a:pt x="196" y="173"/>
                  </a:cubicBezTo>
                  <a:cubicBezTo>
                    <a:pt x="211" y="161"/>
                    <a:pt x="227" y="150"/>
                    <a:pt x="244" y="141"/>
                  </a:cubicBezTo>
                  <a:cubicBezTo>
                    <a:pt x="261" y="131"/>
                    <a:pt x="279" y="124"/>
                    <a:pt x="297" y="118"/>
                  </a:cubicBezTo>
                  <a:cubicBezTo>
                    <a:pt x="316" y="112"/>
                    <a:pt x="335" y="106"/>
                    <a:pt x="355" y="102"/>
                  </a:cubicBezTo>
                  <a:lnTo>
                    <a:pt x="417" y="86"/>
                  </a:lnTo>
                  <a:cubicBezTo>
                    <a:pt x="447" y="79"/>
                    <a:pt x="478" y="76"/>
                    <a:pt x="509" y="76"/>
                  </a:cubicBezTo>
                  <a:cubicBezTo>
                    <a:pt x="517" y="76"/>
                    <a:pt x="525" y="76"/>
                    <a:pt x="533" y="77"/>
                  </a:cubicBezTo>
                  <a:cubicBezTo>
                    <a:pt x="572" y="79"/>
                    <a:pt x="610" y="88"/>
                    <a:pt x="646" y="103"/>
                  </a:cubicBezTo>
                  <a:cubicBezTo>
                    <a:pt x="667" y="113"/>
                    <a:pt x="684" y="127"/>
                    <a:pt x="699" y="144"/>
                  </a:cubicBezTo>
                  <a:cubicBezTo>
                    <a:pt x="714" y="160"/>
                    <a:pt x="728" y="179"/>
                    <a:pt x="739" y="198"/>
                  </a:cubicBezTo>
                  <a:cubicBezTo>
                    <a:pt x="751" y="218"/>
                    <a:pt x="762" y="238"/>
                    <a:pt x="770" y="259"/>
                  </a:cubicBezTo>
                  <a:cubicBezTo>
                    <a:pt x="779" y="280"/>
                    <a:pt x="784" y="301"/>
                    <a:pt x="789" y="323"/>
                  </a:cubicBezTo>
                  <a:cubicBezTo>
                    <a:pt x="793" y="346"/>
                    <a:pt x="796" y="368"/>
                    <a:pt x="800" y="392"/>
                  </a:cubicBezTo>
                  <a:cubicBezTo>
                    <a:pt x="805" y="415"/>
                    <a:pt x="810" y="436"/>
                    <a:pt x="813" y="458"/>
                  </a:cubicBezTo>
                  <a:cubicBezTo>
                    <a:pt x="820" y="503"/>
                    <a:pt x="824" y="547"/>
                    <a:pt x="826" y="591"/>
                  </a:cubicBezTo>
                  <a:cubicBezTo>
                    <a:pt x="830" y="634"/>
                    <a:pt x="832" y="676"/>
                    <a:pt x="832" y="719"/>
                  </a:cubicBezTo>
                  <a:cubicBezTo>
                    <a:pt x="831" y="763"/>
                    <a:pt x="834" y="803"/>
                    <a:pt x="832" y="843"/>
                  </a:cubicBezTo>
                  <a:cubicBezTo>
                    <a:pt x="831" y="880"/>
                    <a:pt x="826" y="918"/>
                    <a:pt x="816" y="954"/>
                  </a:cubicBezTo>
                  <a:cubicBezTo>
                    <a:pt x="812" y="972"/>
                    <a:pt x="808" y="991"/>
                    <a:pt x="804" y="1008"/>
                  </a:cubicBezTo>
                  <a:lnTo>
                    <a:pt x="792" y="1061"/>
                  </a:lnTo>
                  <a:cubicBezTo>
                    <a:pt x="785" y="1095"/>
                    <a:pt x="778" y="1127"/>
                    <a:pt x="770" y="1157"/>
                  </a:cubicBezTo>
                  <a:cubicBezTo>
                    <a:pt x="766" y="1173"/>
                    <a:pt x="762" y="1187"/>
                    <a:pt x="759" y="1202"/>
                  </a:cubicBezTo>
                  <a:cubicBezTo>
                    <a:pt x="755" y="1217"/>
                    <a:pt x="752" y="1231"/>
                    <a:pt x="749" y="1245"/>
                  </a:cubicBezTo>
                  <a:cubicBezTo>
                    <a:pt x="738" y="1300"/>
                    <a:pt x="727" y="1347"/>
                    <a:pt x="717" y="1385"/>
                  </a:cubicBezTo>
                  <a:cubicBezTo>
                    <a:pt x="710" y="1416"/>
                    <a:pt x="704" y="1447"/>
                    <a:pt x="701" y="1479"/>
                  </a:cubicBezTo>
                  <a:cubicBezTo>
                    <a:pt x="699" y="1502"/>
                    <a:pt x="702" y="1515"/>
                    <a:pt x="712" y="1520"/>
                  </a:cubicBezTo>
                  <a:cubicBezTo>
                    <a:pt x="713" y="1521"/>
                    <a:pt x="715" y="1521"/>
                    <a:pt x="717" y="1521"/>
                  </a:cubicBezTo>
                  <a:cubicBezTo>
                    <a:pt x="726" y="1521"/>
                    <a:pt x="737" y="1513"/>
                    <a:pt x="748" y="1496"/>
                  </a:cubicBezTo>
                  <a:cubicBezTo>
                    <a:pt x="766" y="1470"/>
                    <a:pt x="780" y="1440"/>
                    <a:pt x="791" y="1409"/>
                  </a:cubicBezTo>
                  <a:lnTo>
                    <a:pt x="803" y="1379"/>
                  </a:lnTo>
                  <a:cubicBezTo>
                    <a:pt x="807" y="1368"/>
                    <a:pt x="811" y="1356"/>
                    <a:pt x="815" y="1343"/>
                  </a:cubicBezTo>
                  <a:cubicBezTo>
                    <a:pt x="822" y="1319"/>
                    <a:pt x="829" y="1291"/>
                    <a:pt x="836" y="1263"/>
                  </a:cubicBezTo>
                  <a:cubicBezTo>
                    <a:pt x="839" y="1249"/>
                    <a:pt x="842" y="1235"/>
                    <a:pt x="845" y="1220"/>
                  </a:cubicBezTo>
                  <a:cubicBezTo>
                    <a:pt x="850" y="1205"/>
                    <a:pt x="853" y="1190"/>
                    <a:pt x="857" y="1174"/>
                  </a:cubicBezTo>
                  <a:cubicBezTo>
                    <a:pt x="865" y="1142"/>
                    <a:pt x="871" y="1108"/>
                    <a:pt x="878" y="1073"/>
                  </a:cubicBezTo>
                  <a:cubicBezTo>
                    <a:pt x="882" y="1055"/>
                    <a:pt x="884" y="1038"/>
                    <a:pt x="888" y="1021"/>
                  </a:cubicBezTo>
                  <a:cubicBezTo>
                    <a:pt x="891" y="1002"/>
                    <a:pt x="894" y="984"/>
                    <a:pt x="899" y="965"/>
                  </a:cubicBezTo>
                  <a:cubicBezTo>
                    <a:pt x="907" y="923"/>
                    <a:pt x="912" y="882"/>
                    <a:pt x="910" y="839"/>
                  </a:cubicBezTo>
                  <a:cubicBezTo>
                    <a:pt x="909" y="796"/>
                    <a:pt x="907" y="753"/>
                    <a:pt x="906" y="712"/>
                  </a:cubicBezTo>
                  <a:cubicBezTo>
                    <a:pt x="905" y="667"/>
                    <a:pt x="899" y="624"/>
                    <a:pt x="894" y="578"/>
                  </a:cubicBezTo>
                  <a:cubicBezTo>
                    <a:pt x="890" y="533"/>
                    <a:pt x="885" y="488"/>
                    <a:pt x="876" y="441"/>
                  </a:cubicBezTo>
                  <a:cubicBezTo>
                    <a:pt x="873" y="418"/>
                    <a:pt x="867" y="394"/>
                    <a:pt x="862" y="372"/>
                  </a:cubicBezTo>
                  <a:cubicBezTo>
                    <a:pt x="858" y="348"/>
                    <a:pt x="855" y="325"/>
                    <a:pt x="850" y="300"/>
                  </a:cubicBezTo>
                  <a:cubicBezTo>
                    <a:pt x="844" y="274"/>
                    <a:pt x="836" y="250"/>
                    <a:pt x="825" y="225"/>
                  </a:cubicBezTo>
                  <a:cubicBezTo>
                    <a:pt x="815" y="201"/>
                    <a:pt x="804" y="178"/>
                    <a:pt x="790" y="156"/>
                  </a:cubicBezTo>
                  <a:cubicBezTo>
                    <a:pt x="775" y="132"/>
                    <a:pt x="759" y="111"/>
                    <a:pt x="741" y="90"/>
                  </a:cubicBezTo>
                  <a:cubicBezTo>
                    <a:pt x="735" y="85"/>
                    <a:pt x="731" y="81"/>
                    <a:pt x="726" y="75"/>
                  </a:cubicBezTo>
                  <a:lnTo>
                    <a:pt x="708" y="62"/>
                  </a:lnTo>
                  <a:cubicBezTo>
                    <a:pt x="697" y="53"/>
                    <a:pt x="684" y="46"/>
                    <a:pt x="671" y="38"/>
                  </a:cubicBezTo>
                  <a:cubicBezTo>
                    <a:pt x="649" y="27"/>
                    <a:pt x="625" y="20"/>
                    <a:pt x="600" y="15"/>
                  </a:cubicBezTo>
                  <a:cubicBezTo>
                    <a:pt x="577" y="9"/>
                    <a:pt x="553" y="5"/>
                    <a:pt x="530" y="3"/>
                  </a:cubicBezTo>
                  <a:cubicBezTo>
                    <a:pt x="516" y="2"/>
                    <a:pt x="503" y="1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72979" y="843857"/>
              <a:ext cx="53154" cy="88589"/>
            </a:xfrm>
            <a:custGeom>
              <a:avLst/>
              <a:gdLst/>
              <a:ahLst/>
              <a:cxnLst/>
              <a:rect l="l" t="t" r="r" b="b"/>
              <a:pathLst>
                <a:path w="912" h="1520" extrusionOk="0">
                  <a:moveTo>
                    <a:pt x="196" y="0"/>
                  </a:moveTo>
                  <a:cubicBezTo>
                    <a:pt x="187" y="0"/>
                    <a:pt x="176" y="8"/>
                    <a:pt x="165" y="24"/>
                  </a:cubicBezTo>
                  <a:cubicBezTo>
                    <a:pt x="147" y="52"/>
                    <a:pt x="133" y="81"/>
                    <a:pt x="121" y="112"/>
                  </a:cubicBezTo>
                  <a:cubicBezTo>
                    <a:pt x="118" y="121"/>
                    <a:pt x="115" y="131"/>
                    <a:pt x="110" y="141"/>
                  </a:cubicBezTo>
                  <a:cubicBezTo>
                    <a:pt x="105" y="152"/>
                    <a:pt x="101" y="164"/>
                    <a:pt x="97" y="177"/>
                  </a:cubicBezTo>
                  <a:cubicBezTo>
                    <a:pt x="90" y="202"/>
                    <a:pt x="83" y="229"/>
                    <a:pt x="76" y="257"/>
                  </a:cubicBezTo>
                  <a:cubicBezTo>
                    <a:pt x="73" y="271"/>
                    <a:pt x="70" y="285"/>
                    <a:pt x="67" y="300"/>
                  </a:cubicBezTo>
                  <a:cubicBezTo>
                    <a:pt x="62" y="315"/>
                    <a:pt x="59" y="330"/>
                    <a:pt x="55" y="346"/>
                  </a:cubicBezTo>
                  <a:cubicBezTo>
                    <a:pt x="47" y="378"/>
                    <a:pt x="41" y="412"/>
                    <a:pt x="33" y="447"/>
                  </a:cubicBezTo>
                  <a:cubicBezTo>
                    <a:pt x="30" y="466"/>
                    <a:pt x="28" y="483"/>
                    <a:pt x="25" y="500"/>
                  </a:cubicBezTo>
                  <a:cubicBezTo>
                    <a:pt x="21" y="518"/>
                    <a:pt x="17" y="536"/>
                    <a:pt x="13" y="556"/>
                  </a:cubicBezTo>
                  <a:cubicBezTo>
                    <a:pt x="5" y="597"/>
                    <a:pt x="0" y="639"/>
                    <a:pt x="1" y="681"/>
                  </a:cubicBezTo>
                  <a:cubicBezTo>
                    <a:pt x="2" y="724"/>
                    <a:pt x="5" y="768"/>
                    <a:pt x="6" y="809"/>
                  </a:cubicBezTo>
                  <a:cubicBezTo>
                    <a:pt x="7" y="853"/>
                    <a:pt x="13" y="897"/>
                    <a:pt x="17" y="942"/>
                  </a:cubicBezTo>
                  <a:cubicBezTo>
                    <a:pt x="22" y="987"/>
                    <a:pt x="27" y="1032"/>
                    <a:pt x="36" y="1079"/>
                  </a:cubicBezTo>
                  <a:cubicBezTo>
                    <a:pt x="39" y="1103"/>
                    <a:pt x="45" y="1126"/>
                    <a:pt x="50" y="1149"/>
                  </a:cubicBezTo>
                  <a:cubicBezTo>
                    <a:pt x="54" y="1172"/>
                    <a:pt x="58" y="1196"/>
                    <a:pt x="63" y="1220"/>
                  </a:cubicBezTo>
                  <a:cubicBezTo>
                    <a:pt x="68" y="1246"/>
                    <a:pt x="76" y="1270"/>
                    <a:pt x="87" y="1295"/>
                  </a:cubicBezTo>
                  <a:cubicBezTo>
                    <a:pt x="97" y="1320"/>
                    <a:pt x="109" y="1342"/>
                    <a:pt x="123" y="1364"/>
                  </a:cubicBezTo>
                  <a:cubicBezTo>
                    <a:pt x="137" y="1388"/>
                    <a:pt x="153" y="1409"/>
                    <a:pt x="171" y="1430"/>
                  </a:cubicBezTo>
                  <a:cubicBezTo>
                    <a:pt x="177" y="1435"/>
                    <a:pt x="181" y="1439"/>
                    <a:pt x="186" y="1445"/>
                  </a:cubicBezTo>
                  <a:lnTo>
                    <a:pt x="203" y="1459"/>
                  </a:lnTo>
                  <a:cubicBezTo>
                    <a:pt x="215" y="1467"/>
                    <a:pt x="228" y="1475"/>
                    <a:pt x="241" y="1482"/>
                  </a:cubicBezTo>
                  <a:cubicBezTo>
                    <a:pt x="263" y="1493"/>
                    <a:pt x="288" y="1500"/>
                    <a:pt x="313" y="1506"/>
                  </a:cubicBezTo>
                  <a:cubicBezTo>
                    <a:pt x="335" y="1511"/>
                    <a:pt x="358" y="1515"/>
                    <a:pt x="382" y="1517"/>
                  </a:cubicBezTo>
                  <a:cubicBezTo>
                    <a:pt x="396" y="1519"/>
                    <a:pt x="409" y="1519"/>
                    <a:pt x="423" y="1519"/>
                  </a:cubicBezTo>
                  <a:cubicBezTo>
                    <a:pt x="456" y="1519"/>
                    <a:pt x="489" y="1516"/>
                    <a:pt x="522" y="1509"/>
                  </a:cubicBezTo>
                  <a:cubicBezTo>
                    <a:pt x="564" y="1498"/>
                    <a:pt x="604" y="1493"/>
                    <a:pt x="650" y="1479"/>
                  </a:cubicBezTo>
                  <a:cubicBezTo>
                    <a:pt x="673" y="1471"/>
                    <a:pt x="694" y="1463"/>
                    <a:pt x="716" y="1451"/>
                  </a:cubicBezTo>
                  <a:cubicBezTo>
                    <a:pt x="735" y="1439"/>
                    <a:pt x="755" y="1428"/>
                    <a:pt x="773" y="1415"/>
                  </a:cubicBezTo>
                  <a:cubicBezTo>
                    <a:pt x="847" y="1364"/>
                    <a:pt x="911" y="1274"/>
                    <a:pt x="907" y="1177"/>
                  </a:cubicBezTo>
                  <a:cubicBezTo>
                    <a:pt x="905" y="1135"/>
                    <a:pt x="896" y="1093"/>
                    <a:pt x="881" y="1053"/>
                  </a:cubicBezTo>
                  <a:lnTo>
                    <a:pt x="845" y="951"/>
                  </a:lnTo>
                  <a:cubicBezTo>
                    <a:pt x="832" y="918"/>
                    <a:pt x="819" y="887"/>
                    <a:pt x="807" y="856"/>
                  </a:cubicBezTo>
                  <a:lnTo>
                    <a:pt x="771" y="768"/>
                  </a:lnTo>
                  <a:cubicBezTo>
                    <a:pt x="758" y="739"/>
                    <a:pt x="749" y="713"/>
                    <a:pt x="736" y="688"/>
                  </a:cubicBezTo>
                  <a:cubicBezTo>
                    <a:pt x="722" y="662"/>
                    <a:pt x="709" y="639"/>
                    <a:pt x="697" y="618"/>
                  </a:cubicBezTo>
                  <a:cubicBezTo>
                    <a:pt x="685" y="597"/>
                    <a:pt x="675" y="578"/>
                    <a:pt x="665" y="561"/>
                  </a:cubicBezTo>
                  <a:cubicBezTo>
                    <a:pt x="655" y="541"/>
                    <a:pt x="645" y="524"/>
                    <a:pt x="636" y="509"/>
                  </a:cubicBezTo>
                  <a:cubicBezTo>
                    <a:pt x="617" y="479"/>
                    <a:pt x="603" y="457"/>
                    <a:pt x="595" y="443"/>
                  </a:cubicBezTo>
                  <a:lnTo>
                    <a:pt x="581" y="419"/>
                  </a:lnTo>
                  <a:lnTo>
                    <a:pt x="569" y="398"/>
                  </a:lnTo>
                  <a:lnTo>
                    <a:pt x="547" y="352"/>
                  </a:lnTo>
                  <a:cubicBezTo>
                    <a:pt x="538" y="336"/>
                    <a:pt x="531" y="320"/>
                    <a:pt x="522" y="305"/>
                  </a:cubicBezTo>
                  <a:cubicBezTo>
                    <a:pt x="513" y="290"/>
                    <a:pt x="504" y="276"/>
                    <a:pt x="493" y="262"/>
                  </a:cubicBezTo>
                  <a:cubicBezTo>
                    <a:pt x="475" y="237"/>
                    <a:pt x="457" y="213"/>
                    <a:pt x="440" y="193"/>
                  </a:cubicBezTo>
                  <a:cubicBezTo>
                    <a:pt x="423" y="172"/>
                    <a:pt x="404" y="151"/>
                    <a:pt x="392" y="136"/>
                  </a:cubicBezTo>
                  <a:cubicBezTo>
                    <a:pt x="369" y="107"/>
                    <a:pt x="346" y="82"/>
                    <a:pt x="320" y="57"/>
                  </a:cubicBezTo>
                  <a:cubicBezTo>
                    <a:pt x="305" y="44"/>
                    <a:pt x="294" y="37"/>
                    <a:pt x="286" y="37"/>
                  </a:cubicBezTo>
                  <a:cubicBezTo>
                    <a:pt x="284" y="37"/>
                    <a:pt x="282" y="38"/>
                    <a:pt x="280" y="39"/>
                  </a:cubicBezTo>
                  <a:cubicBezTo>
                    <a:pt x="274" y="43"/>
                    <a:pt x="275" y="59"/>
                    <a:pt x="283" y="84"/>
                  </a:cubicBezTo>
                  <a:cubicBezTo>
                    <a:pt x="293" y="118"/>
                    <a:pt x="307" y="151"/>
                    <a:pt x="323" y="184"/>
                  </a:cubicBezTo>
                  <a:cubicBezTo>
                    <a:pt x="333" y="206"/>
                    <a:pt x="347" y="226"/>
                    <a:pt x="360" y="248"/>
                  </a:cubicBezTo>
                  <a:lnTo>
                    <a:pt x="403" y="322"/>
                  </a:lnTo>
                  <a:cubicBezTo>
                    <a:pt x="412" y="336"/>
                    <a:pt x="418" y="348"/>
                    <a:pt x="425" y="362"/>
                  </a:cubicBezTo>
                  <a:cubicBezTo>
                    <a:pt x="432" y="375"/>
                    <a:pt x="438" y="389"/>
                    <a:pt x="444" y="406"/>
                  </a:cubicBezTo>
                  <a:cubicBezTo>
                    <a:pt x="451" y="422"/>
                    <a:pt x="459" y="438"/>
                    <a:pt x="466" y="455"/>
                  </a:cubicBezTo>
                  <a:cubicBezTo>
                    <a:pt x="471" y="462"/>
                    <a:pt x="475" y="472"/>
                    <a:pt x="480" y="480"/>
                  </a:cubicBezTo>
                  <a:lnTo>
                    <a:pt x="495" y="505"/>
                  </a:lnTo>
                  <a:lnTo>
                    <a:pt x="537" y="570"/>
                  </a:lnTo>
                  <a:cubicBezTo>
                    <a:pt x="546" y="585"/>
                    <a:pt x="554" y="600"/>
                    <a:pt x="565" y="617"/>
                  </a:cubicBezTo>
                  <a:cubicBezTo>
                    <a:pt x="575" y="635"/>
                    <a:pt x="586" y="656"/>
                    <a:pt x="599" y="676"/>
                  </a:cubicBezTo>
                  <a:cubicBezTo>
                    <a:pt x="612" y="696"/>
                    <a:pt x="626" y="718"/>
                    <a:pt x="638" y="740"/>
                  </a:cubicBezTo>
                  <a:cubicBezTo>
                    <a:pt x="649" y="763"/>
                    <a:pt x="662" y="788"/>
                    <a:pt x="674" y="816"/>
                  </a:cubicBezTo>
                  <a:cubicBezTo>
                    <a:pt x="686" y="843"/>
                    <a:pt x="698" y="872"/>
                    <a:pt x="711" y="901"/>
                  </a:cubicBezTo>
                  <a:cubicBezTo>
                    <a:pt x="723" y="929"/>
                    <a:pt x="737" y="960"/>
                    <a:pt x="750" y="992"/>
                  </a:cubicBezTo>
                  <a:cubicBezTo>
                    <a:pt x="773" y="1056"/>
                    <a:pt x="810" y="1128"/>
                    <a:pt x="812" y="1183"/>
                  </a:cubicBezTo>
                  <a:cubicBezTo>
                    <a:pt x="815" y="1240"/>
                    <a:pt x="779" y="1302"/>
                    <a:pt x="717" y="1347"/>
                  </a:cubicBezTo>
                  <a:cubicBezTo>
                    <a:pt x="702" y="1359"/>
                    <a:pt x="686" y="1370"/>
                    <a:pt x="669" y="1379"/>
                  </a:cubicBezTo>
                  <a:cubicBezTo>
                    <a:pt x="652" y="1389"/>
                    <a:pt x="634" y="1398"/>
                    <a:pt x="616" y="1403"/>
                  </a:cubicBezTo>
                  <a:cubicBezTo>
                    <a:pt x="598" y="1409"/>
                    <a:pt x="578" y="1415"/>
                    <a:pt x="557" y="1419"/>
                  </a:cubicBezTo>
                  <a:lnTo>
                    <a:pt x="496" y="1434"/>
                  </a:lnTo>
                  <a:cubicBezTo>
                    <a:pt x="466" y="1442"/>
                    <a:pt x="435" y="1445"/>
                    <a:pt x="403" y="1445"/>
                  </a:cubicBezTo>
                  <a:cubicBezTo>
                    <a:pt x="395" y="1445"/>
                    <a:pt x="388" y="1445"/>
                    <a:pt x="380" y="1445"/>
                  </a:cubicBezTo>
                  <a:cubicBezTo>
                    <a:pt x="340" y="1441"/>
                    <a:pt x="302" y="1433"/>
                    <a:pt x="265" y="1418"/>
                  </a:cubicBezTo>
                  <a:cubicBezTo>
                    <a:pt x="246" y="1407"/>
                    <a:pt x="228" y="1394"/>
                    <a:pt x="214" y="1377"/>
                  </a:cubicBezTo>
                  <a:cubicBezTo>
                    <a:pt x="199" y="1360"/>
                    <a:pt x="185" y="1342"/>
                    <a:pt x="174" y="1323"/>
                  </a:cubicBezTo>
                  <a:cubicBezTo>
                    <a:pt x="162" y="1302"/>
                    <a:pt x="151" y="1282"/>
                    <a:pt x="143" y="1262"/>
                  </a:cubicBezTo>
                  <a:cubicBezTo>
                    <a:pt x="134" y="1240"/>
                    <a:pt x="128" y="1219"/>
                    <a:pt x="124" y="1198"/>
                  </a:cubicBezTo>
                  <a:cubicBezTo>
                    <a:pt x="120" y="1174"/>
                    <a:pt x="117" y="1153"/>
                    <a:pt x="113" y="1129"/>
                  </a:cubicBezTo>
                  <a:cubicBezTo>
                    <a:pt x="108" y="1106"/>
                    <a:pt x="103" y="1084"/>
                    <a:pt x="100" y="1062"/>
                  </a:cubicBezTo>
                  <a:cubicBezTo>
                    <a:pt x="93" y="1018"/>
                    <a:pt x="89" y="973"/>
                    <a:pt x="86" y="929"/>
                  </a:cubicBezTo>
                  <a:cubicBezTo>
                    <a:pt x="82" y="888"/>
                    <a:pt x="79" y="845"/>
                    <a:pt x="81" y="802"/>
                  </a:cubicBezTo>
                  <a:cubicBezTo>
                    <a:pt x="82" y="758"/>
                    <a:pt x="79" y="717"/>
                    <a:pt x="81" y="678"/>
                  </a:cubicBezTo>
                  <a:cubicBezTo>
                    <a:pt x="82" y="641"/>
                    <a:pt x="87" y="603"/>
                    <a:pt x="97" y="567"/>
                  </a:cubicBezTo>
                  <a:lnTo>
                    <a:pt x="109" y="512"/>
                  </a:lnTo>
                  <a:cubicBezTo>
                    <a:pt x="114" y="493"/>
                    <a:pt x="117" y="476"/>
                    <a:pt x="120" y="459"/>
                  </a:cubicBezTo>
                  <a:cubicBezTo>
                    <a:pt x="128" y="426"/>
                    <a:pt x="135" y="394"/>
                    <a:pt x="143" y="363"/>
                  </a:cubicBezTo>
                  <a:cubicBezTo>
                    <a:pt x="147" y="348"/>
                    <a:pt x="150" y="333"/>
                    <a:pt x="154" y="319"/>
                  </a:cubicBezTo>
                  <a:cubicBezTo>
                    <a:pt x="157" y="304"/>
                    <a:pt x="161" y="289"/>
                    <a:pt x="164" y="275"/>
                  </a:cubicBezTo>
                  <a:cubicBezTo>
                    <a:pt x="175" y="221"/>
                    <a:pt x="186" y="174"/>
                    <a:pt x="196" y="135"/>
                  </a:cubicBezTo>
                  <a:cubicBezTo>
                    <a:pt x="203" y="104"/>
                    <a:pt x="209" y="73"/>
                    <a:pt x="212" y="42"/>
                  </a:cubicBezTo>
                  <a:cubicBezTo>
                    <a:pt x="213" y="20"/>
                    <a:pt x="211" y="6"/>
                    <a:pt x="201" y="1"/>
                  </a:cubicBezTo>
                  <a:cubicBezTo>
                    <a:pt x="200" y="1"/>
                    <a:pt x="198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87258" y="834590"/>
              <a:ext cx="89580" cy="49890"/>
            </a:xfrm>
            <a:custGeom>
              <a:avLst/>
              <a:gdLst/>
              <a:ahLst/>
              <a:cxnLst/>
              <a:rect l="l" t="t" r="r" b="b"/>
              <a:pathLst>
                <a:path w="1537" h="856" extrusionOk="0">
                  <a:moveTo>
                    <a:pt x="866" y="0"/>
                  </a:moveTo>
                  <a:cubicBezTo>
                    <a:pt x="837" y="0"/>
                    <a:pt x="812" y="1"/>
                    <a:pt x="787" y="2"/>
                  </a:cubicBezTo>
                  <a:cubicBezTo>
                    <a:pt x="763" y="3"/>
                    <a:pt x="742" y="4"/>
                    <a:pt x="722" y="4"/>
                  </a:cubicBezTo>
                  <a:lnTo>
                    <a:pt x="663" y="6"/>
                  </a:lnTo>
                  <a:lnTo>
                    <a:pt x="585" y="13"/>
                  </a:lnTo>
                  <a:lnTo>
                    <a:pt x="558" y="15"/>
                  </a:lnTo>
                  <a:lnTo>
                    <a:pt x="534" y="16"/>
                  </a:lnTo>
                  <a:lnTo>
                    <a:pt x="481" y="15"/>
                  </a:lnTo>
                  <a:cubicBezTo>
                    <a:pt x="470" y="15"/>
                    <a:pt x="458" y="15"/>
                    <a:pt x="446" y="15"/>
                  </a:cubicBezTo>
                  <a:cubicBezTo>
                    <a:pt x="440" y="15"/>
                    <a:pt x="434" y="15"/>
                    <a:pt x="428" y="15"/>
                  </a:cubicBezTo>
                  <a:cubicBezTo>
                    <a:pt x="411" y="15"/>
                    <a:pt x="394" y="17"/>
                    <a:pt x="378" y="20"/>
                  </a:cubicBezTo>
                  <a:cubicBezTo>
                    <a:pt x="347" y="25"/>
                    <a:pt x="318" y="31"/>
                    <a:pt x="291" y="36"/>
                  </a:cubicBezTo>
                  <a:lnTo>
                    <a:pt x="218" y="54"/>
                  </a:lnTo>
                  <a:cubicBezTo>
                    <a:pt x="183" y="60"/>
                    <a:pt x="149" y="68"/>
                    <a:pt x="115" y="80"/>
                  </a:cubicBezTo>
                  <a:cubicBezTo>
                    <a:pt x="91" y="89"/>
                    <a:pt x="79" y="98"/>
                    <a:pt x="80" y="107"/>
                  </a:cubicBezTo>
                  <a:cubicBezTo>
                    <a:pt x="81" y="114"/>
                    <a:pt x="96" y="120"/>
                    <a:pt x="122" y="125"/>
                  </a:cubicBezTo>
                  <a:cubicBezTo>
                    <a:pt x="157" y="132"/>
                    <a:pt x="193" y="135"/>
                    <a:pt x="229" y="136"/>
                  </a:cubicBezTo>
                  <a:cubicBezTo>
                    <a:pt x="252" y="136"/>
                    <a:pt x="277" y="135"/>
                    <a:pt x="304" y="133"/>
                  </a:cubicBezTo>
                  <a:lnTo>
                    <a:pt x="389" y="127"/>
                  </a:lnTo>
                  <a:cubicBezTo>
                    <a:pt x="405" y="126"/>
                    <a:pt x="418" y="126"/>
                    <a:pt x="433" y="126"/>
                  </a:cubicBezTo>
                  <a:cubicBezTo>
                    <a:pt x="448" y="127"/>
                    <a:pt x="464" y="128"/>
                    <a:pt x="481" y="129"/>
                  </a:cubicBezTo>
                  <a:lnTo>
                    <a:pt x="535" y="133"/>
                  </a:lnTo>
                  <a:lnTo>
                    <a:pt x="564" y="133"/>
                  </a:lnTo>
                  <a:lnTo>
                    <a:pt x="592" y="130"/>
                  </a:lnTo>
                  <a:lnTo>
                    <a:pt x="669" y="123"/>
                  </a:lnTo>
                  <a:lnTo>
                    <a:pt x="723" y="120"/>
                  </a:lnTo>
                  <a:cubicBezTo>
                    <a:pt x="744" y="119"/>
                    <a:pt x="768" y="118"/>
                    <a:pt x="791" y="116"/>
                  </a:cubicBezTo>
                  <a:cubicBezTo>
                    <a:pt x="816" y="113"/>
                    <a:pt x="840" y="112"/>
                    <a:pt x="866" y="111"/>
                  </a:cubicBezTo>
                  <a:cubicBezTo>
                    <a:pt x="891" y="111"/>
                    <a:pt x="920" y="112"/>
                    <a:pt x="949" y="114"/>
                  </a:cubicBezTo>
                  <a:cubicBezTo>
                    <a:pt x="979" y="116"/>
                    <a:pt x="1010" y="118"/>
                    <a:pt x="1042" y="120"/>
                  </a:cubicBezTo>
                  <a:cubicBezTo>
                    <a:pt x="1075" y="122"/>
                    <a:pt x="1108" y="124"/>
                    <a:pt x="1142" y="127"/>
                  </a:cubicBezTo>
                  <a:cubicBezTo>
                    <a:pt x="1209" y="136"/>
                    <a:pt x="1289" y="137"/>
                    <a:pt x="1340" y="160"/>
                  </a:cubicBezTo>
                  <a:cubicBezTo>
                    <a:pt x="1392" y="184"/>
                    <a:pt x="1431" y="245"/>
                    <a:pt x="1442" y="321"/>
                  </a:cubicBezTo>
                  <a:cubicBezTo>
                    <a:pt x="1446" y="340"/>
                    <a:pt x="1448" y="359"/>
                    <a:pt x="1449" y="379"/>
                  </a:cubicBezTo>
                  <a:cubicBezTo>
                    <a:pt x="1449" y="398"/>
                    <a:pt x="1448" y="416"/>
                    <a:pt x="1446" y="435"/>
                  </a:cubicBezTo>
                  <a:cubicBezTo>
                    <a:pt x="1441" y="454"/>
                    <a:pt x="1437" y="475"/>
                    <a:pt x="1432" y="495"/>
                  </a:cubicBezTo>
                  <a:cubicBezTo>
                    <a:pt x="1427" y="515"/>
                    <a:pt x="1422" y="537"/>
                    <a:pt x="1418" y="556"/>
                  </a:cubicBezTo>
                  <a:cubicBezTo>
                    <a:pt x="1408" y="594"/>
                    <a:pt x="1393" y="631"/>
                    <a:pt x="1373" y="664"/>
                  </a:cubicBezTo>
                  <a:cubicBezTo>
                    <a:pt x="1353" y="698"/>
                    <a:pt x="1327" y="728"/>
                    <a:pt x="1297" y="754"/>
                  </a:cubicBezTo>
                  <a:cubicBezTo>
                    <a:pt x="1279" y="767"/>
                    <a:pt x="1258" y="775"/>
                    <a:pt x="1237" y="780"/>
                  </a:cubicBezTo>
                  <a:cubicBezTo>
                    <a:pt x="1215" y="786"/>
                    <a:pt x="1192" y="790"/>
                    <a:pt x="1170" y="791"/>
                  </a:cubicBezTo>
                  <a:cubicBezTo>
                    <a:pt x="1158" y="792"/>
                    <a:pt x="1147" y="793"/>
                    <a:pt x="1136" y="793"/>
                  </a:cubicBezTo>
                  <a:cubicBezTo>
                    <a:pt x="1124" y="793"/>
                    <a:pt x="1113" y="792"/>
                    <a:pt x="1101" y="791"/>
                  </a:cubicBezTo>
                  <a:cubicBezTo>
                    <a:pt x="1079" y="789"/>
                    <a:pt x="1057" y="785"/>
                    <a:pt x="1036" y="778"/>
                  </a:cubicBezTo>
                  <a:lnTo>
                    <a:pt x="970" y="757"/>
                  </a:lnTo>
                  <a:cubicBezTo>
                    <a:pt x="947" y="751"/>
                    <a:pt x="926" y="745"/>
                    <a:pt x="905" y="738"/>
                  </a:cubicBezTo>
                  <a:cubicBezTo>
                    <a:pt x="863" y="723"/>
                    <a:pt x="821" y="706"/>
                    <a:pt x="782" y="689"/>
                  </a:cubicBezTo>
                  <a:cubicBezTo>
                    <a:pt x="741" y="673"/>
                    <a:pt x="703" y="654"/>
                    <a:pt x="665" y="635"/>
                  </a:cubicBezTo>
                  <a:cubicBezTo>
                    <a:pt x="627" y="614"/>
                    <a:pt x="589" y="597"/>
                    <a:pt x="555" y="577"/>
                  </a:cubicBezTo>
                  <a:cubicBezTo>
                    <a:pt x="522" y="559"/>
                    <a:pt x="491" y="538"/>
                    <a:pt x="463" y="513"/>
                  </a:cubicBezTo>
                  <a:lnTo>
                    <a:pt x="421" y="476"/>
                  </a:lnTo>
                  <a:lnTo>
                    <a:pt x="379" y="442"/>
                  </a:lnTo>
                  <a:cubicBezTo>
                    <a:pt x="353" y="420"/>
                    <a:pt x="327" y="399"/>
                    <a:pt x="304" y="377"/>
                  </a:cubicBezTo>
                  <a:lnTo>
                    <a:pt x="270" y="348"/>
                  </a:lnTo>
                  <a:lnTo>
                    <a:pt x="235" y="320"/>
                  </a:lnTo>
                  <a:cubicBezTo>
                    <a:pt x="193" y="284"/>
                    <a:pt x="156" y="252"/>
                    <a:pt x="126" y="226"/>
                  </a:cubicBezTo>
                  <a:cubicBezTo>
                    <a:pt x="103" y="205"/>
                    <a:pt x="77" y="186"/>
                    <a:pt x="50" y="169"/>
                  </a:cubicBezTo>
                  <a:cubicBezTo>
                    <a:pt x="38" y="161"/>
                    <a:pt x="27" y="157"/>
                    <a:pt x="20" y="157"/>
                  </a:cubicBezTo>
                  <a:cubicBezTo>
                    <a:pt x="16" y="157"/>
                    <a:pt x="12" y="158"/>
                    <a:pt x="10" y="160"/>
                  </a:cubicBezTo>
                  <a:cubicBezTo>
                    <a:pt x="0" y="166"/>
                    <a:pt x="1" y="181"/>
                    <a:pt x="15" y="203"/>
                  </a:cubicBezTo>
                  <a:cubicBezTo>
                    <a:pt x="31" y="231"/>
                    <a:pt x="50" y="258"/>
                    <a:pt x="73" y="281"/>
                  </a:cubicBezTo>
                  <a:lnTo>
                    <a:pt x="94" y="305"/>
                  </a:lnTo>
                  <a:cubicBezTo>
                    <a:pt x="102" y="313"/>
                    <a:pt x="110" y="323"/>
                    <a:pt x="120" y="331"/>
                  </a:cubicBezTo>
                  <a:cubicBezTo>
                    <a:pt x="139" y="350"/>
                    <a:pt x="159" y="369"/>
                    <a:pt x="182" y="387"/>
                  </a:cubicBezTo>
                  <a:lnTo>
                    <a:pt x="215" y="415"/>
                  </a:lnTo>
                  <a:cubicBezTo>
                    <a:pt x="227" y="426"/>
                    <a:pt x="239" y="436"/>
                    <a:pt x="251" y="447"/>
                  </a:cubicBezTo>
                  <a:cubicBezTo>
                    <a:pt x="276" y="468"/>
                    <a:pt x="303" y="490"/>
                    <a:pt x="332" y="512"/>
                  </a:cubicBezTo>
                  <a:cubicBezTo>
                    <a:pt x="345" y="524"/>
                    <a:pt x="360" y="534"/>
                    <a:pt x="373" y="545"/>
                  </a:cubicBezTo>
                  <a:lnTo>
                    <a:pt x="418" y="581"/>
                  </a:lnTo>
                  <a:cubicBezTo>
                    <a:pt x="450" y="607"/>
                    <a:pt x="486" y="630"/>
                    <a:pt x="524" y="649"/>
                  </a:cubicBezTo>
                  <a:lnTo>
                    <a:pt x="638" y="702"/>
                  </a:lnTo>
                  <a:cubicBezTo>
                    <a:pt x="679" y="722"/>
                    <a:pt x="721" y="737"/>
                    <a:pt x="762" y="753"/>
                  </a:cubicBezTo>
                  <a:cubicBezTo>
                    <a:pt x="805" y="770"/>
                    <a:pt x="847" y="787"/>
                    <a:pt x="893" y="801"/>
                  </a:cubicBezTo>
                  <a:cubicBezTo>
                    <a:pt x="915" y="808"/>
                    <a:pt x="939" y="814"/>
                    <a:pt x="961" y="820"/>
                  </a:cubicBezTo>
                  <a:cubicBezTo>
                    <a:pt x="984" y="826"/>
                    <a:pt x="1006" y="835"/>
                    <a:pt x="1031" y="841"/>
                  </a:cubicBezTo>
                  <a:cubicBezTo>
                    <a:pt x="1055" y="848"/>
                    <a:pt x="1082" y="853"/>
                    <a:pt x="1108" y="854"/>
                  </a:cubicBezTo>
                  <a:cubicBezTo>
                    <a:pt x="1121" y="855"/>
                    <a:pt x="1134" y="856"/>
                    <a:pt x="1147" y="856"/>
                  </a:cubicBezTo>
                  <a:cubicBezTo>
                    <a:pt x="1160" y="856"/>
                    <a:pt x="1173" y="855"/>
                    <a:pt x="1187" y="854"/>
                  </a:cubicBezTo>
                  <a:cubicBezTo>
                    <a:pt x="1214" y="853"/>
                    <a:pt x="1240" y="848"/>
                    <a:pt x="1267" y="841"/>
                  </a:cubicBezTo>
                  <a:cubicBezTo>
                    <a:pt x="1273" y="839"/>
                    <a:pt x="1280" y="837"/>
                    <a:pt x="1286" y="835"/>
                  </a:cubicBezTo>
                  <a:lnTo>
                    <a:pt x="1308" y="826"/>
                  </a:lnTo>
                  <a:cubicBezTo>
                    <a:pt x="1320" y="820"/>
                    <a:pt x="1333" y="813"/>
                    <a:pt x="1345" y="804"/>
                  </a:cubicBezTo>
                  <a:cubicBezTo>
                    <a:pt x="1365" y="788"/>
                    <a:pt x="1384" y="771"/>
                    <a:pt x="1400" y="752"/>
                  </a:cubicBezTo>
                  <a:cubicBezTo>
                    <a:pt x="1415" y="733"/>
                    <a:pt x="1428" y="715"/>
                    <a:pt x="1441" y="695"/>
                  </a:cubicBezTo>
                  <a:cubicBezTo>
                    <a:pt x="1467" y="655"/>
                    <a:pt x="1485" y="613"/>
                    <a:pt x="1498" y="567"/>
                  </a:cubicBezTo>
                  <a:cubicBezTo>
                    <a:pt x="1508" y="525"/>
                    <a:pt x="1523" y="485"/>
                    <a:pt x="1530" y="438"/>
                  </a:cubicBezTo>
                  <a:cubicBezTo>
                    <a:pt x="1534" y="416"/>
                    <a:pt x="1536" y="391"/>
                    <a:pt x="1535" y="368"/>
                  </a:cubicBezTo>
                  <a:cubicBezTo>
                    <a:pt x="1534" y="345"/>
                    <a:pt x="1533" y="323"/>
                    <a:pt x="1530" y="300"/>
                  </a:cubicBezTo>
                  <a:cubicBezTo>
                    <a:pt x="1518" y="212"/>
                    <a:pt x="1468" y="113"/>
                    <a:pt x="1380" y="73"/>
                  </a:cubicBezTo>
                  <a:cubicBezTo>
                    <a:pt x="1342" y="56"/>
                    <a:pt x="1300" y="44"/>
                    <a:pt x="1258" y="39"/>
                  </a:cubicBezTo>
                  <a:lnTo>
                    <a:pt x="1150" y="25"/>
                  </a:lnTo>
                  <a:cubicBezTo>
                    <a:pt x="1116" y="20"/>
                    <a:pt x="1082" y="16"/>
                    <a:pt x="1049" y="14"/>
                  </a:cubicBezTo>
                  <a:lnTo>
                    <a:pt x="955" y="4"/>
                  </a:lnTo>
                  <a:cubicBezTo>
                    <a:pt x="924" y="3"/>
                    <a:pt x="895" y="0"/>
                    <a:pt x="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095638" y="798280"/>
              <a:ext cx="89464" cy="49948"/>
            </a:xfrm>
            <a:custGeom>
              <a:avLst/>
              <a:gdLst/>
              <a:ahLst/>
              <a:cxnLst/>
              <a:rect l="l" t="t" r="r" b="b"/>
              <a:pathLst>
                <a:path w="1535" h="857" extrusionOk="0">
                  <a:moveTo>
                    <a:pt x="390" y="0"/>
                  </a:moveTo>
                  <a:cubicBezTo>
                    <a:pt x="377" y="0"/>
                    <a:pt x="364" y="1"/>
                    <a:pt x="350" y="2"/>
                  </a:cubicBezTo>
                  <a:cubicBezTo>
                    <a:pt x="323" y="4"/>
                    <a:pt x="297" y="8"/>
                    <a:pt x="270" y="16"/>
                  </a:cubicBezTo>
                  <a:cubicBezTo>
                    <a:pt x="264" y="17"/>
                    <a:pt x="257" y="19"/>
                    <a:pt x="251" y="22"/>
                  </a:cubicBezTo>
                  <a:lnTo>
                    <a:pt x="229" y="31"/>
                  </a:lnTo>
                  <a:cubicBezTo>
                    <a:pt x="217" y="37"/>
                    <a:pt x="205" y="45"/>
                    <a:pt x="192" y="53"/>
                  </a:cubicBezTo>
                  <a:cubicBezTo>
                    <a:pt x="173" y="68"/>
                    <a:pt x="155" y="85"/>
                    <a:pt x="139" y="105"/>
                  </a:cubicBezTo>
                  <a:cubicBezTo>
                    <a:pt x="123" y="123"/>
                    <a:pt x="109" y="142"/>
                    <a:pt x="96" y="161"/>
                  </a:cubicBezTo>
                  <a:cubicBezTo>
                    <a:pt x="70" y="201"/>
                    <a:pt x="52" y="245"/>
                    <a:pt x="39" y="290"/>
                  </a:cubicBezTo>
                  <a:cubicBezTo>
                    <a:pt x="30" y="331"/>
                    <a:pt x="16" y="371"/>
                    <a:pt x="7" y="418"/>
                  </a:cubicBezTo>
                  <a:cubicBezTo>
                    <a:pt x="3" y="441"/>
                    <a:pt x="1" y="465"/>
                    <a:pt x="2" y="488"/>
                  </a:cubicBezTo>
                  <a:cubicBezTo>
                    <a:pt x="3" y="511"/>
                    <a:pt x="5" y="534"/>
                    <a:pt x="8" y="557"/>
                  </a:cubicBezTo>
                  <a:cubicBezTo>
                    <a:pt x="19" y="644"/>
                    <a:pt x="69" y="744"/>
                    <a:pt x="157" y="783"/>
                  </a:cubicBezTo>
                  <a:cubicBezTo>
                    <a:pt x="195" y="802"/>
                    <a:pt x="237" y="812"/>
                    <a:pt x="279" y="818"/>
                  </a:cubicBezTo>
                  <a:lnTo>
                    <a:pt x="387" y="833"/>
                  </a:lnTo>
                  <a:cubicBezTo>
                    <a:pt x="422" y="837"/>
                    <a:pt x="455" y="840"/>
                    <a:pt x="488" y="843"/>
                  </a:cubicBezTo>
                  <a:lnTo>
                    <a:pt x="583" y="852"/>
                  </a:lnTo>
                  <a:cubicBezTo>
                    <a:pt x="613" y="853"/>
                    <a:pt x="642" y="856"/>
                    <a:pt x="671" y="856"/>
                  </a:cubicBezTo>
                  <a:cubicBezTo>
                    <a:pt x="679" y="856"/>
                    <a:pt x="686" y="857"/>
                    <a:pt x="693" y="857"/>
                  </a:cubicBezTo>
                  <a:cubicBezTo>
                    <a:pt x="713" y="857"/>
                    <a:pt x="732" y="856"/>
                    <a:pt x="750" y="854"/>
                  </a:cubicBezTo>
                  <a:cubicBezTo>
                    <a:pt x="774" y="853"/>
                    <a:pt x="796" y="852"/>
                    <a:pt x="815" y="852"/>
                  </a:cubicBezTo>
                  <a:lnTo>
                    <a:pt x="874" y="850"/>
                  </a:lnTo>
                  <a:lnTo>
                    <a:pt x="952" y="843"/>
                  </a:lnTo>
                  <a:lnTo>
                    <a:pt x="979" y="841"/>
                  </a:lnTo>
                  <a:lnTo>
                    <a:pt x="1004" y="841"/>
                  </a:lnTo>
                  <a:lnTo>
                    <a:pt x="1056" y="842"/>
                  </a:lnTo>
                  <a:cubicBezTo>
                    <a:pt x="1068" y="842"/>
                    <a:pt x="1080" y="843"/>
                    <a:pt x="1091" y="843"/>
                  </a:cubicBezTo>
                  <a:cubicBezTo>
                    <a:pt x="1097" y="843"/>
                    <a:pt x="1103" y="843"/>
                    <a:pt x="1109" y="842"/>
                  </a:cubicBezTo>
                  <a:cubicBezTo>
                    <a:pt x="1126" y="841"/>
                    <a:pt x="1143" y="840"/>
                    <a:pt x="1160" y="837"/>
                  </a:cubicBezTo>
                  <a:cubicBezTo>
                    <a:pt x="1191" y="832"/>
                    <a:pt x="1220" y="826"/>
                    <a:pt x="1247" y="821"/>
                  </a:cubicBezTo>
                  <a:lnTo>
                    <a:pt x="1320" y="804"/>
                  </a:lnTo>
                  <a:cubicBezTo>
                    <a:pt x="1354" y="797"/>
                    <a:pt x="1388" y="789"/>
                    <a:pt x="1422" y="777"/>
                  </a:cubicBezTo>
                  <a:cubicBezTo>
                    <a:pt x="1446" y="767"/>
                    <a:pt x="1458" y="758"/>
                    <a:pt x="1457" y="750"/>
                  </a:cubicBezTo>
                  <a:cubicBezTo>
                    <a:pt x="1456" y="742"/>
                    <a:pt x="1441" y="736"/>
                    <a:pt x="1415" y="732"/>
                  </a:cubicBezTo>
                  <a:cubicBezTo>
                    <a:pt x="1380" y="726"/>
                    <a:pt x="1343" y="722"/>
                    <a:pt x="1308" y="721"/>
                  </a:cubicBezTo>
                  <a:cubicBezTo>
                    <a:pt x="1284" y="721"/>
                    <a:pt x="1260" y="722"/>
                    <a:pt x="1233" y="725"/>
                  </a:cubicBezTo>
                  <a:lnTo>
                    <a:pt x="1148" y="729"/>
                  </a:lnTo>
                  <a:cubicBezTo>
                    <a:pt x="1136" y="730"/>
                    <a:pt x="1126" y="730"/>
                    <a:pt x="1116" y="730"/>
                  </a:cubicBezTo>
                  <a:cubicBezTo>
                    <a:pt x="1112" y="730"/>
                    <a:pt x="1107" y="730"/>
                    <a:pt x="1103" y="730"/>
                  </a:cubicBezTo>
                  <a:cubicBezTo>
                    <a:pt x="1088" y="730"/>
                    <a:pt x="1072" y="729"/>
                    <a:pt x="1056" y="728"/>
                  </a:cubicBezTo>
                  <a:lnTo>
                    <a:pt x="1002" y="725"/>
                  </a:lnTo>
                  <a:lnTo>
                    <a:pt x="972" y="725"/>
                  </a:lnTo>
                  <a:lnTo>
                    <a:pt x="945" y="727"/>
                  </a:lnTo>
                  <a:lnTo>
                    <a:pt x="867" y="734"/>
                  </a:lnTo>
                  <a:lnTo>
                    <a:pt x="813" y="737"/>
                  </a:lnTo>
                  <a:cubicBezTo>
                    <a:pt x="792" y="739"/>
                    <a:pt x="769" y="740"/>
                    <a:pt x="745" y="742"/>
                  </a:cubicBezTo>
                  <a:cubicBezTo>
                    <a:pt x="721" y="744"/>
                    <a:pt x="696" y="745"/>
                    <a:pt x="671" y="746"/>
                  </a:cubicBezTo>
                  <a:cubicBezTo>
                    <a:pt x="645" y="746"/>
                    <a:pt x="616" y="745"/>
                    <a:pt x="586" y="743"/>
                  </a:cubicBezTo>
                  <a:cubicBezTo>
                    <a:pt x="558" y="741"/>
                    <a:pt x="527" y="739"/>
                    <a:pt x="495" y="737"/>
                  </a:cubicBezTo>
                  <a:cubicBezTo>
                    <a:pt x="462" y="735"/>
                    <a:pt x="429" y="733"/>
                    <a:pt x="395" y="730"/>
                  </a:cubicBezTo>
                  <a:cubicBezTo>
                    <a:pt x="328" y="721"/>
                    <a:pt x="247" y="720"/>
                    <a:pt x="197" y="697"/>
                  </a:cubicBezTo>
                  <a:cubicBezTo>
                    <a:pt x="145" y="673"/>
                    <a:pt x="105" y="612"/>
                    <a:pt x="95" y="536"/>
                  </a:cubicBezTo>
                  <a:cubicBezTo>
                    <a:pt x="92" y="517"/>
                    <a:pt x="89" y="498"/>
                    <a:pt x="88" y="479"/>
                  </a:cubicBezTo>
                  <a:cubicBezTo>
                    <a:pt x="87" y="459"/>
                    <a:pt x="88" y="440"/>
                    <a:pt x="92" y="422"/>
                  </a:cubicBezTo>
                  <a:cubicBezTo>
                    <a:pt x="96" y="402"/>
                    <a:pt x="100" y="383"/>
                    <a:pt x="104" y="362"/>
                  </a:cubicBezTo>
                  <a:lnTo>
                    <a:pt x="119" y="301"/>
                  </a:lnTo>
                  <a:cubicBezTo>
                    <a:pt x="129" y="263"/>
                    <a:pt x="144" y="226"/>
                    <a:pt x="164" y="193"/>
                  </a:cubicBezTo>
                  <a:cubicBezTo>
                    <a:pt x="185" y="159"/>
                    <a:pt x="210" y="129"/>
                    <a:pt x="240" y="104"/>
                  </a:cubicBezTo>
                  <a:cubicBezTo>
                    <a:pt x="257" y="91"/>
                    <a:pt x="278" y="81"/>
                    <a:pt x="299" y="77"/>
                  </a:cubicBezTo>
                  <a:cubicBezTo>
                    <a:pt x="321" y="70"/>
                    <a:pt x="344" y="66"/>
                    <a:pt x="366" y="65"/>
                  </a:cubicBezTo>
                  <a:cubicBezTo>
                    <a:pt x="377" y="64"/>
                    <a:pt x="389" y="64"/>
                    <a:pt x="400" y="64"/>
                  </a:cubicBezTo>
                  <a:cubicBezTo>
                    <a:pt x="412" y="64"/>
                    <a:pt x="423" y="64"/>
                    <a:pt x="435" y="65"/>
                  </a:cubicBezTo>
                  <a:cubicBezTo>
                    <a:pt x="457" y="67"/>
                    <a:pt x="479" y="71"/>
                    <a:pt x="500" y="79"/>
                  </a:cubicBezTo>
                  <a:lnTo>
                    <a:pt x="566" y="99"/>
                  </a:lnTo>
                  <a:cubicBezTo>
                    <a:pt x="589" y="106"/>
                    <a:pt x="610" y="112"/>
                    <a:pt x="631" y="118"/>
                  </a:cubicBezTo>
                  <a:cubicBezTo>
                    <a:pt x="673" y="133"/>
                    <a:pt x="715" y="151"/>
                    <a:pt x="754" y="168"/>
                  </a:cubicBezTo>
                  <a:cubicBezTo>
                    <a:pt x="795" y="184"/>
                    <a:pt x="833" y="202"/>
                    <a:pt x="871" y="221"/>
                  </a:cubicBezTo>
                  <a:cubicBezTo>
                    <a:pt x="909" y="242"/>
                    <a:pt x="948" y="260"/>
                    <a:pt x="981" y="279"/>
                  </a:cubicBezTo>
                  <a:cubicBezTo>
                    <a:pt x="1014" y="297"/>
                    <a:pt x="1045" y="318"/>
                    <a:pt x="1073" y="344"/>
                  </a:cubicBezTo>
                  <a:lnTo>
                    <a:pt x="1115" y="380"/>
                  </a:lnTo>
                  <a:lnTo>
                    <a:pt x="1157" y="415"/>
                  </a:lnTo>
                  <a:cubicBezTo>
                    <a:pt x="1183" y="436"/>
                    <a:pt x="1209" y="457"/>
                    <a:pt x="1232" y="479"/>
                  </a:cubicBezTo>
                  <a:lnTo>
                    <a:pt x="1266" y="509"/>
                  </a:lnTo>
                  <a:cubicBezTo>
                    <a:pt x="1278" y="518"/>
                    <a:pt x="1290" y="528"/>
                    <a:pt x="1301" y="536"/>
                  </a:cubicBezTo>
                  <a:cubicBezTo>
                    <a:pt x="1343" y="572"/>
                    <a:pt x="1381" y="604"/>
                    <a:pt x="1410" y="631"/>
                  </a:cubicBezTo>
                  <a:cubicBezTo>
                    <a:pt x="1434" y="651"/>
                    <a:pt x="1459" y="670"/>
                    <a:pt x="1486" y="687"/>
                  </a:cubicBezTo>
                  <a:cubicBezTo>
                    <a:pt x="1499" y="695"/>
                    <a:pt x="1509" y="700"/>
                    <a:pt x="1518" y="700"/>
                  </a:cubicBezTo>
                  <a:cubicBezTo>
                    <a:pt x="1521" y="700"/>
                    <a:pt x="1525" y="699"/>
                    <a:pt x="1527" y="697"/>
                  </a:cubicBezTo>
                  <a:cubicBezTo>
                    <a:pt x="1535" y="690"/>
                    <a:pt x="1534" y="675"/>
                    <a:pt x="1522" y="655"/>
                  </a:cubicBezTo>
                  <a:cubicBezTo>
                    <a:pt x="1506" y="626"/>
                    <a:pt x="1487" y="601"/>
                    <a:pt x="1464" y="576"/>
                  </a:cubicBezTo>
                  <a:cubicBezTo>
                    <a:pt x="1458" y="569"/>
                    <a:pt x="1450" y="561"/>
                    <a:pt x="1443" y="553"/>
                  </a:cubicBezTo>
                  <a:cubicBezTo>
                    <a:pt x="1435" y="544"/>
                    <a:pt x="1427" y="534"/>
                    <a:pt x="1417" y="525"/>
                  </a:cubicBezTo>
                  <a:cubicBezTo>
                    <a:pt x="1398" y="508"/>
                    <a:pt x="1378" y="488"/>
                    <a:pt x="1355" y="470"/>
                  </a:cubicBezTo>
                  <a:lnTo>
                    <a:pt x="1322" y="441"/>
                  </a:lnTo>
                  <a:lnTo>
                    <a:pt x="1286" y="410"/>
                  </a:lnTo>
                  <a:cubicBezTo>
                    <a:pt x="1262" y="389"/>
                    <a:pt x="1234" y="368"/>
                    <a:pt x="1205" y="345"/>
                  </a:cubicBezTo>
                  <a:cubicBezTo>
                    <a:pt x="1192" y="333"/>
                    <a:pt x="1177" y="324"/>
                    <a:pt x="1164" y="312"/>
                  </a:cubicBezTo>
                  <a:lnTo>
                    <a:pt x="1119" y="277"/>
                  </a:lnTo>
                  <a:cubicBezTo>
                    <a:pt x="1087" y="250"/>
                    <a:pt x="1052" y="226"/>
                    <a:pt x="1013" y="208"/>
                  </a:cubicBezTo>
                  <a:lnTo>
                    <a:pt x="899" y="155"/>
                  </a:lnTo>
                  <a:cubicBezTo>
                    <a:pt x="858" y="136"/>
                    <a:pt x="816" y="121"/>
                    <a:pt x="775" y="104"/>
                  </a:cubicBezTo>
                  <a:cubicBezTo>
                    <a:pt x="733" y="87"/>
                    <a:pt x="690" y="70"/>
                    <a:pt x="644" y="56"/>
                  </a:cubicBezTo>
                  <a:cubicBezTo>
                    <a:pt x="622" y="49"/>
                    <a:pt x="598" y="44"/>
                    <a:pt x="576" y="37"/>
                  </a:cubicBezTo>
                  <a:cubicBezTo>
                    <a:pt x="553" y="30"/>
                    <a:pt x="531" y="22"/>
                    <a:pt x="506" y="16"/>
                  </a:cubicBezTo>
                  <a:cubicBezTo>
                    <a:pt x="482" y="8"/>
                    <a:pt x="455" y="4"/>
                    <a:pt x="429" y="2"/>
                  </a:cubicBezTo>
                  <a:cubicBezTo>
                    <a:pt x="416" y="1"/>
                    <a:pt x="403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187608" y="765059"/>
              <a:ext cx="70638" cy="77108"/>
            </a:xfrm>
            <a:custGeom>
              <a:avLst/>
              <a:gdLst/>
              <a:ahLst/>
              <a:cxnLst/>
              <a:rect l="l" t="t" r="r" b="b"/>
              <a:pathLst>
                <a:path w="1212" h="1323" extrusionOk="0">
                  <a:moveTo>
                    <a:pt x="730" y="0"/>
                  </a:moveTo>
                  <a:cubicBezTo>
                    <a:pt x="675" y="0"/>
                    <a:pt x="619" y="14"/>
                    <a:pt x="575" y="49"/>
                  </a:cubicBezTo>
                  <a:cubicBezTo>
                    <a:pt x="542" y="76"/>
                    <a:pt x="513" y="107"/>
                    <a:pt x="489" y="142"/>
                  </a:cubicBezTo>
                  <a:lnTo>
                    <a:pt x="427" y="231"/>
                  </a:lnTo>
                  <a:cubicBezTo>
                    <a:pt x="407" y="260"/>
                    <a:pt x="389" y="289"/>
                    <a:pt x="370" y="316"/>
                  </a:cubicBezTo>
                  <a:cubicBezTo>
                    <a:pt x="353" y="344"/>
                    <a:pt x="335" y="370"/>
                    <a:pt x="319" y="397"/>
                  </a:cubicBezTo>
                  <a:cubicBezTo>
                    <a:pt x="304" y="423"/>
                    <a:pt x="288" y="447"/>
                    <a:pt x="275" y="473"/>
                  </a:cubicBezTo>
                  <a:cubicBezTo>
                    <a:pt x="261" y="498"/>
                    <a:pt x="251" y="523"/>
                    <a:pt x="241" y="544"/>
                  </a:cubicBezTo>
                  <a:cubicBezTo>
                    <a:pt x="231" y="567"/>
                    <a:pt x="222" y="586"/>
                    <a:pt x="213" y="603"/>
                  </a:cubicBezTo>
                  <a:cubicBezTo>
                    <a:pt x="204" y="623"/>
                    <a:pt x="195" y="640"/>
                    <a:pt x="188" y="656"/>
                  </a:cubicBezTo>
                  <a:cubicBezTo>
                    <a:pt x="175" y="688"/>
                    <a:pt x="164" y="713"/>
                    <a:pt x="158" y="729"/>
                  </a:cubicBezTo>
                  <a:lnTo>
                    <a:pt x="147" y="754"/>
                  </a:lnTo>
                  <a:cubicBezTo>
                    <a:pt x="144" y="761"/>
                    <a:pt x="141" y="769"/>
                    <a:pt x="136" y="776"/>
                  </a:cubicBezTo>
                  <a:cubicBezTo>
                    <a:pt x="129" y="790"/>
                    <a:pt x="120" y="806"/>
                    <a:pt x="112" y="821"/>
                  </a:cubicBezTo>
                  <a:cubicBezTo>
                    <a:pt x="104" y="837"/>
                    <a:pt x="96" y="852"/>
                    <a:pt x="88" y="869"/>
                  </a:cubicBezTo>
                  <a:cubicBezTo>
                    <a:pt x="81" y="884"/>
                    <a:pt x="75" y="900"/>
                    <a:pt x="70" y="916"/>
                  </a:cubicBezTo>
                  <a:cubicBezTo>
                    <a:pt x="59" y="946"/>
                    <a:pt x="52" y="974"/>
                    <a:pt x="44" y="1001"/>
                  </a:cubicBezTo>
                  <a:lnTo>
                    <a:pt x="26" y="1073"/>
                  </a:lnTo>
                  <a:cubicBezTo>
                    <a:pt x="16" y="1108"/>
                    <a:pt x="8" y="1142"/>
                    <a:pt x="3" y="1177"/>
                  </a:cubicBezTo>
                  <a:cubicBezTo>
                    <a:pt x="1" y="1203"/>
                    <a:pt x="3" y="1218"/>
                    <a:pt x="11" y="1220"/>
                  </a:cubicBezTo>
                  <a:cubicBezTo>
                    <a:pt x="12" y="1220"/>
                    <a:pt x="13" y="1220"/>
                    <a:pt x="14" y="1220"/>
                  </a:cubicBezTo>
                  <a:cubicBezTo>
                    <a:pt x="22" y="1220"/>
                    <a:pt x="32" y="1210"/>
                    <a:pt x="47" y="1192"/>
                  </a:cubicBezTo>
                  <a:cubicBezTo>
                    <a:pt x="68" y="1163"/>
                    <a:pt x="88" y="1133"/>
                    <a:pt x="105" y="1101"/>
                  </a:cubicBezTo>
                  <a:cubicBezTo>
                    <a:pt x="116" y="1080"/>
                    <a:pt x="126" y="1058"/>
                    <a:pt x="136" y="1034"/>
                  </a:cubicBezTo>
                  <a:cubicBezTo>
                    <a:pt x="148" y="1008"/>
                    <a:pt x="159" y="982"/>
                    <a:pt x="172" y="955"/>
                  </a:cubicBezTo>
                  <a:cubicBezTo>
                    <a:pt x="177" y="940"/>
                    <a:pt x="183" y="928"/>
                    <a:pt x="191" y="915"/>
                  </a:cubicBezTo>
                  <a:cubicBezTo>
                    <a:pt x="197" y="901"/>
                    <a:pt x="206" y="888"/>
                    <a:pt x="215" y="873"/>
                  </a:cubicBezTo>
                  <a:lnTo>
                    <a:pt x="242" y="827"/>
                  </a:lnTo>
                  <a:cubicBezTo>
                    <a:pt x="246" y="818"/>
                    <a:pt x="251" y="809"/>
                    <a:pt x="255" y="801"/>
                  </a:cubicBezTo>
                  <a:lnTo>
                    <a:pt x="267" y="774"/>
                  </a:lnTo>
                  <a:cubicBezTo>
                    <a:pt x="273" y="757"/>
                    <a:pt x="283" y="732"/>
                    <a:pt x="296" y="701"/>
                  </a:cubicBezTo>
                  <a:cubicBezTo>
                    <a:pt x="302" y="686"/>
                    <a:pt x="310" y="670"/>
                    <a:pt x="317" y="652"/>
                  </a:cubicBezTo>
                  <a:cubicBezTo>
                    <a:pt x="326" y="633"/>
                    <a:pt x="336" y="611"/>
                    <a:pt x="345" y="590"/>
                  </a:cubicBezTo>
                  <a:cubicBezTo>
                    <a:pt x="353" y="568"/>
                    <a:pt x="364" y="544"/>
                    <a:pt x="375" y="522"/>
                  </a:cubicBezTo>
                  <a:cubicBezTo>
                    <a:pt x="385" y="499"/>
                    <a:pt x="399" y="475"/>
                    <a:pt x="415" y="448"/>
                  </a:cubicBezTo>
                  <a:cubicBezTo>
                    <a:pt x="430" y="422"/>
                    <a:pt x="445" y="396"/>
                    <a:pt x="462" y="369"/>
                  </a:cubicBezTo>
                  <a:cubicBezTo>
                    <a:pt x="478" y="341"/>
                    <a:pt x="497" y="312"/>
                    <a:pt x="515" y="283"/>
                  </a:cubicBezTo>
                  <a:cubicBezTo>
                    <a:pt x="553" y="228"/>
                    <a:pt x="591" y="156"/>
                    <a:pt x="636" y="123"/>
                  </a:cubicBezTo>
                  <a:cubicBezTo>
                    <a:pt x="662" y="101"/>
                    <a:pt x="699" y="90"/>
                    <a:pt x="739" y="90"/>
                  </a:cubicBezTo>
                  <a:cubicBezTo>
                    <a:pt x="766" y="90"/>
                    <a:pt x="795" y="95"/>
                    <a:pt x="824" y="105"/>
                  </a:cubicBezTo>
                  <a:cubicBezTo>
                    <a:pt x="843" y="110"/>
                    <a:pt x="860" y="118"/>
                    <a:pt x="877" y="126"/>
                  </a:cubicBezTo>
                  <a:cubicBezTo>
                    <a:pt x="895" y="134"/>
                    <a:pt x="911" y="143"/>
                    <a:pt x="927" y="155"/>
                  </a:cubicBezTo>
                  <a:cubicBezTo>
                    <a:pt x="943" y="167"/>
                    <a:pt x="958" y="180"/>
                    <a:pt x="973" y="193"/>
                  </a:cubicBezTo>
                  <a:lnTo>
                    <a:pt x="1022" y="234"/>
                  </a:lnTo>
                  <a:cubicBezTo>
                    <a:pt x="1051" y="260"/>
                    <a:pt x="1077" y="290"/>
                    <a:pt x="1097" y="323"/>
                  </a:cubicBezTo>
                  <a:cubicBezTo>
                    <a:pt x="1119" y="357"/>
                    <a:pt x="1134" y="393"/>
                    <a:pt x="1142" y="432"/>
                  </a:cubicBezTo>
                  <a:cubicBezTo>
                    <a:pt x="1146" y="453"/>
                    <a:pt x="1144" y="476"/>
                    <a:pt x="1139" y="497"/>
                  </a:cubicBezTo>
                  <a:cubicBezTo>
                    <a:pt x="1135" y="520"/>
                    <a:pt x="1127" y="541"/>
                    <a:pt x="1119" y="562"/>
                  </a:cubicBezTo>
                  <a:cubicBezTo>
                    <a:pt x="1109" y="583"/>
                    <a:pt x="1098" y="603"/>
                    <a:pt x="1087" y="623"/>
                  </a:cubicBezTo>
                  <a:cubicBezTo>
                    <a:pt x="1075" y="641"/>
                    <a:pt x="1060" y="659"/>
                    <a:pt x="1045" y="675"/>
                  </a:cubicBezTo>
                  <a:lnTo>
                    <a:pt x="996" y="724"/>
                  </a:lnTo>
                  <a:cubicBezTo>
                    <a:pt x="980" y="741"/>
                    <a:pt x="965" y="757"/>
                    <a:pt x="949" y="773"/>
                  </a:cubicBezTo>
                  <a:cubicBezTo>
                    <a:pt x="917" y="804"/>
                    <a:pt x="883" y="833"/>
                    <a:pt x="848" y="861"/>
                  </a:cubicBezTo>
                  <a:cubicBezTo>
                    <a:pt x="816" y="888"/>
                    <a:pt x="783" y="915"/>
                    <a:pt x="748" y="940"/>
                  </a:cubicBezTo>
                  <a:cubicBezTo>
                    <a:pt x="713" y="964"/>
                    <a:pt x="679" y="990"/>
                    <a:pt x="647" y="1011"/>
                  </a:cubicBezTo>
                  <a:cubicBezTo>
                    <a:pt x="616" y="1033"/>
                    <a:pt x="583" y="1050"/>
                    <a:pt x="548" y="1063"/>
                  </a:cubicBezTo>
                  <a:lnTo>
                    <a:pt x="496" y="1084"/>
                  </a:lnTo>
                  <a:lnTo>
                    <a:pt x="446" y="1105"/>
                  </a:lnTo>
                  <a:cubicBezTo>
                    <a:pt x="414" y="1119"/>
                    <a:pt x="384" y="1132"/>
                    <a:pt x="354" y="1143"/>
                  </a:cubicBezTo>
                  <a:lnTo>
                    <a:pt x="313" y="1160"/>
                  </a:lnTo>
                  <a:lnTo>
                    <a:pt x="272" y="1177"/>
                  </a:lnTo>
                  <a:cubicBezTo>
                    <a:pt x="221" y="1199"/>
                    <a:pt x="176" y="1218"/>
                    <a:pt x="138" y="1232"/>
                  </a:cubicBezTo>
                  <a:cubicBezTo>
                    <a:pt x="110" y="1243"/>
                    <a:pt x="81" y="1257"/>
                    <a:pt x="53" y="1273"/>
                  </a:cubicBezTo>
                  <a:cubicBezTo>
                    <a:pt x="35" y="1285"/>
                    <a:pt x="25" y="1295"/>
                    <a:pt x="26" y="1305"/>
                  </a:cubicBezTo>
                  <a:cubicBezTo>
                    <a:pt x="28" y="1316"/>
                    <a:pt x="42" y="1322"/>
                    <a:pt x="66" y="1322"/>
                  </a:cubicBezTo>
                  <a:cubicBezTo>
                    <a:pt x="99" y="1321"/>
                    <a:pt x="131" y="1316"/>
                    <a:pt x="162" y="1306"/>
                  </a:cubicBezTo>
                  <a:lnTo>
                    <a:pt x="193" y="1299"/>
                  </a:lnTo>
                  <a:cubicBezTo>
                    <a:pt x="205" y="1296"/>
                    <a:pt x="218" y="1292"/>
                    <a:pt x="229" y="1288"/>
                  </a:cubicBezTo>
                  <a:cubicBezTo>
                    <a:pt x="254" y="1280"/>
                    <a:pt x="280" y="1270"/>
                    <a:pt x="306" y="1259"/>
                  </a:cubicBezTo>
                  <a:lnTo>
                    <a:pt x="347" y="1242"/>
                  </a:lnTo>
                  <a:lnTo>
                    <a:pt x="391" y="1225"/>
                  </a:lnTo>
                  <a:cubicBezTo>
                    <a:pt x="422" y="1212"/>
                    <a:pt x="453" y="1198"/>
                    <a:pt x="486" y="1183"/>
                  </a:cubicBezTo>
                  <a:cubicBezTo>
                    <a:pt x="503" y="1175"/>
                    <a:pt x="518" y="1167"/>
                    <a:pt x="534" y="1160"/>
                  </a:cubicBezTo>
                  <a:lnTo>
                    <a:pt x="586" y="1137"/>
                  </a:lnTo>
                  <a:cubicBezTo>
                    <a:pt x="625" y="1120"/>
                    <a:pt x="661" y="1099"/>
                    <a:pt x="695" y="1074"/>
                  </a:cubicBezTo>
                  <a:lnTo>
                    <a:pt x="796" y="996"/>
                  </a:lnTo>
                  <a:cubicBezTo>
                    <a:pt x="832" y="970"/>
                    <a:pt x="864" y="940"/>
                    <a:pt x="899" y="910"/>
                  </a:cubicBezTo>
                  <a:cubicBezTo>
                    <a:pt x="932" y="880"/>
                    <a:pt x="966" y="850"/>
                    <a:pt x="1000" y="816"/>
                  </a:cubicBezTo>
                  <a:cubicBezTo>
                    <a:pt x="1016" y="799"/>
                    <a:pt x="1032" y="780"/>
                    <a:pt x="1048" y="763"/>
                  </a:cubicBezTo>
                  <a:cubicBezTo>
                    <a:pt x="1064" y="747"/>
                    <a:pt x="1081" y="730"/>
                    <a:pt x="1098" y="712"/>
                  </a:cubicBezTo>
                  <a:cubicBezTo>
                    <a:pt x="1117" y="693"/>
                    <a:pt x="1133" y="671"/>
                    <a:pt x="1147" y="649"/>
                  </a:cubicBezTo>
                  <a:cubicBezTo>
                    <a:pt x="1161" y="626"/>
                    <a:pt x="1172" y="603"/>
                    <a:pt x="1182" y="579"/>
                  </a:cubicBezTo>
                  <a:cubicBezTo>
                    <a:pt x="1193" y="554"/>
                    <a:pt x="1201" y="528"/>
                    <a:pt x="1206" y="501"/>
                  </a:cubicBezTo>
                  <a:cubicBezTo>
                    <a:pt x="1209" y="495"/>
                    <a:pt x="1210" y="489"/>
                    <a:pt x="1211" y="481"/>
                  </a:cubicBezTo>
                  <a:lnTo>
                    <a:pt x="1212" y="459"/>
                  </a:lnTo>
                  <a:cubicBezTo>
                    <a:pt x="1212" y="445"/>
                    <a:pt x="1211" y="430"/>
                    <a:pt x="1210" y="415"/>
                  </a:cubicBezTo>
                  <a:cubicBezTo>
                    <a:pt x="1204" y="390"/>
                    <a:pt x="1198" y="367"/>
                    <a:pt x="1188" y="343"/>
                  </a:cubicBezTo>
                  <a:cubicBezTo>
                    <a:pt x="1179" y="322"/>
                    <a:pt x="1168" y="300"/>
                    <a:pt x="1157" y="279"/>
                  </a:cubicBezTo>
                  <a:cubicBezTo>
                    <a:pt x="1133" y="239"/>
                    <a:pt x="1103" y="202"/>
                    <a:pt x="1069" y="171"/>
                  </a:cubicBezTo>
                  <a:cubicBezTo>
                    <a:pt x="1036" y="142"/>
                    <a:pt x="1008" y="112"/>
                    <a:pt x="969" y="83"/>
                  </a:cubicBezTo>
                  <a:cubicBezTo>
                    <a:pt x="951" y="68"/>
                    <a:pt x="931" y="57"/>
                    <a:pt x="909" y="47"/>
                  </a:cubicBezTo>
                  <a:cubicBezTo>
                    <a:pt x="888" y="36"/>
                    <a:pt x="868" y="28"/>
                    <a:pt x="846" y="20"/>
                  </a:cubicBezTo>
                  <a:cubicBezTo>
                    <a:pt x="811" y="8"/>
                    <a:pt x="771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14114" y="840651"/>
              <a:ext cx="70638" cy="77166"/>
            </a:xfrm>
            <a:custGeom>
              <a:avLst/>
              <a:gdLst/>
              <a:ahLst/>
              <a:cxnLst/>
              <a:rect l="l" t="t" r="r" b="b"/>
              <a:pathLst>
                <a:path w="1212" h="1324" extrusionOk="0">
                  <a:moveTo>
                    <a:pt x="1146" y="1"/>
                  </a:moveTo>
                  <a:cubicBezTo>
                    <a:pt x="1113" y="3"/>
                    <a:pt x="1081" y="8"/>
                    <a:pt x="1050" y="17"/>
                  </a:cubicBezTo>
                  <a:lnTo>
                    <a:pt x="1019" y="25"/>
                  </a:lnTo>
                  <a:cubicBezTo>
                    <a:pt x="1007" y="28"/>
                    <a:pt x="995" y="31"/>
                    <a:pt x="983" y="35"/>
                  </a:cubicBezTo>
                  <a:cubicBezTo>
                    <a:pt x="958" y="44"/>
                    <a:pt x="932" y="53"/>
                    <a:pt x="906" y="65"/>
                  </a:cubicBezTo>
                  <a:lnTo>
                    <a:pt x="866" y="81"/>
                  </a:lnTo>
                  <a:lnTo>
                    <a:pt x="821" y="99"/>
                  </a:lnTo>
                  <a:cubicBezTo>
                    <a:pt x="790" y="111"/>
                    <a:pt x="759" y="126"/>
                    <a:pt x="726" y="141"/>
                  </a:cubicBezTo>
                  <a:cubicBezTo>
                    <a:pt x="709" y="148"/>
                    <a:pt x="694" y="157"/>
                    <a:pt x="678" y="163"/>
                  </a:cubicBezTo>
                  <a:lnTo>
                    <a:pt x="625" y="187"/>
                  </a:lnTo>
                  <a:cubicBezTo>
                    <a:pt x="587" y="203"/>
                    <a:pt x="551" y="224"/>
                    <a:pt x="516" y="250"/>
                  </a:cubicBezTo>
                  <a:lnTo>
                    <a:pt x="416" y="327"/>
                  </a:lnTo>
                  <a:cubicBezTo>
                    <a:pt x="380" y="355"/>
                    <a:pt x="348" y="386"/>
                    <a:pt x="313" y="415"/>
                  </a:cubicBezTo>
                  <a:cubicBezTo>
                    <a:pt x="280" y="443"/>
                    <a:pt x="246" y="473"/>
                    <a:pt x="212" y="508"/>
                  </a:cubicBezTo>
                  <a:cubicBezTo>
                    <a:pt x="196" y="525"/>
                    <a:pt x="180" y="543"/>
                    <a:pt x="164" y="560"/>
                  </a:cubicBezTo>
                  <a:cubicBezTo>
                    <a:pt x="148" y="576"/>
                    <a:pt x="131" y="593"/>
                    <a:pt x="113" y="611"/>
                  </a:cubicBezTo>
                  <a:cubicBezTo>
                    <a:pt x="95" y="631"/>
                    <a:pt x="79" y="652"/>
                    <a:pt x="65" y="674"/>
                  </a:cubicBezTo>
                  <a:cubicBezTo>
                    <a:pt x="51" y="697"/>
                    <a:pt x="40" y="720"/>
                    <a:pt x="30" y="744"/>
                  </a:cubicBezTo>
                  <a:cubicBezTo>
                    <a:pt x="19" y="768"/>
                    <a:pt x="11" y="795"/>
                    <a:pt x="5" y="822"/>
                  </a:cubicBezTo>
                  <a:cubicBezTo>
                    <a:pt x="3" y="828"/>
                    <a:pt x="2" y="835"/>
                    <a:pt x="2" y="842"/>
                  </a:cubicBezTo>
                  <a:lnTo>
                    <a:pt x="0" y="865"/>
                  </a:lnTo>
                  <a:cubicBezTo>
                    <a:pt x="0" y="879"/>
                    <a:pt x="1" y="893"/>
                    <a:pt x="3" y="908"/>
                  </a:cubicBezTo>
                  <a:cubicBezTo>
                    <a:pt x="8" y="933"/>
                    <a:pt x="14" y="957"/>
                    <a:pt x="25" y="980"/>
                  </a:cubicBezTo>
                  <a:cubicBezTo>
                    <a:pt x="33" y="1001"/>
                    <a:pt x="44" y="1023"/>
                    <a:pt x="56" y="1044"/>
                  </a:cubicBezTo>
                  <a:cubicBezTo>
                    <a:pt x="79" y="1084"/>
                    <a:pt x="109" y="1121"/>
                    <a:pt x="143" y="1152"/>
                  </a:cubicBezTo>
                  <a:cubicBezTo>
                    <a:pt x="175" y="1181"/>
                    <a:pt x="204" y="1211"/>
                    <a:pt x="243" y="1240"/>
                  </a:cubicBezTo>
                  <a:cubicBezTo>
                    <a:pt x="261" y="1254"/>
                    <a:pt x="281" y="1267"/>
                    <a:pt x="303" y="1276"/>
                  </a:cubicBezTo>
                  <a:cubicBezTo>
                    <a:pt x="324" y="1287"/>
                    <a:pt x="344" y="1295"/>
                    <a:pt x="367" y="1303"/>
                  </a:cubicBezTo>
                  <a:cubicBezTo>
                    <a:pt x="402" y="1316"/>
                    <a:pt x="441" y="1323"/>
                    <a:pt x="481" y="1323"/>
                  </a:cubicBezTo>
                  <a:cubicBezTo>
                    <a:pt x="537" y="1323"/>
                    <a:pt x="593" y="1309"/>
                    <a:pt x="637" y="1274"/>
                  </a:cubicBezTo>
                  <a:cubicBezTo>
                    <a:pt x="670" y="1248"/>
                    <a:pt x="699" y="1217"/>
                    <a:pt x="723" y="1182"/>
                  </a:cubicBezTo>
                  <a:cubicBezTo>
                    <a:pt x="744" y="1151"/>
                    <a:pt x="766" y="1121"/>
                    <a:pt x="785" y="1092"/>
                  </a:cubicBezTo>
                  <a:cubicBezTo>
                    <a:pt x="805" y="1063"/>
                    <a:pt x="823" y="1035"/>
                    <a:pt x="841" y="1007"/>
                  </a:cubicBezTo>
                  <a:lnTo>
                    <a:pt x="893" y="927"/>
                  </a:lnTo>
                  <a:cubicBezTo>
                    <a:pt x="908" y="900"/>
                    <a:pt x="924" y="877"/>
                    <a:pt x="937" y="851"/>
                  </a:cubicBezTo>
                  <a:cubicBezTo>
                    <a:pt x="950" y="825"/>
                    <a:pt x="961" y="802"/>
                    <a:pt x="971" y="779"/>
                  </a:cubicBezTo>
                  <a:cubicBezTo>
                    <a:pt x="980" y="758"/>
                    <a:pt x="990" y="738"/>
                    <a:pt x="999" y="720"/>
                  </a:cubicBezTo>
                  <a:lnTo>
                    <a:pt x="1024" y="667"/>
                  </a:lnTo>
                  <a:lnTo>
                    <a:pt x="1054" y="595"/>
                  </a:lnTo>
                  <a:lnTo>
                    <a:pt x="1065" y="571"/>
                  </a:lnTo>
                  <a:lnTo>
                    <a:pt x="1076" y="548"/>
                  </a:lnTo>
                  <a:lnTo>
                    <a:pt x="1100" y="502"/>
                  </a:lnTo>
                  <a:cubicBezTo>
                    <a:pt x="1108" y="487"/>
                    <a:pt x="1117" y="471"/>
                    <a:pt x="1124" y="455"/>
                  </a:cubicBezTo>
                  <a:cubicBezTo>
                    <a:pt x="1131" y="439"/>
                    <a:pt x="1138" y="423"/>
                    <a:pt x="1142" y="407"/>
                  </a:cubicBezTo>
                  <a:cubicBezTo>
                    <a:pt x="1153" y="377"/>
                    <a:pt x="1161" y="349"/>
                    <a:pt x="1167" y="323"/>
                  </a:cubicBezTo>
                  <a:cubicBezTo>
                    <a:pt x="1174" y="297"/>
                    <a:pt x="1180" y="270"/>
                    <a:pt x="1186" y="251"/>
                  </a:cubicBezTo>
                  <a:cubicBezTo>
                    <a:pt x="1196" y="217"/>
                    <a:pt x="1204" y="182"/>
                    <a:pt x="1209" y="146"/>
                  </a:cubicBezTo>
                  <a:cubicBezTo>
                    <a:pt x="1211" y="121"/>
                    <a:pt x="1209" y="106"/>
                    <a:pt x="1201" y="103"/>
                  </a:cubicBezTo>
                  <a:cubicBezTo>
                    <a:pt x="1200" y="103"/>
                    <a:pt x="1199" y="103"/>
                    <a:pt x="1198" y="103"/>
                  </a:cubicBezTo>
                  <a:cubicBezTo>
                    <a:pt x="1190" y="103"/>
                    <a:pt x="1180" y="114"/>
                    <a:pt x="1165" y="132"/>
                  </a:cubicBezTo>
                  <a:cubicBezTo>
                    <a:pt x="1144" y="161"/>
                    <a:pt x="1124" y="191"/>
                    <a:pt x="1107" y="223"/>
                  </a:cubicBezTo>
                  <a:cubicBezTo>
                    <a:pt x="1096" y="244"/>
                    <a:pt x="1086" y="265"/>
                    <a:pt x="1076" y="289"/>
                  </a:cubicBezTo>
                  <a:cubicBezTo>
                    <a:pt x="1065" y="315"/>
                    <a:pt x="1053" y="342"/>
                    <a:pt x="1040" y="369"/>
                  </a:cubicBezTo>
                  <a:cubicBezTo>
                    <a:pt x="1035" y="382"/>
                    <a:pt x="1029" y="395"/>
                    <a:pt x="1021" y="408"/>
                  </a:cubicBezTo>
                  <a:cubicBezTo>
                    <a:pt x="1015" y="422"/>
                    <a:pt x="1006" y="435"/>
                    <a:pt x="998" y="450"/>
                  </a:cubicBezTo>
                  <a:cubicBezTo>
                    <a:pt x="989" y="465"/>
                    <a:pt x="979" y="481"/>
                    <a:pt x="971" y="496"/>
                  </a:cubicBezTo>
                  <a:cubicBezTo>
                    <a:pt x="965" y="504"/>
                    <a:pt x="961" y="513"/>
                    <a:pt x="957" y="523"/>
                  </a:cubicBezTo>
                  <a:lnTo>
                    <a:pt x="946" y="549"/>
                  </a:lnTo>
                  <a:lnTo>
                    <a:pt x="917" y="621"/>
                  </a:lnTo>
                  <a:cubicBezTo>
                    <a:pt x="910" y="636"/>
                    <a:pt x="903" y="653"/>
                    <a:pt x="895" y="670"/>
                  </a:cubicBezTo>
                  <a:cubicBezTo>
                    <a:pt x="886" y="689"/>
                    <a:pt x="877" y="711"/>
                    <a:pt x="867" y="733"/>
                  </a:cubicBezTo>
                  <a:cubicBezTo>
                    <a:pt x="859" y="756"/>
                    <a:pt x="848" y="778"/>
                    <a:pt x="837" y="800"/>
                  </a:cubicBezTo>
                  <a:cubicBezTo>
                    <a:pt x="826" y="823"/>
                    <a:pt x="813" y="849"/>
                    <a:pt x="797" y="874"/>
                  </a:cubicBezTo>
                  <a:cubicBezTo>
                    <a:pt x="782" y="900"/>
                    <a:pt x="766" y="927"/>
                    <a:pt x="749" y="953"/>
                  </a:cubicBezTo>
                  <a:cubicBezTo>
                    <a:pt x="733" y="981"/>
                    <a:pt x="716" y="1010"/>
                    <a:pt x="697" y="1039"/>
                  </a:cubicBezTo>
                  <a:cubicBezTo>
                    <a:pt x="659" y="1094"/>
                    <a:pt x="621" y="1166"/>
                    <a:pt x="577" y="1199"/>
                  </a:cubicBezTo>
                  <a:cubicBezTo>
                    <a:pt x="550" y="1221"/>
                    <a:pt x="514" y="1232"/>
                    <a:pt x="473" y="1232"/>
                  </a:cubicBezTo>
                  <a:cubicBezTo>
                    <a:pt x="446" y="1232"/>
                    <a:pt x="417" y="1227"/>
                    <a:pt x="388" y="1217"/>
                  </a:cubicBezTo>
                  <a:cubicBezTo>
                    <a:pt x="370" y="1212"/>
                    <a:pt x="352" y="1205"/>
                    <a:pt x="335" y="1197"/>
                  </a:cubicBezTo>
                  <a:cubicBezTo>
                    <a:pt x="317" y="1189"/>
                    <a:pt x="300" y="1179"/>
                    <a:pt x="286" y="1168"/>
                  </a:cubicBezTo>
                  <a:cubicBezTo>
                    <a:pt x="268" y="1156"/>
                    <a:pt x="253" y="1143"/>
                    <a:pt x="238" y="1130"/>
                  </a:cubicBezTo>
                  <a:lnTo>
                    <a:pt x="190" y="1088"/>
                  </a:lnTo>
                  <a:cubicBezTo>
                    <a:pt x="160" y="1062"/>
                    <a:pt x="135" y="1032"/>
                    <a:pt x="114" y="999"/>
                  </a:cubicBezTo>
                  <a:cubicBezTo>
                    <a:pt x="94" y="966"/>
                    <a:pt x="79" y="929"/>
                    <a:pt x="71" y="890"/>
                  </a:cubicBezTo>
                  <a:cubicBezTo>
                    <a:pt x="66" y="869"/>
                    <a:pt x="67" y="846"/>
                    <a:pt x="73" y="825"/>
                  </a:cubicBezTo>
                  <a:cubicBezTo>
                    <a:pt x="78" y="803"/>
                    <a:pt x="85" y="781"/>
                    <a:pt x="94" y="760"/>
                  </a:cubicBezTo>
                  <a:cubicBezTo>
                    <a:pt x="103" y="740"/>
                    <a:pt x="113" y="719"/>
                    <a:pt x="125" y="700"/>
                  </a:cubicBezTo>
                  <a:cubicBezTo>
                    <a:pt x="138" y="681"/>
                    <a:pt x="152" y="664"/>
                    <a:pt x="167" y="648"/>
                  </a:cubicBezTo>
                  <a:cubicBezTo>
                    <a:pt x="184" y="631"/>
                    <a:pt x="199" y="616"/>
                    <a:pt x="216" y="598"/>
                  </a:cubicBezTo>
                  <a:cubicBezTo>
                    <a:pt x="232" y="581"/>
                    <a:pt x="247" y="565"/>
                    <a:pt x="263" y="549"/>
                  </a:cubicBezTo>
                  <a:cubicBezTo>
                    <a:pt x="295" y="519"/>
                    <a:pt x="329" y="489"/>
                    <a:pt x="364" y="462"/>
                  </a:cubicBezTo>
                  <a:cubicBezTo>
                    <a:pt x="396" y="434"/>
                    <a:pt x="429" y="407"/>
                    <a:pt x="464" y="382"/>
                  </a:cubicBezTo>
                  <a:cubicBezTo>
                    <a:pt x="499" y="359"/>
                    <a:pt x="532" y="332"/>
                    <a:pt x="565" y="311"/>
                  </a:cubicBezTo>
                  <a:cubicBezTo>
                    <a:pt x="596" y="289"/>
                    <a:pt x="630" y="272"/>
                    <a:pt x="664" y="260"/>
                  </a:cubicBezTo>
                  <a:lnTo>
                    <a:pt x="716" y="239"/>
                  </a:lnTo>
                  <a:lnTo>
                    <a:pt x="767" y="217"/>
                  </a:lnTo>
                  <a:cubicBezTo>
                    <a:pt x="798" y="203"/>
                    <a:pt x="829" y="190"/>
                    <a:pt x="857" y="179"/>
                  </a:cubicBezTo>
                  <a:lnTo>
                    <a:pt x="900" y="162"/>
                  </a:lnTo>
                  <a:lnTo>
                    <a:pt x="941" y="145"/>
                  </a:lnTo>
                  <a:cubicBezTo>
                    <a:pt x="991" y="123"/>
                    <a:pt x="1037" y="105"/>
                    <a:pt x="1074" y="91"/>
                  </a:cubicBezTo>
                  <a:cubicBezTo>
                    <a:pt x="1103" y="79"/>
                    <a:pt x="1132" y="65"/>
                    <a:pt x="1159" y="49"/>
                  </a:cubicBezTo>
                  <a:cubicBezTo>
                    <a:pt x="1178" y="37"/>
                    <a:pt x="1188" y="28"/>
                    <a:pt x="1186" y="17"/>
                  </a:cubicBezTo>
                  <a:cubicBezTo>
                    <a:pt x="1185" y="6"/>
                    <a:pt x="1171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94997" y="846363"/>
              <a:ext cx="12939" cy="29433"/>
            </a:xfrm>
            <a:custGeom>
              <a:avLst/>
              <a:gdLst/>
              <a:ahLst/>
              <a:cxnLst/>
              <a:rect l="l" t="t" r="r" b="b"/>
              <a:pathLst>
                <a:path w="222" h="505" extrusionOk="0">
                  <a:moveTo>
                    <a:pt x="37" y="0"/>
                  </a:moveTo>
                  <a:cubicBezTo>
                    <a:pt x="35" y="0"/>
                    <a:pt x="32" y="1"/>
                    <a:pt x="30" y="1"/>
                  </a:cubicBezTo>
                  <a:cubicBezTo>
                    <a:pt x="17" y="4"/>
                    <a:pt x="2" y="24"/>
                    <a:pt x="10" y="27"/>
                  </a:cubicBezTo>
                  <a:cubicBezTo>
                    <a:pt x="22" y="35"/>
                    <a:pt x="24" y="47"/>
                    <a:pt x="19" y="54"/>
                  </a:cubicBezTo>
                  <a:cubicBezTo>
                    <a:pt x="1" y="77"/>
                    <a:pt x="21" y="98"/>
                    <a:pt x="12" y="121"/>
                  </a:cubicBezTo>
                  <a:lnTo>
                    <a:pt x="13" y="119"/>
                  </a:lnTo>
                  <a:lnTo>
                    <a:pt x="13" y="119"/>
                  </a:lnTo>
                  <a:cubicBezTo>
                    <a:pt x="19" y="128"/>
                    <a:pt x="5" y="141"/>
                    <a:pt x="23" y="149"/>
                  </a:cubicBezTo>
                  <a:cubicBezTo>
                    <a:pt x="24" y="149"/>
                    <a:pt x="23" y="151"/>
                    <a:pt x="22" y="152"/>
                  </a:cubicBezTo>
                  <a:cubicBezTo>
                    <a:pt x="13" y="158"/>
                    <a:pt x="18" y="164"/>
                    <a:pt x="23" y="168"/>
                  </a:cubicBezTo>
                  <a:cubicBezTo>
                    <a:pt x="30" y="173"/>
                    <a:pt x="31" y="183"/>
                    <a:pt x="26" y="189"/>
                  </a:cubicBezTo>
                  <a:cubicBezTo>
                    <a:pt x="21" y="197"/>
                    <a:pt x="20" y="202"/>
                    <a:pt x="28" y="208"/>
                  </a:cubicBezTo>
                  <a:cubicBezTo>
                    <a:pt x="31" y="209"/>
                    <a:pt x="32" y="212"/>
                    <a:pt x="31" y="215"/>
                  </a:cubicBezTo>
                  <a:cubicBezTo>
                    <a:pt x="21" y="233"/>
                    <a:pt x="30" y="250"/>
                    <a:pt x="30" y="268"/>
                  </a:cubicBezTo>
                  <a:cubicBezTo>
                    <a:pt x="30" y="279"/>
                    <a:pt x="47" y="284"/>
                    <a:pt x="41" y="296"/>
                  </a:cubicBezTo>
                  <a:cubicBezTo>
                    <a:pt x="50" y="298"/>
                    <a:pt x="55" y="308"/>
                    <a:pt x="51" y="317"/>
                  </a:cubicBezTo>
                  <a:cubicBezTo>
                    <a:pt x="46" y="337"/>
                    <a:pt x="60" y="351"/>
                    <a:pt x="66" y="367"/>
                  </a:cubicBezTo>
                  <a:cubicBezTo>
                    <a:pt x="68" y="375"/>
                    <a:pt x="77" y="383"/>
                    <a:pt x="74" y="391"/>
                  </a:cubicBezTo>
                  <a:cubicBezTo>
                    <a:pt x="67" y="408"/>
                    <a:pt x="84" y="415"/>
                    <a:pt x="88" y="428"/>
                  </a:cubicBezTo>
                  <a:cubicBezTo>
                    <a:pt x="91" y="438"/>
                    <a:pt x="98" y="447"/>
                    <a:pt x="107" y="454"/>
                  </a:cubicBezTo>
                  <a:cubicBezTo>
                    <a:pt x="116" y="462"/>
                    <a:pt x="108" y="479"/>
                    <a:pt x="120" y="489"/>
                  </a:cubicBezTo>
                  <a:cubicBezTo>
                    <a:pt x="134" y="499"/>
                    <a:pt x="152" y="505"/>
                    <a:pt x="170" y="505"/>
                  </a:cubicBezTo>
                  <a:cubicBezTo>
                    <a:pt x="172" y="505"/>
                    <a:pt x="174" y="505"/>
                    <a:pt x="175" y="505"/>
                  </a:cubicBezTo>
                  <a:cubicBezTo>
                    <a:pt x="178" y="505"/>
                    <a:pt x="183" y="505"/>
                    <a:pt x="186" y="504"/>
                  </a:cubicBezTo>
                  <a:cubicBezTo>
                    <a:pt x="205" y="494"/>
                    <a:pt x="221" y="465"/>
                    <a:pt x="208" y="462"/>
                  </a:cubicBezTo>
                  <a:cubicBezTo>
                    <a:pt x="196" y="460"/>
                    <a:pt x="206" y="445"/>
                    <a:pt x="189" y="445"/>
                  </a:cubicBezTo>
                  <a:cubicBezTo>
                    <a:pt x="188" y="445"/>
                    <a:pt x="188" y="445"/>
                    <a:pt x="187" y="445"/>
                  </a:cubicBezTo>
                  <a:cubicBezTo>
                    <a:pt x="187" y="445"/>
                    <a:pt x="187" y="444"/>
                    <a:pt x="187" y="444"/>
                  </a:cubicBezTo>
                  <a:cubicBezTo>
                    <a:pt x="193" y="431"/>
                    <a:pt x="190" y="425"/>
                    <a:pt x="175" y="422"/>
                  </a:cubicBezTo>
                  <a:cubicBezTo>
                    <a:pt x="173" y="422"/>
                    <a:pt x="172" y="420"/>
                    <a:pt x="171" y="419"/>
                  </a:cubicBezTo>
                  <a:cubicBezTo>
                    <a:pt x="169" y="411"/>
                    <a:pt x="171" y="400"/>
                    <a:pt x="166" y="392"/>
                  </a:cubicBezTo>
                  <a:cubicBezTo>
                    <a:pt x="165" y="390"/>
                    <a:pt x="170" y="388"/>
                    <a:pt x="172" y="387"/>
                  </a:cubicBezTo>
                  <a:cubicBezTo>
                    <a:pt x="177" y="377"/>
                    <a:pt x="179" y="369"/>
                    <a:pt x="165" y="367"/>
                  </a:cubicBezTo>
                  <a:cubicBezTo>
                    <a:pt x="168" y="355"/>
                    <a:pt x="160" y="349"/>
                    <a:pt x="148" y="343"/>
                  </a:cubicBezTo>
                  <a:cubicBezTo>
                    <a:pt x="146" y="343"/>
                    <a:pt x="148" y="341"/>
                    <a:pt x="148" y="339"/>
                  </a:cubicBezTo>
                  <a:cubicBezTo>
                    <a:pt x="148" y="335"/>
                    <a:pt x="144" y="333"/>
                    <a:pt x="143" y="329"/>
                  </a:cubicBezTo>
                  <a:cubicBezTo>
                    <a:pt x="140" y="321"/>
                    <a:pt x="128" y="314"/>
                    <a:pt x="130" y="306"/>
                  </a:cubicBezTo>
                  <a:cubicBezTo>
                    <a:pt x="132" y="290"/>
                    <a:pt x="137" y="274"/>
                    <a:pt x="123" y="263"/>
                  </a:cubicBezTo>
                  <a:cubicBezTo>
                    <a:pt x="109" y="252"/>
                    <a:pt x="129" y="233"/>
                    <a:pt x="112" y="221"/>
                  </a:cubicBezTo>
                  <a:cubicBezTo>
                    <a:pt x="112" y="221"/>
                    <a:pt x="112" y="220"/>
                    <a:pt x="113" y="219"/>
                  </a:cubicBezTo>
                  <a:cubicBezTo>
                    <a:pt x="124" y="211"/>
                    <a:pt x="120" y="204"/>
                    <a:pt x="111" y="199"/>
                  </a:cubicBezTo>
                  <a:cubicBezTo>
                    <a:pt x="105" y="196"/>
                    <a:pt x="106" y="186"/>
                    <a:pt x="112" y="184"/>
                  </a:cubicBezTo>
                  <a:cubicBezTo>
                    <a:pt x="132" y="175"/>
                    <a:pt x="128" y="167"/>
                    <a:pt x="122" y="162"/>
                  </a:cubicBezTo>
                  <a:cubicBezTo>
                    <a:pt x="114" y="157"/>
                    <a:pt x="112" y="153"/>
                    <a:pt x="113" y="148"/>
                  </a:cubicBezTo>
                  <a:cubicBezTo>
                    <a:pt x="113" y="144"/>
                    <a:pt x="110" y="140"/>
                    <a:pt x="109" y="137"/>
                  </a:cubicBezTo>
                  <a:cubicBezTo>
                    <a:pt x="106" y="127"/>
                    <a:pt x="113" y="116"/>
                    <a:pt x="100" y="107"/>
                  </a:cubicBezTo>
                  <a:cubicBezTo>
                    <a:pt x="99" y="107"/>
                    <a:pt x="101" y="106"/>
                    <a:pt x="101" y="105"/>
                  </a:cubicBezTo>
                  <a:cubicBezTo>
                    <a:pt x="110" y="96"/>
                    <a:pt x="108" y="88"/>
                    <a:pt x="111" y="79"/>
                  </a:cubicBezTo>
                  <a:cubicBezTo>
                    <a:pt x="115" y="69"/>
                    <a:pt x="103" y="58"/>
                    <a:pt x="106" y="47"/>
                  </a:cubicBezTo>
                  <a:cubicBezTo>
                    <a:pt x="112" y="29"/>
                    <a:pt x="91" y="17"/>
                    <a:pt x="59" y="8"/>
                  </a:cubicBezTo>
                  <a:cubicBezTo>
                    <a:pt x="52" y="3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113239" y="770712"/>
              <a:ext cx="20865" cy="22497"/>
            </a:xfrm>
            <a:custGeom>
              <a:avLst/>
              <a:gdLst/>
              <a:ahLst/>
              <a:cxnLst/>
              <a:rect l="l" t="t" r="r" b="b"/>
              <a:pathLst>
                <a:path w="358" h="386" extrusionOk="0">
                  <a:moveTo>
                    <a:pt x="315" y="0"/>
                  </a:moveTo>
                  <a:cubicBezTo>
                    <a:pt x="311" y="0"/>
                    <a:pt x="308" y="2"/>
                    <a:pt x="308" y="6"/>
                  </a:cubicBezTo>
                  <a:cubicBezTo>
                    <a:pt x="307" y="18"/>
                    <a:pt x="290" y="11"/>
                    <a:pt x="295" y="30"/>
                  </a:cubicBezTo>
                  <a:lnTo>
                    <a:pt x="293" y="30"/>
                  </a:lnTo>
                  <a:cubicBezTo>
                    <a:pt x="290" y="29"/>
                    <a:pt x="287" y="28"/>
                    <a:pt x="285" y="28"/>
                  </a:cubicBezTo>
                  <a:cubicBezTo>
                    <a:pt x="278" y="28"/>
                    <a:pt x="274" y="34"/>
                    <a:pt x="276" y="45"/>
                  </a:cubicBezTo>
                  <a:cubicBezTo>
                    <a:pt x="276" y="47"/>
                    <a:pt x="275" y="48"/>
                    <a:pt x="274" y="49"/>
                  </a:cubicBezTo>
                  <a:cubicBezTo>
                    <a:pt x="266" y="54"/>
                    <a:pt x="256" y="54"/>
                    <a:pt x="250" y="62"/>
                  </a:cubicBezTo>
                  <a:cubicBezTo>
                    <a:pt x="250" y="63"/>
                    <a:pt x="250" y="63"/>
                    <a:pt x="249" y="63"/>
                  </a:cubicBezTo>
                  <a:cubicBezTo>
                    <a:pt x="247" y="63"/>
                    <a:pt x="246" y="59"/>
                    <a:pt x="244" y="57"/>
                  </a:cubicBezTo>
                  <a:cubicBezTo>
                    <a:pt x="242" y="57"/>
                    <a:pt x="239" y="57"/>
                    <a:pt x="237" y="57"/>
                  </a:cubicBezTo>
                  <a:cubicBezTo>
                    <a:pt x="230" y="57"/>
                    <a:pt x="224" y="59"/>
                    <a:pt x="227" y="71"/>
                  </a:cubicBezTo>
                  <a:cubicBezTo>
                    <a:pt x="215" y="72"/>
                    <a:pt x="212" y="80"/>
                    <a:pt x="212" y="94"/>
                  </a:cubicBezTo>
                  <a:cubicBezTo>
                    <a:pt x="212" y="95"/>
                    <a:pt x="210" y="95"/>
                    <a:pt x="209" y="95"/>
                  </a:cubicBezTo>
                  <a:cubicBezTo>
                    <a:pt x="204" y="96"/>
                    <a:pt x="204" y="102"/>
                    <a:pt x="201" y="104"/>
                  </a:cubicBezTo>
                  <a:cubicBezTo>
                    <a:pt x="195" y="109"/>
                    <a:pt x="195" y="122"/>
                    <a:pt x="186" y="125"/>
                  </a:cubicBezTo>
                  <a:cubicBezTo>
                    <a:pt x="171" y="130"/>
                    <a:pt x="156" y="132"/>
                    <a:pt x="154" y="151"/>
                  </a:cubicBezTo>
                  <a:cubicBezTo>
                    <a:pt x="153" y="167"/>
                    <a:pt x="126" y="163"/>
                    <a:pt x="127" y="182"/>
                  </a:cubicBezTo>
                  <a:cubicBezTo>
                    <a:pt x="127" y="183"/>
                    <a:pt x="126" y="183"/>
                    <a:pt x="125" y="183"/>
                  </a:cubicBezTo>
                  <a:cubicBezTo>
                    <a:pt x="123" y="182"/>
                    <a:pt x="121" y="182"/>
                    <a:pt x="119" y="182"/>
                  </a:cubicBezTo>
                  <a:cubicBezTo>
                    <a:pt x="112" y="182"/>
                    <a:pt x="111" y="188"/>
                    <a:pt x="112" y="196"/>
                  </a:cubicBezTo>
                  <a:cubicBezTo>
                    <a:pt x="113" y="202"/>
                    <a:pt x="109" y="206"/>
                    <a:pt x="104" y="206"/>
                  </a:cubicBezTo>
                  <a:cubicBezTo>
                    <a:pt x="103" y="206"/>
                    <a:pt x="101" y="206"/>
                    <a:pt x="100" y="204"/>
                  </a:cubicBezTo>
                  <a:cubicBezTo>
                    <a:pt x="93" y="202"/>
                    <a:pt x="89" y="200"/>
                    <a:pt x="85" y="200"/>
                  </a:cubicBezTo>
                  <a:cubicBezTo>
                    <a:pt x="78" y="200"/>
                    <a:pt x="77" y="205"/>
                    <a:pt x="78" y="212"/>
                  </a:cubicBezTo>
                  <a:cubicBezTo>
                    <a:pt x="79" y="221"/>
                    <a:pt x="76" y="226"/>
                    <a:pt x="74" y="228"/>
                  </a:cubicBezTo>
                  <a:cubicBezTo>
                    <a:pt x="71" y="231"/>
                    <a:pt x="71" y="235"/>
                    <a:pt x="69" y="239"/>
                  </a:cubicBezTo>
                  <a:cubicBezTo>
                    <a:pt x="64" y="247"/>
                    <a:pt x="51" y="250"/>
                    <a:pt x="56" y="266"/>
                  </a:cubicBezTo>
                  <a:lnTo>
                    <a:pt x="54" y="266"/>
                  </a:lnTo>
                  <a:cubicBezTo>
                    <a:pt x="42" y="268"/>
                    <a:pt x="39" y="275"/>
                    <a:pt x="30" y="279"/>
                  </a:cubicBezTo>
                  <a:cubicBezTo>
                    <a:pt x="19" y="286"/>
                    <a:pt x="25" y="302"/>
                    <a:pt x="16" y="308"/>
                  </a:cubicBezTo>
                  <a:cubicBezTo>
                    <a:pt x="0" y="321"/>
                    <a:pt x="13" y="341"/>
                    <a:pt x="36" y="366"/>
                  </a:cubicBezTo>
                  <a:cubicBezTo>
                    <a:pt x="41" y="374"/>
                    <a:pt x="49" y="381"/>
                    <a:pt x="59" y="384"/>
                  </a:cubicBezTo>
                  <a:cubicBezTo>
                    <a:pt x="62" y="385"/>
                    <a:pt x="66" y="386"/>
                    <a:pt x="69" y="386"/>
                  </a:cubicBezTo>
                  <a:cubicBezTo>
                    <a:pt x="80" y="386"/>
                    <a:pt x="90" y="381"/>
                    <a:pt x="88" y="377"/>
                  </a:cubicBezTo>
                  <a:cubicBezTo>
                    <a:pt x="79" y="364"/>
                    <a:pt x="84" y="354"/>
                    <a:pt x="91" y="353"/>
                  </a:cubicBezTo>
                  <a:cubicBezTo>
                    <a:pt x="116" y="348"/>
                    <a:pt x="111" y="322"/>
                    <a:pt x="132" y="315"/>
                  </a:cubicBezTo>
                  <a:lnTo>
                    <a:pt x="132" y="317"/>
                  </a:lnTo>
                  <a:cubicBezTo>
                    <a:pt x="132" y="306"/>
                    <a:pt x="149" y="308"/>
                    <a:pt x="140" y="291"/>
                  </a:cubicBezTo>
                  <a:cubicBezTo>
                    <a:pt x="139" y="290"/>
                    <a:pt x="141" y="290"/>
                    <a:pt x="143" y="290"/>
                  </a:cubicBezTo>
                  <a:cubicBezTo>
                    <a:pt x="145" y="291"/>
                    <a:pt x="147" y="291"/>
                    <a:pt x="148" y="291"/>
                  </a:cubicBezTo>
                  <a:cubicBezTo>
                    <a:pt x="154" y="291"/>
                    <a:pt x="153" y="286"/>
                    <a:pt x="152" y="280"/>
                  </a:cubicBezTo>
                  <a:cubicBezTo>
                    <a:pt x="151" y="271"/>
                    <a:pt x="157" y="268"/>
                    <a:pt x="164" y="266"/>
                  </a:cubicBezTo>
                  <a:cubicBezTo>
                    <a:pt x="171" y="266"/>
                    <a:pt x="175" y="264"/>
                    <a:pt x="173" y="256"/>
                  </a:cubicBezTo>
                  <a:cubicBezTo>
                    <a:pt x="172" y="253"/>
                    <a:pt x="174" y="249"/>
                    <a:pt x="177" y="249"/>
                  </a:cubicBezTo>
                  <a:cubicBezTo>
                    <a:pt x="195" y="247"/>
                    <a:pt x="200" y="233"/>
                    <a:pt x="213" y="226"/>
                  </a:cubicBezTo>
                  <a:cubicBezTo>
                    <a:pt x="220" y="222"/>
                    <a:pt x="214" y="206"/>
                    <a:pt x="227" y="206"/>
                  </a:cubicBezTo>
                  <a:cubicBezTo>
                    <a:pt x="222" y="194"/>
                    <a:pt x="229" y="190"/>
                    <a:pt x="236" y="188"/>
                  </a:cubicBezTo>
                  <a:cubicBezTo>
                    <a:pt x="253" y="186"/>
                    <a:pt x="258" y="170"/>
                    <a:pt x="267" y="161"/>
                  </a:cubicBezTo>
                  <a:cubicBezTo>
                    <a:pt x="273" y="155"/>
                    <a:pt x="276" y="147"/>
                    <a:pt x="284" y="147"/>
                  </a:cubicBezTo>
                  <a:cubicBezTo>
                    <a:pt x="285" y="147"/>
                    <a:pt x="286" y="147"/>
                    <a:pt x="287" y="147"/>
                  </a:cubicBezTo>
                  <a:cubicBezTo>
                    <a:pt x="299" y="147"/>
                    <a:pt x="300" y="132"/>
                    <a:pt x="308" y="126"/>
                  </a:cubicBezTo>
                  <a:cubicBezTo>
                    <a:pt x="315" y="121"/>
                    <a:pt x="321" y="114"/>
                    <a:pt x="324" y="105"/>
                  </a:cubicBezTo>
                  <a:cubicBezTo>
                    <a:pt x="327" y="93"/>
                    <a:pt x="344" y="100"/>
                    <a:pt x="350" y="88"/>
                  </a:cubicBezTo>
                  <a:cubicBezTo>
                    <a:pt x="356" y="71"/>
                    <a:pt x="357" y="53"/>
                    <a:pt x="354" y="34"/>
                  </a:cubicBezTo>
                  <a:cubicBezTo>
                    <a:pt x="353" y="30"/>
                    <a:pt x="352" y="27"/>
                    <a:pt x="351" y="23"/>
                  </a:cubicBezTo>
                  <a:cubicBezTo>
                    <a:pt x="343" y="10"/>
                    <a:pt x="325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191338" y="750255"/>
              <a:ext cx="26402" cy="7985"/>
            </a:xfrm>
            <a:custGeom>
              <a:avLst/>
              <a:gdLst/>
              <a:ahLst/>
              <a:cxnLst/>
              <a:rect l="l" t="t" r="r" b="b"/>
              <a:pathLst>
                <a:path w="453" h="137" extrusionOk="0">
                  <a:moveTo>
                    <a:pt x="39" y="1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32" y="3"/>
                    <a:pt x="29" y="4"/>
                    <a:pt x="25" y="6"/>
                  </a:cubicBezTo>
                  <a:cubicBezTo>
                    <a:pt x="21" y="7"/>
                    <a:pt x="19" y="10"/>
                    <a:pt x="16" y="11"/>
                  </a:cubicBezTo>
                  <a:cubicBezTo>
                    <a:pt x="10" y="13"/>
                    <a:pt x="6" y="13"/>
                    <a:pt x="3" y="19"/>
                  </a:cubicBezTo>
                  <a:cubicBezTo>
                    <a:pt x="1" y="24"/>
                    <a:pt x="1" y="32"/>
                    <a:pt x="3" y="38"/>
                  </a:cubicBezTo>
                  <a:cubicBezTo>
                    <a:pt x="5" y="47"/>
                    <a:pt x="8" y="55"/>
                    <a:pt x="12" y="64"/>
                  </a:cubicBezTo>
                  <a:cubicBezTo>
                    <a:pt x="18" y="73"/>
                    <a:pt x="24" y="84"/>
                    <a:pt x="32" y="94"/>
                  </a:cubicBezTo>
                  <a:cubicBezTo>
                    <a:pt x="35" y="97"/>
                    <a:pt x="38" y="99"/>
                    <a:pt x="41" y="102"/>
                  </a:cubicBezTo>
                  <a:cubicBezTo>
                    <a:pt x="45" y="104"/>
                    <a:pt x="49" y="106"/>
                    <a:pt x="52" y="109"/>
                  </a:cubicBezTo>
                  <a:cubicBezTo>
                    <a:pt x="54" y="110"/>
                    <a:pt x="56" y="111"/>
                    <a:pt x="58" y="113"/>
                  </a:cubicBezTo>
                  <a:lnTo>
                    <a:pt x="64" y="120"/>
                  </a:lnTo>
                  <a:cubicBezTo>
                    <a:pt x="66" y="122"/>
                    <a:pt x="68" y="125"/>
                    <a:pt x="71" y="127"/>
                  </a:cubicBezTo>
                  <a:cubicBezTo>
                    <a:pt x="71" y="128"/>
                    <a:pt x="73" y="129"/>
                    <a:pt x="74" y="129"/>
                  </a:cubicBezTo>
                  <a:lnTo>
                    <a:pt x="78" y="129"/>
                  </a:lnTo>
                  <a:cubicBezTo>
                    <a:pt x="80" y="128"/>
                    <a:pt x="83" y="127"/>
                    <a:pt x="85" y="126"/>
                  </a:cubicBezTo>
                  <a:cubicBezTo>
                    <a:pt x="87" y="125"/>
                    <a:pt x="88" y="124"/>
                    <a:pt x="91" y="124"/>
                  </a:cubicBezTo>
                  <a:cubicBezTo>
                    <a:pt x="94" y="122"/>
                    <a:pt x="96" y="121"/>
                    <a:pt x="98" y="119"/>
                  </a:cubicBezTo>
                  <a:cubicBezTo>
                    <a:pt x="100" y="117"/>
                    <a:pt x="102" y="116"/>
                    <a:pt x="105" y="114"/>
                  </a:cubicBezTo>
                  <a:cubicBezTo>
                    <a:pt x="109" y="114"/>
                    <a:pt x="112" y="113"/>
                    <a:pt x="115" y="113"/>
                  </a:cubicBezTo>
                  <a:lnTo>
                    <a:pt x="125" y="113"/>
                  </a:lnTo>
                  <a:lnTo>
                    <a:pt x="135" y="110"/>
                  </a:lnTo>
                  <a:cubicBezTo>
                    <a:pt x="144" y="109"/>
                    <a:pt x="151" y="105"/>
                    <a:pt x="160" y="102"/>
                  </a:cubicBezTo>
                  <a:cubicBezTo>
                    <a:pt x="170" y="98"/>
                    <a:pt x="179" y="95"/>
                    <a:pt x="189" y="91"/>
                  </a:cubicBezTo>
                  <a:lnTo>
                    <a:pt x="196" y="89"/>
                  </a:lnTo>
                  <a:cubicBezTo>
                    <a:pt x="197" y="89"/>
                    <a:pt x="198" y="89"/>
                    <a:pt x="199" y="89"/>
                  </a:cubicBezTo>
                  <a:cubicBezTo>
                    <a:pt x="200" y="89"/>
                    <a:pt x="202" y="89"/>
                    <a:pt x="203" y="90"/>
                  </a:cubicBezTo>
                  <a:lnTo>
                    <a:pt x="209" y="96"/>
                  </a:lnTo>
                  <a:cubicBezTo>
                    <a:pt x="211" y="97"/>
                    <a:pt x="215" y="97"/>
                    <a:pt x="217" y="97"/>
                  </a:cubicBezTo>
                  <a:lnTo>
                    <a:pt x="232" y="97"/>
                  </a:lnTo>
                  <a:cubicBezTo>
                    <a:pt x="232" y="97"/>
                    <a:pt x="232" y="97"/>
                    <a:pt x="232" y="97"/>
                  </a:cubicBezTo>
                  <a:cubicBezTo>
                    <a:pt x="238" y="97"/>
                    <a:pt x="245" y="88"/>
                    <a:pt x="251" y="84"/>
                  </a:cubicBezTo>
                  <a:cubicBezTo>
                    <a:pt x="252" y="82"/>
                    <a:pt x="255" y="81"/>
                    <a:pt x="257" y="81"/>
                  </a:cubicBezTo>
                  <a:cubicBezTo>
                    <a:pt x="258" y="81"/>
                    <a:pt x="259" y="82"/>
                    <a:pt x="259" y="82"/>
                  </a:cubicBezTo>
                  <a:lnTo>
                    <a:pt x="268" y="83"/>
                  </a:lnTo>
                  <a:lnTo>
                    <a:pt x="277" y="84"/>
                  </a:lnTo>
                  <a:cubicBezTo>
                    <a:pt x="279" y="85"/>
                    <a:pt x="282" y="87"/>
                    <a:pt x="283" y="90"/>
                  </a:cubicBezTo>
                  <a:cubicBezTo>
                    <a:pt x="284" y="94"/>
                    <a:pt x="286" y="96"/>
                    <a:pt x="289" y="97"/>
                  </a:cubicBezTo>
                  <a:cubicBezTo>
                    <a:pt x="293" y="98"/>
                    <a:pt x="295" y="98"/>
                    <a:pt x="298" y="98"/>
                  </a:cubicBezTo>
                  <a:lnTo>
                    <a:pt x="314" y="100"/>
                  </a:lnTo>
                  <a:cubicBezTo>
                    <a:pt x="317" y="100"/>
                    <a:pt x="319" y="99"/>
                    <a:pt x="322" y="99"/>
                  </a:cubicBezTo>
                  <a:cubicBezTo>
                    <a:pt x="325" y="99"/>
                    <a:pt x="328" y="100"/>
                    <a:pt x="331" y="100"/>
                  </a:cubicBezTo>
                  <a:cubicBezTo>
                    <a:pt x="333" y="101"/>
                    <a:pt x="335" y="101"/>
                    <a:pt x="337" y="101"/>
                  </a:cubicBezTo>
                  <a:cubicBezTo>
                    <a:pt x="341" y="101"/>
                    <a:pt x="344" y="101"/>
                    <a:pt x="347" y="100"/>
                  </a:cubicBezTo>
                  <a:cubicBezTo>
                    <a:pt x="352" y="100"/>
                    <a:pt x="355" y="104"/>
                    <a:pt x="357" y="111"/>
                  </a:cubicBezTo>
                  <a:cubicBezTo>
                    <a:pt x="358" y="113"/>
                    <a:pt x="359" y="115"/>
                    <a:pt x="361" y="118"/>
                  </a:cubicBezTo>
                  <a:cubicBezTo>
                    <a:pt x="362" y="119"/>
                    <a:pt x="364" y="121"/>
                    <a:pt x="365" y="122"/>
                  </a:cubicBezTo>
                  <a:cubicBezTo>
                    <a:pt x="368" y="126"/>
                    <a:pt x="372" y="128"/>
                    <a:pt x="375" y="130"/>
                  </a:cubicBezTo>
                  <a:lnTo>
                    <a:pt x="379" y="134"/>
                  </a:lnTo>
                  <a:cubicBezTo>
                    <a:pt x="380" y="134"/>
                    <a:pt x="382" y="135"/>
                    <a:pt x="385" y="135"/>
                  </a:cubicBezTo>
                  <a:cubicBezTo>
                    <a:pt x="392" y="135"/>
                    <a:pt x="398" y="136"/>
                    <a:pt x="405" y="136"/>
                  </a:cubicBezTo>
                  <a:cubicBezTo>
                    <a:pt x="411" y="134"/>
                    <a:pt x="418" y="132"/>
                    <a:pt x="424" y="128"/>
                  </a:cubicBezTo>
                  <a:cubicBezTo>
                    <a:pt x="430" y="122"/>
                    <a:pt x="437" y="117"/>
                    <a:pt x="441" y="110"/>
                  </a:cubicBezTo>
                  <a:cubicBezTo>
                    <a:pt x="447" y="103"/>
                    <a:pt x="451" y="95"/>
                    <a:pt x="452" y="86"/>
                  </a:cubicBezTo>
                  <a:cubicBezTo>
                    <a:pt x="453" y="81"/>
                    <a:pt x="451" y="75"/>
                    <a:pt x="447" y="71"/>
                  </a:cubicBezTo>
                  <a:lnTo>
                    <a:pt x="444" y="67"/>
                  </a:lnTo>
                  <a:cubicBezTo>
                    <a:pt x="443" y="66"/>
                    <a:pt x="442" y="65"/>
                    <a:pt x="440" y="64"/>
                  </a:cubicBezTo>
                  <a:cubicBezTo>
                    <a:pt x="437" y="62"/>
                    <a:pt x="434" y="60"/>
                    <a:pt x="429" y="59"/>
                  </a:cubicBezTo>
                  <a:cubicBezTo>
                    <a:pt x="427" y="59"/>
                    <a:pt x="425" y="58"/>
                    <a:pt x="424" y="58"/>
                  </a:cubicBezTo>
                  <a:lnTo>
                    <a:pt x="419" y="54"/>
                  </a:lnTo>
                  <a:lnTo>
                    <a:pt x="406" y="47"/>
                  </a:lnTo>
                  <a:cubicBezTo>
                    <a:pt x="404" y="46"/>
                    <a:pt x="402" y="44"/>
                    <a:pt x="401" y="43"/>
                  </a:cubicBezTo>
                  <a:cubicBezTo>
                    <a:pt x="398" y="41"/>
                    <a:pt x="396" y="39"/>
                    <a:pt x="395" y="37"/>
                  </a:cubicBezTo>
                  <a:cubicBezTo>
                    <a:pt x="393" y="33"/>
                    <a:pt x="388" y="30"/>
                    <a:pt x="383" y="30"/>
                  </a:cubicBezTo>
                  <a:cubicBezTo>
                    <a:pt x="382" y="30"/>
                    <a:pt x="381" y="30"/>
                    <a:pt x="379" y="31"/>
                  </a:cubicBezTo>
                  <a:cubicBezTo>
                    <a:pt x="373" y="33"/>
                    <a:pt x="365" y="34"/>
                    <a:pt x="359" y="34"/>
                  </a:cubicBezTo>
                  <a:cubicBezTo>
                    <a:pt x="352" y="34"/>
                    <a:pt x="345" y="35"/>
                    <a:pt x="339" y="36"/>
                  </a:cubicBezTo>
                  <a:lnTo>
                    <a:pt x="319" y="37"/>
                  </a:lnTo>
                  <a:cubicBezTo>
                    <a:pt x="317" y="37"/>
                    <a:pt x="315" y="37"/>
                    <a:pt x="312" y="37"/>
                  </a:cubicBezTo>
                  <a:cubicBezTo>
                    <a:pt x="311" y="37"/>
                    <a:pt x="310" y="37"/>
                    <a:pt x="310" y="37"/>
                  </a:cubicBezTo>
                  <a:cubicBezTo>
                    <a:pt x="306" y="35"/>
                    <a:pt x="304" y="33"/>
                    <a:pt x="302" y="29"/>
                  </a:cubicBezTo>
                  <a:cubicBezTo>
                    <a:pt x="300" y="26"/>
                    <a:pt x="298" y="24"/>
                    <a:pt x="295" y="24"/>
                  </a:cubicBezTo>
                  <a:lnTo>
                    <a:pt x="285" y="21"/>
                  </a:lnTo>
                  <a:lnTo>
                    <a:pt x="277" y="18"/>
                  </a:lnTo>
                  <a:lnTo>
                    <a:pt x="271" y="18"/>
                  </a:lnTo>
                  <a:cubicBezTo>
                    <a:pt x="269" y="18"/>
                    <a:pt x="267" y="18"/>
                    <a:pt x="266" y="19"/>
                  </a:cubicBezTo>
                  <a:lnTo>
                    <a:pt x="255" y="24"/>
                  </a:lnTo>
                  <a:cubicBezTo>
                    <a:pt x="254" y="25"/>
                    <a:pt x="253" y="26"/>
                    <a:pt x="251" y="26"/>
                  </a:cubicBezTo>
                  <a:cubicBezTo>
                    <a:pt x="250" y="26"/>
                    <a:pt x="248" y="25"/>
                    <a:pt x="247" y="24"/>
                  </a:cubicBezTo>
                  <a:lnTo>
                    <a:pt x="231" y="19"/>
                  </a:lnTo>
                  <a:cubicBezTo>
                    <a:pt x="225" y="19"/>
                    <a:pt x="221" y="12"/>
                    <a:pt x="217" y="7"/>
                  </a:cubicBezTo>
                  <a:cubicBezTo>
                    <a:pt x="215" y="5"/>
                    <a:pt x="211" y="4"/>
                    <a:pt x="208" y="4"/>
                  </a:cubicBezTo>
                  <a:lnTo>
                    <a:pt x="200" y="4"/>
                  </a:lnTo>
                  <a:cubicBezTo>
                    <a:pt x="189" y="4"/>
                    <a:pt x="178" y="5"/>
                    <a:pt x="167" y="7"/>
                  </a:cubicBezTo>
                  <a:lnTo>
                    <a:pt x="139" y="6"/>
                  </a:lnTo>
                  <a:lnTo>
                    <a:pt x="125" y="6"/>
                  </a:lnTo>
                  <a:lnTo>
                    <a:pt x="113" y="4"/>
                  </a:lnTo>
                  <a:cubicBezTo>
                    <a:pt x="109" y="3"/>
                    <a:pt x="104" y="3"/>
                    <a:pt x="101" y="3"/>
                  </a:cubicBezTo>
                  <a:cubicBezTo>
                    <a:pt x="97" y="4"/>
                    <a:pt x="94" y="5"/>
                    <a:pt x="91" y="6"/>
                  </a:cubicBezTo>
                  <a:cubicBezTo>
                    <a:pt x="88" y="7"/>
                    <a:pt x="85" y="8"/>
                    <a:pt x="82" y="8"/>
                  </a:cubicBezTo>
                  <a:cubicBezTo>
                    <a:pt x="80" y="8"/>
                    <a:pt x="77" y="8"/>
                    <a:pt x="74" y="9"/>
                  </a:cubicBezTo>
                  <a:cubicBezTo>
                    <a:pt x="71" y="10"/>
                    <a:pt x="68" y="11"/>
                    <a:pt x="65" y="12"/>
                  </a:cubicBezTo>
                  <a:lnTo>
                    <a:pt x="62" y="12"/>
                  </a:lnTo>
                  <a:cubicBezTo>
                    <a:pt x="61" y="12"/>
                    <a:pt x="58" y="11"/>
                    <a:pt x="58" y="11"/>
                  </a:cubicBezTo>
                  <a:cubicBezTo>
                    <a:pt x="55" y="9"/>
                    <a:pt x="53" y="8"/>
                    <a:pt x="51" y="6"/>
                  </a:cubicBezTo>
                  <a:cubicBezTo>
                    <a:pt x="48" y="4"/>
                    <a:pt x="46" y="3"/>
                    <a:pt x="42" y="2"/>
                  </a:cubicBezTo>
                  <a:cubicBezTo>
                    <a:pt x="41" y="1"/>
                    <a:pt x="40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260752" y="799096"/>
              <a:ext cx="15445" cy="24071"/>
            </a:xfrm>
            <a:custGeom>
              <a:avLst/>
              <a:gdLst/>
              <a:ahLst/>
              <a:cxnLst/>
              <a:rect l="l" t="t" r="r" b="b"/>
              <a:pathLst>
                <a:path w="265" h="413" extrusionOk="0">
                  <a:moveTo>
                    <a:pt x="78" y="0"/>
                  </a:moveTo>
                  <a:cubicBezTo>
                    <a:pt x="69" y="0"/>
                    <a:pt x="56" y="3"/>
                    <a:pt x="41" y="7"/>
                  </a:cubicBezTo>
                  <a:cubicBezTo>
                    <a:pt x="32" y="8"/>
                    <a:pt x="22" y="13"/>
                    <a:pt x="15" y="19"/>
                  </a:cubicBezTo>
                  <a:cubicBezTo>
                    <a:pt x="5" y="29"/>
                    <a:pt x="1" y="48"/>
                    <a:pt x="8" y="48"/>
                  </a:cubicBezTo>
                  <a:cubicBezTo>
                    <a:pt x="10" y="48"/>
                    <a:pt x="12" y="47"/>
                    <a:pt x="13" y="47"/>
                  </a:cubicBezTo>
                  <a:cubicBezTo>
                    <a:pt x="24" y="47"/>
                    <a:pt x="29" y="54"/>
                    <a:pt x="27" y="61"/>
                  </a:cubicBezTo>
                  <a:cubicBezTo>
                    <a:pt x="20" y="85"/>
                    <a:pt x="44" y="92"/>
                    <a:pt x="42" y="112"/>
                  </a:cubicBezTo>
                  <a:cubicBezTo>
                    <a:pt x="51" y="116"/>
                    <a:pt x="44" y="129"/>
                    <a:pt x="57" y="129"/>
                  </a:cubicBezTo>
                  <a:cubicBezTo>
                    <a:pt x="58" y="129"/>
                    <a:pt x="59" y="129"/>
                    <a:pt x="61" y="129"/>
                  </a:cubicBezTo>
                  <a:cubicBezTo>
                    <a:pt x="63" y="129"/>
                    <a:pt x="62" y="131"/>
                    <a:pt x="61" y="133"/>
                  </a:cubicBezTo>
                  <a:cubicBezTo>
                    <a:pt x="54" y="141"/>
                    <a:pt x="58" y="142"/>
                    <a:pt x="66" y="145"/>
                  </a:cubicBezTo>
                  <a:cubicBezTo>
                    <a:pt x="74" y="147"/>
                    <a:pt x="74" y="154"/>
                    <a:pt x="72" y="160"/>
                  </a:cubicBezTo>
                  <a:cubicBezTo>
                    <a:pt x="70" y="166"/>
                    <a:pt x="70" y="172"/>
                    <a:pt x="79" y="173"/>
                  </a:cubicBezTo>
                  <a:cubicBezTo>
                    <a:pt x="81" y="173"/>
                    <a:pt x="82" y="175"/>
                    <a:pt x="82" y="178"/>
                  </a:cubicBezTo>
                  <a:cubicBezTo>
                    <a:pt x="77" y="195"/>
                    <a:pt x="87" y="205"/>
                    <a:pt x="88" y="220"/>
                  </a:cubicBezTo>
                  <a:cubicBezTo>
                    <a:pt x="89" y="227"/>
                    <a:pt x="105" y="228"/>
                    <a:pt x="101" y="239"/>
                  </a:cubicBezTo>
                  <a:cubicBezTo>
                    <a:pt x="112" y="241"/>
                    <a:pt x="114" y="248"/>
                    <a:pt x="112" y="254"/>
                  </a:cubicBezTo>
                  <a:cubicBezTo>
                    <a:pt x="106" y="271"/>
                    <a:pt x="120" y="280"/>
                    <a:pt x="126" y="293"/>
                  </a:cubicBezTo>
                  <a:cubicBezTo>
                    <a:pt x="128" y="299"/>
                    <a:pt x="135" y="305"/>
                    <a:pt x="131" y="312"/>
                  </a:cubicBezTo>
                  <a:cubicBezTo>
                    <a:pt x="124" y="326"/>
                    <a:pt x="139" y="331"/>
                    <a:pt x="142" y="341"/>
                  </a:cubicBezTo>
                  <a:cubicBezTo>
                    <a:pt x="144" y="349"/>
                    <a:pt x="148" y="357"/>
                    <a:pt x="156" y="362"/>
                  </a:cubicBezTo>
                  <a:cubicBezTo>
                    <a:pt x="164" y="370"/>
                    <a:pt x="152" y="382"/>
                    <a:pt x="162" y="391"/>
                  </a:cubicBezTo>
                  <a:cubicBezTo>
                    <a:pt x="176" y="403"/>
                    <a:pt x="192" y="410"/>
                    <a:pt x="210" y="412"/>
                  </a:cubicBezTo>
                  <a:cubicBezTo>
                    <a:pt x="213" y="412"/>
                    <a:pt x="215" y="413"/>
                    <a:pt x="218" y="413"/>
                  </a:cubicBezTo>
                  <a:cubicBezTo>
                    <a:pt x="219" y="413"/>
                    <a:pt x="221" y="413"/>
                    <a:pt x="222" y="412"/>
                  </a:cubicBezTo>
                  <a:cubicBezTo>
                    <a:pt x="242" y="409"/>
                    <a:pt x="265" y="386"/>
                    <a:pt x="254" y="380"/>
                  </a:cubicBezTo>
                  <a:cubicBezTo>
                    <a:pt x="242" y="376"/>
                    <a:pt x="254" y="363"/>
                    <a:pt x="236" y="361"/>
                  </a:cubicBezTo>
                  <a:cubicBezTo>
                    <a:pt x="236" y="361"/>
                    <a:pt x="236" y="361"/>
                    <a:pt x="236" y="360"/>
                  </a:cubicBezTo>
                  <a:cubicBezTo>
                    <a:pt x="244" y="350"/>
                    <a:pt x="242" y="343"/>
                    <a:pt x="227" y="340"/>
                  </a:cubicBezTo>
                  <a:cubicBezTo>
                    <a:pt x="226" y="340"/>
                    <a:pt x="225" y="339"/>
                    <a:pt x="224" y="336"/>
                  </a:cubicBezTo>
                  <a:cubicBezTo>
                    <a:pt x="223" y="328"/>
                    <a:pt x="227" y="319"/>
                    <a:pt x="222" y="312"/>
                  </a:cubicBezTo>
                  <a:cubicBezTo>
                    <a:pt x="221" y="310"/>
                    <a:pt x="226" y="309"/>
                    <a:pt x="228" y="308"/>
                  </a:cubicBezTo>
                  <a:cubicBezTo>
                    <a:pt x="235" y="298"/>
                    <a:pt x="238" y="290"/>
                    <a:pt x="223" y="288"/>
                  </a:cubicBezTo>
                  <a:cubicBezTo>
                    <a:pt x="226" y="278"/>
                    <a:pt x="219" y="271"/>
                    <a:pt x="207" y="267"/>
                  </a:cubicBezTo>
                  <a:cubicBezTo>
                    <a:pt x="206" y="266"/>
                    <a:pt x="207" y="265"/>
                    <a:pt x="207" y="263"/>
                  </a:cubicBezTo>
                  <a:cubicBezTo>
                    <a:pt x="208" y="259"/>
                    <a:pt x="203" y="257"/>
                    <a:pt x="203" y="254"/>
                  </a:cubicBezTo>
                  <a:cubicBezTo>
                    <a:pt x="199" y="247"/>
                    <a:pt x="188" y="242"/>
                    <a:pt x="189" y="234"/>
                  </a:cubicBezTo>
                  <a:cubicBezTo>
                    <a:pt x="191" y="219"/>
                    <a:pt x="195" y="205"/>
                    <a:pt x="178" y="196"/>
                  </a:cubicBezTo>
                  <a:cubicBezTo>
                    <a:pt x="164" y="189"/>
                    <a:pt x="180" y="168"/>
                    <a:pt x="162" y="161"/>
                  </a:cubicBezTo>
                  <a:cubicBezTo>
                    <a:pt x="161" y="161"/>
                    <a:pt x="161" y="160"/>
                    <a:pt x="162" y="159"/>
                  </a:cubicBezTo>
                  <a:cubicBezTo>
                    <a:pt x="171" y="148"/>
                    <a:pt x="165" y="144"/>
                    <a:pt x="156" y="142"/>
                  </a:cubicBezTo>
                  <a:cubicBezTo>
                    <a:pt x="149" y="140"/>
                    <a:pt x="148" y="132"/>
                    <a:pt x="154" y="128"/>
                  </a:cubicBezTo>
                  <a:cubicBezTo>
                    <a:pt x="170" y="114"/>
                    <a:pt x="165" y="109"/>
                    <a:pt x="157" y="106"/>
                  </a:cubicBezTo>
                  <a:cubicBezTo>
                    <a:pt x="149" y="103"/>
                    <a:pt x="145" y="99"/>
                    <a:pt x="144" y="96"/>
                  </a:cubicBezTo>
                  <a:cubicBezTo>
                    <a:pt x="144" y="93"/>
                    <a:pt x="140" y="91"/>
                    <a:pt x="137" y="87"/>
                  </a:cubicBezTo>
                  <a:cubicBezTo>
                    <a:pt x="132" y="80"/>
                    <a:pt x="134" y="68"/>
                    <a:pt x="119" y="66"/>
                  </a:cubicBezTo>
                  <a:cubicBezTo>
                    <a:pt x="118" y="66"/>
                    <a:pt x="120" y="64"/>
                    <a:pt x="120" y="64"/>
                  </a:cubicBezTo>
                  <a:cubicBezTo>
                    <a:pt x="125" y="53"/>
                    <a:pt x="118" y="47"/>
                    <a:pt x="118" y="38"/>
                  </a:cubicBezTo>
                  <a:cubicBezTo>
                    <a:pt x="118" y="26"/>
                    <a:pt x="102" y="24"/>
                    <a:pt x="100" y="15"/>
                  </a:cubicBezTo>
                  <a:cubicBezTo>
                    <a:pt x="98" y="4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34700" y="893105"/>
              <a:ext cx="25236" cy="23488"/>
            </a:xfrm>
            <a:custGeom>
              <a:avLst/>
              <a:gdLst/>
              <a:ahLst/>
              <a:cxnLst/>
              <a:rect l="l" t="t" r="r" b="b"/>
              <a:pathLst>
                <a:path w="433" h="403" extrusionOk="0">
                  <a:moveTo>
                    <a:pt x="390" y="1"/>
                  </a:moveTo>
                  <a:cubicBezTo>
                    <a:pt x="384" y="1"/>
                    <a:pt x="379" y="2"/>
                    <a:pt x="375" y="2"/>
                  </a:cubicBezTo>
                  <a:cubicBezTo>
                    <a:pt x="365" y="2"/>
                    <a:pt x="358" y="5"/>
                    <a:pt x="361" y="12"/>
                  </a:cubicBezTo>
                  <a:cubicBezTo>
                    <a:pt x="365" y="23"/>
                    <a:pt x="347" y="23"/>
                    <a:pt x="358" y="39"/>
                  </a:cubicBezTo>
                  <a:lnTo>
                    <a:pt x="356" y="39"/>
                  </a:lnTo>
                  <a:cubicBezTo>
                    <a:pt x="355" y="39"/>
                    <a:pt x="354" y="39"/>
                    <a:pt x="353" y="39"/>
                  </a:cubicBezTo>
                  <a:cubicBezTo>
                    <a:pt x="341" y="39"/>
                    <a:pt x="338" y="46"/>
                    <a:pt x="343" y="60"/>
                  </a:cubicBezTo>
                  <a:cubicBezTo>
                    <a:pt x="343" y="61"/>
                    <a:pt x="343" y="63"/>
                    <a:pt x="342" y="64"/>
                  </a:cubicBezTo>
                  <a:cubicBezTo>
                    <a:pt x="335" y="72"/>
                    <a:pt x="325" y="74"/>
                    <a:pt x="319" y="82"/>
                  </a:cubicBezTo>
                  <a:cubicBezTo>
                    <a:pt x="319" y="83"/>
                    <a:pt x="319" y="83"/>
                    <a:pt x="318" y="83"/>
                  </a:cubicBezTo>
                  <a:cubicBezTo>
                    <a:pt x="317" y="83"/>
                    <a:pt x="314" y="80"/>
                    <a:pt x="312" y="79"/>
                  </a:cubicBezTo>
                  <a:cubicBezTo>
                    <a:pt x="301" y="79"/>
                    <a:pt x="292" y="80"/>
                    <a:pt x="296" y="95"/>
                  </a:cubicBezTo>
                  <a:cubicBezTo>
                    <a:pt x="284" y="98"/>
                    <a:pt x="282" y="108"/>
                    <a:pt x="282" y="122"/>
                  </a:cubicBezTo>
                  <a:cubicBezTo>
                    <a:pt x="282" y="124"/>
                    <a:pt x="280" y="124"/>
                    <a:pt x="278" y="124"/>
                  </a:cubicBezTo>
                  <a:cubicBezTo>
                    <a:pt x="273" y="125"/>
                    <a:pt x="273" y="130"/>
                    <a:pt x="271" y="132"/>
                  </a:cubicBezTo>
                  <a:cubicBezTo>
                    <a:pt x="264" y="139"/>
                    <a:pt x="263" y="153"/>
                    <a:pt x="253" y="156"/>
                  </a:cubicBezTo>
                  <a:cubicBezTo>
                    <a:pt x="237" y="161"/>
                    <a:pt x="221" y="165"/>
                    <a:pt x="217" y="185"/>
                  </a:cubicBezTo>
                  <a:cubicBezTo>
                    <a:pt x="214" y="203"/>
                    <a:pt x="186" y="196"/>
                    <a:pt x="184" y="216"/>
                  </a:cubicBezTo>
                  <a:lnTo>
                    <a:pt x="181" y="216"/>
                  </a:lnTo>
                  <a:cubicBezTo>
                    <a:pt x="179" y="215"/>
                    <a:pt x="176" y="215"/>
                    <a:pt x="174" y="215"/>
                  </a:cubicBezTo>
                  <a:cubicBezTo>
                    <a:pt x="166" y="215"/>
                    <a:pt x="164" y="221"/>
                    <a:pt x="164" y="230"/>
                  </a:cubicBezTo>
                  <a:cubicBezTo>
                    <a:pt x="164" y="234"/>
                    <a:pt x="159" y="237"/>
                    <a:pt x="155" y="237"/>
                  </a:cubicBezTo>
                  <a:cubicBezTo>
                    <a:pt x="153" y="237"/>
                    <a:pt x="152" y="237"/>
                    <a:pt x="150" y="236"/>
                  </a:cubicBezTo>
                  <a:cubicBezTo>
                    <a:pt x="143" y="231"/>
                    <a:pt x="138" y="229"/>
                    <a:pt x="135" y="229"/>
                  </a:cubicBezTo>
                  <a:cubicBezTo>
                    <a:pt x="129" y="229"/>
                    <a:pt x="127" y="233"/>
                    <a:pt x="126" y="239"/>
                  </a:cubicBezTo>
                  <a:cubicBezTo>
                    <a:pt x="125" y="247"/>
                    <a:pt x="121" y="252"/>
                    <a:pt x="117" y="253"/>
                  </a:cubicBezTo>
                  <a:cubicBezTo>
                    <a:pt x="114" y="254"/>
                    <a:pt x="112" y="259"/>
                    <a:pt x="109" y="262"/>
                  </a:cubicBezTo>
                  <a:cubicBezTo>
                    <a:pt x="101" y="269"/>
                    <a:pt x="88" y="267"/>
                    <a:pt x="86" y="283"/>
                  </a:cubicBezTo>
                  <a:cubicBezTo>
                    <a:pt x="86" y="283"/>
                    <a:pt x="86" y="284"/>
                    <a:pt x="86" y="284"/>
                  </a:cubicBezTo>
                  <a:cubicBezTo>
                    <a:pt x="86" y="284"/>
                    <a:pt x="85" y="282"/>
                    <a:pt x="84" y="282"/>
                  </a:cubicBezTo>
                  <a:cubicBezTo>
                    <a:pt x="81" y="281"/>
                    <a:pt x="79" y="281"/>
                    <a:pt x="77" y="281"/>
                  </a:cubicBezTo>
                  <a:cubicBezTo>
                    <a:pt x="69" y="281"/>
                    <a:pt x="64" y="284"/>
                    <a:pt x="57" y="284"/>
                  </a:cubicBezTo>
                  <a:cubicBezTo>
                    <a:pt x="46" y="284"/>
                    <a:pt x="41" y="300"/>
                    <a:pt x="31" y="300"/>
                  </a:cubicBezTo>
                  <a:cubicBezTo>
                    <a:pt x="11" y="300"/>
                    <a:pt x="8" y="323"/>
                    <a:pt x="5" y="357"/>
                  </a:cubicBezTo>
                  <a:cubicBezTo>
                    <a:pt x="1" y="366"/>
                    <a:pt x="1" y="376"/>
                    <a:pt x="5" y="386"/>
                  </a:cubicBezTo>
                  <a:cubicBezTo>
                    <a:pt x="9" y="395"/>
                    <a:pt x="23" y="402"/>
                    <a:pt x="32" y="402"/>
                  </a:cubicBezTo>
                  <a:cubicBezTo>
                    <a:pt x="35" y="402"/>
                    <a:pt x="38" y="401"/>
                    <a:pt x="38" y="399"/>
                  </a:cubicBezTo>
                  <a:cubicBezTo>
                    <a:pt x="44" y="385"/>
                    <a:pt x="52" y="379"/>
                    <a:pt x="61" y="379"/>
                  </a:cubicBezTo>
                  <a:cubicBezTo>
                    <a:pt x="62" y="379"/>
                    <a:pt x="64" y="379"/>
                    <a:pt x="65" y="379"/>
                  </a:cubicBezTo>
                  <a:cubicBezTo>
                    <a:pt x="69" y="381"/>
                    <a:pt x="73" y="381"/>
                    <a:pt x="76" y="381"/>
                  </a:cubicBezTo>
                  <a:cubicBezTo>
                    <a:pt x="100" y="381"/>
                    <a:pt x="113" y="359"/>
                    <a:pt x="137" y="358"/>
                  </a:cubicBezTo>
                  <a:cubicBezTo>
                    <a:pt x="143" y="346"/>
                    <a:pt x="162" y="353"/>
                    <a:pt x="161" y="332"/>
                  </a:cubicBezTo>
                  <a:cubicBezTo>
                    <a:pt x="161" y="332"/>
                    <a:pt x="162" y="332"/>
                    <a:pt x="162" y="332"/>
                  </a:cubicBezTo>
                  <a:cubicBezTo>
                    <a:pt x="163" y="332"/>
                    <a:pt x="164" y="332"/>
                    <a:pt x="165" y="332"/>
                  </a:cubicBezTo>
                  <a:cubicBezTo>
                    <a:pt x="168" y="333"/>
                    <a:pt x="169" y="334"/>
                    <a:pt x="171" y="334"/>
                  </a:cubicBezTo>
                  <a:cubicBezTo>
                    <a:pt x="176" y="334"/>
                    <a:pt x="179" y="329"/>
                    <a:pt x="180" y="323"/>
                  </a:cubicBezTo>
                  <a:cubicBezTo>
                    <a:pt x="182" y="315"/>
                    <a:pt x="189" y="310"/>
                    <a:pt x="197" y="310"/>
                  </a:cubicBezTo>
                  <a:cubicBezTo>
                    <a:pt x="198" y="310"/>
                    <a:pt x="199" y="310"/>
                    <a:pt x="200" y="310"/>
                  </a:cubicBezTo>
                  <a:cubicBezTo>
                    <a:pt x="207" y="310"/>
                    <a:pt x="215" y="308"/>
                    <a:pt x="215" y="298"/>
                  </a:cubicBezTo>
                  <a:cubicBezTo>
                    <a:pt x="214" y="295"/>
                    <a:pt x="217" y="292"/>
                    <a:pt x="220" y="292"/>
                  </a:cubicBezTo>
                  <a:cubicBezTo>
                    <a:pt x="241" y="291"/>
                    <a:pt x="252" y="274"/>
                    <a:pt x="268" y="265"/>
                  </a:cubicBezTo>
                  <a:cubicBezTo>
                    <a:pt x="278" y="260"/>
                    <a:pt x="274" y="242"/>
                    <a:pt x="288" y="242"/>
                  </a:cubicBezTo>
                  <a:cubicBezTo>
                    <a:pt x="286" y="232"/>
                    <a:pt x="292" y="223"/>
                    <a:pt x="301" y="221"/>
                  </a:cubicBezTo>
                  <a:cubicBezTo>
                    <a:pt x="322" y="217"/>
                    <a:pt x="328" y="199"/>
                    <a:pt x="341" y="186"/>
                  </a:cubicBezTo>
                  <a:cubicBezTo>
                    <a:pt x="346" y="180"/>
                    <a:pt x="350" y="169"/>
                    <a:pt x="360" y="168"/>
                  </a:cubicBezTo>
                  <a:cubicBezTo>
                    <a:pt x="378" y="166"/>
                    <a:pt x="378" y="146"/>
                    <a:pt x="388" y="137"/>
                  </a:cubicBezTo>
                  <a:cubicBezTo>
                    <a:pt x="396" y="128"/>
                    <a:pt x="402" y="118"/>
                    <a:pt x="404" y="106"/>
                  </a:cubicBezTo>
                  <a:cubicBezTo>
                    <a:pt x="407" y="92"/>
                    <a:pt x="426" y="90"/>
                    <a:pt x="429" y="74"/>
                  </a:cubicBezTo>
                  <a:cubicBezTo>
                    <a:pt x="433" y="53"/>
                    <a:pt x="427" y="32"/>
                    <a:pt x="416" y="16"/>
                  </a:cubicBezTo>
                  <a:cubicBezTo>
                    <a:pt x="413" y="13"/>
                    <a:pt x="411" y="10"/>
                    <a:pt x="408" y="6"/>
                  </a:cubicBezTo>
                  <a:cubicBezTo>
                    <a:pt x="404" y="2"/>
                    <a:pt x="397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56194" y="917409"/>
              <a:ext cx="14629" cy="8043"/>
            </a:xfrm>
            <a:custGeom>
              <a:avLst/>
              <a:gdLst/>
              <a:ahLst/>
              <a:cxnLst/>
              <a:rect l="l" t="t" r="r" b="b"/>
              <a:pathLst>
                <a:path w="251" h="138" extrusionOk="0">
                  <a:moveTo>
                    <a:pt x="51" y="0"/>
                  </a:move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5" y="2"/>
                    <a:pt x="44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5" y="1"/>
                    <a:pt x="34" y="2"/>
                  </a:cubicBezTo>
                  <a:cubicBezTo>
                    <a:pt x="29" y="6"/>
                    <a:pt x="25" y="11"/>
                    <a:pt x="22" y="17"/>
                  </a:cubicBezTo>
                  <a:cubicBezTo>
                    <a:pt x="18" y="24"/>
                    <a:pt x="14" y="33"/>
                    <a:pt x="11" y="42"/>
                  </a:cubicBezTo>
                  <a:cubicBezTo>
                    <a:pt x="7" y="51"/>
                    <a:pt x="4" y="63"/>
                    <a:pt x="1" y="74"/>
                  </a:cubicBezTo>
                  <a:cubicBezTo>
                    <a:pt x="1" y="78"/>
                    <a:pt x="1" y="81"/>
                    <a:pt x="1" y="85"/>
                  </a:cubicBezTo>
                  <a:cubicBezTo>
                    <a:pt x="1" y="89"/>
                    <a:pt x="2" y="93"/>
                    <a:pt x="3" y="96"/>
                  </a:cubicBezTo>
                  <a:cubicBezTo>
                    <a:pt x="3" y="98"/>
                    <a:pt x="3" y="99"/>
                    <a:pt x="3" y="101"/>
                  </a:cubicBezTo>
                  <a:lnTo>
                    <a:pt x="3" y="111"/>
                  </a:lnTo>
                  <a:cubicBezTo>
                    <a:pt x="3" y="113"/>
                    <a:pt x="3" y="116"/>
                    <a:pt x="3" y="120"/>
                  </a:cubicBezTo>
                  <a:cubicBezTo>
                    <a:pt x="3" y="121"/>
                    <a:pt x="3" y="122"/>
                    <a:pt x="4" y="123"/>
                  </a:cubicBezTo>
                  <a:cubicBezTo>
                    <a:pt x="4" y="124"/>
                    <a:pt x="5" y="124"/>
                    <a:pt x="6" y="124"/>
                  </a:cubicBezTo>
                  <a:cubicBezTo>
                    <a:pt x="7" y="124"/>
                    <a:pt x="8" y="125"/>
                    <a:pt x="9" y="125"/>
                  </a:cubicBezTo>
                  <a:cubicBezTo>
                    <a:pt x="10" y="125"/>
                    <a:pt x="11" y="124"/>
                    <a:pt x="13" y="124"/>
                  </a:cubicBezTo>
                  <a:lnTo>
                    <a:pt x="17" y="124"/>
                  </a:lnTo>
                  <a:cubicBezTo>
                    <a:pt x="18" y="124"/>
                    <a:pt x="19" y="125"/>
                    <a:pt x="20" y="125"/>
                  </a:cubicBezTo>
                  <a:cubicBezTo>
                    <a:pt x="21" y="125"/>
                    <a:pt x="22" y="124"/>
                    <a:pt x="23" y="124"/>
                  </a:cubicBezTo>
                  <a:cubicBezTo>
                    <a:pt x="25" y="123"/>
                    <a:pt x="27" y="123"/>
                    <a:pt x="31" y="122"/>
                  </a:cubicBezTo>
                  <a:cubicBezTo>
                    <a:pt x="33" y="123"/>
                    <a:pt x="35" y="124"/>
                    <a:pt x="36" y="124"/>
                  </a:cubicBezTo>
                  <a:lnTo>
                    <a:pt x="44" y="127"/>
                  </a:lnTo>
                  <a:lnTo>
                    <a:pt x="51" y="127"/>
                  </a:lnTo>
                  <a:cubicBezTo>
                    <a:pt x="57" y="127"/>
                    <a:pt x="64" y="127"/>
                    <a:pt x="70" y="126"/>
                  </a:cubicBezTo>
                  <a:cubicBezTo>
                    <a:pt x="78" y="124"/>
                    <a:pt x="85" y="121"/>
                    <a:pt x="92" y="120"/>
                  </a:cubicBezTo>
                  <a:lnTo>
                    <a:pt x="97" y="119"/>
                  </a:lnTo>
                  <a:cubicBezTo>
                    <a:pt x="98" y="118"/>
                    <a:pt x="98" y="118"/>
                    <a:pt x="98" y="118"/>
                  </a:cubicBezTo>
                  <a:cubicBezTo>
                    <a:pt x="100" y="118"/>
                    <a:pt x="100" y="119"/>
                    <a:pt x="101" y="121"/>
                  </a:cubicBezTo>
                  <a:lnTo>
                    <a:pt x="104" y="125"/>
                  </a:lnTo>
                  <a:cubicBezTo>
                    <a:pt x="106" y="127"/>
                    <a:pt x="108" y="127"/>
                    <a:pt x="109" y="127"/>
                  </a:cubicBezTo>
                  <a:lnTo>
                    <a:pt x="118" y="128"/>
                  </a:lnTo>
                  <a:cubicBezTo>
                    <a:pt x="119" y="128"/>
                    <a:pt x="119" y="128"/>
                    <a:pt x="119" y="128"/>
                  </a:cubicBezTo>
                  <a:cubicBezTo>
                    <a:pt x="122" y="128"/>
                    <a:pt x="130" y="118"/>
                    <a:pt x="133" y="115"/>
                  </a:cubicBezTo>
                  <a:cubicBezTo>
                    <a:pt x="137" y="113"/>
                    <a:pt x="138" y="113"/>
                    <a:pt x="140" y="113"/>
                  </a:cubicBezTo>
                  <a:lnTo>
                    <a:pt x="145" y="113"/>
                  </a:lnTo>
                  <a:lnTo>
                    <a:pt x="149" y="114"/>
                  </a:lnTo>
                  <a:cubicBezTo>
                    <a:pt x="152" y="115"/>
                    <a:pt x="153" y="117"/>
                    <a:pt x="154" y="120"/>
                  </a:cubicBezTo>
                  <a:cubicBezTo>
                    <a:pt x="154" y="122"/>
                    <a:pt x="155" y="124"/>
                    <a:pt x="157" y="125"/>
                  </a:cubicBezTo>
                  <a:cubicBezTo>
                    <a:pt x="157" y="125"/>
                    <a:pt x="158" y="125"/>
                    <a:pt x="158" y="125"/>
                  </a:cubicBezTo>
                  <a:cubicBezTo>
                    <a:pt x="159" y="125"/>
                    <a:pt x="161" y="125"/>
                    <a:pt x="162" y="125"/>
                  </a:cubicBezTo>
                  <a:lnTo>
                    <a:pt x="173" y="124"/>
                  </a:lnTo>
                  <a:cubicBezTo>
                    <a:pt x="176" y="123"/>
                    <a:pt x="179" y="120"/>
                    <a:pt x="181" y="120"/>
                  </a:cubicBezTo>
                  <a:cubicBezTo>
                    <a:pt x="182" y="120"/>
                    <a:pt x="182" y="121"/>
                    <a:pt x="183" y="121"/>
                  </a:cubicBezTo>
                  <a:cubicBezTo>
                    <a:pt x="183" y="121"/>
                    <a:pt x="184" y="121"/>
                    <a:pt x="184" y="121"/>
                  </a:cubicBezTo>
                  <a:cubicBezTo>
                    <a:pt x="187" y="121"/>
                    <a:pt x="191" y="119"/>
                    <a:pt x="193" y="117"/>
                  </a:cubicBezTo>
                  <a:cubicBezTo>
                    <a:pt x="194" y="117"/>
                    <a:pt x="195" y="117"/>
                    <a:pt x="195" y="117"/>
                  </a:cubicBezTo>
                  <a:cubicBezTo>
                    <a:pt x="197" y="117"/>
                    <a:pt x="199" y="120"/>
                    <a:pt x="200" y="124"/>
                  </a:cubicBezTo>
                  <a:cubicBezTo>
                    <a:pt x="200" y="126"/>
                    <a:pt x="201" y="128"/>
                    <a:pt x="202" y="129"/>
                  </a:cubicBezTo>
                  <a:cubicBezTo>
                    <a:pt x="203" y="131"/>
                    <a:pt x="204" y="131"/>
                    <a:pt x="205" y="132"/>
                  </a:cubicBezTo>
                  <a:lnTo>
                    <a:pt x="211" y="137"/>
                  </a:lnTo>
                  <a:lnTo>
                    <a:pt x="215" y="138"/>
                  </a:lnTo>
                  <a:cubicBezTo>
                    <a:pt x="216" y="138"/>
                    <a:pt x="217" y="138"/>
                    <a:pt x="218" y="137"/>
                  </a:cubicBezTo>
                  <a:lnTo>
                    <a:pt x="230" y="130"/>
                  </a:lnTo>
                  <a:cubicBezTo>
                    <a:pt x="234" y="125"/>
                    <a:pt x="238" y="121"/>
                    <a:pt x="240" y="114"/>
                  </a:cubicBezTo>
                  <a:cubicBezTo>
                    <a:pt x="243" y="107"/>
                    <a:pt x="247" y="98"/>
                    <a:pt x="249" y="91"/>
                  </a:cubicBezTo>
                  <a:cubicBezTo>
                    <a:pt x="250" y="82"/>
                    <a:pt x="251" y="75"/>
                    <a:pt x="251" y="66"/>
                  </a:cubicBezTo>
                  <a:cubicBezTo>
                    <a:pt x="251" y="62"/>
                    <a:pt x="250" y="58"/>
                    <a:pt x="247" y="55"/>
                  </a:cubicBezTo>
                  <a:lnTo>
                    <a:pt x="246" y="53"/>
                  </a:lnTo>
                  <a:cubicBezTo>
                    <a:pt x="245" y="52"/>
                    <a:pt x="245" y="51"/>
                    <a:pt x="243" y="51"/>
                  </a:cubicBezTo>
                  <a:cubicBezTo>
                    <a:pt x="241" y="51"/>
                    <a:pt x="239" y="51"/>
                    <a:pt x="238" y="52"/>
                  </a:cubicBezTo>
                  <a:lnTo>
                    <a:pt x="235" y="52"/>
                  </a:lnTo>
                  <a:lnTo>
                    <a:pt x="233" y="51"/>
                  </a:lnTo>
                  <a:lnTo>
                    <a:pt x="226" y="49"/>
                  </a:lnTo>
                  <a:cubicBezTo>
                    <a:pt x="225" y="49"/>
                    <a:pt x="224" y="49"/>
                    <a:pt x="223" y="48"/>
                  </a:cubicBezTo>
                  <a:cubicBezTo>
                    <a:pt x="222" y="47"/>
                    <a:pt x="221" y="46"/>
                    <a:pt x="221" y="44"/>
                  </a:cubicBezTo>
                  <a:cubicBezTo>
                    <a:pt x="220" y="42"/>
                    <a:pt x="219" y="41"/>
                    <a:pt x="217" y="41"/>
                  </a:cubicBezTo>
                  <a:cubicBezTo>
                    <a:pt x="216" y="41"/>
                    <a:pt x="214" y="42"/>
                    <a:pt x="212" y="43"/>
                  </a:cubicBezTo>
                  <a:cubicBezTo>
                    <a:pt x="209" y="46"/>
                    <a:pt x="205" y="50"/>
                    <a:pt x="202" y="51"/>
                  </a:cubicBezTo>
                  <a:cubicBezTo>
                    <a:pt x="199" y="52"/>
                    <a:pt x="194" y="58"/>
                    <a:pt x="191" y="59"/>
                  </a:cubicBezTo>
                  <a:lnTo>
                    <a:pt x="180" y="64"/>
                  </a:lnTo>
                  <a:cubicBezTo>
                    <a:pt x="178" y="64"/>
                    <a:pt x="176" y="65"/>
                    <a:pt x="175" y="65"/>
                  </a:cubicBezTo>
                  <a:cubicBezTo>
                    <a:pt x="174" y="63"/>
                    <a:pt x="173" y="61"/>
                    <a:pt x="172" y="59"/>
                  </a:cubicBezTo>
                  <a:cubicBezTo>
                    <a:pt x="172" y="57"/>
                    <a:pt x="171" y="54"/>
                    <a:pt x="169" y="54"/>
                  </a:cubicBezTo>
                  <a:lnTo>
                    <a:pt x="164" y="53"/>
                  </a:lnTo>
                  <a:lnTo>
                    <a:pt x="160" y="51"/>
                  </a:lnTo>
                  <a:lnTo>
                    <a:pt x="158" y="51"/>
                  </a:lnTo>
                  <a:cubicBezTo>
                    <a:pt x="156" y="52"/>
                    <a:pt x="155" y="52"/>
                    <a:pt x="154" y="53"/>
                  </a:cubicBezTo>
                  <a:lnTo>
                    <a:pt x="147" y="60"/>
                  </a:lnTo>
                  <a:cubicBezTo>
                    <a:pt x="146" y="60"/>
                    <a:pt x="145" y="61"/>
                    <a:pt x="145" y="61"/>
                  </a:cubicBezTo>
                  <a:cubicBezTo>
                    <a:pt x="144" y="61"/>
                    <a:pt x="143" y="60"/>
                    <a:pt x="143" y="60"/>
                  </a:cubicBezTo>
                  <a:lnTo>
                    <a:pt x="135" y="54"/>
                  </a:lnTo>
                  <a:cubicBezTo>
                    <a:pt x="133" y="53"/>
                    <a:pt x="132" y="47"/>
                    <a:pt x="131" y="43"/>
                  </a:cubicBezTo>
                  <a:cubicBezTo>
                    <a:pt x="130" y="40"/>
                    <a:pt x="129" y="39"/>
                    <a:pt x="128" y="39"/>
                  </a:cubicBezTo>
                  <a:lnTo>
                    <a:pt x="124" y="39"/>
                  </a:lnTo>
                  <a:cubicBezTo>
                    <a:pt x="120" y="39"/>
                    <a:pt x="116" y="38"/>
                    <a:pt x="112" y="38"/>
                  </a:cubicBezTo>
                  <a:cubicBezTo>
                    <a:pt x="110" y="38"/>
                    <a:pt x="108" y="38"/>
                    <a:pt x="107" y="38"/>
                  </a:cubicBezTo>
                  <a:cubicBezTo>
                    <a:pt x="102" y="36"/>
                    <a:pt x="98" y="35"/>
                    <a:pt x="94" y="33"/>
                  </a:cubicBezTo>
                  <a:lnTo>
                    <a:pt x="87" y="30"/>
                  </a:lnTo>
                  <a:lnTo>
                    <a:pt x="83" y="26"/>
                  </a:lnTo>
                  <a:cubicBezTo>
                    <a:pt x="81" y="23"/>
                    <a:pt x="80" y="21"/>
                    <a:pt x="79" y="21"/>
                  </a:cubicBezTo>
                  <a:lnTo>
                    <a:pt x="72" y="21"/>
                  </a:lnTo>
                  <a:cubicBezTo>
                    <a:pt x="72" y="22"/>
                    <a:pt x="71" y="22"/>
                    <a:pt x="70" y="22"/>
                  </a:cubicBezTo>
                  <a:cubicBezTo>
                    <a:pt x="69" y="22"/>
                    <a:pt x="69" y="22"/>
                    <a:pt x="68" y="21"/>
                  </a:cubicBezTo>
                  <a:cubicBezTo>
                    <a:pt x="67" y="20"/>
                    <a:pt x="66" y="20"/>
                    <a:pt x="65" y="20"/>
                  </a:cubicBezTo>
                  <a:lnTo>
                    <a:pt x="60" y="20"/>
                  </a:lnTo>
                  <a:lnTo>
                    <a:pt x="57" y="19"/>
                  </a:lnTo>
                  <a:cubicBezTo>
                    <a:pt x="57" y="18"/>
                    <a:pt x="56" y="18"/>
                    <a:pt x="56" y="17"/>
                  </a:cubicBezTo>
                  <a:cubicBezTo>
                    <a:pt x="56" y="15"/>
                    <a:pt x="56" y="13"/>
                    <a:pt x="56" y="9"/>
                  </a:cubicBezTo>
                  <a:cubicBezTo>
                    <a:pt x="57" y="7"/>
                    <a:pt x="57" y="5"/>
                    <a:pt x="56" y="3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023484" y="934020"/>
              <a:ext cx="60381" cy="14629"/>
            </a:xfrm>
            <a:custGeom>
              <a:avLst/>
              <a:gdLst/>
              <a:ahLst/>
              <a:cxnLst/>
              <a:rect l="l" t="t" r="r" b="b"/>
              <a:pathLst>
                <a:path w="1036" h="251" extrusionOk="0">
                  <a:moveTo>
                    <a:pt x="33" y="0"/>
                  </a:moveTo>
                  <a:cubicBezTo>
                    <a:pt x="15" y="0"/>
                    <a:pt x="1" y="26"/>
                    <a:pt x="21" y="36"/>
                  </a:cubicBezTo>
                  <a:cubicBezTo>
                    <a:pt x="102" y="72"/>
                    <a:pt x="178" y="114"/>
                    <a:pt x="264" y="141"/>
                  </a:cubicBezTo>
                  <a:cubicBezTo>
                    <a:pt x="345" y="167"/>
                    <a:pt x="428" y="187"/>
                    <a:pt x="513" y="202"/>
                  </a:cubicBezTo>
                  <a:cubicBezTo>
                    <a:pt x="597" y="217"/>
                    <a:pt x="684" y="227"/>
                    <a:pt x="769" y="235"/>
                  </a:cubicBezTo>
                  <a:cubicBezTo>
                    <a:pt x="808" y="239"/>
                    <a:pt x="860" y="250"/>
                    <a:pt x="909" y="250"/>
                  </a:cubicBezTo>
                  <a:cubicBezTo>
                    <a:pt x="957" y="250"/>
                    <a:pt x="1001" y="240"/>
                    <a:pt x="1025" y="202"/>
                  </a:cubicBezTo>
                  <a:cubicBezTo>
                    <a:pt x="1036" y="182"/>
                    <a:pt x="1036" y="159"/>
                    <a:pt x="1025" y="139"/>
                  </a:cubicBezTo>
                  <a:cubicBezTo>
                    <a:pt x="1000" y="94"/>
                    <a:pt x="962" y="92"/>
                    <a:pt x="916" y="90"/>
                  </a:cubicBezTo>
                  <a:cubicBezTo>
                    <a:pt x="873" y="89"/>
                    <a:pt x="830" y="87"/>
                    <a:pt x="787" y="84"/>
                  </a:cubicBezTo>
                  <a:cubicBezTo>
                    <a:pt x="706" y="78"/>
                    <a:pt x="624" y="70"/>
                    <a:pt x="543" y="59"/>
                  </a:cubicBezTo>
                  <a:cubicBezTo>
                    <a:pt x="461" y="47"/>
                    <a:pt x="379" y="37"/>
                    <a:pt x="298" y="26"/>
                  </a:cubicBezTo>
                  <a:cubicBezTo>
                    <a:pt x="210" y="15"/>
                    <a:pt x="123" y="14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016665" y="916418"/>
              <a:ext cx="46043" cy="12006"/>
            </a:xfrm>
            <a:custGeom>
              <a:avLst/>
              <a:gdLst/>
              <a:ahLst/>
              <a:cxnLst/>
              <a:rect l="l" t="t" r="r" b="b"/>
              <a:pathLst>
                <a:path w="790" h="206" extrusionOk="0">
                  <a:moveTo>
                    <a:pt x="55" y="0"/>
                  </a:moveTo>
                  <a:cubicBezTo>
                    <a:pt x="20" y="0"/>
                    <a:pt x="0" y="46"/>
                    <a:pt x="35" y="65"/>
                  </a:cubicBezTo>
                  <a:cubicBezTo>
                    <a:pt x="135" y="125"/>
                    <a:pt x="246" y="165"/>
                    <a:pt x="360" y="186"/>
                  </a:cubicBezTo>
                  <a:cubicBezTo>
                    <a:pt x="418" y="196"/>
                    <a:pt x="477" y="202"/>
                    <a:pt x="537" y="204"/>
                  </a:cubicBezTo>
                  <a:cubicBezTo>
                    <a:pt x="558" y="204"/>
                    <a:pt x="583" y="206"/>
                    <a:pt x="607" y="206"/>
                  </a:cubicBezTo>
                  <a:cubicBezTo>
                    <a:pt x="652" y="206"/>
                    <a:pt x="697" y="202"/>
                    <a:pt x="731" y="183"/>
                  </a:cubicBezTo>
                  <a:cubicBezTo>
                    <a:pt x="789" y="149"/>
                    <a:pt x="773" y="63"/>
                    <a:pt x="713" y="45"/>
                  </a:cubicBezTo>
                  <a:cubicBezTo>
                    <a:pt x="701" y="41"/>
                    <a:pt x="688" y="39"/>
                    <a:pt x="676" y="39"/>
                  </a:cubicBezTo>
                  <a:cubicBezTo>
                    <a:pt x="658" y="39"/>
                    <a:pt x="640" y="42"/>
                    <a:pt x="621" y="44"/>
                  </a:cubicBezTo>
                  <a:cubicBezTo>
                    <a:pt x="592" y="45"/>
                    <a:pt x="565" y="46"/>
                    <a:pt x="537" y="46"/>
                  </a:cubicBezTo>
                  <a:cubicBezTo>
                    <a:pt x="484" y="46"/>
                    <a:pt x="432" y="46"/>
                    <a:pt x="380" y="43"/>
                  </a:cubicBezTo>
                  <a:cubicBezTo>
                    <a:pt x="273" y="35"/>
                    <a:pt x="167" y="21"/>
                    <a:pt x="62" y="1"/>
                  </a:cubicBezTo>
                  <a:cubicBezTo>
                    <a:pt x="59" y="0"/>
                    <a:pt x="57" y="0"/>
                    <a:pt x="55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081126" y="720997"/>
              <a:ext cx="19233" cy="5595"/>
            </a:xfrm>
            <a:custGeom>
              <a:avLst/>
              <a:gdLst/>
              <a:ahLst/>
              <a:cxnLst/>
              <a:rect l="l" t="t" r="r" b="b"/>
              <a:pathLst>
                <a:path w="330" h="96" extrusionOk="0">
                  <a:moveTo>
                    <a:pt x="151" y="0"/>
                  </a:moveTo>
                  <a:cubicBezTo>
                    <a:pt x="127" y="0"/>
                    <a:pt x="102" y="2"/>
                    <a:pt x="78" y="8"/>
                  </a:cubicBezTo>
                  <a:cubicBezTo>
                    <a:pt x="56" y="13"/>
                    <a:pt x="35" y="20"/>
                    <a:pt x="14" y="31"/>
                  </a:cubicBezTo>
                  <a:cubicBezTo>
                    <a:pt x="1" y="40"/>
                    <a:pt x="4" y="60"/>
                    <a:pt x="19" y="64"/>
                  </a:cubicBezTo>
                  <a:cubicBezTo>
                    <a:pt x="43" y="69"/>
                    <a:pt x="67" y="75"/>
                    <a:pt x="92" y="77"/>
                  </a:cubicBezTo>
                  <a:cubicBezTo>
                    <a:pt x="116" y="79"/>
                    <a:pt x="138" y="81"/>
                    <a:pt x="162" y="82"/>
                  </a:cubicBezTo>
                  <a:cubicBezTo>
                    <a:pt x="185" y="84"/>
                    <a:pt x="208" y="86"/>
                    <a:pt x="230" y="88"/>
                  </a:cubicBezTo>
                  <a:cubicBezTo>
                    <a:pt x="245" y="90"/>
                    <a:pt x="264" y="95"/>
                    <a:pt x="282" y="95"/>
                  </a:cubicBezTo>
                  <a:cubicBezTo>
                    <a:pt x="295" y="95"/>
                    <a:pt x="307" y="92"/>
                    <a:pt x="316" y="81"/>
                  </a:cubicBezTo>
                  <a:cubicBezTo>
                    <a:pt x="326" y="72"/>
                    <a:pt x="330" y="57"/>
                    <a:pt x="326" y="44"/>
                  </a:cubicBezTo>
                  <a:lnTo>
                    <a:pt x="326" y="42"/>
                  </a:lnTo>
                  <a:cubicBezTo>
                    <a:pt x="321" y="27"/>
                    <a:pt x="310" y="15"/>
                    <a:pt x="296" y="11"/>
                  </a:cubicBezTo>
                  <a:cubicBezTo>
                    <a:pt x="248" y="4"/>
                    <a:pt x="199" y="0"/>
                    <a:pt x="15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096804" y="739648"/>
              <a:ext cx="466" cy="58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1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309710" y="702172"/>
              <a:ext cx="100770" cy="39516"/>
            </a:xfrm>
            <a:custGeom>
              <a:avLst/>
              <a:gdLst/>
              <a:ahLst/>
              <a:cxnLst/>
              <a:rect l="l" t="t" r="r" b="b"/>
              <a:pathLst>
                <a:path w="1729" h="678" extrusionOk="0">
                  <a:moveTo>
                    <a:pt x="1237" y="110"/>
                  </a:moveTo>
                  <a:cubicBezTo>
                    <a:pt x="1245" y="110"/>
                    <a:pt x="1253" y="111"/>
                    <a:pt x="1261" y="113"/>
                  </a:cubicBezTo>
                  <a:cubicBezTo>
                    <a:pt x="1337" y="130"/>
                    <a:pt x="1346" y="214"/>
                    <a:pt x="1329" y="278"/>
                  </a:cubicBezTo>
                  <a:cubicBezTo>
                    <a:pt x="1328" y="281"/>
                    <a:pt x="1325" y="286"/>
                    <a:pt x="1324" y="289"/>
                  </a:cubicBezTo>
                  <a:cubicBezTo>
                    <a:pt x="1271" y="279"/>
                    <a:pt x="1223" y="257"/>
                    <a:pt x="1188" y="214"/>
                  </a:cubicBezTo>
                  <a:cubicBezTo>
                    <a:pt x="1141" y="157"/>
                    <a:pt x="1181" y="110"/>
                    <a:pt x="1237" y="110"/>
                  </a:cubicBezTo>
                  <a:close/>
                  <a:moveTo>
                    <a:pt x="230" y="275"/>
                  </a:moveTo>
                  <a:cubicBezTo>
                    <a:pt x="233" y="275"/>
                    <a:pt x="237" y="280"/>
                    <a:pt x="241" y="293"/>
                  </a:cubicBezTo>
                  <a:cubicBezTo>
                    <a:pt x="254" y="332"/>
                    <a:pt x="254" y="374"/>
                    <a:pt x="240" y="413"/>
                  </a:cubicBezTo>
                  <a:cubicBezTo>
                    <a:pt x="230" y="396"/>
                    <a:pt x="222" y="377"/>
                    <a:pt x="218" y="356"/>
                  </a:cubicBezTo>
                  <a:cubicBezTo>
                    <a:pt x="215" y="339"/>
                    <a:pt x="219" y="275"/>
                    <a:pt x="230" y="275"/>
                  </a:cubicBezTo>
                  <a:close/>
                  <a:moveTo>
                    <a:pt x="754" y="175"/>
                  </a:moveTo>
                  <a:cubicBezTo>
                    <a:pt x="820" y="175"/>
                    <a:pt x="834" y="296"/>
                    <a:pt x="809" y="349"/>
                  </a:cubicBezTo>
                  <a:cubicBezTo>
                    <a:pt x="794" y="379"/>
                    <a:pt x="775" y="407"/>
                    <a:pt x="751" y="431"/>
                  </a:cubicBezTo>
                  <a:cubicBezTo>
                    <a:pt x="744" y="426"/>
                    <a:pt x="738" y="419"/>
                    <a:pt x="731" y="413"/>
                  </a:cubicBezTo>
                  <a:cubicBezTo>
                    <a:pt x="676" y="358"/>
                    <a:pt x="623" y="246"/>
                    <a:pt x="709" y="191"/>
                  </a:cubicBezTo>
                  <a:cubicBezTo>
                    <a:pt x="726" y="180"/>
                    <a:pt x="741" y="175"/>
                    <a:pt x="754" y="175"/>
                  </a:cubicBezTo>
                  <a:close/>
                  <a:moveTo>
                    <a:pt x="1245" y="1"/>
                  </a:moveTo>
                  <a:cubicBezTo>
                    <a:pt x="1134" y="1"/>
                    <a:pt x="1025" y="81"/>
                    <a:pt x="1066" y="212"/>
                  </a:cubicBezTo>
                  <a:cubicBezTo>
                    <a:pt x="1096" y="308"/>
                    <a:pt x="1176" y="362"/>
                    <a:pt x="1272" y="386"/>
                  </a:cubicBezTo>
                  <a:cubicBezTo>
                    <a:pt x="1204" y="466"/>
                    <a:pt x="1092" y="508"/>
                    <a:pt x="982" y="508"/>
                  </a:cubicBezTo>
                  <a:cubicBezTo>
                    <a:pt x="934" y="508"/>
                    <a:pt x="886" y="500"/>
                    <a:pt x="842" y="484"/>
                  </a:cubicBezTo>
                  <a:cubicBezTo>
                    <a:pt x="890" y="432"/>
                    <a:pt x="919" y="366"/>
                    <a:pt x="927" y="296"/>
                  </a:cubicBezTo>
                  <a:cubicBezTo>
                    <a:pt x="936" y="174"/>
                    <a:pt x="841" y="81"/>
                    <a:pt x="740" y="81"/>
                  </a:cubicBezTo>
                  <a:cubicBezTo>
                    <a:pt x="691" y="81"/>
                    <a:pt x="641" y="103"/>
                    <a:pt x="601" y="154"/>
                  </a:cubicBezTo>
                  <a:cubicBezTo>
                    <a:pt x="510" y="271"/>
                    <a:pt x="566" y="408"/>
                    <a:pt x="662" y="502"/>
                  </a:cubicBezTo>
                  <a:cubicBezTo>
                    <a:pt x="603" y="536"/>
                    <a:pt x="536" y="555"/>
                    <a:pt x="468" y="555"/>
                  </a:cubicBezTo>
                  <a:cubicBezTo>
                    <a:pt x="463" y="555"/>
                    <a:pt x="457" y="555"/>
                    <a:pt x="452" y="555"/>
                  </a:cubicBezTo>
                  <a:cubicBezTo>
                    <a:pt x="389" y="550"/>
                    <a:pt x="330" y="522"/>
                    <a:pt x="286" y="477"/>
                  </a:cubicBezTo>
                  <a:cubicBezTo>
                    <a:pt x="315" y="420"/>
                    <a:pt x="328" y="357"/>
                    <a:pt x="324" y="294"/>
                  </a:cubicBezTo>
                  <a:cubicBezTo>
                    <a:pt x="320" y="239"/>
                    <a:pt x="298" y="178"/>
                    <a:pt x="240" y="178"/>
                  </a:cubicBezTo>
                  <a:cubicBezTo>
                    <a:pt x="233" y="178"/>
                    <a:pt x="226" y="178"/>
                    <a:pt x="219" y="180"/>
                  </a:cubicBezTo>
                  <a:cubicBezTo>
                    <a:pt x="135" y="198"/>
                    <a:pt x="111" y="298"/>
                    <a:pt x="121" y="370"/>
                  </a:cubicBezTo>
                  <a:cubicBezTo>
                    <a:pt x="127" y="424"/>
                    <a:pt x="150" y="475"/>
                    <a:pt x="183" y="518"/>
                  </a:cubicBezTo>
                  <a:cubicBezTo>
                    <a:pt x="139" y="570"/>
                    <a:pt x="82" y="612"/>
                    <a:pt x="29" y="629"/>
                  </a:cubicBezTo>
                  <a:cubicBezTo>
                    <a:pt x="0" y="638"/>
                    <a:pt x="10" y="677"/>
                    <a:pt x="35" y="677"/>
                  </a:cubicBezTo>
                  <a:cubicBezTo>
                    <a:pt x="38" y="677"/>
                    <a:pt x="40" y="677"/>
                    <a:pt x="43" y="676"/>
                  </a:cubicBezTo>
                  <a:cubicBezTo>
                    <a:pt x="113" y="658"/>
                    <a:pt x="177" y="618"/>
                    <a:pt x="227" y="564"/>
                  </a:cubicBezTo>
                  <a:cubicBezTo>
                    <a:pt x="298" y="625"/>
                    <a:pt x="387" y="658"/>
                    <a:pt x="479" y="658"/>
                  </a:cubicBezTo>
                  <a:cubicBezTo>
                    <a:pt x="496" y="658"/>
                    <a:pt x="514" y="657"/>
                    <a:pt x="531" y="655"/>
                  </a:cubicBezTo>
                  <a:cubicBezTo>
                    <a:pt x="609" y="642"/>
                    <a:pt x="683" y="613"/>
                    <a:pt x="747" y="568"/>
                  </a:cubicBezTo>
                  <a:cubicBezTo>
                    <a:pt x="761" y="577"/>
                    <a:pt x="776" y="584"/>
                    <a:pt x="792" y="591"/>
                  </a:cubicBezTo>
                  <a:cubicBezTo>
                    <a:pt x="856" y="619"/>
                    <a:pt x="924" y="632"/>
                    <a:pt x="991" y="632"/>
                  </a:cubicBezTo>
                  <a:cubicBezTo>
                    <a:pt x="1098" y="632"/>
                    <a:pt x="1205" y="598"/>
                    <a:pt x="1293" y="532"/>
                  </a:cubicBezTo>
                  <a:cubicBezTo>
                    <a:pt x="1338" y="496"/>
                    <a:pt x="1376" y="453"/>
                    <a:pt x="1404" y="403"/>
                  </a:cubicBezTo>
                  <a:cubicBezTo>
                    <a:pt x="1507" y="403"/>
                    <a:pt x="1612" y="381"/>
                    <a:pt x="1683" y="347"/>
                  </a:cubicBezTo>
                  <a:cubicBezTo>
                    <a:pt x="1728" y="322"/>
                    <a:pt x="1703" y="251"/>
                    <a:pt x="1657" y="251"/>
                  </a:cubicBezTo>
                  <a:cubicBezTo>
                    <a:pt x="1652" y="251"/>
                    <a:pt x="1648" y="251"/>
                    <a:pt x="1643" y="253"/>
                  </a:cubicBezTo>
                  <a:cubicBezTo>
                    <a:pt x="1579" y="274"/>
                    <a:pt x="1514" y="288"/>
                    <a:pt x="1446" y="294"/>
                  </a:cubicBezTo>
                  <a:cubicBezTo>
                    <a:pt x="1468" y="209"/>
                    <a:pt x="1456" y="119"/>
                    <a:pt x="1385" y="53"/>
                  </a:cubicBezTo>
                  <a:cubicBezTo>
                    <a:pt x="1347" y="17"/>
                    <a:pt x="1296" y="1"/>
                    <a:pt x="124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-1124362">
            <a:off x="6828253" y="2712959"/>
            <a:ext cx="870406" cy="811148"/>
            <a:chOff x="5033850" y="1307125"/>
            <a:chExt cx="285075" cy="265675"/>
          </a:xfrm>
        </p:grpSpPr>
        <p:sp>
          <p:nvSpPr>
            <p:cNvPr id="79" name="Google Shape;79;p15"/>
            <p:cNvSpPr/>
            <p:nvPr/>
          </p:nvSpPr>
          <p:spPr>
            <a:xfrm>
              <a:off x="5033850" y="1380925"/>
              <a:ext cx="285075" cy="191875"/>
            </a:xfrm>
            <a:custGeom>
              <a:avLst/>
              <a:gdLst/>
              <a:ahLst/>
              <a:cxnLst/>
              <a:rect l="l" t="t" r="r" b="b"/>
              <a:pathLst>
                <a:path w="11403" h="7675" extrusionOk="0">
                  <a:moveTo>
                    <a:pt x="9330" y="0"/>
                  </a:moveTo>
                  <a:lnTo>
                    <a:pt x="1886" y="103"/>
                  </a:lnTo>
                  <a:cubicBezTo>
                    <a:pt x="1886" y="103"/>
                    <a:pt x="944" y="307"/>
                    <a:pt x="472" y="2251"/>
                  </a:cubicBezTo>
                  <a:cubicBezTo>
                    <a:pt x="1" y="4196"/>
                    <a:pt x="96" y="6242"/>
                    <a:pt x="96" y="6242"/>
                  </a:cubicBezTo>
                  <a:cubicBezTo>
                    <a:pt x="96" y="6242"/>
                    <a:pt x="1693" y="7675"/>
                    <a:pt x="5655" y="7675"/>
                  </a:cubicBezTo>
                  <a:cubicBezTo>
                    <a:pt x="9895" y="7675"/>
                    <a:pt x="11403" y="6652"/>
                    <a:pt x="11403" y="6652"/>
                  </a:cubicBezTo>
                  <a:cubicBezTo>
                    <a:pt x="11403" y="6652"/>
                    <a:pt x="11403" y="3070"/>
                    <a:pt x="10931" y="1842"/>
                  </a:cubicBezTo>
                  <a:cubicBezTo>
                    <a:pt x="10461" y="614"/>
                    <a:pt x="9895" y="0"/>
                    <a:pt x="93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069325" y="1307125"/>
              <a:ext cx="206275" cy="83975"/>
            </a:xfrm>
            <a:custGeom>
              <a:avLst/>
              <a:gdLst/>
              <a:ahLst/>
              <a:cxnLst/>
              <a:rect l="l" t="t" r="r" b="b"/>
              <a:pathLst>
                <a:path w="8251" h="3359" extrusionOk="0">
                  <a:moveTo>
                    <a:pt x="6425" y="1"/>
                  </a:moveTo>
                  <a:cubicBezTo>
                    <a:pt x="6412" y="1"/>
                    <a:pt x="6399" y="1"/>
                    <a:pt x="6388" y="2"/>
                  </a:cubicBezTo>
                  <a:cubicBezTo>
                    <a:pt x="6027" y="33"/>
                    <a:pt x="6824" y="577"/>
                    <a:pt x="5779" y="973"/>
                  </a:cubicBezTo>
                  <a:cubicBezTo>
                    <a:pt x="5646" y="1024"/>
                    <a:pt x="5509" y="1045"/>
                    <a:pt x="5368" y="1045"/>
                  </a:cubicBezTo>
                  <a:cubicBezTo>
                    <a:pt x="4644" y="1045"/>
                    <a:pt x="3810" y="486"/>
                    <a:pt x="2802" y="486"/>
                  </a:cubicBezTo>
                  <a:cubicBezTo>
                    <a:pt x="2465" y="486"/>
                    <a:pt x="2109" y="549"/>
                    <a:pt x="1730" y="716"/>
                  </a:cubicBezTo>
                  <a:cubicBezTo>
                    <a:pt x="1" y="1479"/>
                    <a:pt x="2032" y="3137"/>
                    <a:pt x="2032" y="3137"/>
                  </a:cubicBezTo>
                  <a:cubicBezTo>
                    <a:pt x="2851" y="3289"/>
                    <a:pt x="3573" y="3358"/>
                    <a:pt x="4206" y="3358"/>
                  </a:cubicBezTo>
                  <a:cubicBezTo>
                    <a:pt x="6170" y="3358"/>
                    <a:pt x="7265" y="2687"/>
                    <a:pt x="7698" y="1724"/>
                  </a:cubicBezTo>
                  <a:cubicBezTo>
                    <a:pt x="8251" y="489"/>
                    <a:pt x="6841" y="1"/>
                    <a:pt x="6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05625" y="1328600"/>
              <a:ext cx="127075" cy="24275"/>
            </a:xfrm>
            <a:custGeom>
              <a:avLst/>
              <a:gdLst/>
              <a:ahLst/>
              <a:cxnLst/>
              <a:rect l="l" t="t" r="r" b="b"/>
              <a:pathLst>
                <a:path w="5083" h="971" extrusionOk="0">
                  <a:moveTo>
                    <a:pt x="1195" y="0"/>
                  </a:moveTo>
                  <a:cubicBezTo>
                    <a:pt x="983" y="0"/>
                    <a:pt x="775" y="37"/>
                    <a:pt x="574" y="130"/>
                  </a:cubicBezTo>
                  <a:cubicBezTo>
                    <a:pt x="277" y="268"/>
                    <a:pt x="0" y="587"/>
                    <a:pt x="120" y="933"/>
                  </a:cubicBezTo>
                  <a:cubicBezTo>
                    <a:pt x="129" y="959"/>
                    <a:pt x="150" y="971"/>
                    <a:pt x="172" y="971"/>
                  </a:cubicBezTo>
                  <a:cubicBezTo>
                    <a:pt x="203" y="971"/>
                    <a:pt x="235" y="945"/>
                    <a:pt x="225" y="904"/>
                  </a:cubicBezTo>
                  <a:lnTo>
                    <a:pt x="226" y="903"/>
                  </a:lnTo>
                  <a:cubicBezTo>
                    <a:pt x="138" y="542"/>
                    <a:pt x="510" y="308"/>
                    <a:pt x="814" y="251"/>
                  </a:cubicBezTo>
                  <a:cubicBezTo>
                    <a:pt x="907" y="233"/>
                    <a:pt x="1000" y="226"/>
                    <a:pt x="1093" y="226"/>
                  </a:cubicBezTo>
                  <a:cubicBezTo>
                    <a:pt x="1368" y="226"/>
                    <a:pt x="1641" y="294"/>
                    <a:pt x="1905" y="376"/>
                  </a:cubicBezTo>
                  <a:cubicBezTo>
                    <a:pt x="2489" y="558"/>
                    <a:pt x="3080" y="734"/>
                    <a:pt x="3688" y="734"/>
                  </a:cubicBezTo>
                  <a:cubicBezTo>
                    <a:pt x="3843" y="734"/>
                    <a:pt x="4000" y="723"/>
                    <a:pt x="4158" y="697"/>
                  </a:cubicBezTo>
                  <a:cubicBezTo>
                    <a:pt x="4349" y="666"/>
                    <a:pt x="4535" y="611"/>
                    <a:pt x="4713" y="534"/>
                  </a:cubicBezTo>
                  <a:cubicBezTo>
                    <a:pt x="4805" y="498"/>
                    <a:pt x="4892" y="452"/>
                    <a:pt x="4975" y="397"/>
                  </a:cubicBezTo>
                  <a:cubicBezTo>
                    <a:pt x="5062" y="337"/>
                    <a:pt x="5083" y="278"/>
                    <a:pt x="5076" y="176"/>
                  </a:cubicBezTo>
                  <a:cubicBezTo>
                    <a:pt x="5076" y="153"/>
                    <a:pt x="5060" y="131"/>
                    <a:pt x="5037" y="124"/>
                  </a:cubicBezTo>
                  <a:cubicBezTo>
                    <a:pt x="4995" y="111"/>
                    <a:pt x="4962" y="102"/>
                    <a:pt x="4929" y="102"/>
                  </a:cubicBezTo>
                  <a:cubicBezTo>
                    <a:pt x="4896" y="102"/>
                    <a:pt x="4862" y="111"/>
                    <a:pt x="4820" y="133"/>
                  </a:cubicBezTo>
                  <a:cubicBezTo>
                    <a:pt x="4738" y="176"/>
                    <a:pt x="4662" y="225"/>
                    <a:pt x="4576" y="262"/>
                  </a:cubicBezTo>
                  <a:cubicBezTo>
                    <a:pt x="4405" y="333"/>
                    <a:pt x="4225" y="383"/>
                    <a:pt x="4041" y="409"/>
                  </a:cubicBezTo>
                  <a:cubicBezTo>
                    <a:pt x="3906" y="429"/>
                    <a:pt x="3769" y="438"/>
                    <a:pt x="3632" y="438"/>
                  </a:cubicBezTo>
                  <a:cubicBezTo>
                    <a:pt x="3369" y="438"/>
                    <a:pt x="3104" y="405"/>
                    <a:pt x="2848" y="355"/>
                  </a:cubicBezTo>
                  <a:cubicBezTo>
                    <a:pt x="2325" y="249"/>
                    <a:pt x="1749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34050" y="1314075"/>
              <a:ext cx="8375" cy="14300"/>
            </a:xfrm>
            <a:custGeom>
              <a:avLst/>
              <a:gdLst/>
              <a:ahLst/>
              <a:cxnLst/>
              <a:rect l="l" t="t" r="r" b="b"/>
              <a:pathLst>
                <a:path w="335" h="572" extrusionOk="0">
                  <a:moveTo>
                    <a:pt x="63" y="223"/>
                  </a:moveTo>
                  <a:cubicBezTo>
                    <a:pt x="64" y="224"/>
                    <a:pt x="65" y="225"/>
                    <a:pt x="66" y="227"/>
                  </a:cubicBezTo>
                  <a:lnTo>
                    <a:pt x="66" y="227"/>
                  </a:lnTo>
                  <a:cubicBezTo>
                    <a:pt x="65" y="225"/>
                    <a:pt x="64" y="224"/>
                    <a:pt x="63" y="223"/>
                  </a:cubicBezTo>
                  <a:close/>
                  <a:moveTo>
                    <a:pt x="74" y="235"/>
                  </a:moveTo>
                  <a:lnTo>
                    <a:pt x="74" y="235"/>
                  </a:lnTo>
                  <a:cubicBezTo>
                    <a:pt x="75" y="237"/>
                    <a:pt x="77" y="239"/>
                    <a:pt x="78" y="241"/>
                  </a:cubicBezTo>
                  <a:lnTo>
                    <a:pt x="78" y="241"/>
                  </a:lnTo>
                  <a:cubicBezTo>
                    <a:pt x="77" y="240"/>
                    <a:pt x="75" y="238"/>
                    <a:pt x="74" y="236"/>
                  </a:cubicBezTo>
                  <a:lnTo>
                    <a:pt x="74" y="236"/>
                  </a:lnTo>
                  <a:cubicBezTo>
                    <a:pt x="74" y="236"/>
                    <a:pt x="74" y="236"/>
                    <a:pt x="74" y="235"/>
                  </a:cubicBezTo>
                  <a:close/>
                  <a:moveTo>
                    <a:pt x="121" y="0"/>
                  </a:moveTo>
                  <a:cubicBezTo>
                    <a:pt x="75" y="0"/>
                    <a:pt x="32" y="27"/>
                    <a:pt x="12" y="71"/>
                  </a:cubicBezTo>
                  <a:cubicBezTo>
                    <a:pt x="0" y="99"/>
                    <a:pt x="0" y="131"/>
                    <a:pt x="13" y="159"/>
                  </a:cubicBezTo>
                  <a:cubicBezTo>
                    <a:pt x="21" y="176"/>
                    <a:pt x="32" y="188"/>
                    <a:pt x="44" y="199"/>
                  </a:cubicBezTo>
                  <a:lnTo>
                    <a:pt x="44" y="199"/>
                  </a:lnTo>
                  <a:cubicBezTo>
                    <a:pt x="51" y="208"/>
                    <a:pt x="58" y="217"/>
                    <a:pt x="66" y="225"/>
                  </a:cubicBezTo>
                  <a:lnTo>
                    <a:pt x="66" y="225"/>
                  </a:lnTo>
                  <a:cubicBezTo>
                    <a:pt x="68" y="228"/>
                    <a:pt x="70" y="230"/>
                    <a:pt x="72" y="233"/>
                  </a:cubicBezTo>
                  <a:lnTo>
                    <a:pt x="72" y="233"/>
                  </a:lnTo>
                  <a:cubicBezTo>
                    <a:pt x="72" y="233"/>
                    <a:pt x="72" y="233"/>
                    <a:pt x="72" y="234"/>
                  </a:cubicBezTo>
                  <a:lnTo>
                    <a:pt x="72" y="234"/>
                  </a:lnTo>
                  <a:cubicBezTo>
                    <a:pt x="70" y="231"/>
                    <a:pt x="68" y="229"/>
                    <a:pt x="66" y="227"/>
                  </a:cubicBezTo>
                  <a:lnTo>
                    <a:pt x="66" y="227"/>
                  </a:lnTo>
                  <a:cubicBezTo>
                    <a:pt x="69" y="230"/>
                    <a:pt x="71" y="233"/>
                    <a:pt x="73" y="237"/>
                  </a:cubicBezTo>
                  <a:lnTo>
                    <a:pt x="73" y="237"/>
                  </a:lnTo>
                  <a:cubicBezTo>
                    <a:pt x="77" y="247"/>
                    <a:pt x="79" y="257"/>
                    <a:pt x="82" y="268"/>
                  </a:cubicBezTo>
                  <a:lnTo>
                    <a:pt x="82" y="268"/>
                  </a:lnTo>
                  <a:cubicBezTo>
                    <a:pt x="82" y="277"/>
                    <a:pt x="82" y="287"/>
                    <a:pt x="82" y="297"/>
                  </a:cubicBezTo>
                  <a:lnTo>
                    <a:pt x="82" y="297"/>
                  </a:lnTo>
                  <a:cubicBezTo>
                    <a:pt x="78" y="315"/>
                    <a:pt x="72" y="334"/>
                    <a:pt x="66" y="352"/>
                  </a:cubicBezTo>
                  <a:lnTo>
                    <a:pt x="66" y="352"/>
                  </a:lnTo>
                  <a:cubicBezTo>
                    <a:pt x="46" y="391"/>
                    <a:pt x="14" y="428"/>
                    <a:pt x="17" y="476"/>
                  </a:cubicBezTo>
                  <a:cubicBezTo>
                    <a:pt x="21" y="515"/>
                    <a:pt x="45" y="560"/>
                    <a:pt x="88" y="568"/>
                  </a:cubicBezTo>
                  <a:lnTo>
                    <a:pt x="89" y="568"/>
                  </a:lnTo>
                  <a:cubicBezTo>
                    <a:pt x="99" y="570"/>
                    <a:pt x="109" y="572"/>
                    <a:pt x="119" y="572"/>
                  </a:cubicBezTo>
                  <a:cubicBezTo>
                    <a:pt x="140" y="572"/>
                    <a:pt x="161" y="566"/>
                    <a:pt x="181" y="556"/>
                  </a:cubicBezTo>
                  <a:cubicBezTo>
                    <a:pt x="196" y="549"/>
                    <a:pt x="210" y="538"/>
                    <a:pt x="223" y="527"/>
                  </a:cubicBezTo>
                  <a:cubicBezTo>
                    <a:pt x="243" y="507"/>
                    <a:pt x="261" y="485"/>
                    <a:pt x="276" y="461"/>
                  </a:cubicBezTo>
                  <a:cubicBezTo>
                    <a:pt x="310" y="412"/>
                    <a:pt x="324" y="354"/>
                    <a:pt x="330" y="295"/>
                  </a:cubicBezTo>
                  <a:cubicBezTo>
                    <a:pt x="335" y="247"/>
                    <a:pt x="328" y="199"/>
                    <a:pt x="311" y="153"/>
                  </a:cubicBezTo>
                  <a:cubicBezTo>
                    <a:pt x="285" y="84"/>
                    <a:pt x="230" y="9"/>
                    <a:pt x="150" y="4"/>
                  </a:cubicBezTo>
                  <a:lnTo>
                    <a:pt x="150" y="4"/>
                  </a:lnTo>
                  <a:cubicBezTo>
                    <a:pt x="141" y="1"/>
                    <a:pt x="131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52050" y="1332375"/>
              <a:ext cx="7775" cy="6050"/>
            </a:xfrm>
            <a:custGeom>
              <a:avLst/>
              <a:gdLst/>
              <a:ahLst/>
              <a:cxnLst/>
              <a:rect l="l" t="t" r="r" b="b"/>
              <a:pathLst>
                <a:path w="311" h="242" extrusionOk="0">
                  <a:moveTo>
                    <a:pt x="156" y="1"/>
                  </a:moveTo>
                  <a:cubicBezTo>
                    <a:pt x="1" y="1"/>
                    <a:pt x="1" y="241"/>
                    <a:pt x="156" y="241"/>
                  </a:cubicBezTo>
                  <a:cubicBezTo>
                    <a:pt x="311" y="241"/>
                    <a:pt x="31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248900" y="1342525"/>
              <a:ext cx="6500" cy="6825"/>
            </a:xfrm>
            <a:custGeom>
              <a:avLst/>
              <a:gdLst/>
              <a:ahLst/>
              <a:cxnLst/>
              <a:rect l="l" t="t" r="r" b="b"/>
              <a:pathLst>
                <a:path w="260" h="273" extrusionOk="0">
                  <a:moveTo>
                    <a:pt x="130" y="1"/>
                  </a:moveTo>
                  <a:lnTo>
                    <a:pt x="99" y="5"/>
                  </a:lnTo>
                  <a:lnTo>
                    <a:pt x="71" y="17"/>
                  </a:lnTo>
                  <a:cubicBezTo>
                    <a:pt x="57" y="24"/>
                    <a:pt x="47" y="35"/>
                    <a:pt x="38" y="48"/>
                  </a:cubicBezTo>
                  <a:cubicBezTo>
                    <a:pt x="27" y="59"/>
                    <a:pt x="21" y="72"/>
                    <a:pt x="17" y="87"/>
                  </a:cubicBezTo>
                  <a:cubicBezTo>
                    <a:pt x="15" y="92"/>
                    <a:pt x="13" y="96"/>
                    <a:pt x="11" y="100"/>
                  </a:cubicBezTo>
                  <a:lnTo>
                    <a:pt x="8" y="107"/>
                  </a:lnTo>
                  <a:lnTo>
                    <a:pt x="7" y="111"/>
                  </a:lnTo>
                  <a:cubicBezTo>
                    <a:pt x="2" y="127"/>
                    <a:pt x="1" y="145"/>
                    <a:pt x="5" y="161"/>
                  </a:cubicBezTo>
                  <a:cubicBezTo>
                    <a:pt x="5" y="178"/>
                    <a:pt x="10" y="194"/>
                    <a:pt x="20" y="209"/>
                  </a:cubicBezTo>
                  <a:lnTo>
                    <a:pt x="21" y="210"/>
                  </a:lnTo>
                  <a:cubicBezTo>
                    <a:pt x="45" y="252"/>
                    <a:pt x="87" y="273"/>
                    <a:pt x="130" y="273"/>
                  </a:cubicBezTo>
                  <a:cubicBezTo>
                    <a:pt x="172" y="273"/>
                    <a:pt x="214" y="252"/>
                    <a:pt x="239" y="210"/>
                  </a:cubicBezTo>
                  <a:lnTo>
                    <a:pt x="240" y="209"/>
                  </a:lnTo>
                  <a:lnTo>
                    <a:pt x="253" y="178"/>
                  </a:lnTo>
                  <a:cubicBezTo>
                    <a:pt x="259" y="156"/>
                    <a:pt x="259" y="132"/>
                    <a:pt x="253" y="111"/>
                  </a:cubicBezTo>
                  <a:lnTo>
                    <a:pt x="252" y="107"/>
                  </a:lnTo>
                  <a:lnTo>
                    <a:pt x="250" y="100"/>
                  </a:lnTo>
                  <a:cubicBezTo>
                    <a:pt x="248" y="96"/>
                    <a:pt x="245" y="92"/>
                    <a:pt x="243" y="87"/>
                  </a:cubicBezTo>
                  <a:cubicBezTo>
                    <a:pt x="240" y="78"/>
                    <a:pt x="236" y="68"/>
                    <a:pt x="232" y="60"/>
                  </a:cubicBezTo>
                  <a:cubicBezTo>
                    <a:pt x="225" y="46"/>
                    <a:pt x="214" y="35"/>
                    <a:pt x="202" y="26"/>
                  </a:cubicBezTo>
                  <a:cubicBezTo>
                    <a:pt x="194" y="19"/>
                    <a:pt x="186" y="14"/>
                    <a:pt x="176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079275" y="1350700"/>
              <a:ext cx="197400" cy="52775"/>
            </a:xfrm>
            <a:custGeom>
              <a:avLst/>
              <a:gdLst/>
              <a:ahLst/>
              <a:cxnLst/>
              <a:rect l="l" t="t" r="r" b="b"/>
              <a:pathLst>
                <a:path w="7896" h="2111" extrusionOk="0">
                  <a:moveTo>
                    <a:pt x="488" y="1"/>
                  </a:moveTo>
                  <a:cubicBezTo>
                    <a:pt x="439" y="1"/>
                    <a:pt x="395" y="33"/>
                    <a:pt x="382" y="82"/>
                  </a:cubicBezTo>
                  <a:cubicBezTo>
                    <a:pt x="260" y="557"/>
                    <a:pt x="138" y="1032"/>
                    <a:pt x="16" y="1507"/>
                  </a:cubicBezTo>
                  <a:cubicBezTo>
                    <a:pt x="0" y="1564"/>
                    <a:pt x="42" y="1624"/>
                    <a:pt x="107" y="1641"/>
                  </a:cubicBezTo>
                  <a:cubicBezTo>
                    <a:pt x="1368" y="1954"/>
                    <a:pt x="2658" y="2111"/>
                    <a:pt x="3948" y="2111"/>
                  </a:cubicBezTo>
                  <a:cubicBezTo>
                    <a:pt x="5238" y="2111"/>
                    <a:pt x="6529" y="1954"/>
                    <a:pt x="7789" y="1641"/>
                  </a:cubicBezTo>
                  <a:cubicBezTo>
                    <a:pt x="7855" y="1625"/>
                    <a:pt x="7895" y="1565"/>
                    <a:pt x="7880" y="1507"/>
                  </a:cubicBezTo>
                  <a:cubicBezTo>
                    <a:pt x="7758" y="1032"/>
                    <a:pt x="7637" y="557"/>
                    <a:pt x="7515" y="82"/>
                  </a:cubicBezTo>
                  <a:cubicBezTo>
                    <a:pt x="7502" y="33"/>
                    <a:pt x="7458" y="1"/>
                    <a:pt x="7410" y="1"/>
                  </a:cubicBezTo>
                  <a:cubicBezTo>
                    <a:pt x="7401" y="1"/>
                    <a:pt x="7392" y="2"/>
                    <a:pt x="7383" y="4"/>
                  </a:cubicBezTo>
                  <a:cubicBezTo>
                    <a:pt x="6255" y="285"/>
                    <a:pt x="5102" y="425"/>
                    <a:pt x="3948" y="425"/>
                  </a:cubicBezTo>
                  <a:cubicBezTo>
                    <a:pt x="2795" y="425"/>
                    <a:pt x="1642" y="285"/>
                    <a:pt x="515" y="4"/>
                  </a:cubicBezTo>
                  <a:cubicBezTo>
                    <a:pt x="506" y="2"/>
                    <a:pt x="497" y="1"/>
                    <a:pt x="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096075" y="1364775"/>
              <a:ext cx="4550" cy="16450"/>
            </a:xfrm>
            <a:custGeom>
              <a:avLst/>
              <a:gdLst/>
              <a:ahLst/>
              <a:cxnLst/>
              <a:rect l="l" t="t" r="r" b="b"/>
              <a:pathLst>
                <a:path w="182" h="658" extrusionOk="0">
                  <a:moveTo>
                    <a:pt x="126" y="0"/>
                  </a:moveTo>
                  <a:cubicBezTo>
                    <a:pt x="106" y="0"/>
                    <a:pt x="86" y="11"/>
                    <a:pt x="77" y="35"/>
                  </a:cubicBezTo>
                  <a:cubicBezTo>
                    <a:pt x="71" y="48"/>
                    <a:pt x="67" y="62"/>
                    <a:pt x="62" y="76"/>
                  </a:cubicBezTo>
                  <a:cubicBezTo>
                    <a:pt x="56" y="91"/>
                    <a:pt x="55" y="86"/>
                    <a:pt x="47" y="101"/>
                  </a:cubicBezTo>
                  <a:cubicBezTo>
                    <a:pt x="34" y="124"/>
                    <a:pt x="32" y="156"/>
                    <a:pt x="27" y="183"/>
                  </a:cubicBezTo>
                  <a:cubicBezTo>
                    <a:pt x="21" y="230"/>
                    <a:pt x="15" y="278"/>
                    <a:pt x="10" y="326"/>
                  </a:cubicBezTo>
                  <a:cubicBezTo>
                    <a:pt x="4" y="377"/>
                    <a:pt x="1" y="427"/>
                    <a:pt x="1" y="477"/>
                  </a:cubicBezTo>
                  <a:cubicBezTo>
                    <a:pt x="2" y="529"/>
                    <a:pt x="10" y="581"/>
                    <a:pt x="25" y="631"/>
                  </a:cubicBezTo>
                  <a:cubicBezTo>
                    <a:pt x="31" y="650"/>
                    <a:pt x="46" y="658"/>
                    <a:pt x="62" y="658"/>
                  </a:cubicBezTo>
                  <a:cubicBezTo>
                    <a:pt x="81" y="658"/>
                    <a:pt x="100" y="647"/>
                    <a:pt x="106" y="629"/>
                  </a:cubicBezTo>
                  <a:cubicBezTo>
                    <a:pt x="119" y="583"/>
                    <a:pt x="129" y="536"/>
                    <a:pt x="137" y="490"/>
                  </a:cubicBezTo>
                  <a:cubicBezTo>
                    <a:pt x="143" y="442"/>
                    <a:pt x="144" y="394"/>
                    <a:pt x="149" y="346"/>
                  </a:cubicBezTo>
                  <a:cubicBezTo>
                    <a:pt x="155" y="299"/>
                    <a:pt x="163" y="250"/>
                    <a:pt x="171" y="203"/>
                  </a:cubicBezTo>
                  <a:cubicBezTo>
                    <a:pt x="177" y="179"/>
                    <a:pt x="180" y="154"/>
                    <a:pt x="180" y="130"/>
                  </a:cubicBezTo>
                  <a:cubicBezTo>
                    <a:pt x="179" y="119"/>
                    <a:pt x="176" y="111"/>
                    <a:pt x="176" y="102"/>
                  </a:cubicBezTo>
                  <a:cubicBezTo>
                    <a:pt x="176" y="87"/>
                    <a:pt x="177" y="72"/>
                    <a:pt x="179" y="57"/>
                  </a:cubicBezTo>
                  <a:cubicBezTo>
                    <a:pt x="181" y="21"/>
                    <a:pt x="153" y="0"/>
                    <a:pt x="12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025" y="1365825"/>
              <a:ext cx="4950" cy="17075"/>
            </a:xfrm>
            <a:custGeom>
              <a:avLst/>
              <a:gdLst/>
              <a:ahLst/>
              <a:cxnLst/>
              <a:rect l="l" t="t" r="r" b="b"/>
              <a:pathLst>
                <a:path w="198" h="683" extrusionOk="0">
                  <a:moveTo>
                    <a:pt x="123" y="0"/>
                  </a:moveTo>
                  <a:cubicBezTo>
                    <a:pt x="105" y="0"/>
                    <a:pt x="88" y="9"/>
                    <a:pt x="80" y="28"/>
                  </a:cubicBezTo>
                  <a:cubicBezTo>
                    <a:pt x="75" y="38"/>
                    <a:pt x="69" y="49"/>
                    <a:pt x="62" y="60"/>
                  </a:cubicBezTo>
                  <a:cubicBezTo>
                    <a:pt x="54" y="75"/>
                    <a:pt x="49" y="91"/>
                    <a:pt x="46" y="107"/>
                  </a:cubicBezTo>
                  <a:cubicBezTo>
                    <a:pt x="41" y="130"/>
                    <a:pt x="37" y="154"/>
                    <a:pt x="34" y="177"/>
                  </a:cubicBezTo>
                  <a:cubicBezTo>
                    <a:pt x="27" y="231"/>
                    <a:pt x="21" y="284"/>
                    <a:pt x="14" y="338"/>
                  </a:cubicBezTo>
                  <a:cubicBezTo>
                    <a:pt x="0" y="442"/>
                    <a:pt x="5" y="548"/>
                    <a:pt x="3" y="653"/>
                  </a:cubicBezTo>
                  <a:cubicBezTo>
                    <a:pt x="1" y="673"/>
                    <a:pt x="17" y="682"/>
                    <a:pt x="34" y="682"/>
                  </a:cubicBezTo>
                  <a:cubicBezTo>
                    <a:pt x="50" y="682"/>
                    <a:pt x="67" y="674"/>
                    <a:pt x="71" y="657"/>
                  </a:cubicBezTo>
                  <a:cubicBezTo>
                    <a:pt x="98" y="559"/>
                    <a:pt x="131" y="462"/>
                    <a:pt x="149" y="363"/>
                  </a:cubicBezTo>
                  <a:lnTo>
                    <a:pt x="176" y="217"/>
                  </a:lnTo>
                  <a:cubicBezTo>
                    <a:pt x="183" y="172"/>
                    <a:pt x="198" y="118"/>
                    <a:pt x="182" y="73"/>
                  </a:cubicBezTo>
                  <a:lnTo>
                    <a:pt x="182" y="73"/>
                  </a:lnTo>
                  <a:lnTo>
                    <a:pt x="179" y="46"/>
                  </a:lnTo>
                  <a:cubicBezTo>
                    <a:pt x="176" y="18"/>
                    <a:pt x="149" y="0"/>
                    <a:pt x="12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114775" y="1367775"/>
              <a:ext cx="4900" cy="18650"/>
            </a:xfrm>
            <a:custGeom>
              <a:avLst/>
              <a:gdLst/>
              <a:ahLst/>
              <a:cxnLst/>
              <a:rect l="l" t="t" r="r" b="b"/>
              <a:pathLst>
                <a:path w="196" h="746" extrusionOk="0">
                  <a:moveTo>
                    <a:pt x="103" y="1"/>
                  </a:moveTo>
                  <a:cubicBezTo>
                    <a:pt x="85" y="1"/>
                    <a:pt x="68" y="10"/>
                    <a:pt x="58" y="28"/>
                  </a:cubicBezTo>
                  <a:cubicBezTo>
                    <a:pt x="44" y="51"/>
                    <a:pt x="32" y="77"/>
                    <a:pt x="21" y="103"/>
                  </a:cubicBezTo>
                  <a:cubicBezTo>
                    <a:pt x="13" y="130"/>
                    <a:pt x="9" y="159"/>
                    <a:pt x="9" y="188"/>
                  </a:cubicBezTo>
                  <a:cubicBezTo>
                    <a:pt x="6" y="247"/>
                    <a:pt x="6" y="305"/>
                    <a:pt x="4" y="364"/>
                  </a:cubicBezTo>
                  <a:cubicBezTo>
                    <a:pt x="0" y="422"/>
                    <a:pt x="2" y="482"/>
                    <a:pt x="9" y="541"/>
                  </a:cubicBezTo>
                  <a:cubicBezTo>
                    <a:pt x="17" y="598"/>
                    <a:pt x="26" y="655"/>
                    <a:pt x="35" y="712"/>
                  </a:cubicBezTo>
                  <a:cubicBezTo>
                    <a:pt x="39" y="735"/>
                    <a:pt x="57" y="746"/>
                    <a:pt x="75" y="746"/>
                  </a:cubicBezTo>
                  <a:cubicBezTo>
                    <a:pt x="93" y="746"/>
                    <a:pt x="112" y="735"/>
                    <a:pt x="118" y="715"/>
                  </a:cubicBezTo>
                  <a:cubicBezTo>
                    <a:pt x="135" y="662"/>
                    <a:pt x="151" y="608"/>
                    <a:pt x="166" y="554"/>
                  </a:cubicBezTo>
                  <a:cubicBezTo>
                    <a:pt x="179" y="497"/>
                    <a:pt x="186" y="438"/>
                    <a:pt x="187" y="381"/>
                  </a:cubicBezTo>
                  <a:cubicBezTo>
                    <a:pt x="189" y="323"/>
                    <a:pt x="192" y="265"/>
                    <a:pt x="194" y="206"/>
                  </a:cubicBezTo>
                  <a:cubicBezTo>
                    <a:pt x="194" y="175"/>
                    <a:pt x="196" y="140"/>
                    <a:pt x="185" y="109"/>
                  </a:cubicBezTo>
                  <a:cubicBezTo>
                    <a:pt x="175" y="82"/>
                    <a:pt x="164" y="57"/>
                    <a:pt x="151" y="31"/>
                  </a:cubicBezTo>
                  <a:cubicBezTo>
                    <a:pt x="141" y="11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125400" y="1367975"/>
              <a:ext cx="5275" cy="18075"/>
            </a:xfrm>
            <a:custGeom>
              <a:avLst/>
              <a:gdLst/>
              <a:ahLst/>
              <a:cxnLst/>
              <a:rect l="l" t="t" r="r" b="b"/>
              <a:pathLst>
                <a:path w="211" h="723" extrusionOk="0">
                  <a:moveTo>
                    <a:pt x="125" y="1"/>
                  </a:moveTo>
                  <a:cubicBezTo>
                    <a:pt x="52" y="1"/>
                    <a:pt x="26" y="95"/>
                    <a:pt x="17" y="150"/>
                  </a:cubicBezTo>
                  <a:cubicBezTo>
                    <a:pt x="7" y="208"/>
                    <a:pt x="2" y="267"/>
                    <a:pt x="2" y="326"/>
                  </a:cubicBezTo>
                  <a:cubicBezTo>
                    <a:pt x="1" y="387"/>
                    <a:pt x="2" y="449"/>
                    <a:pt x="5" y="509"/>
                  </a:cubicBezTo>
                  <a:cubicBezTo>
                    <a:pt x="6" y="539"/>
                    <a:pt x="11" y="569"/>
                    <a:pt x="21" y="597"/>
                  </a:cubicBezTo>
                  <a:cubicBezTo>
                    <a:pt x="32" y="626"/>
                    <a:pt x="40" y="656"/>
                    <a:pt x="46" y="687"/>
                  </a:cubicBezTo>
                  <a:cubicBezTo>
                    <a:pt x="53" y="709"/>
                    <a:pt x="75" y="722"/>
                    <a:pt x="96" y="722"/>
                  </a:cubicBezTo>
                  <a:cubicBezTo>
                    <a:pt x="116" y="722"/>
                    <a:pt x="133" y="711"/>
                    <a:pt x="135" y="688"/>
                  </a:cubicBezTo>
                  <a:lnTo>
                    <a:pt x="136" y="688"/>
                  </a:lnTo>
                  <a:cubicBezTo>
                    <a:pt x="138" y="657"/>
                    <a:pt x="143" y="628"/>
                    <a:pt x="150" y="598"/>
                  </a:cubicBezTo>
                  <a:cubicBezTo>
                    <a:pt x="158" y="570"/>
                    <a:pt x="162" y="540"/>
                    <a:pt x="163" y="511"/>
                  </a:cubicBezTo>
                  <a:cubicBezTo>
                    <a:pt x="166" y="455"/>
                    <a:pt x="173" y="399"/>
                    <a:pt x="180" y="344"/>
                  </a:cubicBezTo>
                  <a:cubicBezTo>
                    <a:pt x="189" y="284"/>
                    <a:pt x="198" y="224"/>
                    <a:pt x="205" y="164"/>
                  </a:cubicBezTo>
                  <a:cubicBezTo>
                    <a:pt x="210" y="107"/>
                    <a:pt x="209" y="4"/>
                    <a:pt x="128" y="1"/>
                  </a:cubicBezTo>
                  <a:cubicBezTo>
                    <a:pt x="127" y="1"/>
                    <a:pt x="126" y="1"/>
                    <a:pt x="12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137275" y="1368025"/>
              <a:ext cx="5275" cy="21050"/>
            </a:xfrm>
            <a:custGeom>
              <a:avLst/>
              <a:gdLst/>
              <a:ahLst/>
              <a:cxnLst/>
              <a:rect l="l" t="t" r="r" b="b"/>
              <a:pathLst>
                <a:path w="211" h="842" extrusionOk="0">
                  <a:moveTo>
                    <a:pt x="123" y="1"/>
                  </a:moveTo>
                  <a:cubicBezTo>
                    <a:pt x="110" y="1"/>
                    <a:pt x="97" y="5"/>
                    <a:pt x="87" y="14"/>
                  </a:cubicBezTo>
                  <a:cubicBezTo>
                    <a:pt x="58" y="37"/>
                    <a:pt x="40" y="70"/>
                    <a:pt x="34" y="108"/>
                  </a:cubicBezTo>
                  <a:cubicBezTo>
                    <a:pt x="29" y="140"/>
                    <a:pt x="26" y="173"/>
                    <a:pt x="22" y="206"/>
                  </a:cubicBezTo>
                  <a:cubicBezTo>
                    <a:pt x="18" y="235"/>
                    <a:pt x="12" y="263"/>
                    <a:pt x="8" y="290"/>
                  </a:cubicBezTo>
                  <a:cubicBezTo>
                    <a:pt x="4" y="324"/>
                    <a:pt x="3" y="357"/>
                    <a:pt x="4" y="390"/>
                  </a:cubicBezTo>
                  <a:cubicBezTo>
                    <a:pt x="0" y="518"/>
                    <a:pt x="7" y="648"/>
                    <a:pt x="11" y="777"/>
                  </a:cubicBezTo>
                  <a:cubicBezTo>
                    <a:pt x="12" y="818"/>
                    <a:pt x="47" y="842"/>
                    <a:pt x="81" y="842"/>
                  </a:cubicBezTo>
                  <a:cubicBezTo>
                    <a:pt x="108" y="842"/>
                    <a:pt x="135" y="826"/>
                    <a:pt x="141" y="790"/>
                  </a:cubicBezTo>
                  <a:cubicBezTo>
                    <a:pt x="163" y="664"/>
                    <a:pt x="186" y="537"/>
                    <a:pt x="200" y="410"/>
                  </a:cubicBezTo>
                  <a:cubicBezTo>
                    <a:pt x="203" y="379"/>
                    <a:pt x="208" y="349"/>
                    <a:pt x="210" y="318"/>
                  </a:cubicBezTo>
                  <a:cubicBezTo>
                    <a:pt x="211" y="287"/>
                    <a:pt x="208" y="256"/>
                    <a:pt x="208" y="225"/>
                  </a:cubicBezTo>
                  <a:cubicBezTo>
                    <a:pt x="208" y="192"/>
                    <a:pt x="209" y="159"/>
                    <a:pt x="209" y="126"/>
                  </a:cubicBezTo>
                  <a:cubicBezTo>
                    <a:pt x="211" y="87"/>
                    <a:pt x="198" y="51"/>
                    <a:pt x="173" y="23"/>
                  </a:cubicBezTo>
                  <a:cubicBezTo>
                    <a:pt x="162" y="9"/>
                    <a:pt x="142" y="1"/>
                    <a:pt x="12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49700" y="1369600"/>
              <a:ext cx="5475" cy="20900"/>
            </a:xfrm>
            <a:custGeom>
              <a:avLst/>
              <a:gdLst/>
              <a:ahLst/>
              <a:cxnLst/>
              <a:rect l="l" t="t" r="r" b="b"/>
              <a:pathLst>
                <a:path w="219" h="836" extrusionOk="0">
                  <a:moveTo>
                    <a:pt x="141" y="0"/>
                  </a:moveTo>
                  <a:cubicBezTo>
                    <a:pt x="135" y="0"/>
                    <a:pt x="128" y="1"/>
                    <a:pt x="122" y="4"/>
                  </a:cubicBezTo>
                  <a:cubicBezTo>
                    <a:pt x="63" y="39"/>
                    <a:pt x="49" y="110"/>
                    <a:pt x="34" y="171"/>
                  </a:cubicBezTo>
                  <a:cubicBezTo>
                    <a:pt x="20" y="240"/>
                    <a:pt x="10" y="311"/>
                    <a:pt x="8" y="381"/>
                  </a:cubicBezTo>
                  <a:cubicBezTo>
                    <a:pt x="0" y="518"/>
                    <a:pt x="2" y="655"/>
                    <a:pt x="16" y="791"/>
                  </a:cubicBezTo>
                  <a:cubicBezTo>
                    <a:pt x="19" y="822"/>
                    <a:pt x="43" y="836"/>
                    <a:pt x="70" y="836"/>
                  </a:cubicBezTo>
                  <a:cubicBezTo>
                    <a:pt x="101" y="836"/>
                    <a:pt x="135" y="817"/>
                    <a:pt x="139" y="784"/>
                  </a:cubicBezTo>
                  <a:cubicBezTo>
                    <a:pt x="156" y="654"/>
                    <a:pt x="176" y="525"/>
                    <a:pt x="192" y="394"/>
                  </a:cubicBezTo>
                  <a:cubicBezTo>
                    <a:pt x="198" y="331"/>
                    <a:pt x="209" y="269"/>
                    <a:pt x="209" y="206"/>
                  </a:cubicBezTo>
                  <a:cubicBezTo>
                    <a:pt x="209" y="142"/>
                    <a:pt x="218" y="63"/>
                    <a:pt x="173" y="14"/>
                  </a:cubicBezTo>
                  <a:cubicBezTo>
                    <a:pt x="164" y="5"/>
                    <a:pt x="153" y="0"/>
                    <a:pt x="14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162575" y="1368800"/>
              <a:ext cx="4925" cy="23725"/>
            </a:xfrm>
            <a:custGeom>
              <a:avLst/>
              <a:gdLst/>
              <a:ahLst/>
              <a:cxnLst/>
              <a:rect l="l" t="t" r="r" b="b"/>
              <a:pathLst>
                <a:path w="197" h="949" extrusionOk="0">
                  <a:moveTo>
                    <a:pt x="114" y="1"/>
                  </a:moveTo>
                  <a:cubicBezTo>
                    <a:pt x="98" y="1"/>
                    <a:pt x="82" y="8"/>
                    <a:pt x="73" y="22"/>
                  </a:cubicBezTo>
                  <a:cubicBezTo>
                    <a:pt x="34" y="88"/>
                    <a:pt x="21" y="153"/>
                    <a:pt x="17" y="228"/>
                  </a:cubicBezTo>
                  <a:cubicBezTo>
                    <a:pt x="12" y="304"/>
                    <a:pt x="5" y="380"/>
                    <a:pt x="3" y="456"/>
                  </a:cubicBezTo>
                  <a:cubicBezTo>
                    <a:pt x="1" y="606"/>
                    <a:pt x="12" y="754"/>
                    <a:pt x="22" y="904"/>
                  </a:cubicBezTo>
                  <a:cubicBezTo>
                    <a:pt x="24" y="933"/>
                    <a:pt x="47" y="948"/>
                    <a:pt x="70" y="948"/>
                  </a:cubicBezTo>
                  <a:cubicBezTo>
                    <a:pt x="92" y="948"/>
                    <a:pt x="115" y="935"/>
                    <a:pt x="119" y="907"/>
                  </a:cubicBezTo>
                  <a:cubicBezTo>
                    <a:pt x="145" y="759"/>
                    <a:pt x="172" y="612"/>
                    <a:pt x="183" y="463"/>
                  </a:cubicBezTo>
                  <a:cubicBezTo>
                    <a:pt x="190" y="390"/>
                    <a:pt x="190" y="316"/>
                    <a:pt x="193" y="243"/>
                  </a:cubicBezTo>
                  <a:cubicBezTo>
                    <a:pt x="196" y="164"/>
                    <a:pt x="191" y="98"/>
                    <a:pt x="156" y="25"/>
                  </a:cubicBezTo>
                  <a:cubicBezTo>
                    <a:pt x="148" y="9"/>
                    <a:pt x="131" y="1"/>
                    <a:pt x="11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174650" y="1369150"/>
              <a:ext cx="3975" cy="21550"/>
            </a:xfrm>
            <a:custGeom>
              <a:avLst/>
              <a:gdLst/>
              <a:ahLst/>
              <a:cxnLst/>
              <a:rect l="l" t="t" r="r" b="b"/>
              <a:pathLst>
                <a:path w="159" h="862" extrusionOk="0">
                  <a:moveTo>
                    <a:pt x="86" y="1"/>
                  </a:moveTo>
                  <a:cubicBezTo>
                    <a:pt x="61" y="1"/>
                    <a:pt x="35" y="16"/>
                    <a:pt x="25" y="42"/>
                  </a:cubicBezTo>
                  <a:cubicBezTo>
                    <a:pt x="1" y="104"/>
                    <a:pt x="7" y="178"/>
                    <a:pt x="7" y="244"/>
                  </a:cubicBezTo>
                  <a:cubicBezTo>
                    <a:pt x="6" y="310"/>
                    <a:pt x="9" y="379"/>
                    <a:pt x="14" y="446"/>
                  </a:cubicBezTo>
                  <a:cubicBezTo>
                    <a:pt x="24" y="580"/>
                    <a:pt x="46" y="713"/>
                    <a:pt x="78" y="842"/>
                  </a:cubicBezTo>
                  <a:cubicBezTo>
                    <a:pt x="81" y="856"/>
                    <a:pt x="93" y="862"/>
                    <a:pt x="105" y="862"/>
                  </a:cubicBezTo>
                  <a:cubicBezTo>
                    <a:pt x="120" y="862"/>
                    <a:pt x="136" y="852"/>
                    <a:pt x="135" y="836"/>
                  </a:cubicBezTo>
                  <a:lnTo>
                    <a:pt x="135" y="834"/>
                  </a:lnTo>
                  <a:cubicBezTo>
                    <a:pt x="135" y="703"/>
                    <a:pt x="141" y="570"/>
                    <a:pt x="142" y="439"/>
                  </a:cubicBezTo>
                  <a:cubicBezTo>
                    <a:pt x="142" y="374"/>
                    <a:pt x="145" y="310"/>
                    <a:pt x="146" y="244"/>
                  </a:cubicBezTo>
                  <a:cubicBezTo>
                    <a:pt x="147" y="179"/>
                    <a:pt x="159" y="106"/>
                    <a:pt x="141" y="42"/>
                  </a:cubicBezTo>
                  <a:cubicBezTo>
                    <a:pt x="133" y="14"/>
                    <a:pt x="110" y="1"/>
                    <a:pt x="8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186275" y="1367650"/>
              <a:ext cx="3925" cy="22850"/>
            </a:xfrm>
            <a:custGeom>
              <a:avLst/>
              <a:gdLst/>
              <a:ahLst/>
              <a:cxnLst/>
              <a:rect l="l" t="t" r="r" b="b"/>
              <a:pathLst>
                <a:path w="157" h="914" extrusionOk="0">
                  <a:moveTo>
                    <a:pt x="73" y="1"/>
                  </a:moveTo>
                  <a:cubicBezTo>
                    <a:pt x="69" y="1"/>
                    <a:pt x="65" y="1"/>
                    <a:pt x="62" y="2"/>
                  </a:cubicBezTo>
                  <a:cubicBezTo>
                    <a:pt x="28" y="7"/>
                    <a:pt x="10" y="33"/>
                    <a:pt x="8" y="64"/>
                  </a:cubicBezTo>
                  <a:cubicBezTo>
                    <a:pt x="1" y="134"/>
                    <a:pt x="14" y="208"/>
                    <a:pt x="20" y="279"/>
                  </a:cubicBezTo>
                  <a:cubicBezTo>
                    <a:pt x="25" y="349"/>
                    <a:pt x="32" y="422"/>
                    <a:pt x="41" y="493"/>
                  </a:cubicBezTo>
                  <a:cubicBezTo>
                    <a:pt x="60" y="632"/>
                    <a:pt x="79" y="770"/>
                    <a:pt x="115" y="906"/>
                  </a:cubicBezTo>
                  <a:cubicBezTo>
                    <a:pt x="117" y="911"/>
                    <a:pt x="122" y="913"/>
                    <a:pt x="127" y="913"/>
                  </a:cubicBezTo>
                  <a:cubicBezTo>
                    <a:pt x="132" y="913"/>
                    <a:pt x="136" y="911"/>
                    <a:pt x="137" y="906"/>
                  </a:cubicBezTo>
                  <a:cubicBezTo>
                    <a:pt x="155" y="765"/>
                    <a:pt x="157" y="624"/>
                    <a:pt x="157" y="482"/>
                  </a:cubicBezTo>
                  <a:cubicBezTo>
                    <a:pt x="157" y="410"/>
                    <a:pt x="154" y="339"/>
                    <a:pt x="150" y="267"/>
                  </a:cubicBezTo>
                  <a:cubicBezTo>
                    <a:pt x="147" y="192"/>
                    <a:pt x="149" y="116"/>
                    <a:pt x="133" y="44"/>
                  </a:cubicBezTo>
                  <a:cubicBezTo>
                    <a:pt x="127" y="17"/>
                    <a:pt x="99" y="1"/>
                    <a:pt x="7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197850" y="1366925"/>
              <a:ext cx="4950" cy="21275"/>
            </a:xfrm>
            <a:custGeom>
              <a:avLst/>
              <a:gdLst/>
              <a:ahLst/>
              <a:cxnLst/>
              <a:rect l="l" t="t" r="r" b="b"/>
              <a:pathLst>
                <a:path w="198" h="851" extrusionOk="0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7" y="6"/>
                    <a:pt x="1" y="127"/>
                    <a:pt x="3" y="178"/>
                  </a:cubicBezTo>
                  <a:cubicBezTo>
                    <a:pt x="6" y="249"/>
                    <a:pt x="10" y="319"/>
                    <a:pt x="16" y="390"/>
                  </a:cubicBezTo>
                  <a:cubicBezTo>
                    <a:pt x="22" y="466"/>
                    <a:pt x="27" y="542"/>
                    <a:pt x="35" y="618"/>
                  </a:cubicBezTo>
                  <a:cubicBezTo>
                    <a:pt x="38" y="653"/>
                    <a:pt x="45" y="688"/>
                    <a:pt x="50" y="724"/>
                  </a:cubicBezTo>
                  <a:cubicBezTo>
                    <a:pt x="53" y="743"/>
                    <a:pt x="55" y="763"/>
                    <a:pt x="58" y="783"/>
                  </a:cubicBezTo>
                  <a:cubicBezTo>
                    <a:pt x="63" y="807"/>
                    <a:pt x="73" y="816"/>
                    <a:pt x="89" y="833"/>
                  </a:cubicBezTo>
                  <a:cubicBezTo>
                    <a:pt x="99" y="845"/>
                    <a:pt x="113" y="851"/>
                    <a:pt x="127" y="851"/>
                  </a:cubicBezTo>
                  <a:cubicBezTo>
                    <a:pt x="142" y="851"/>
                    <a:pt x="157" y="843"/>
                    <a:pt x="166" y="828"/>
                  </a:cubicBezTo>
                  <a:lnTo>
                    <a:pt x="168" y="829"/>
                  </a:lnTo>
                  <a:cubicBezTo>
                    <a:pt x="181" y="810"/>
                    <a:pt x="191" y="801"/>
                    <a:pt x="192" y="776"/>
                  </a:cubicBezTo>
                  <a:cubicBezTo>
                    <a:pt x="193" y="756"/>
                    <a:pt x="194" y="735"/>
                    <a:pt x="194" y="715"/>
                  </a:cubicBezTo>
                  <a:cubicBezTo>
                    <a:pt x="195" y="679"/>
                    <a:pt x="197" y="643"/>
                    <a:pt x="197" y="608"/>
                  </a:cubicBezTo>
                  <a:cubicBezTo>
                    <a:pt x="197" y="532"/>
                    <a:pt x="193" y="455"/>
                    <a:pt x="191" y="379"/>
                  </a:cubicBezTo>
                  <a:cubicBezTo>
                    <a:pt x="189" y="309"/>
                    <a:pt x="186" y="237"/>
                    <a:pt x="181" y="167"/>
                  </a:cubicBezTo>
                  <a:cubicBezTo>
                    <a:pt x="178" y="118"/>
                    <a:pt x="159" y="1"/>
                    <a:pt x="8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207650" y="1368725"/>
              <a:ext cx="4950" cy="19425"/>
            </a:xfrm>
            <a:custGeom>
              <a:avLst/>
              <a:gdLst/>
              <a:ahLst/>
              <a:cxnLst/>
              <a:rect l="l" t="t" r="r" b="b"/>
              <a:pathLst>
                <a:path w="198" h="777" extrusionOk="0">
                  <a:moveTo>
                    <a:pt x="83" y="0"/>
                  </a:moveTo>
                  <a:cubicBezTo>
                    <a:pt x="69" y="0"/>
                    <a:pt x="55" y="7"/>
                    <a:pt x="49" y="21"/>
                  </a:cubicBezTo>
                  <a:cubicBezTo>
                    <a:pt x="0" y="135"/>
                    <a:pt x="34" y="277"/>
                    <a:pt x="42" y="397"/>
                  </a:cubicBezTo>
                  <a:cubicBezTo>
                    <a:pt x="45" y="459"/>
                    <a:pt x="48" y="522"/>
                    <a:pt x="49" y="584"/>
                  </a:cubicBezTo>
                  <a:cubicBezTo>
                    <a:pt x="50" y="646"/>
                    <a:pt x="45" y="716"/>
                    <a:pt x="91" y="764"/>
                  </a:cubicBezTo>
                  <a:cubicBezTo>
                    <a:pt x="99" y="772"/>
                    <a:pt x="109" y="776"/>
                    <a:pt x="119" y="776"/>
                  </a:cubicBezTo>
                  <a:cubicBezTo>
                    <a:pt x="129" y="776"/>
                    <a:pt x="139" y="773"/>
                    <a:pt x="146" y="765"/>
                  </a:cubicBezTo>
                  <a:lnTo>
                    <a:pt x="148" y="766"/>
                  </a:lnTo>
                  <a:cubicBezTo>
                    <a:pt x="198" y="718"/>
                    <a:pt x="196" y="648"/>
                    <a:pt x="196" y="585"/>
                  </a:cubicBezTo>
                  <a:cubicBezTo>
                    <a:pt x="196" y="520"/>
                    <a:pt x="195" y="456"/>
                    <a:pt x="191" y="391"/>
                  </a:cubicBezTo>
                  <a:cubicBezTo>
                    <a:pt x="189" y="327"/>
                    <a:pt x="188" y="260"/>
                    <a:pt x="179" y="196"/>
                  </a:cubicBezTo>
                  <a:cubicBezTo>
                    <a:pt x="169" y="132"/>
                    <a:pt x="156" y="68"/>
                    <a:pt x="117" y="15"/>
                  </a:cubicBezTo>
                  <a:cubicBezTo>
                    <a:pt x="108" y="5"/>
                    <a:pt x="96" y="0"/>
                    <a:pt x="8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220175" y="1368675"/>
              <a:ext cx="4300" cy="17800"/>
            </a:xfrm>
            <a:custGeom>
              <a:avLst/>
              <a:gdLst/>
              <a:ahLst/>
              <a:cxnLst/>
              <a:rect l="l" t="t" r="r" b="b"/>
              <a:pathLst>
                <a:path w="172" h="712" extrusionOk="0">
                  <a:moveTo>
                    <a:pt x="80" y="1"/>
                  </a:moveTo>
                  <a:cubicBezTo>
                    <a:pt x="55" y="1"/>
                    <a:pt x="30" y="15"/>
                    <a:pt x="25" y="47"/>
                  </a:cubicBezTo>
                  <a:cubicBezTo>
                    <a:pt x="24" y="61"/>
                    <a:pt x="22" y="74"/>
                    <a:pt x="19" y="88"/>
                  </a:cubicBezTo>
                  <a:cubicBezTo>
                    <a:pt x="15" y="102"/>
                    <a:pt x="7" y="113"/>
                    <a:pt x="4" y="128"/>
                  </a:cubicBezTo>
                  <a:cubicBezTo>
                    <a:pt x="0" y="154"/>
                    <a:pt x="0" y="181"/>
                    <a:pt x="3" y="209"/>
                  </a:cubicBezTo>
                  <a:cubicBezTo>
                    <a:pt x="3" y="262"/>
                    <a:pt x="5" y="316"/>
                    <a:pt x="8" y="369"/>
                  </a:cubicBezTo>
                  <a:lnTo>
                    <a:pt x="14" y="523"/>
                  </a:lnTo>
                  <a:cubicBezTo>
                    <a:pt x="18" y="578"/>
                    <a:pt x="27" y="631"/>
                    <a:pt x="44" y="682"/>
                  </a:cubicBezTo>
                  <a:cubicBezTo>
                    <a:pt x="50" y="701"/>
                    <a:pt x="72" y="712"/>
                    <a:pt x="92" y="712"/>
                  </a:cubicBezTo>
                  <a:cubicBezTo>
                    <a:pt x="94" y="712"/>
                    <a:pt x="96" y="712"/>
                    <a:pt x="99" y="711"/>
                  </a:cubicBezTo>
                  <a:cubicBezTo>
                    <a:pt x="121" y="709"/>
                    <a:pt x="139" y="693"/>
                    <a:pt x="145" y="671"/>
                  </a:cubicBezTo>
                  <a:cubicBezTo>
                    <a:pt x="159" y="623"/>
                    <a:pt x="167" y="573"/>
                    <a:pt x="168" y="524"/>
                  </a:cubicBezTo>
                  <a:cubicBezTo>
                    <a:pt x="169" y="474"/>
                    <a:pt x="169" y="424"/>
                    <a:pt x="170" y="373"/>
                  </a:cubicBezTo>
                  <a:cubicBezTo>
                    <a:pt x="170" y="326"/>
                    <a:pt x="171" y="278"/>
                    <a:pt x="171" y="230"/>
                  </a:cubicBezTo>
                  <a:cubicBezTo>
                    <a:pt x="171" y="207"/>
                    <a:pt x="169" y="182"/>
                    <a:pt x="168" y="159"/>
                  </a:cubicBezTo>
                  <a:cubicBezTo>
                    <a:pt x="167" y="135"/>
                    <a:pt x="161" y="112"/>
                    <a:pt x="150" y="92"/>
                  </a:cubicBezTo>
                  <a:lnTo>
                    <a:pt x="150" y="92"/>
                  </a:lnTo>
                  <a:lnTo>
                    <a:pt x="142" y="48"/>
                  </a:lnTo>
                  <a:cubicBezTo>
                    <a:pt x="135" y="18"/>
                    <a:pt x="107" y="1"/>
                    <a:pt x="8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231775" y="1362750"/>
              <a:ext cx="4200" cy="21400"/>
            </a:xfrm>
            <a:custGeom>
              <a:avLst/>
              <a:gdLst/>
              <a:ahLst/>
              <a:cxnLst/>
              <a:rect l="l" t="t" r="r" b="b"/>
              <a:pathLst>
                <a:path w="168" h="856" extrusionOk="0">
                  <a:moveTo>
                    <a:pt x="72" y="0"/>
                  </a:moveTo>
                  <a:cubicBezTo>
                    <a:pt x="60" y="0"/>
                    <a:pt x="47" y="6"/>
                    <a:pt x="38" y="17"/>
                  </a:cubicBezTo>
                  <a:cubicBezTo>
                    <a:pt x="0" y="71"/>
                    <a:pt x="4" y="155"/>
                    <a:pt x="6" y="218"/>
                  </a:cubicBezTo>
                  <a:cubicBezTo>
                    <a:pt x="8" y="282"/>
                    <a:pt x="13" y="347"/>
                    <a:pt x="16" y="412"/>
                  </a:cubicBezTo>
                  <a:cubicBezTo>
                    <a:pt x="24" y="546"/>
                    <a:pt x="38" y="679"/>
                    <a:pt x="51" y="813"/>
                  </a:cubicBezTo>
                  <a:cubicBezTo>
                    <a:pt x="53" y="841"/>
                    <a:pt x="81" y="856"/>
                    <a:pt x="108" y="856"/>
                  </a:cubicBezTo>
                  <a:cubicBezTo>
                    <a:pt x="135" y="856"/>
                    <a:pt x="162" y="841"/>
                    <a:pt x="163" y="810"/>
                  </a:cubicBezTo>
                  <a:cubicBezTo>
                    <a:pt x="165" y="675"/>
                    <a:pt x="167" y="540"/>
                    <a:pt x="163" y="404"/>
                  </a:cubicBezTo>
                  <a:cubicBezTo>
                    <a:pt x="160" y="339"/>
                    <a:pt x="159" y="275"/>
                    <a:pt x="155" y="210"/>
                  </a:cubicBezTo>
                  <a:cubicBezTo>
                    <a:pt x="152" y="149"/>
                    <a:pt x="147" y="63"/>
                    <a:pt x="105" y="15"/>
                  </a:cubicBezTo>
                  <a:cubicBezTo>
                    <a:pt x="96" y="5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240650" y="1360275"/>
              <a:ext cx="5175" cy="20900"/>
            </a:xfrm>
            <a:custGeom>
              <a:avLst/>
              <a:gdLst/>
              <a:ahLst/>
              <a:cxnLst/>
              <a:rect l="l" t="t" r="r" b="b"/>
              <a:pathLst>
                <a:path w="207" h="836" extrusionOk="0">
                  <a:moveTo>
                    <a:pt x="78" y="0"/>
                  </a:moveTo>
                  <a:cubicBezTo>
                    <a:pt x="67" y="0"/>
                    <a:pt x="56" y="4"/>
                    <a:pt x="46" y="11"/>
                  </a:cubicBezTo>
                  <a:cubicBezTo>
                    <a:pt x="0" y="59"/>
                    <a:pt x="11" y="139"/>
                    <a:pt x="10" y="200"/>
                  </a:cubicBezTo>
                  <a:cubicBezTo>
                    <a:pt x="10" y="272"/>
                    <a:pt x="18" y="345"/>
                    <a:pt x="25" y="418"/>
                  </a:cubicBezTo>
                  <a:cubicBezTo>
                    <a:pt x="30" y="485"/>
                    <a:pt x="39" y="552"/>
                    <a:pt x="47" y="621"/>
                  </a:cubicBezTo>
                  <a:cubicBezTo>
                    <a:pt x="52" y="654"/>
                    <a:pt x="59" y="687"/>
                    <a:pt x="68" y="720"/>
                  </a:cubicBezTo>
                  <a:cubicBezTo>
                    <a:pt x="75" y="755"/>
                    <a:pt x="80" y="789"/>
                    <a:pt x="102" y="820"/>
                  </a:cubicBezTo>
                  <a:cubicBezTo>
                    <a:pt x="110" y="831"/>
                    <a:pt x="122" y="835"/>
                    <a:pt x="134" y="835"/>
                  </a:cubicBezTo>
                  <a:cubicBezTo>
                    <a:pt x="156" y="835"/>
                    <a:pt x="180" y="822"/>
                    <a:pt x="188" y="804"/>
                  </a:cubicBezTo>
                  <a:lnTo>
                    <a:pt x="188" y="805"/>
                  </a:lnTo>
                  <a:cubicBezTo>
                    <a:pt x="203" y="774"/>
                    <a:pt x="200" y="739"/>
                    <a:pt x="202" y="706"/>
                  </a:cubicBezTo>
                  <a:cubicBezTo>
                    <a:pt x="206" y="671"/>
                    <a:pt x="207" y="635"/>
                    <a:pt x="204" y="599"/>
                  </a:cubicBezTo>
                  <a:cubicBezTo>
                    <a:pt x="202" y="531"/>
                    <a:pt x="199" y="463"/>
                    <a:pt x="193" y="395"/>
                  </a:cubicBezTo>
                  <a:cubicBezTo>
                    <a:pt x="187" y="327"/>
                    <a:pt x="185" y="258"/>
                    <a:pt x="172" y="191"/>
                  </a:cubicBezTo>
                  <a:cubicBezTo>
                    <a:pt x="162" y="133"/>
                    <a:pt x="157" y="46"/>
                    <a:pt x="104" y="8"/>
                  </a:cubicBez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253675" y="1361750"/>
              <a:ext cx="5100" cy="17775"/>
            </a:xfrm>
            <a:custGeom>
              <a:avLst/>
              <a:gdLst/>
              <a:ahLst/>
              <a:cxnLst/>
              <a:rect l="l" t="t" r="r" b="b"/>
              <a:pathLst>
                <a:path w="204" h="711" extrusionOk="0">
                  <a:moveTo>
                    <a:pt x="56" y="1"/>
                  </a:moveTo>
                  <a:cubicBezTo>
                    <a:pt x="42" y="1"/>
                    <a:pt x="28" y="7"/>
                    <a:pt x="19" y="20"/>
                  </a:cubicBezTo>
                  <a:cubicBezTo>
                    <a:pt x="1" y="46"/>
                    <a:pt x="5" y="72"/>
                    <a:pt x="7" y="102"/>
                  </a:cubicBezTo>
                  <a:cubicBezTo>
                    <a:pt x="8" y="131"/>
                    <a:pt x="12" y="161"/>
                    <a:pt x="14" y="191"/>
                  </a:cubicBezTo>
                  <a:cubicBezTo>
                    <a:pt x="19" y="247"/>
                    <a:pt x="29" y="303"/>
                    <a:pt x="38" y="360"/>
                  </a:cubicBezTo>
                  <a:cubicBezTo>
                    <a:pt x="49" y="415"/>
                    <a:pt x="60" y="471"/>
                    <a:pt x="73" y="525"/>
                  </a:cubicBezTo>
                  <a:cubicBezTo>
                    <a:pt x="87" y="583"/>
                    <a:pt x="99" y="639"/>
                    <a:pt x="126" y="692"/>
                  </a:cubicBezTo>
                  <a:cubicBezTo>
                    <a:pt x="133" y="705"/>
                    <a:pt x="147" y="711"/>
                    <a:pt x="161" y="711"/>
                  </a:cubicBezTo>
                  <a:cubicBezTo>
                    <a:pt x="182" y="711"/>
                    <a:pt x="204" y="698"/>
                    <a:pt x="203" y="676"/>
                  </a:cubicBezTo>
                  <a:lnTo>
                    <a:pt x="202" y="676"/>
                  </a:lnTo>
                  <a:cubicBezTo>
                    <a:pt x="198" y="564"/>
                    <a:pt x="162" y="454"/>
                    <a:pt x="145" y="344"/>
                  </a:cubicBezTo>
                  <a:cubicBezTo>
                    <a:pt x="137" y="290"/>
                    <a:pt x="132" y="235"/>
                    <a:pt x="124" y="181"/>
                  </a:cubicBezTo>
                  <a:cubicBezTo>
                    <a:pt x="120" y="151"/>
                    <a:pt x="115" y="122"/>
                    <a:pt x="112" y="94"/>
                  </a:cubicBezTo>
                  <a:cubicBezTo>
                    <a:pt x="109" y="65"/>
                    <a:pt x="109" y="37"/>
                    <a:pt x="87" y="13"/>
                  </a:cubicBezTo>
                  <a:cubicBezTo>
                    <a:pt x="78" y="5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036250" y="1434025"/>
              <a:ext cx="281850" cy="94700"/>
            </a:xfrm>
            <a:custGeom>
              <a:avLst/>
              <a:gdLst/>
              <a:ahLst/>
              <a:cxnLst/>
              <a:rect l="l" t="t" r="r" b="b"/>
              <a:pathLst>
                <a:path w="11274" h="3788" extrusionOk="0">
                  <a:moveTo>
                    <a:pt x="10951" y="0"/>
                  </a:moveTo>
                  <a:cubicBezTo>
                    <a:pt x="10951" y="0"/>
                    <a:pt x="9705" y="533"/>
                    <a:pt x="6031" y="729"/>
                  </a:cubicBezTo>
                  <a:cubicBezTo>
                    <a:pt x="5621" y="751"/>
                    <a:pt x="5236" y="761"/>
                    <a:pt x="4875" y="761"/>
                  </a:cubicBezTo>
                  <a:cubicBezTo>
                    <a:pt x="1998" y="761"/>
                    <a:pt x="659" y="139"/>
                    <a:pt x="659" y="139"/>
                  </a:cubicBezTo>
                  <a:lnTo>
                    <a:pt x="376" y="41"/>
                  </a:lnTo>
                  <a:cubicBezTo>
                    <a:pt x="376" y="41"/>
                    <a:pt x="282" y="336"/>
                    <a:pt x="141" y="1301"/>
                  </a:cubicBezTo>
                  <a:cubicBezTo>
                    <a:pt x="11" y="2193"/>
                    <a:pt x="0" y="2796"/>
                    <a:pt x="0" y="2796"/>
                  </a:cubicBezTo>
                  <a:cubicBezTo>
                    <a:pt x="0" y="2796"/>
                    <a:pt x="1602" y="3681"/>
                    <a:pt x="5182" y="3779"/>
                  </a:cubicBezTo>
                  <a:cubicBezTo>
                    <a:pt x="5371" y="3785"/>
                    <a:pt x="5556" y="3787"/>
                    <a:pt x="5739" y="3787"/>
                  </a:cubicBezTo>
                  <a:cubicBezTo>
                    <a:pt x="9021" y="3787"/>
                    <a:pt x="11273" y="2994"/>
                    <a:pt x="11273" y="2994"/>
                  </a:cubicBezTo>
                  <a:cubicBezTo>
                    <a:pt x="11273" y="2994"/>
                    <a:pt x="11212" y="2501"/>
                    <a:pt x="11186" y="1616"/>
                  </a:cubicBezTo>
                  <a:cubicBezTo>
                    <a:pt x="11159" y="729"/>
                    <a:pt x="10951" y="0"/>
                    <a:pt x="10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080400" y="1463025"/>
              <a:ext cx="98400" cy="49100"/>
            </a:xfrm>
            <a:custGeom>
              <a:avLst/>
              <a:gdLst/>
              <a:ahLst/>
              <a:cxnLst/>
              <a:rect l="l" t="t" r="r" b="b"/>
              <a:pathLst>
                <a:path w="3936" h="1964" extrusionOk="0">
                  <a:moveTo>
                    <a:pt x="297" y="128"/>
                  </a:moveTo>
                  <a:cubicBezTo>
                    <a:pt x="364" y="175"/>
                    <a:pt x="421" y="233"/>
                    <a:pt x="467" y="302"/>
                  </a:cubicBezTo>
                  <a:cubicBezTo>
                    <a:pt x="394" y="264"/>
                    <a:pt x="334" y="204"/>
                    <a:pt x="298" y="130"/>
                  </a:cubicBezTo>
                  <a:lnTo>
                    <a:pt x="297" y="128"/>
                  </a:lnTo>
                  <a:close/>
                  <a:moveTo>
                    <a:pt x="1229" y="83"/>
                  </a:moveTo>
                  <a:cubicBezTo>
                    <a:pt x="1291" y="145"/>
                    <a:pt x="1340" y="221"/>
                    <a:pt x="1370" y="304"/>
                  </a:cubicBezTo>
                  <a:cubicBezTo>
                    <a:pt x="1310" y="239"/>
                    <a:pt x="1262" y="165"/>
                    <a:pt x="1229" y="83"/>
                  </a:cubicBezTo>
                  <a:close/>
                  <a:moveTo>
                    <a:pt x="1257" y="44"/>
                  </a:moveTo>
                  <a:cubicBezTo>
                    <a:pt x="1263" y="45"/>
                    <a:pt x="1268" y="46"/>
                    <a:pt x="1272" y="47"/>
                  </a:cubicBezTo>
                  <a:cubicBezTo>
                    <a:pt x="1304" y="60"/>
                    <a:pt x="1332" y="80"/>
                    <a:pt x="1353" y="106"/>
                  </a:cubicBezTo>
                  <a:cubicBezTo>
                    <a:pt x="1375" y="131"/>
                    <a:pt x="1394" y="157"/>
                    <a:pt x="1410" y="186"/>
                  </a:cubicBezTo>
                  <a:cubicBezTo>
                    <a:pt x="1432" y="226"/>
                    <a:pt x="1440" y="276"/>
                    <a:pt x="1424" y="317"/>
                  </a:cubicBezTo>
                  <a:lnTo>
                    <a:pt x="1423" y="316"/>
                  </a:lnTo>
                  <a:cubicBezTo>
                    <a:pt x="1391" y="213"/>
                    <a:pt x="1334" y="120"/>
                    <a:pt x="1257" y="44"/>
                  </a:cubicBezTo>
                  <a:close/>
                  <a:moveTo>
                    <a:pt x="349" y="75"/>
                  </a:moveTo>
                  <a:cubicBezTo>
                    <a:pt x="405" y="75"/>
                    <a:pt x="450" y="139"/>
                    <a:pt x="479" y="180"/>
                  </a:cubicBezTo>
                  <a:cubicBezTo>
                    <a:pt x="501" y="204"/>
                    <a:pt x="518" y="233"/>
                    <a:pt x="530" y="263"/>
                  </a:cubicBezTo>
                  <a:cubicBezTo>
                    <a:pt x="537" y="279"/>
                    <a:pt x="540" y="295"/>
                    <a:pt x="540" y="312"/>
                  </a:cubicBezTo>
                  <a:cubicBezTo>
                    <a:pt x="540" y="316"/>
                    <a:pt x="540" y="319"/>
                    <a:pt x="539" y="322"/>
                  </a:cubicBezTo>
                  <a:lnTo>
                    <a:pt x="538" y="321"/>
                  </a:lnTo>
                  <a:lnTo>
                    <a:pt x="533" y="321"/>
                  </a:lnTo>
                  <a:cubicBezTo>
                    <a:pt x="478" y="226"/>
                    <a:pt x="403" y="146"/>
                    <a:pt x="312" y="85"/>
                  </a:cubicBezTo>
                  <a:cubicBezTo>
                    <a:pt x="322" y="79"/>
                    <a:pt x="333" y="76"/>
                    <a:pt x="344" y="75"/>
                  </a:cubicBezTo>
                  <a:cubicBezTo>
                    <a:pt x="346" y="75"/>
                    <a:pt x="347" y="75"/>
                    <a:pt x="349" y="75"/>
                  </a:cubicBezTo>
                  <a:close/>
                  <a:moveTo>
                    <a:pt x="275" y="181"/>
                  </a:moveTo>
                  <a:cubicBezTo>
                    <a:pt x="321" y="259"/>
                    <a:pt x="391" y="320"/>
                    <a:pt x="475" y="354"/>
                  </a:cubicBezTo>
                  <a:cubicBezTo>
                    <a:pt x="469" y="356"/>
                    <a:pt x="463" y="357"/>
                    <a:pt x="457" y="357"/>
                  </a:cubicBezTo>
                  <a:cubicBezTo>
                    <a:pt x="455" y="357"/>
                    <a:pt x="453" y="356"/>
                    <a:pt x="451" y="356"/>
                  </a:cubicBezTo>
                  <a:lnTo>
                    <a:pt x="450" y="356"/>
                  </a:lnTo>
                  <a:cubicBezTo>
                    <a:pt x="417" y="353"/>
                    <a:pt x="389" y="333"/>
                    <a:pt x="365" y="313"/>
                  </a:cubicBezTo>
                  <a:cubicBezTo>
                    <a:pt x="325" y="279"/>
                    <a:pt x="282" y="235"/>
                    <a:pt x="275" y="181"/>
                  </a:cubicBezTo>
                  <a:close/>
                  <a:moveTo>
                    <a:pt x="1180" y="81"/>
                  </a:moveTo>
                  <a:cubicBezTo>
                    <a:pt x="1222" y="190"/>
                    <a:pt x="1287" y="289"/>
                    <a:pt x="1372" y="370"/>
                  </a:cubicBezTo>
                  <a:cubicBezTo>
                    <a:pt x="1312" y="365"/>
                    <a:pt x="1256" y="319"/>
                    <a:pt x="1218" y="276"/>
                  </a:cubicBezTo>
                  <a:lnTo>
                    <a:pt x="1216" y="276"/>
                  </a:lnTo>
                  <a:cubicBezTo>
                    <a:pt x="1177" y="234"/>
                    <a:pt x="1147" y="178"/>
                    <a:pt x="1162" y="119"/>
                  </a:cubicBezTo>
                  <a:cubicBezTo>
                    <a:pt x="1167" y="106"/>
                    <a:pt x="1172" y="93"/>
                    <a:pt x="1180" y="81"/>
                  </a:cubicBezTo>
                  <a:close/>
                  <a:moveTo>
                    <a:pt x="2191" y="430"/>
                  </a:moveTo>
                  <a:lnTo>
                    <a:pt x="2191" y="430"/>
                  </a:lnTo>
                  <a:cubicBezTo>
                    <a:pt x="2178" y="512"/>
                    <a:pt x="2191" y="596"/>
                    <a:pt x="2228" y="670"/>
                  </a:cubicBezTo>
                  <a:cubicBezTo>
                    <a:pt x="2171" y="611"/>
                    <a:pt x="2143" y="517"/>
                    <a:pt x="2183" y="442"/>
                  </a:cubicBezTo>
                  <a:lnTo>
                    <a:pt x="2182" y="442"/>
                  </a:lnTo>
                  <a:cubicBezTo>
                    <a:pt x="2184" y="437"/>
                    <a:pt x="2188" y="433"/>
                    <a:pt x="2191" y="430"/>
                  </a:cubicBezTo>
                  <a:close/>
                  <a:moveTo>
                    <a:pt x="2233" y="443"/>
                  </a:moveTo>
                  <a:lnTo>
                    <a:pt x="2233" y="443"/>
                  </a:lnTo>
                  <a:cubicBezTo>
                    <a:pt x="2264" y="521"/>
                    <a:pt x="2283" y="604"/>
                    <a:pt x="2288" y="687"/>
                  </a:cubicBezTo>
                  <a:lnTo>
                    <a:pt x="2288" y="687"/>
                  </a:lnTo>
                  <a:cubicBezTo>
                    <a:pt x="2288" y="685"/>
                    <a:pt x="2287" y="683"/>
                    <a:pt x="2287" y="681"/>
                  </a:cubicBezTo>
                  <a:lnTo>
                    <a:pt x="2285" y="681"/>
                  </a:lnTo>
                  <a:cubicBezTo>
                    <a:pt x="2241" y="610"/>
                    <a:pt x="2223" y="526"/>
                    <a:pt x="2233" y="443"/>
                  </a:cubicBezTo>
                  <a:close/>
                  <a:moveTo>
                    <a:pt x="2263" y="396"/>
                  </a:moveTo>
                  <a:lnTo>
                    <a:pt x="2263" y="396"/>
                  </a:lnTo>
                  <a:cubicBezTo>
                    <a:pt x="2277" y="400"/>
                    <a:pt x="2291" y="407"/>
                    <a:pt x="2303" y="418"/>
                  </a:cubicBezTo>
                  <a:lnTo>
                    <a:pt x="2302" y="417"/>
                  </a:lnTo>
                  <a:lnTo>
                    <a:pt x="2302" y="417"/>
                  </a:lnTo>
                  <a:cubicBezTo>
                    <a:pt x="2344" y="455"/>
                    <a:pt x="2362" y="513"/>
                    <a:pt x="2364" y="568"/>
                  </a:cubicBezTo>
                  <a:cubicBezTo>
                    <a:pt x="2365" y="599"/>
                    <a:pt x="2360" y="629"/>
                    <a:pt x="2349" y="658"/>
                  </a:cubicBezTo>
                  <a:cubicBezTo>
                    <a:pt x="2345" y="668"/>
                    <a:pt x="2339" y="680"/>
                    <a:pt x="2333" y="690"/>
                  </a:cubicBezTo>
                  <a:cubicBezTo>
                    <a:pt x="2329" y="589"/>
                    <a:pt x="2305" y="489"/>
                    <a:pt x="2263" y="396"/>
                  </a:cubicBezTo>
                  <a:close/>
                  <a:moveTo>
                    <a:pt x="239" y="613"/>
                  </a:moveTo>
                  <a:cubicBezTo>
                    <a:pt x="263" y="613"/>
                    <a:pt x="287" y="618"/>
                    <a:pt x="308" y="632"/>
                  </a:cubicBezTo>
                  <a:cubicBezTo>
                    <a:pt x="309" y="633"/>
                    <a:pt x="311" y="635"/>
                    <a:pt x="313" y="637"/>
                  </a:cubicBezTo>
                  <a:cubicBezTo>
                    <a:pt x="205" y="645"/>
                    <a:pt x="109" y="706"/>
                    <a:pt x="57" y="800"/>
                  </a:cubicBezTo>
                  <a:cubicBezTo>
                    <a:pt x="53" y="781"/>
                    <a:pt x="50" y="760"/>
                    <a:pt x="52" y="740"/>
                  </a:cubicBezTo>
                  <a:cubicBezTo>
                    <a:pt x="53" y="709"/>
                    <a:pt x="62" y="675"/>
                    <a:pt x="91" y="657"/>
                  </a:cubicBezTo>
                  <a:lnTo>
                    <a:pt x="90" y="657"/>
                  </a:lnTo>
                  <a:cubicBezTo>
                    <a:pt x="123" y="638"/>
                    <a:pt x="157" y="626"/>
                    <a:pt x="194" y="618"/>
                  </a:cubicBezTo>
                  <a:cubicBezTo>
                    <a:pt x="208" y="615"/>
                    <a:pt x="224" y="613"/>
                    <a:pt x="239" y="613"/>
                  </a:cubicBezTo>
                  <a:close/>
                  <a:moveTo>
                    <a:pt x="334" y="682"/>
                  </a:moveTo>
                  <a:cubicBezTo>
                    <a:pt x="336" y="682"/>
                    <a:pt x="339" y="682"/>
                    <a:pt x="341" y="682"/>
                  </a:cubicBezTo>
                  <a:cubicBezTo>
                    <a:pt x="308" y="721"/>
                    <a:pt x="271" y="756"/>
                    <a:pt x="232" y="789"/>
                  </a:cubicBezTo>
                  <a:cubicBezTo>
                    <a:pt x="210" y="807"/>
                    <a:pt x="187" y="824"/>
                    <a:pt x="163" y="840"/>
                  </a:cubicBezTo>
                  <a:cubicBezTo>
                    <a:pt x="149" y="850"/>
                    <a:pt x="131" y="862"/>
                    <a:pt x="113" y="862"/>
                  </a:cubicBezTo>
                  <a:cubicBezTo>
                    <a:pt x="108" y="862"/>
                    <a:pt x="102" y="861"/>
                    <a:pt x="97" y="859"/>
                  </a:cubicBezTo>
                  <a:lnTo>
                    <a:pt x="96" y="858"/>
                  </a:lnTo>
                  <a:cubicBezTo>
                    <a:pt x="94" y="856"/>
                    <a:pt x="91" y="856"/>
                    <a:pt x="88" y="856"/>
                  </a:cubicBezTo>
                  <a:cubicBezTo>
                    <a:pt x="85" y="856"/>
                    <a:pt x="82" y="856"/>
                    <a:pt x="79" y="858"/>
                  </a:cubicBezTo>
                  <a:cubicBezTo>
                    <a:pt x="119" y="752"/>
                    <a:pt x="221" y="682"/>
                    <a:pt x="334" y="682"/>
                  </a:cubicBezTo>
                  <a:close/>
                  <a:moveTo>
                    <a:pt x="3075" y="604"/>
                  </a:moveTo>
                  <a:cubicBezTo>
                    <a:pt x="3093" y="611"/>
                    <a:pt x="3109" y="620"/>
                    <a:pt x="3124" y="633"/>
                  </a:cubicBezTo>
                  <a:lnTo>
                    <a:pt x="3123" y="632"/>
                  </a:lnTo>
                  <a:lnTo>
                    <a:pt x="3123" y="632"/>
                  </a:lnTo>
                  <a:cubicBezTo>
                    <a:pt x="3168" y="674"/>
                    <a:pt x="3191" y="732"/>
                    <a:pt x="3189" y="792"/>
                  </a:cubicBezTo>
                  <a:cubicBezTo>
                    <a:pt x="3187" y="830"/>
                    <a:pt x="3175" y="866"/>
                    <a:pt x="3154" y="897"/>
                  </a:cubicBezTo>
                  <a:cubicBezTo>
                    <a:pt x="3144" y="796"/>
                    <a:pt x="3127" y="693"/>
                    <a:pt x="3075" y="604"/>
                  </a:cubicBezTo>
                  <a:close/>
                  <a:moveTo>
                    <a:pt x="3026" y="604"/>
                  </a:moveTo>
                  <a:cubicBezTo>
                    <a:pt x="3026" y="607"/>
                    <a:pt x="3027" y="612"/>
                    <a:pt x="3029" y="614"/>
                  </a:cubicBezTo>
                  <a:cubicBezTo>
                    <a:pt x="3084" y="701"/>
                    <a:pt x="3100" y="805"/>
                    <a:pt x="3110" y="907"/>
                  </a:cubicBezTo>
                  <a:cubicBezTo>
                    <a:pt x="3084" y="863"/>
                    <a:pt x="3062" y="817"/>
                    <a:pt x="3044" y="770"/>
                  </a:cubicBezTo>
                  <a:lnTo>
                    <a:pt x="3044" y="769"/>
                  </a:lnTo>
                  <a:cubicBezTo>
                    <a:pt x="3033" y="741"/>
                    <a:pt x="3024" y="713"/>
                    <a:pt x="3016" y="684"/>
                  </a:cubicBezTo>
                  <a:cubicBezTo>
                    <a:pt x="3009" y="663"/>
                    <a:pt x="3003" y="642"/>
                    <a:pt x="3002" y="619"/>
                  </a:cubicBezTo>
                  <a:cubicBezTo>
                    <a:pt x="3009" y="613"/>
                    <a:pt x="3017" y="608"/>
                    <a:pt x="3026" y="604"/>
                  </a:cubicBezTo>
                  <a:close/>
                  <a:moveTo>
                    <a:pt x="353" y="735"/>
                  </a:moveTo>
                  <a:cubicBezTo>
                    <a:pt x="356" y="737"/>
                    <a:pt x="359" y="738"/>
                    <a:pt x="363" y="739"/>
                  </a:cubicBezTo>
                  <a:cubicBezTo>
                    <a:pt x="356" y="773"/>
                    <a:pt x="341" y="805"/>
                    <a:pt x="320" y="832"/>
                  </a:cubicBezTo>
                  <a:lnTo>
                    <a:pt x="319" y="831"/>
                  </a:lnTo>
                  <a:cubicBezTo>
                    <a:pt x="284" y="872"/>
                    <a:pt x="234" y="922"/>
                    <a:pt x="178" y="922"/>
                  </a:cubicBezTo>
                  <a:cubicBezTo>
                    <a:pt x="166" y="922"/>
                    <a:pt x="154" y="919"/>
                    <a:pt x="141" y="914"/>
                  </a:cubicBezTo>
                  <a:cubicBezTo>
                    <a:pt x="136" y="911"/>
                    <a:pt x="130" y="908"/>
                    <a:pt x="124" y="905"/>
                  </a:cubicBezTo>
                  <a:cubicBezTo>
                    <a:pt x="169" y="898"/>
                    <a:pt x="213" y="861"/>
                    <a:pt x="246" y="834"/>
                  </a:cubicBezTo>
                  <a:cubicBezTo>
                    <a:pt x="284" y="803"/>
                    <a:pt x="320" y="770"/>
                    <a:pt x="353" y="735"/>
                  </a:cubicBezTo>
                  <a:close/>
                  <a:moveTo>
                    <a:pt x="2972" y="691"/>
                  </a:moveTo>
                  <a:lnTo>
                    <a:pt x="2972" y="691"/>
                  </a:lnTo>
                  <a:cubicBezTo>
                    <a:pt x="2980" y="719"/>
                    <a:pt x="2987" y="746"/>
                    <a:pt x="2998" y="773"/>
                  </a:cubicBezTo>
                  <a:cubicBezTo>
                    <a:pt x="3021" y="837"/>
                    <a:pt x="3051" y="899"/>
                    <a:pt x="3087" y="957"/>
                  </a:cubicBezTo>
                  <a:cubicBezTo>
                    <a:pt x="3087" y="959"/>
                    <a:pt x="3089" y="959"/>
                    <a:pt x="3090" y="960"/>
                  </a:cubicBezTo>
                  <a:lnTo>
                    <a:pt x="3089" y="960"/>
                  </a:lnTo>
                  <a:lnTo>
                    <a:pt x="3088" y="959"/>
                  </a:lnTo>
                  <a:cubicBezTo>
                    <a:pt x="3086" y="959"/>
                    <a:pt x="3083" y="958"/>
                    <a:pt x="3081" y="958"/>
                  </a:cubicBezTo>
                  <a:cubicBezTo>
                    <a:pt x="3079" y="958"/>
                    <a:pt x="3077" y="959"/>
                    <a:pt x="3075" y="959"/>
                  </a:cubicBezTo>
                  <a:cubicBezTo>
                    <a:pt x="3050" y="956"/>
                    <a:pt x="3032" y="933"/>
                    <a:pt x="3018" y="913"/>
                  </a:cubicBezTo>
                  <a:cubicBezTo>
                    <a:pt x="3002" y="886"/>
                    <a:pt x="2989" y="856"/>
                    <a:pt x="2981" y="825"/>
                  </a:cubicBezTo>
                  <a:cubicBezTo>
                    <a:pt x="2968" y="782"/>
                    <a:pt x="2965" y="736"/>
                    <a:pt x="2972" y="691"/>
                  </a:cubicBezTo>
                  <a:close/>
                  <a:moveTo>
                    <a:pt x="943" y="778"/>
                  </a:moveTo>
                  <a:cubicBezTo>
                    <a:pt x="938" y="782"/>
                    <a:pt x="935" y="787"/>
                    <a:pt x="935" y="792"/>
                  </a:cubicBezTo>
                  <a:cubicBezTo>
                    <a:pt x="922" y="873"/>
                    <a:pt x="901" y="951"/>
                    <a:pt x="873" y="1025"/>
                  </a:cubicBezTo>
                  <a:cubicBezTo>
                    <a:pt x="864" y="939"/>
                    <a:pt x="885" y="851"/>
                    <a:pt x="935" y="780"/>
                  </a:cubicBezTo>
                  <a:cubicBezTo>
                    <a:pt x="937" y="779"/>
                    <a:pt x="940" y="779"/>
                    <a:pt x="943" y="778"/>
                  </a:cubicBezTo>
                  <a:close/>
                  <a:moveTo>
                    <a:pt x="864" y="815"/>
                  </a:moveTo>
                  <a:lnTo>
                    <a:pt x="864" y="815"/>
                  </a:lnTo>
                  <a:cubicBezTo>
                    <a:pt x="832" y="885"/>
                    <a:pt x="820" y="964"/>
                    <a:pt x="830" y="1043"/>
                  </a:cubicBezTo>
                  <a:cubicBezTo>
                    <a:pt x="808" y="1008"/>
                    <a:pt x="800" y="967"/>
                    <a:pt x="807" y="927"/>
                  </a:cubicBezTo>
                  <a:lnTo>
                    <a:pt x="807" y="926"/>
                  </a:lnTo>
                  <a:cubicBezTo>
                    <a:pt x="815" y="884"/>
                    <a:pt x="835" y="846"/>
                    <a:pt x="864" y="815"/>
                  </a:cubicBezTo>
                  <a:close/>
                  <a:moveTo>
                    <a:pt x="976" y="789"/>
                  </a:moveTo>
                  <a:cubicBezTo>
                    <a:pt x="984" y="796"/>
                    <a:pt x="989" y="804"/>
                    <a:pt x="992" y="814"/>
                  </a:cubicBezTo>
                  <a:cubicBezTo>
                    <a:pt x="1009" y="866"/>
                    <a:pt x="997" y="930"/>
                    <a:pt x="974" y="978"/>
                  </a:cubicBezTo>
                  <a:cubicBezTo>
                    <a:pt x="962" y="1004"/>
                    <a:pt x="937" y="1049"/>
                    <a:pt x="905" y="1066"/>
                  </a:cubicBezTo>
                  <a:cubicBezTo>
                    <a:pt x="940" y="982"/>
                    <a:pt x="965" y="893"/>
                    <a:pt x="978" y="802"/>
                  </a:cubicBezTo>
                  <a:lnTo>
                    <a:pt x="978" y="801"/>
                  </a:lnTo>
                  <a:cubicBezTo>
                    <a:pt x="978" y="798"/>
                    <a:pt x="978" y="793"/>
                    <a:pt x="976" y="789"/>
                  </a:cubicBezTo>
                  <a:close/>
                  <a:moveTo>
                    <a:pt x="1660" y="901"/>
                  </a:moveTo>
                  <a:cubicBezTo>
                    <a:pt x="1670" y="901"/>
                    <a:pt x="1681" y="902"/>
                    <a:pt x="1691" y="904"/>
                  </a:cubicBezTo>
                  <a:cubicBezTo>
                    <a:pt x="1696" y="905"/>
                    <a:pt x="1701" y="907"/>
                    <a:pt x="1705" y="909"/>
                  </a:cubicBezTo>
                  <a:cubicBezTo>
                    <a:pt x="1709" y="910"/>
                    <a:pt x="1712" y="912"/>
                    <a:pt x="1715" y="914"/>
                  </a:cubicBezTo>
                  <a:cubicBezTo>
                    <a:pt x="1617" y="939"/>
                    <a:pt x="1528" y="993"/>
                    <a:pt x="1461" y="1070"/>
                  </a:cubicBezTo>
                  <a:cubicBezTo>
                    <a:pt x="1462" y="1064"/>
                    <a:pt x="1464" y="1057"/>
                    <a:pt x="1466" y="1051"/>
                  </a:cubicBezTo>
                  <a:cubicBezTo>
                    <a:pt x="1486" y="991"/>
                    <a:pt x="1531" y="942"/>
                    <a:pt x="1589" y="916"/>
                  </a:cubicBezTo>
                  <a:cubicBezTo>
                    <a:pt x="1611" y="906"/>
                    <a:pt x="1635" y="901"/>
                    <a:pt x="1660" y="901"/>
                  </a:cubicBezTo>
                  <a:close/>
                  <a:moveTo>
                    <a:pt x="1722" y="959"/>
                  </a:moveTo>
                  <a:lnTo>
                    <a:pt x="1722" y="959"/>
                  </a:lnTo>
                  <a:cubicBezTo>
                    <a:pt x="1674" y="1051"/>
                    <a:pt x="1588" y="1117"/>
                    <a:pt x="1487" y="1140"/>
                  </a:cubicBezTo>
                  <a:lnTo>
                    <a:pt x="1486" y="1139"/>
                  </a:lnTo>
                  <a:cubicBezTo>
                    <a:pt x="1485" y="1140"/>
                    <a:pt x="1484" y="1140"/>
                    <a:pt x="1483" y="1141"/>
                  </a:cubicBezTo>
                  <a:cubicBezTo>
                    <a:pt x="1481" y="1140"/>
                    <a:pt x="1478" y="1138"/>
                    <a:pt x="1476" y="1136"/>
                  </a:cubicBezTo>
                  <a:cubicBezTo>
                    <a:pt x="1474" y="1133"/>
                    <a:pt x="1472" y="1131"/>
                    <a:pt x="1471" y="1129"/>
                  </a:cubicBezTo>
                  <a:cubicBezTo>
                    <a:pt x="1533" y="1046"/>
                    <a:pt x="1622" y="986"/>
                    <a:pt x="1722" y="959"/>
                  </a:cubicBezTo>
                  <a:close/>
                  <a:moveTo>
                    <a:pt x="1760" y="985"/>
                  </a:moveTo>
                  <a:lnTo>
                    <a:pt x="1760" y="985"/>
                  </a:lnTo>
                  <a:cubicBezTo>
                    <a:pt x="1766" y="1016"/>
                    <a:pt x="1763" y="1048"/>
                    <a:pt x="1749" y="1078"/>
                  </a:cubicBezTo>
                  <a:lnTo>
                    <a:pt x="1749" y="1077"/>
                  </a:lnTo>
                  <a:cubicBezTo>
                    <a:pt x="1732" y="1111"/>
                    <a:pt x="1706" y="1141"/>
                    <a:pt x="1675" y="1162"/>
                  </a:cubicBezTo>
                  <a:cubicBezTo>
                    <a:pt x="1655" y="1175"/>
                    <a:pt x="1631" y="1182"/>
                    <a:pt x="1607" y="1182"/>
                  </a:cubicBezTo>
                  <a:cubicBezTo>
                    <a:pt x="1595" y="1182"/>
                    <a:pt x="1584" y="1180"/>
                    <a:pt x="1573" y="1177"/>
                  </a:cubicBezTo>
                  <a:cubicBezTo>
                    <a:pt x="1563" y="1175"/>
                    <a:pt x="1554" y="1173"/>
                    <a:pt x="1543" y="1170"/>
                  </a:cubicBezTo>
                  <a:cubicBezTo>
                    <a:pt x="1636" y="1138"/>
                    <a:pt x="1714" y="1071"/>
                    <a:pt x="1760" y="985"/>
                  </a:cubicBezTo>
                  <a:close/>
                  <a:moveTo>
                    <a:pt x="2390" y="1423"/>
                  </a:moveTo>
                  <a:lnTo>
                    <a:pt x="2390" y="1423"/>
                  </a:lnTo>
                  <a:cubicBezTo>
                    <a:pt x="2360" y="1451"/>
                    <a:pt x="2328" y="1475"/>
                    <a:pt x="2298" y="1503"/>
                  </a:cubicBezTo>
                  <a:cubicBezTo>
                    <a:pt x="2264" y="1533"/>
                    <a:pt x="2241" y="1571"/>
                    <a:pt x="2227" y="1612"/>
                  </a:cubicBezTo>
                  <a:cubicBezTo>
                    <a:pt x="2222" y="1593"/>
                    <a:pt x="2222" y="1573"/>
                    <a:pt x="2229" y="1555"/>
                  </a:cubicBezTo>
                  <a:lnTo>
                    <a:pt x="2229" y="1554"/>
                  </a:lnTo>
                  <a:cubicBezTo>
                    <a:pt x="2239" y="1524"/>
                    <a:pt x="2256" y="1497"/>
                    <a:pt x="2277" y="1473"/>
                  </a:cubicBezTo>
                  <a:cubicBezTo>
                    <a:pt x="2291" y="1457"/>
                    <a:pt x="2307" y="1444"/>
                    <a:pt x="2326" y="1436"/>
                  </a:cubicBezTo>
                  <a:cubicBezTo>
                    <a:pt x="2327" y="1436"/>
                    <a:pt x="2328" y="1437"/>
                    <a:pt x="2328" y="1437"/>
                  </a:cubicBezTo>
                  <a:cubicBezTo>
                    <a:pt x="2328" y="1437"/>
                    <a:pt x="2329" y="1436"/>
                    <a:pt x="2329" y="1436"/>
                  </a:cubicBezTo>
                  <a:cubicBezTo>
                    <a:pt x="2349" y="1431"/>
                    <a:pt x="2368" y="1426"/>
                    <a:pt x="2390" y="1423"/>
                  </a:cubicBezTo>
                  <a:close/>
                  <a:moveTo>
                    <a:pt x="2447" y="1425"/>
                  </a:moveTo>
                  <a:cubicBezTo>
                    <a:pt x="2450" y="1426"/>
                    <a:pt x="2454" y="1426"/>
                    <a:pt x="2457" y="1427"/>
                  </a:cubicBezTo>
                  <a:cubicBezTo>
                    <a:pt x="2419" y="1510"/>
                    <a:pt x="2368" y="1610"/>
                    <a:pt x="2270" y="1624"/>
                  </a:cubicBezTo>
                  <a:cubicBezTo>
                    <a:pt x="2282" y="1583"/>
                    <a:pt x="2312" y="1549"/>
                    <a:pt x="2343" y="1523"/>
                  </a:cubicBezTo>
                  <a:cubicBezTo>
                    <a:pt x="2378" y="1490"/>
                    <a:pt x="2416" y="1462"/>
                    <a:pt x="2447" y="1425"/>
                  </a:cubicBezTo>
                  <a:close/>
                  <a:moveTo>
                    <a:pt x="2491" y="1458"/>
                  </a:moveTo>
                  <a:cubicBezTo>
                    <a:pt x="2520" y="1509"/>
                    <a:pt x="2470" y="1568"/>
                    <a:pt x="2438" y="1602"/>
                  </a:cubicBezTo>
                  <a:lnTo>
                    <a:pt x="2437" y="1601"/>
                  </a:lnTo>
                  <a:cubicBezTo>
                    <a:pt x="2405" y="1633"/>
                    <a:pt x="2360" y="1665"/>
                    <a:pt x="2313" y="1665"/>
                  </a:cubicBezTo>
                  <a:cubicBezTo>
                    <a:pt x="2308" y="1665"/>
                    <a:pt x="2303" y="1664"/>
                    <a:pt x="2298" y="1664"/>
                  </a:cubicBezTo>
                  <a:cubicBezTo>
                    <a:pt x="2394" y="1638"/>
                    <a:pt x="2449" y="1545"/>
                    <a:pt x="2491" y="1458"/>
                  </a:cubicBezTo>
                  <a:close/>
                  <a:moveTo>
                    <a:pt x="3330" y="1609"/>
                  </a:moveTo>
                  <a:cubicBezTo>
                    <a:pt x="3334" y="1612"/>
                    <a:pt x="3338" y="1613"/>
                    <a:pt x="3342" y="1613"/>
                  </a:cubicBezTo>
                  <a:cubicBezTo>
                    <a:pt x="3345" y="1613"/>
                    <a:pt x="3349" y="1612"/>
                    <a:pt x="3352" y="1610"/>
                  </a:cubicBezTo>
                  <a:lnTo>
                    <a:pt x="3352" y="1610"/>
                  </a:lnTo>
                  <a:cubicBezTo>
                    <a:pt x="3269" y="1675"/>
                    <a:pt x="3237" y="1784"/>
                    <a:pt x="3212" y="1883"/>
                  </a:cubicBezTo>
                  <a:cubicBezTo>
                    <a:pt x="3167" y="1834"/>
                    <a:pt x="3174" y="1761"/>
                    <a:pt x="3208" y="1706"/>
                  </a:cubicBezTo>
                  <a:lnTo>
                    <a:pt x="3207" y="1705"/>
                  </a:lnTo>
                  <a:cubicBezTo>
                    <a:pt x="3237" y="1661"/>
                    <a:pt x="3281" y="1628"/>
                    <a:pt x="3330" y="1609"/>
                  </a:cubicBezTo>
                  <a:close/>
                  <a:moveTo>
                    <a:pt x="3419" y="1620"/>
                  </a:moveTo>
                  <a:cubicBezTo>
                    <a:pt x="3405" y="1668"/>
                    <a:pt x="3387" y="1715"/>
                    <a:pt x="3365" y="1760"/>
                  </a:cubicBezTo>
                  <a:cubicBezTo>
                    <a:pt x="3353" y="1786"/>
                    <a:pt x="3338" y="1810"/>
                    <a:pt x="3324" y="1835"/>
                  </a:cubicBezTo>
                  <a:cubicBezTo>
                    <a:pt x="3314" y="1851"/>
                    <a:pt x="3299" y="1882"/>
                    <a:pt x="3278" y="1884"/>
                  </a:cubicBezTo>
                  <a:lnTo>
                    <a:pt x="3278" y="1883"/>
                  </a:lnTo>
                  <a:cubicBezTo>
                    <a:pt x="3263" y="1885"/>
                    <a:pt x="3253" y="1900"/>
                    <a:pt x="3260" y="1914"/>
                  </a:cubicBezTo>
                  <a:cubicBezTo>
                    <a:pt x="3257" y="1913"/>
                    <a:pt x="3253" y="1911"/>
                    <a:pt x="3250" y="1910"/>
                  </a:cubicBezTo>
                  <a:cubicBezTo>
                    <a:pt x="3251" y="1908"/>
                    <a:pt x="3251" y="1906"/>
                    <a:pt x="3252" y="1905"/>
                  </a:cubicBezTo>
                  <a:cubicBezTo>
                    <a:pt x="3279" y="1798"/>
                    <a:pt x="3311" y="1675"/>
                    <a:pt x="3418" y="1621"/>
                  </a:cubicBezTo>
                  <a:cubicBezTo>
                    <a:pt x="3418" y="1621"/>
                    <a:pt x="3419" y="1620"/>
                    <a:pt x="3419" y="1620"/>
                  </a:cubicBezTo>
                  <a:close/>
                  <a:moveTo>
                    <a:pt x="3455" y="1650"/>
                  </a:moveTo>
                  <a:cubicBezTo>
                    <a:pt x="3461" y="1666"/>
                    <a:pt x="3464" y="1683"/>
                    <a:pt x="3463" y="1699"/>
                  </a:cubicBezTo>
                  <a:cubicBezTo>
                    <a:pt x="3458" y="1738"/>
                    <a:pt x="3445" y="1776"/>
                    <a:pt x="3424" y="1809"/>
                  </a:cubicBezTo>
                  <a:cubicBezTo>
                    <a:pt x="3409" y="1837"/>
                    <a:pt x="3392" y="1861"/>
                    <a:pt x="3371" y="1883"/>
                  </a:cubicBezTo>
                  <a:cubicBezTo>
                    <a:pt x="3355" y="1899"/>
                    <a:pt x="3335" y="1910"/>
                    <a:pt x="3313" y="1916"/>
                  </a:cubicBezTo>
                  <a:cubicBezTo>
                    <a:pt x="3326" y="1907"/>
                    <a:pt x="3337" y="1897"/>
                    <a:pt x="3345" y="1884"/>
                  </a:cubicBezTo>
                  <a:cubicBezTo>
                    <a:pt x="3363" y="1856"/>
                    <a:pt x="3382" y="1827"/>
                    <a:pt x="3397" y="1797"/>
                  </a:cubicBezTo>
                  <a:lnTo>
                    <a:pt x="3397" y="1796"/>
                  </a:lnTo>
                  <a:cubicBezTo>
                    <a:pt x="3420" y="1749"/>
                    <a:pt x="3440" y="1700"/>
                    <a:pt x="3455" y="1650"/>
                  </a:cubicBezTo>
                  <a:close/>
                  <a:moveTo>
                    <a:pt x="1251" y="0"/>
                  </a:moveTo>
                  <a:cubicBezTo>
                    <a:pt x="1202" y="0"/>
                    <a:pt x="1156" y="27"/>
                    <a:pt x="1133" y="74"/>
                  </a:cubicBezTo>
                  <a:cubicBezTo>
                    <a:pt x="1098" y="141"/>
                    <a:pt x="1116" y="218"/>
                    <a:pt x="1160" y="277"/>
                  </a:cubicBezTo>
                  <a:cubicBezTo>
                    <a:pt x="1187" y="313"/>
                    <a:pt x="1219" y="343"/>
                    <a:pt x="1256" y="369"/>
                  </a:cubicBezTo>
                  <a:cubicBezTo>
                    <a:pt x="1294" y="395"/>
                    <a:pt x="1337" y="416"/>
                    <a:pt x="1383" y="416"/>
                  </a:cubicBezTo>
                  <a:cubicBezTo>
                    <a:pt x="1388" y="416"/>
                    <a:pt x="1392" y="415"/>
                    <a:pt x="1396" y="415"/>
                  </a:cubicBezTo>
                  <a:cubicBezTo>
                    <a:pt x="1400" y="415"/>
                    <a:pt x="1402" y="415"/>
                    <a:pt x="1404" y="413"/>
                  </a:cubicBezTo>
                  <a:cubicBezTo>
                    <a:pt x="1427" y="457"/>
                    <a:pt x="1456" y="496"/>
                    <a:pt x="1492" y="531"/>
                  </a:cubicBezTo>
                  <a:cubicBezTo>
                    <a:pt x="1386" y="509"/>
                    <a:pt x="1278" y="497"/>
                    <a:pt x="1171" y="496"/>
                  </a:cubicBezTo>
                  <a:cubicBezTo>
                    <a:pt x="1165" y="496"/>
                    <a:pt x="1160" y="496"/>
                    <a:pt x="1154" y="496"/>
                  </a:cubicBezTo>
                  <a:cubicBezTo>
                    <a:pt x="1026" y="496"/>
                    <a:pt x="898" y="508"/>
                    <a:pt x="771" y="529"/>
                  </a:cubicBezTo>
                  <a:cubicBezTo>
                    <a:pt x="691" y="492"/>
                    <a:pt x="620" y="434"/>
                    <a:pt x="568" y="363"/>
                  </a:cubicBezTo>
                  <a:cubicBezTo>
                    <a:pt x="578" y="352"/>
                    <a:pt x="584" y="339"/>
                    <a:pt x="585" y="324"/>
                  </a:cubicBezTo>
                  <a:cubicBezTo>
                    <a:pt x="591" y="287"/>
                    <a:pt x="574" y="245"/>
                    <a:pt x="556" y="213"/>
                  </a:cubicBezTo>
                  <a:cubicBezTo>
                    <a:pt x="536" y="178"/>
                    <a:pt x="512" y="144"/>
                    <a:pt x="486" y="113"/>
                  </a:cubicBezTo>
                  <a:cubicBezTo>
                    <a:pt x="459" y="82"/>
                    <a:pt x="428" y="53"/>
                    <a:pt x="388" y="39"/>
                  </a:cubicBezTo>
                  <a:cubicBezTo>
                    <a:pt x="375" y="34"/>
                    <a:pt x="362" y="32"/>
                    <a:pt x="350" y="32"/>
                  </a:cubicBezTo>
                  <a:cubicBezTo>
                    <a:pt x="292" y="32"/>
                    <a:pt x="245" y="77"/>
                    <a:pt x="233" y="137"/>
                  </a:cubicBezTo>
                  <a:cubicBezTo>
                    <a:pt x="217" y="215"/>
                    <a:pt x="267" y="286"/>
                    <a:pt x="322" y="335"/>
                  </a:cubicBezTo>
                  <a:cubicBezTo>
                    <a:pt x="357" y="366"/>
                    <a:pt x="399" y="397"/>
                    <a:pt x="447" y="401"/>
                  </a:cubicBezTo>
                  <a:cubicBezTo>
                    <a:pt x="450" y="401"/>
                    <a:pt x="453" y="401"/>
                    <a:pt x="456" y="401"/>
                  </a:cubicBezTo>
                  <a:cubicBezTo>
                    <a:pt x="481" y="401"/>
                    <a:pt x="504" y="394"/>
                    <a:pt x="525" y="381"/>
                  </a:cubicBezTo>
                  <a:cubicBezTo>
                    <a:pt x="572" y="446"/>
                    <a:pt x="632" y="502"/>
                    <a:pt x="702" y="542"/>
                  </a:cubicBezTo>
                  <a:cubicBezTo>
                    <a:pt x="589" y="564"/>
                    <a:pt x="478" y="591"/>
                    <a:pt x="369" y="621"/>
                  </a:cubicBezTo>
                  <a:cubicBezTo>
                    <a:pt x="368" y="620"/>
                    <a:pt x="368" y="619"/>
                    <a:pt x="367" y="619"/>
                  </a:cubicBezTo>
                  <a:cubicBezTo>
                    <a:pt x="364" y="616"/>
                    <a:pt x="359" y="614"/>
                    <a:pt x="355" y="614"/>
                  </a:cubicBezTo>
                  <a:cubicBezTo>
                    <a:pt x="325" y="585"/>
                    <a:pt x="286" y="569"/>
                    <a:pt x="245" y="569"/>
                  </a:cubicBezTo>
                  <a:cubicBezTo>
                    <a:pt x="243" y="569"/>
                    <a:pt x="242" y="569"/>
                    <a:pt x="241" y="569"/>
                  </a:cubicBezTo>
                  <a:cubicBezTo>
                    <a:pt x="192" y="569"/>
                    <a:pt x="143" y="586"/>
                    <a:pt x="99" y="604"/>
                  </a:cubicBezTo>
                  <a:cubicBezTo>
                    <a:pt x="54" y="622"/>
                    <a:pt x="25" y="650"/>
                    <a:pt x="13" y="698"/>
                  </a:cubicBezTo>
                  <a:cubicBezTo>
                    <a:pt x="0" y="753"/>
                    <a:pt x="8" y="812"/>
                    <a:pt x="32" y="863"/>
                  </a:cubicBezTo>
                  <a:cubicBezTo>
                    <a:pt x="28" y="873"/>
                    <a:pt x="34" y="884"/>
                    <a:pt x="45" y="886"/>
                  </a:cubicBezTo>
                  <a:cubicBezTo>
                    <a:pt x="58" y="907"/>
                    <a:pt x="73" y="923"/>
                    <a:pt x="92" y="937"/>
                  </a:cubicBezTo>
                  <a:cubicBezTo>
                    <a:pt x="118" y="956"/>
                    <a:pt x="149" y="966"/>
                    <a:pt x="181" y="966"/>
                  </a:cubicBezTo>
                  <a:cubicBezTo>
                    <a:pt x="194" y="966"/>
                    <a:pt x="208" y="964"/>
                    <a:pt x="222" y="960"/>
                  </a:cubicBezTo>
                  <a:cubicBezTo>
                    <a:pt x="264" y="947"/>
                    <a:pt x="301" y="915"/>
                    <a:pt x="332" y="884"/>
                  </a:cubicBezTo>
                  <a:cubicBezTo>
                    <a:pt x="368" y="846"/>
                    <a:pt x="401" y="799"/>
                    <a:pt x="408" y="745"/>
                  </a:cubicBezTo>
                  <a:cubicBezTo>
                    <a:pt x="411" y="716"/>
                    <a:pt x="406" y="687"/>
                    <a:pt x="395" y="660"/>
                  </a:cubicBezTo>
                  <a:cubicBezTo>
                    <a:pt x="602" y="603"/>
                    <a:pt x="820" y="557"/>
                    <a:pt x="1038" y="545"/>
                  </a:cubicBezTo>
                  <a:lnTo>
                    <a:pt x="1038" y="545"/>
                  </a:lnTo>
                  <a:cubicBezTo>
                    <a:pt x="976" y="591"/>
                    <a:pt x="929" y="656"/>
                    <a:pt x="906" y="730"/>
                  </a:cubicBezTo>
                  <a:cubicBezTo>
                    <a:pt x="903" y="729"/>
                    <a:pt x="900" y="728"/>
                    <a:pt x="897" y="728"/>
                  </a:cubicBezTo>
                  <a:cubicBezTo>
                    <a:pt x="893" y="728"/>
                    <a:pt x="889" y="729"/>
                    <a:pt x="885" y="732"/>
                  </a:cubicBezTo>
                  <a:cubicBezTo>
                    <a:pt x="871" y="744"/>
                    <a:pt x="858" y="757"/>
                    <a:pt x="844" y="770"/>
                  </a:cubicBezTo>
                  <a:lnTo>
                    <a:pt x="835" y="775"/>
                  </a:lnTo>
                  <a:cubicBezTo>
                    <a:pt x="831" y="778"/>
                    <a:pt x="828" y="784"/>
                    <a:pt x="827" y="789"/>
                  </a:cubicBezTo>
                  <a:cubicBezTo>
                    <a:pt x="795" y="824"/>
                    <a:pt x="773" y="867"/>
                    <a:pt x="764" y="914"/>
                  </a:cubicBezTo>
                  <a:cubicBezTo>
                    <a:pt x="751" y="982"/>
                    <a:pt x="771" y="1065"/>
                    <a:pt x="832" y="1103"/>
                  </a:cubicBezTo>
                  <a:cubicBezTo>
                    <a:pt x="848" y="1114"/>
                    <a:pt x="864" y="1118"/>
                    <a:pt x="879" y="1118"/>
                  </a:cubicBezTo>
                  <a:cubicBezTo>
                    <a:pt x="932" y="1118"/>
                    <a:pt x="977" y="1064"/>
                    <a:pt x="1003" y="1019"/>
                  </a:cubicBezTo>
                  <a:cubicBezTo>
                    <a:pt x="1038" y="956"/>
                    <a:pt x="1056" y="871"/>
                    <a:pt x="1035" y="801"/>
                  </a:cubicBezTo>
                  <a:cubicBezTo>
                    <a:pt x="1025" y="763"/>
                    <a:pt x="993" y="736"/>
                    <a:pt x="955" y="731"/>
                  </a:cubicBezTo>
                  <a:lnTo>
                    <a:pt x="953" y="731"/>
                  </a:lnTo>
                  <a:cubicBezTo>
                    <a:pt x="983" y="649"/>
                    <a:pt x="1044" y="583"/>
                    <a:pt x="1122" y="546"/>
                  </a:cubicBezTo>
                  <a:cubicBezTo>
                    <a:pt x="1125" y="545"/>
                    <a:pt x="1127" y="543"/>
                    <a:pt x="1129" y="541"/>
                  </a:cubicBezTo>
                  <a:cubicBezTo>
                    <a:pt x="1137" y="541"/>
                    <a:pt x="1145" y="541"/>
                    <a:pt x="1153" y="541"/>
                  </a:cubicBezTo>
                  <a:cubicBezTo>
                    <a:pt x="1395" y="541"/>
                    <a:pt x="1634" y="588"/>
                    <a:pt x="1852" y="711"/>
                  </a:cubicBezTo>
                  <a:cubicBezTo>
                    <a:pt x="1904" y="741"/>
                    <a:pt x="1954" y="773"/>
                    <a:pt x="2004" y="807"/>
                  </a:cubicBezTo>
                  <a:cubicBezTo>
                    <a:pt x="1922" y="822"/>
                    <a:pt x="1848" y="860"/>
                    <a:pt x="1788" y="916"/>
                  </a:cubicBezTo>
                  <a:cubicBezTo>
                    <a:pt x="1774" y="893"/>
                    <a:pt x="1752" y="877"/>
                    <a:pt x="1727" y="868"/>
                  </a:cubicBezTo>
                  <a:lnTo>
                    <a:pt x="1726" y="867"/>
                  </a:lnTo>
                  <a:cubicBezTo>
                    <a:pt x="1722" y="866"/>
                    <a:pt x="1719" y="865"/>
                    <a:pt x="1716" y="865"/>
                  </a:cubicBezTo>
                  <a:cubicBezTo>
                    <a:pt x="1697" y="859"/>
                    <a:pt x="1676" y="857"/>
                    <a:pt x="1656" y="857"/>
                  </a:cubicBezTo>
                  <a:cubicBezTo>
                    <a:pt x="1641" y="857"/>
                    <a:pt x="1627" y="858"/>
                    <a:pt x="1612" y="861"/>
                  </a:cubicBezTo>
                  <a:cubicBezTo>
                    <a:pt x="1532" y="882"/>
                    <a:pt x="1465" y="939"/>
                    <a:pt x="1432" y="1015"/>
                  </a:cubicBezTo>
                  <a:cubicBezTo>
                    <a:pt x="1416" y="1052"/>
                    <a:pt x="1407" y="1097"/>
                    <a:pt x="1424" y="1136"/>
                  </a:cubicBezTo>
                  <a:cubicBezTo>
                    <a:pt x="1443" y="1179"/>
                    <a:pt x="1488" y="1198"/>
                    <a:pt x="1532" y="1211"/>
                  </a:cubicBezTo>
                  <a:cubicBezTo>
                    <a:pt x="1558" y="1220"/>
                    <a:pt x="1586" y="1226"/>
                    <a:pt x="1614" y="1226"/>
                  </a:cubicBezTo>
                  <a:cubicBezTo>
                    <a:pt x="1633" y="1226"/>
                    <a:pt x="1652" y="1223"/>
                    <a:pt x="1670" y="1216"/>
                  </a:cubicBezTo>
                  <a:cubicBezTo>
                    <a:pt x="1713" y="1195"/>
                    <a:pt x="1749" y="1163"/>
                    <a:pt x="1774" y="1124"/>
                  </a:cubicBezTo>
                  <a:cubicBezTo>
                    <a:pt x="1804" y="1080"/>
                    <a:pt x="1815" y="1026"/>
                    <a:pt x="1806" y="974"/>
                  </a:cubicBezTo>
                  <a:cubicBezTo>
                    <a:pt x="1805" y="969"/>
                    <a:pt x="1803" y="964"/>
                    <a:pt x="1802" y="959"/>
                  </a:cubicBezTo>
                  <a:cubicBezTo>
                    <a:pt x="1805" y="958"/>
                    <a:pt x="1808" y="956"/>
                    <a:pt x="1811" y="954"/>
                  </a:cubicBezTo>
                  <a:cubicBezTo>
                    <a:pt x="1875" y="891"/>
                    <a:pt x="1959" y="852"/>
                    <a:pt x="2049" y="845"/>
                  </a:cubicBezTo>
                  <a:cubicBezTo>
                    <a:pt x="2051" y="844"/>
                    <a:pt x="2052" y="844"/>
                    <a:pt x="2054" y="843"/>
                  </a:cubicBezTo>
                  <a:cubicBezTo>
                    <a:pt x="2178" y="931"/>
                    <a:pt x="2299" y="1026"/>
                    <a:pt x="2431" y="1102"/>
                  </a:cubicBezTo>
                  <a:cubicBezTo>
                    <a:pt x="2515" y="1150"/>
                    <a:pt x="2601" y="1192"/>
                    <a:pt x="2690" y="1227"/>
                  </a:cubicBezTo>
                  <a:cubicBezTo>
                    <a:pt x="2603" y="1258"/>
                    <a:pt x="2526" y="1313"/>
                    <a:pt x="2469" y="1385"/>
                  </a:cubicBezTo>
                  <a:lnTo>
                    <a:pt x="2464" y="1382"/>
                  </a:lnTo>
                  <a:cubicBezTo>
                    <a:pt x="2463" y="1380"/>
                    <a:pt x="2461" y="1378"/>
                    <a:pt x="2459" y="1376"/>
                  </a:cubicBezTo>
                  <a:cubicBezTo>
                    <a:pt x="2455" y="1373"/>
                    <a:pt x="2450" y="1371"/>
                    <a:pt x="2445" y="1371"/>
                  </a:cubicBezTo>
                  <a:cubicBezTo>
                    <a:pt x="2440" y="1371"/>
                    <a:pt x="2435" y="1372"/>
                    <a:pt x="2431" y="1375"/>
                  </a:cubicBezTo>
                  <a:cubicBezTo>
                    <a:pt x="2425" y="1375"/>
                    <a:pt x="2419" y="1374"/>
                    <a:pt x="2413" y="1374"/>
                  </a:cubicBezTo>
                  <a:cubicBezTo>
                    <a:pt x="2389" y="1374"/>
                    <a:pt x="2365" y="1378"/>
                    <a:pt x="2341" y="1385"/>
                  </a:cubicBezTo>
                  <a:cubicBezTo>
                    <a:pt x="2273" y="1396"/>
                    <a:pt x="2220" y="1461"/>
                    <a:pt x="2194" y="1521"/>
                  </a:cubicBezTo>
                  <a:cubicBezTo>
                    <a:pt x="2177" y="1557"/>
                    <a:pt x="2175" y="1596"/>
                    <a:pt x="2189" y="1633"/>
                  </a:cubicBezTo>
                  <a:cubicBezTo>
                    <a:pt x="2202" y="1664"/>
                    <a:pt x="2228" y="1686"/>
                    <a:pt x="2260" y="1698"/>
                  </a:cubicBezTo>
                  <a:cubicBezTo>
                    <a:pt x="2278" y="1704"/>
                    <a:pt x="2296" y="1707"/>
                    <a:pt x="2313" y="1707"/>
                  </a:cubicBezTo>
                  <a:cubicBezTo>
                    <a:pt x="2365" y="1707"/>
                    <a:pt x="2414" y="1681"/>
                    <a:pt x="2454" y="1645"/>
                  </a:cubicBezTo>
                  <a:cubicBezTo>
                    <a:pt x="2505" y="1599"/>
                    <a:pt x="2563" y="1527"/>
                    <a:pt x="2540" y="1454"/>
                  </a:cubicBezTo>
                  <a:cubicBezTo>
                    <a:pt x="2534" y="1436"/>
                    <a:pt x="2523" y="1420"/>
                    <a:pt x="2508" y="1408"/>
                  </a:cubicBezTo>
                  <a:cubicBezTo>
                    <a:pt x="2572" y="1330"/>
                    <a:pt x="2660" y="1277"/>
                    <a:pt x="2758" y="1254"/>
                  </a:cubicBezTo>
                  <a:cubicBezTo>
                    <a:pt x="2865" y="1293"/>
                    <a:pt x="2975" y="1325"/>
                    <a:pt x="3087" y="1348"/>
                  </a:cubicBezTo>
                  <a:cubicBezTo>
                    <a:pt x="3235" y="1380"/>
                    <a:pt x="3386" y="1400"/>
                    <a:pt x="3538" y="1406"/>
                  </a:cubicBezTo>
                  <a:cubicBezTo>
                    <a:pt x="3480" y="1440"/>
                    <a:pt x="3431" y="1487"/>
                    <a:pt x="3396" y="1544"/>
                  </a:cubicBezTo>
                  <a:lnTo>
                    <a:pt x="3388" y="1544"/>
                  </a:lnTo>
                  <a:cubicBezTo>
                    <a:pt x="3301" y="1566"/>
                    <a:pt x="3217" y="1608"/>
                    <a:pt x="3168" y="1685"/>
                  </a:cubicBezTo>
                  <a:cubicBezTo>
                    <a:pt x="3122" y="1759"/>
                    <a:pt x="3122" y="1855"/>
                    <a:pt x="3184" y="1918"/>
                  </a:cubicBezTo>
                  <a:cubicBezTo>
                    <a:pt x="3213" y="1949"/>
                    <a:pt x="3250" y="1964"/>
                    <a:pt x="3288" y="1964"/>
                  </a:cubicBezTo>
                  <a:cubicBezTo>
                    <a:pt x="3324" y="1964"/>
                    <a:pt x="3361" y="1950"/>
                    <a:pt x="3391" y="1923"/>
                  </a:cubicBezTo>
                  <a:cubicBezTo>
                    <a:pt x="3421" y="1897"/>
                    <a:pt x="3446" y="1866"/>
                    <a:pt x="3464" y="1830"/>
                  </a:cubicBezTo>
                  <a:cubicBezTo>
                    <a:pt x="3487" y="1788"/>
                    <a:pt x="3507" y="1741"/>
                    <a:pt x="3508" y="1690"/>
                  </a:cubicBezTo>
                  <a:cubicBezTo>
                    <a:pt x="3509" y="1644"/>
                    <a:pt x="3487" y="1599"/>
                    <a:pt x="3450" y="1572"/>
                  </a:cubicBezTo>
                  <a:cubicBezTo>
                    <a:pt x="3446" y="1570"/>
                    <a:pt x="3440" y="1566"/>
                    <a:pt x="3435" y="1565"/>
                  </a:cubicBezTo>
                  <a:cubicBezTo>
                    <a:pt x="3476" y="1502"/>
                    <a:pt x="3535" y="1453"/>
                    <a:pt x="3604" y="1424"/>
                  </a:cubicBezTo>
                  <a:cubicBezTo>
                    <a:pt x="3609" y="1422"/>
                    <a:pt x="3615" y="1418"/>
                    <a:pt x="3617" y="1411"/>
                  </a:cubicBezTo>
                  <a:cubicBezTo>
                    <a:pt x="3653" y="1413"/>
                    <a:pt x="3690" y="1413"/>
                    <a:pt x="3726" y="1413"/>
                  </a:cubicBezTo>
                  <a:cubicBezTo>
                    <a:pt x="3787" y="1413"/>
                    <a:pt x="3847" y="1411"/>
                    <a:pt x="3908" y="1408"/>
                  </a:cubicBezTo>
                  <a:cubicBezTo>
                    <a:pt x="3936" y="1407"/>
                    <a:pt x="3933" y="1364"/>
                    <a:pt x="3906" y="1364"/>
                  </a:cubicBezTo>
                  <a:cubicBezTo>
                    <a:pt x="3906" y="1364"/>
                    <a:pt x="3905" y="1364"/>
                    <a:pt x="3904" y="1364"/>
                  </a:cubicBezTo>
                  <a:cubicBezTo>
                    <a:pt x="3847" y="1367"/>
                    <a:pt x="3789" y="1369"/>
                    <a:pt x="3732" y="1369"/>
                  </a:cubicBezTo>
                  <a:cubicBezTo>
                    <a:pt x="3595" y="1369"/>
                    <a:pt x="3458" y="1361"/>
                    <a:pt x="3323" y="1344"/>
                  </a:cubicBezTo>
                  <a:cubicBezTo>
                    <a:pt x="3326" y="1333"/>
                    <a:pt x="3322" y="1323"/>
                    <a:pt x="3312" y="1317"/>
                  </a:cubicBezTo>
                  <a:cubicBezTo>
                    <a:pt x="3204" y="1245"/>
                    <a:pt x="3129" y="1131"/>
                    <a:pt x="3107" y="1003"/>
                  </a:cubicBezTo>
                  <a:cubicBezTo>
                    <a:pt x="3109" y="1002"/>
                    <a:pt x="3111" y="1001"/>
                    <a:pt x="3112" y="1001"/>
                  </a:cubicBezTo>
                  <a:cubicBezTo>
                    <a:pt x="3181" y="958"/>
                    <a:pt x="3224" y="886"/>
                    <a:pt x="3233" y="806"/>
                  </a:cubicBezTo>
                  <a:cubicBezTo>
                    <a:pt x="3239" y="730"/>
                    <a:pt x="3212" y="656"/>
                    <a:pt x="3157" y="603"/>
                  </a:cubicBezTo>
                  <a:cubicBezTo>
                    <a:pt x="3128" y="575"/>
                    <a:pt x="3087" y="557"/>
                    <a:pt x="3048" y="557"/>
                  </a:cubicBezTo>
                  <a:cubicBezTo>
                    <a:pt x="3031" y="557"/>
                    <a:pt x="3015" y="560"/>
                    <a:pt x="3000" y="568"/>
                  </a:cubicBezTo>
                  <a:cubicBezTo>
                    <a:pt x="2996" y="565"/>
                    <a:pt x="2992" y="564"/>
                    <a:pt x="2987" y="564"/>
                  </a:cubicBezTo>
                  <a:cubicBezTo>
                    <a:pt x="2980" y="564"/>
                    <a:pt x="2972" y="568"/>
                    <a:pt x="2969" y="575"/>
                  </a:cubicBezTo>
                  <a:cubicBezTo>
                    <a:pt x="2965" y="584"/>
                    <a:pt x="2962" y="592"/>
                    <a:pt x="2960" y="602"/>
                  </a:cubicBezTo>
                  <a:cubicBezTo>
                    <a:pt x="2918" y="661"/>
                    <a:pt x="2919" y="750"/>
                    <a:pt x="2934" y="817"/>
                  </a:cubicBezTo>
                  <a:cubicBezTo>
                    <a:pt x="2942" y="862"/>
                    <a:pt x="2960" y="905"/>
                    <a:pt x="2986" y="943"/>
                  </a:cubicBezTo>
                  <a:cubicBezTo>
                    <a:pt x="3004" y="970"/>
                    <a:pt x="3031" y="997"/>
                    <a:pt x="3063" y="1004"/>
                  </a:cubicBezTo>
                  <a:cubicBezTo>
                    <a:pt x="3086" y="1137"/>
                    <a:pt x="3157" y="1254"/>
                    <a:pt x="3263" y="1335"/>
                  </a:cubicBezTo>
                  <a:cubicBezTo>
                    <a:pt x="2971" y="1292"/>
                    <a:pt x="2688" y="1203"/>
                    <a:pt x="2429" y="1051"/>
                  </a:cubicBezTo>
                  <a:cubicBezTo>
                    <a:pt x="2416" y="1044"/>
                    <a:pt x="2403" y="1035"/>
                    <a:pt x="2391" y="1026"/>
                  </a:cubicBezTo>
                  <a:cubicBezTo>
                    <a:pt x="2391" y="1026"/>
                    <a:pt x="2391" y="1025"/>
                    <a:pt x="2390" y="1024"/>
                  </a:cubicBezTo>
                  <a:cubicBezTo>
                    <a:pt x="2339" y="947"/>
                    <a:pt x="2309" y="859"/>
                    <a:pt x="2303" y="766"/>
                  </a:cubicBezTo>
                  <a:cubicBezTo>
                    <a:pt x="2371" y="759"/>
                    <a:pt x="2402" y="662"/>
                    <a:pt x="2408" y="605"/>
                  </a:cubicBezTo>
                  <a:cubicBezTo>
                    <a:pt x="2416" y="534"/>
                    <a:pt x="2396" y="461"/>
                    <a:pt x="2351" y="403"/>
                  </a:cubicBezTo>
                  <a:cubicBezTo>
                    <a:pt x="2329" y="373"/>
                    <a:pt x="2294" y="354"/>
                    <a:pt x="2257" y="350"/>
                  </a:cubicBezTo>
                  <a:cubicBezTo>
                    <a:pt x="2256" y="350"/>
                    <a:pt x="2254" y="350"/>
                    <a:pt x="2253" y="350"/>
                  </a:cubicBezTo>
                  <a:cubicBezTo>
                    <a:pt x="2223" y="350"/>
                    <a:pt x="2194" y="361"/>
                    <a:pt x="2174" y="382"/>
                  </a:cubicBezTo>
                  <a:cubicBezTo>
                    <a:pt x="2124" y="428"/>
                    <a:pt x="2113" y="503"/>
                    <a:pt x="2126" y="566"/>
                  </a:cubicBezTo>
                  <a:cubicBezTo>
                    <a:pt x="2139" y="643"/>
                    <a:pt x="2188" y="709"/>
                    <a:pt x="2256" y="747"/>
                  </a:cubicBezTo>
                  <a:cubicBezTo>
                    <a:pt x="2257" y="749"/>
                    <a:pt x="2259" y="750"/>
                    <a:pt x="2261" y="750"/>
                  </a:cubicBezTo>
                  <a:cubicBezTo>
                    <a:pt x="2259" y="754"/>
                    <a:pt x="2257" y="758"/>
                    <a:pt x="2257" y="762"/>
                  </a:cubicBezTo>
                  <a:cubicBezTo>
                    <a:pt x="2262" y="836"/>
                    <a:pt x="2281" y="909"/>
                    <a:pt x="2312" y="975"/>
                  </a:cubicBezTo>
                  <a:cubicBezTo>
                    <a:pt x="2154" y="867"/>
                    <a:pt x="2007" y="743"/>
                    <a:pt x="1838" y="653"/>
                  </a:cubicBezTo>
                  <a:cubicBezTo>
                    <a:pt x="1758" y="612"/>
                    <a:pt x="1673" y="579"/>
                    <a:pt x="1587" y="554"/>
                  </a:cubicBezTo>
                  <a:cubicBezTo>
                    <a:pt x="1585" y="552"/>
                    <a:pt x="1581" y="550"/>
                    <a:pt x="1579" y="548"/>
                  </a:cubicBezTo>
                  <a:cubicBezTo>
                    <a:pt x="1516" y="505"/>
                    <a:pt x="1467" y="447"/>
                    <a:pt x="1435" y="379"/>
                  </a:cubicBezTo>
                  <a:cubicBezTo>
                    <a:pt x="1481" y="334"/>
                    <a:pt x="1488" y="260"/>
                    <a:pt x="1467" y="201"/>
                  </a:cubicBezTo>
                  <a:cubicBezTo>
                    <a:pt x="1452" y="164"/>
                    <a:pt x="1432" y="130"/>
                    <a:pt x="1406" y="99"/>
                  </a:cubicBezTo>
                  <a:cubicBezTo>
                    <a:pt x="1380" y="64"/>
                    <a:pt x="1348" y="35"/>
                    <a:pt x="1311" y="15"/>
                  </a:cubicBezTo>
                  <a:cubicBezTo>
                    <a:pt x="1292" y="5"/>
                    <a:pt x="1271" y="0"/>
                    <a:pt x="1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78925" y="1463000"/>
              <a:ext cx="98425" cy="49125"/>
            </a:xfrm>
            <a:custGeom>
              <a:avLst/>
              <a:gdLst/>
              <a:ahLst/>
              <a:cxnLst/>
              <a:rect l="l" t="t" r="r" b="b"/>
              <a:pathLst>
                <a:path w="3937" h="1965" extrusionOk="0">
                  <a:moveTo>
                    <a:pt x="3639" y="131"/>
                  </a:moveTo>
                  <a:cubicBezTo>
                    <a:pt x="3602" y="205"/>
                    <a:pt x="3543" y="266"/>
                    <a:pt x="3469" y="304"/>
                  </a:cubicBezTo>
                  <a:cubicBezTo>
                    <a:pt x="3514" y="235"/>
                    <a:pt x="3571" y="178"/>
                    <a:pt x="3639" y="131"/>
                  </a:cubicBezTo>
                  <a:close/>
                  <a:moveTo>
                    <a:pt x="2708" y="82"/>
                  </a:moveTo>
                  <a:cubicBezTo>
                    <a:pt x="2675" y="165"/>
                    <a:pt x="2626" y="241"/>
                    <a:pt x="2566" y="305"/>
                  </a:cubicBezTo>
                  <a:cubicBezTo>
                    <a:pt x="2597" y="221"/>
                    <a:pt x="2645" y="145"/>
                    <a:pt x="2708" y="82"/>
                  </a:cubicBezTo>
                  <a:close/>
                  <a:moveTo>
                    <a:pt x="2679" y="46"/>
                  </a:moveTo>
                  <a:cubicBezTo>
                    <a:pt x="2602" y="121"/>
                    <a:pt x="2545" y="214"/>
                    <a:pt x="2513" y="317"/>
                  </a:cubicBezTo>
                  <a:cubicBezTo>
                    <a:pt x="2496" y="277"/>
                    <a:pt x="2505" y="227"/>
                    <a:pt x="2525" y="188"/>
                  </a:cubicBezTo>
                  <a:lnTo>
                    <a:pt x="2526" y="188"/>
                  </a:lnTo>
                  <a:cubicBezTo>
                    <a:pt x="2542" y="158"/>
                    <a:pt x="2561" y="132"/>
                    <a:pt x="2583" y="108"/>
                  </a:cubicBezTo>
                  <a:cubicBezTo>
                    <a:pt x="2604" y="81"/>
                    <a:pt x="2632" y="61"/>
                    <a:pt x="2663" y="49"/>
                  </a:cubicBezTo>
                  <a:cubicBezTo>
                    <a:pt x="2668" y="47"/>
                    <a:pt x="2673" y="46"/>
                    <a:pt x="2679" y="46"/>
                  </a:cubicBezTo>
                  <a:close/>
                  <a:moveTo>
                    <a:pt x="3588" y="77"/>
                  </a:moveTo>
                  <a:cubicBezTo>
                    <a:pt x="3589" y="77"/>
                    <a:pt x="3590" y="77"/>
                    <a:pt x="3591" y="77"/>
                  </a:cubicBezTo>
                  <a:cubicBezTo>
                    <a:pt x="3602" y="78"/>
                    <a:pt x="3613" y="81"/>
                    <a:pt x="3623" y="88"/>
                  </a:cubicBezTo>
                  <a:cubicBezTo>
                    <a:pt x="3532" y="148"/>
                    <a:pt x="3457" y="229"/>
                    <a:pt x="3403" y="323"/>
                  </a:cubicBezTo>
                  <a:cubicBezTo>
                    <a:pt x="3402" y="323"/>
                    <a:pt x="3401" y="322"/>
                    <a:pt x="3399" y="322"/>
                  </a:cubicBezTo>
                  <a:cubicBezTo>
                    <a:pt x="3399" y="322"/>
                    <a:pt x="3398" y="323"/>
                    <a:pt x="3397" y="323"/>
                  </a:cubicBezTo>
                  <a:cubicBezTo>
                    <a:pt x="3396" y="321"/>
                    <a:pt x="3395" y="318"/>
                    <a:pt x="3395" y="315"/>
                  </a:cubicBezTo>
                  <a:lnTo>
                    <a:pt x="3395" y="314"/>
                  </a:lnTo>
                  <a:cubicBezTo>
                    <a:pt x="3395" y="298"/>
                    <a:pt x="3398" y="281"/>
                    <a:pt x="3405" y="266"/>
                  </a:cubicBezTo>
                  <a:cubicBezTo>
                    <a:pt x="3418" y="235"/>
                    <a:pt x="3435" y="207"/>
                    <a:pt x="3455" y="182"/>
                  </a:cubicBezTo>
                  <a:cubicBezTo>
                    <a:pt x="3485" y="141"/>
                    <a:pt x="3530" y="77"/>
                    <a:pt x="3588" y="77"/>
                  </a:cubicBezTo>
                  <a:close/>
                  <a:moveTo>
                    <a:pt x="3661" y="183"/>
                  </a:moveTo>
                  <a:cubicBezTo>
                    <a:pt x="3654" y="236"/>
                    <a:pt x="3611" y="281"/>
                    <a:pt x="3570" y="314"/>
                  </a:cubicBezTo>
                  <a:cubicBezTo>
                    <a:pt x="3547" y="335"/>
                    <a:pt x="3518" y="355"/>
                    <a:pt x="3486" y="357"/>
                  </a:cubicBezTo>
                  <a:cubicBezTo>
                    <a:pt x="3483" y="357"/>
                    <a:pt x="3481" y="358"/>
                    <a:pt x="3478" y="358"/>
                  </a:cubicBezTo>
                  <a:cubicBezTo>
                    <a:pt x="3473" y="358"/>
                    <a:pt x="3467" y="357"/>
                    <a:pt x="3461" y="356"/>
                  </a:cubicBezTo>
                  <a:cubicBezTo>
                    <a:pt x="3545" y="321"/>
                    <a:pt x="3614" y="261"/>
                    <a:pt x="3661" y="183"/>
                  </a:cubicBezTo>
                  <a:close/>
                  <a:moveTo>
                    <a:pt x="2756" y="82"/>
                  </a:moveTo>
                  <a:cubicBezTo>
                    <a:pt x="2764" y="94"/>
                    <a:pt x="2770" y="107"/>
                    <a:pt x="2773" y="121"/>
                  </a:cubicBezTo>
                  <a:cubicBezTo>
                    <a:pt x="2789" y="179"/>
                    <a:pt x="2759" y="235"/>
                    <a:pt x="2719" y="277"/>
                  </a:cubicBezTo>
                  <a:cubicBezTo>
                    <a:pt x="2681" y="319"/>
                    <a:pt x="2624" y="366"/>
                    <a:pt x="2563" y="371"/>
                  </a:cubicBezTo>
                  <a:cubicBezTo>
                    <a:pt x="2649" y="291"/>
                    <a:pt x="2714" y="193"/>
                    <a:pt x="2756" y="82"/>
                  </a:cubicBezTo>
                  <a:close/>
                  <a:moveTo>
                    <a:pt x="1746" y="431"/>
                  </a:moveTo>
                  <a:cubicBezTo>
                    <a:pt x="1749" y="434"/>
                    <a:pt x="1751" y="438"/>
                    <a:pt x="1753" y="443"/>
                  </a:cubicBezTo>
                  <a:cubicBezTo>
                    <a:pt x="1794" y="518"/>
                    <a:pt x="1766" y="612"/>
                    <a:pt x="1707" y="671"/>
                  </a:cubicBezTo>
                  <a:cubicBezTo>
                    <a:pt x="1744" y="597"/>
                    <a:pt x="1757" y="513"/>
                    <a:pt x="1746" y="431"/>
                  </a:cubicBezTo>
                  <a:close/>
                  <a:moveTo>
                    <a:pt x="1702" y="445"/>
                  </a:moveTo>
                  <a:cubicBezTo>
                    <a:pt x="1712" y="527"/>
                    <a:pt x="1694" y="612"/>
                    <a:pt x="1650" y="682"/>
                  </a:cubicBezTo>
                  <a:cubicBezTo>
                    <a:pt x="1649" y="684"/>
                    <a:pt x="1648" y="688"/>
                    <a:pt x="1647" y="690"/>
                  </a:cubicBezTo>
                  <a:cubicBezTo>
                    <a:pt x="1653" y="605"/>
                    <a:pt x="1671" y="523"/>
                    <a:pt x="1702" y="445"/>
                  </a:cubicBezTo>
                  <a:close/>
                  <a:moveTo>
                    <a:pt x="1673" y="397"/>
                  </a:moveTo>
                  <a:lnTo>
                    <a:pt x="1673" y="397"/>
                  </a:lnTo>
                  <a:cubicBezTo>
                    <a:pt x="1631" y="490"/>
                    <a:pt x="1608" y="589"/>
                    <a:pt x="1602" y="691"/>
                  </a:cubicBezTo>
                  <a:cubicBezTo>
                    <a:pt x="1597" y="681"/>
                    <a:pt x="1592" y="669"/>
                    <a:pt x="1587" y="659"/>
                  </a:cubicBezTo>
                  <a:cubicBezTo>
                    <a:pt x="1577" y="630"/>
                    <a:pt x="1571" y="599"/>
                    <a:pt x="1572" y="569"/>
                  </a:cubicBezTo>
                  <a:cubicBezTo>
                    <a:pt x="1573" y="514"/>
                    <a:pt x="1593" y="456"/>
                    <a:pt x="1634" y="418"/>
                  </a:cubicBezTo>
                  <a:cubicBezTo>
                    <a:pt x="1645" y="408"/>
                    <a:pt x="1658" y="401"/>
                    <a:pt x="1673" y="397"/>
                  </a:cubicBezTo>
                  <a:close/>
                  <a:moveTo>
                    <a:pt x="3696" y="615"/>
                  </a:moveTo>
                  <a:cubicBezTo>
                    <a:pt x="3711" y="615"/>
                    <a:pt x="3727" y="617"/>
                    <a:pt x="3741" y="620"/>
                  </a:cubicBezTo>
                  <a:cubicBezTo>
                    <a:pt x="3778" y="628"/>
                    <a:pt x="3813" y="640"/>
                    <a:pt x="3845" y="658"/>
                  </a:cubicBezTo>
                  <a:cubicBezTo>
                    <a:pt x="3874" y="676"/>
                    <a:pt x="3884" y="710"/>
                    <a:pt x="3885" y="742"/>
                  </a:cubicBezTo>
                  <a:cubicBezTo>
                    <a:pt x="3885" y="761"/>
                    <a:pt x="3883" y="782"/>
                    <a:pt x="3878" y="802"/>
                  </a:cubicBezTo>
                  <a:cubicBezTo>
                    <a:pt x="3826" y="708"/>
                    <a:pt x="3730" y="647"/>
                    <a:pt x="3623" y="638"/>
                  </a:cubicBezTo>
                  <a:cubicBezTo>
                    <a:pt x="3624" y="637"/>
                    <a:pt x="3626" y="635"/>
                    <a:pt x="3628" y="634"/>
                  </a:cubicBezTo>
                  <a:cubicBezTo>
                    <a:pt x="3648" y="620"/>
                    <a:pt x="3672" y="615"/>
                    <a:pt x="3696" y="615"/>
                  </a:cubicBezTo>
                  <a:close/>
                  <a:moveTo>
                    <a:pt x="3602" y="683"/>
                  </a:moveTo>
                  <a:cubicBezTo>
                    <a:pt x="3715" y="683"/>
                    <a:pt x="3816" y="753"/>
                    <a:pt x="3856" y="859"/>
                  </a:cubicBezTo>
                  <a:cubicBezTo>
                    <a:pt x="3853" y="857"/>
                    <a:pt x="3850" y="857"/>
                    <a:pt x="3847" y="857"/>
                  </a:cubicBezTo>
                  <a:cubicBezTo>
                    <a:pt x="3844" y="857"/>
                    <a:pt x="3841" y="857"/>
                    <a:pt x="3839" y="859"/>
                  </a:cubicBezTo>
                  <a:cubicBezTo>
                    <a:pt x="3833" y="861"/>
                    <a:pt x="3828" y="862"/>
                    <a:pt x="3822" y="862"/>
                  </a:cubicBezTo>
                  <a:cubicBezTo>
                    <a:pt x="3804" y="862"/>
                    <a:pt x="3786" y="851"/>
                    <a:pt x="3772" y="841"/>
                  </a:cubicBezTo>
                  <a:cubicBezTo>
                    <a:pt x="3749" y="826"/>
                    <a:pt x="3727" y="808"/>
                    <a:pt x="3704" y="790"/>
                  </a:cubicBezTo>
                  <a:cubicBezTo>
                    <a:pt x="3665" y="757"/>
                    <a:pt x="3628" y="722"/>
                    <a:pt x="3594" y="683"/>
                  </a:cubicBezTo>
                  <a:cubicBezTo>
                    <a:pt x="3596" y="683"/>
                    <a:pt x="3599" y="683"/>
                    <a:pt x="3602" y="683"/>
                  </a:cubicBezTo>
                  <a:close/>
                  <a:moveTo>
                    <a:pt x="861" y="605"/>
                  </a:moveTo>
                  <a:lnTo>
                    <a:pt x="861" y="606"/>
                  </a:lnTo>
                  <a:cubicBezTo>
                    <a:pt x="809" y="695"/>
                    <a:pt x="792" y="798"/>
                    <a:pt x="782" y="899"/>
                  </a:cubicBezTo>
                  <a:cubicBezTo>
                    <a:pt x="761" y="868"/>
                    <a:pt x="749" y="832"/>
                    <a:pt x="747" y="794"/>
                  </a:cubicBezTo>
                  <a:cubicBezTo>
                    <a:pt x="745" y="733"/>
                    <a:pt x="768" y="675"/>
                    <a:pt x="812" y="634"/>
                  </a:cubicBezTo>
                  <a:cubicBezTo>
                    <a:pt x="827" y="621"/>
                    <a:pt x="843" y="612"/>
                    <a:pt x="861" y="605"/>
                  </a:cubicBezTo>
                  <a:close/>
                  <a:moveTo>
                    <a:pt x="911" y="606"/>
                  </a:moveTo>
                  <a:cubicBezTo>
                    <a:pt x="919" y="609"/>
                    <a:pt x="927" y="615"/>
                    <a:pt x="933" y="621"/>
                  </a:cubicBezTo>
                  <a:cubicBezTo>
                    <a:pt x="932" y="644"/>
                    <a:pt x="928" y="665"/>
                    <a:pt x="920" y="685"/>
                  </a:cubicBezTo>
                  <a:cubicBezTo>
                    <a:pt x="912" y="714"/>
                    <a:pt x="903" y="743"/>
                    <a:pt x="892" y="771"/>
                  </a:cubicBezTo>
                  <a:cubicBezTo>
                    <a:pt x="873" y="818"/>
                    <a:pt x="852" y="864"/>
                    <a:pt x="826" y="909"/>
                  </a:cubicBezTo>
                  <a:cubicBezTo>
                    <a:pt x="836" y="806"/>
                    <a:pt x="851" y="702"/>
                    <a:pt x="907" y="616"/>
                  </a:cubicBezTo>
                  <a:cubicBezTo>
                    <a:pt x="910" y="613"/>
                    <a:pt x="911" y="609"/>
                    <a:pt x="911" y="606"/>
                  </a:cubicBezTo>
                  <a:close/>
                  <a:moveTo>
                    <a:pt x="3582" y="736"/>
                  </a:moveTo>
                  <a:cubicBezTo>
                    <a:pt x="3616" y="772"/>
                    <a:pt x="3652" y="805"/>
                    <a:pt x="3689" y="836"/>
                  </a:cubicBezTo>
                  <a:cubicBezTo>
                    <a:pt x="3723" y="863"/>
                    <a:pt x="3766" y="900"/>
                    <a:pt x="3812" y="907"/>
                  </a:cubicBezTo>
                  <a:cubicBezTo>
                    <a:pt x="3807" y="910"/>
                    <a:pt x="3800" y="913"/>
                    <a:pt x="3794" y="916"/>
                  </a:cubicBezTo>
                  <a:cubicBezTo>
                    <a:pt x="3782" y="921"/>
                    <a:pt x="3770" y="924"/>
                    <a:pt x="3758" y="924"/>
                  </a:cubicBezTo>
                  <a:cubicBezTo>
                    <a:pt x="3702" y="924"/>
                    <a:pt x="3652" y="873"/>
                    <a:pt x="3617" y="833"/>
                  </a:cubicBezTo>
                  <a:cubicBezTo>
                    <a:pt x="3595" y="806"/>
                    <a:pt x="3580" y="774"/>
                    <a:pt x="3574" y="741"/>
                  </a:cubicBezTo>
                  <a:cubicBezTo>
                    <a:pt x="3577" y="740"/>
                    <a:pt x="3580" y="738"/>
                    <a:pt x="3582" y="736"/>
                  </a:cubicBezTo>
                  <a:close/>
                  <a:moveTo>
                    <a:pt x="964" y="692"/>
                  </a:moveTo>
                  <a:cubicBezTo>
                    <a:pt x="972" y="737"/>
                    <a:pt x="968" y="783"/>
                    <a:pt x="956" y="828"/>
                  </a:cubicBezTo>
                  <a:cubicBezTo>
                    <a:pt x="947" y="857"/>
                    <a:pt x="934" y="887"/>
                    <a:pt x="917" y="915"/>
                  </a:cubicBezTo>
                  <a:cubicBezTo>
                    <a:pt x="904" y="936"/>
                    <a:pt x="886" y="957"/>
                    <a:pt x="861" y="961"/>
                  </a:cubicBezTo>
                  <a:cubicBezTo>
                    <a:pt x="859" y="961"/>
                    <a:pt x="857" y="960"/>
                    <a:pt x="854" y="960"/>
                  </a:cubicBezTo>
                  <a:cubicBezTo>
                    <a:pt x="852" y="960"/>
                    <a:pt x="850" y="961"/>
                    <a:pt x="848" y="961"/>
                  </a:cubicBezTo>
                  <a:cubicBezTo>
                    <a:pt x="848" y="960"/>
                    <a:pt x="849" y="960"/>
                    <a:pt x="850" y="959"/>
                  </a:cubicBezTo>
                  <a:cubicBezTo>
                    <a:pt x="885" y="900"/>
                    <a:pt x="915" y="839"/>
                    <a:pt x="938" y="775"/>
                  </a:cubicBezTo>
                  <a:cubicBezTo>
                    <a:pt x="949" y="748"/>
                    <a:pt x="957" y="720"/>
                    <a:pt x="964" y="692"/>
                  </a:cubicBezTo>
                  <a:close/>
                  <a:moveTo>
                    <a:pt x="2992" y="779"/>
                  </a:moveTo>
                  <a:cubicBezTo>
                    <a:pt x="2995" y="779"/>
                    <a:pt x="2998" y="779"/>
                    <a:pt x="3002" y="781"/>
                  </a:cubicBezTo>
                  <a:cubicBezTo>
                    <a:pt x="3050" y="853"/>
                    <a:pt x="3072" y="940"/>
                    <a:pt x="3064" y="1026"/>
                  </a:cubicBezTo>
                  <a:cubicBezTo>
                    <a:pt x="3035" y="952"/>
                    <a:pt x="3015" y="874"/>
                    <a:pt x="3002" y="794"/>
                  </a:cubicBezTo>
                  <a:cubicBezTo>
                    <a:pt x="3001" y="788"/>
                    <a:pt x="2997" y="782"/>
                    <a:pt x="2992" y="779"/>
                  </a:cubicBezTo>
                  <a:close/>
                  <a:moveTo>
                    <a:pt x="3072" y="817"/>
                  </a:moveTo>
                  <a:lnTo>
                    <a:pt x="3072" y="817"/>
                  </a:lnTo>
                  <a:cubicBezTo>
                    <a:pt x="3101" y="847"/>
                    <a:pt x="3120" y="886"/>
                    <a:pt x="3129" y="928"/>
                  </a:cubicBezTo>
                  <a:cubicBezTo>
                    <a:pt x="3136" y="968"/>
                    <a:pt x="3128" y="1009"/>
                    <a:pt x="3106" y="1044"/>
                  </a:cubicBezTo>
                  <a:cubicBezTo>
                    <a:pt x="3116" y="967"/>
                    <a:pt x="3104" y="887"/>
                    <a:pt x="3072" y="817"/>
                  </a:cubicBezTo>
                  <a:close/>
                  <a:moveTo>
                    <a:pt x="2960" y="790"/>
                  </a:moveTo>
                  <a:cubicBezTo>
                    <a:pt x="2958" y="794"/>
                    <a:pt x="2957" y="799"/>
                    <a:pt x="2958" y="803"/>
                  </a:cubicBezTo>
                  <a:cubicBezTo>
                    <a:pt x="2972" y="894"/>
                    <a:pt x="2996" y="983"/>
                    <a:pt x="3032" y="1068"/>
                  </a:cubicBezTo>
                  <a:cubicBezTo>
                    <a:pt x="3000" y="1050"/>
                    <a:pt x="2974" y="1005"/>
                    <a:pt x="2962" y="980"/>
                  </a:cubicBezTo>
                  <a:cubicBezTo>
                    <a:pt x="2940" y="932"/>
                    <a:pt x="2927" y="868"/>
                    <a:pt x="2944" y="816"/>
                  </a:cubicBezTo>
                  <a:cubicBezTo>
                    <a:pt x="2947" y="806"/>
                    <a:pt x="2953" y="798"/>
                    <a:pt x="2960" y="790"/>
                  </a:cubicBezTo>
                  <a:close/>
                  <a:moveTo>
                    <a:pt x="2277" y="903"/>
                  </a:moveTo>
                  <a:cubicBezTo>
                    <a:pt x="2301" y="903"/>
                    <a:pt x="2325" y="908"/>
                    <a:pt x="2347" y="917"/>
                  </a:cubicBezTo>
                  <a:cubicBezTo>
                    <a:pt x="2406" y="943"/>
                    <a:pt x="2450" y="992"/>
                    <a:pt x="2471" y="1052"/>
                  </a:cubicBezTo>
                  <a:cubicBezTo>
                    <a:pt x="2473" y="1058"/>
                    <a:pt x="2475" y="1065"/>
                    <a:pt x="2476" y="1072"/>
                  </a:cubicBezTo>
                  <a:cubicBezTo>
                    <a:pt x="2408" y="995"/>
                    <a:pt x="2320" y="941"/>
                    <a:pt x="2221" y="916"/>
                  </a:cubicBezTo>
                  <a:cubicBezTo>
                    <a:pt x="2224" y="914"/>
                    <a:pt x="2228" y="912"/>
                    <a:pt x="2231" y="910"/>
                  </a:cubicBezTo>
                  <a:cubicBezTo>
                    <a:pt x="2236" y="908"/>
                    <a:pt x="2241" y="907"/>
                    <a:pt x="2246" y="906"/>
                  </a:cubicBezTo>
                  <a:cubicBezTo>
                    <a:pt x="2256" y="904"/>
                    <a:pt x="2267" y="903"/>
                    <a:pt x="2277" y="903"/>
                  </a:cubicBezTo>
                  <a:close/>
                  <a:moveTo>
                    <a:pt x="2214" y="961"/>
                  </a:moveTo>
                  <a:lnTo>
                    <a:pt x="2214" y="961"/>
                  </a:lnTo>
                  <a:cubicBezTo>
                    <a:pt x="2314" y="987"/>
                    <a:pt x="2403" y="1047"/>
                    <a:pt x="2465" y="1130"/>
                  </a:cubicBezTo>
                  <a:cubicBezTo>
                    <a:pt x="2463" y="1135"/>
                    <a:pt x="2459" y="1140"/>
                    <a:pt x="2453" y="1143"/>
                  </a:cubicBezTo>
                  <a:cubicBezTo>
                    <a:pt x="2452" y="1142"/>
                    <a:pt x="2451" y="1141"/>
                    <a:pt x="2450" y="1141"/>
                  </a:cubicBezTo>
                  <a:cubicBezTo>
                    <a:pt x="2348" y="1118"/>
                    <a:pt x="2262" y="1053"/>
                    <a:pt x="2214" y="961"/>
                  </a:cubicBezTo>
                  <a:close/>
                  <a:moveTo>
                    <a:pt x="2176" y="986"/>
                  </a:moveTo>
                  <a:cubicBezTo>
                    <a:pt x="2222" y="1072"/>
                    <a:pt x="2300" y="1139"/>
                    <a:pt x="2393" y="1171"/>
                  </a:cubicBezTo>
                  <a:cubicBezTo>
                    <a:pt x="2383" y="1174"/>
                    <a:pt x="2373" y="1176"/>
                    <a:pt x="2363" y="1178"/>
                  </a:cubicBezTo>
                  <a:cubicBezTo>
                    <a:pt x="2352" y="1182"/>
                    <a:pt x="2340" y="1184"/>
                    <a:pt x="2327" y="1184"/>
                  </a:cubicBezTo>
                  <a:cubicBezTo>
                    <a:pt x="2304" y="1184"/>
                    <a:pt x="2281" y="1177"/>
                    <a:pt x="2261" y="1164"/>
                  </a:cubicBezTo>
                  <a:cubicBezTo>
                    <a:pt x="2229" y="1142"/>
                    <a:pt x="2204" y="1113"/>
                    <a:pt x="2187" y="1079"/>
                  </a:cubicBezTo>
                  <a:cubicBezTo>
                    <a:pt x="2174" y="1049"/>
                    <a:pt x="2170" y="1017"/>
                    <a:pt x="2176" y="986"/>
                  </a:cubicBezTo>
                  <a:close/>
                  <a:moveTo>
                    <a:pt x="1547" y="1424"/>
                  </a:moveTo>
                  <a:lnTo>
                    <a:pt x="1547" y="1424"/>
                  </a:lnTo>
                  <a:cubicBezTo>
                    <a:pt x="1567" y="1427"/>
                    <a:pt x="1587" y="1432"/>
                    <a:pt x="1607" y="1438"/>
                  </a:cubicBezTo>
                  <a:lnTo>
                    <a:pt x="1609" y="1438"/>
                  </a:lnTo>
                  <a:cubicBezTo>
                    <a:pt x="1628" y="1447"/>
                    <a:pt x="1645" y="1459"/>
                    <a:pt x="1659" y="1475"/>
                  </a:cubicBezTo>
                  <a:cubicBezTo>
                    <a:pt x="1680" y="1498"/>
                    <a:pt x="1696" y="1526"/>
                    <a:pt x="1707" y="1556"/>
                  </a:cubicBezTo>
                  <a:cubicBezTo>
                    <a:pt x="1715" y="1574"/>
                    <a:pt x="1715" y="1594"/>
                    <a:pt x="1709" y="1613"/>
                  </a:cubicBezTo>
                  <a:cubicBezTo>
                    <a:pt x="1695" y="1572"/>
                    <a:pt x="1671" y="1534"/>
                    <a:pt x="1639" y="1504"/>
                  </a:cubicBezTo>
                  <a:cubicBezTo>
                    <a:pt x="1609" y="1476"/>
                    <a:pt x="1577" y="1452"/>
                    <a:pt x="1547" y="1424"/>
                  </a:cubicBezTo>
                  <a:close/>
                  <a:moveTo>
                    <a:pt x="1489" y="1427"/>
                  </a:moveTo>
                  <a:cubicBezTo>
                    <a:pt x="1520" y="1464"/>
                    <a:pt x="1558" y="1493"/>
                    <a:pt x="1594" y="1525"/>
                  </a:cubicBezTo>
                  <a:cubicBezTo>
                    <a:pt x="1624" y="1551"/>
                    <a:pt x="1655" y="1586"/>
                    <a:pt x="1666" y="1626"/>
                  </a:cubicBezTo>
                  <a:cubicBezTo>
                    <a:pt x="1568" y="1611"/>
                    <a:pt x="1518" y="1511"/>
                    <a:pt x="1479" y="1429"/>
                  </a:cubicBezTo>
                  <a:cubicBezTo>
                    <a:pt x="1483" y="1428"/>
                    <a:pt x="1486" y="1428"/>
                    <a:pt x="1489" y="1427"/>
                  </a:cubicBezTo>
                  <a:close/>
                  <a:moveTo>
                    <a:pt x="1444" y="1459"/>
                  </a:moveTo>
                  <a:lnTo>
                    <a:pt x="1444" y="1460"/>
                  </a:lnTo>
                  <a:cubicBezTo>
                    <a:pt x="1486" y="1547"/>
                    <a:pt x="1542" y="1640"/>
                    <a:pt x="1639" y="1666"/>
                  </a:cubicBezTo>
                  <a:cubicBezTo>
                    <a:pt x="1634" y="1666"/>
                    <a:pt x="1629" y="1667"/>
                    <a:pt x="1624" y="1667"/>
                  </a:cubicBezTo>
                  <a:cubicBezTo>
                    <a:pt x="1576" y="1667"/>
                    <a:pt x="1532" y="1636"/>
                    <a:pt x="1500" y="1603"/>
                  </a:cubicBezTo>
                  <a:cubicBezTo>
                    <a:pt x="1467" y="1569"/>
                    <a:pt x="1416" y="1510"/>
                    <a:pt x="1444" y="1459"/>
                  </a:cubicBezTo>
                  <a:close/>
                  <a:moveTo>
                    <a:pt x="606" y="1611"/>
                  </a:moveTo>
                  <a:cubicBezTo>
                    <a:pt x="655" y="1630"/>
                    <a:pt x="698" y="1664"/>
                    <a:pt x="729" y="1707"/>
                  </a:cubicBezTo>
                  <a:cubicBezTo>
                    <a:pt x="763" y="1762"/>
                    <a:pt x="769" y="1835"/>
                    <a:pt x="725" y="1885"/>
                  </a:cubicBezTo>
                  <a:cubicBezTo>
                    <a:pt x="699" y="1785"/>
                    <a:pt x="666" y="1677"/>
                    <a:pt x="585" y="1612"/>
                  </a:cubicBezTo>
                  <a:lnTo>
                    <a:pt x="585" y="1612"/>
                  </a:lnTo>
                  <a:cubicBezTo>
                    <a:pt x="588" y="1614"/>
                    <a:pt x="591" y="1615"/>
                    <a:pt x="595" y="1615"/>
                  </a:cubicBezTo>
                  <a:cubicBezTo>
                    <a:pt x="599" y="1615"/>
                    <a:pt x="603" y="1614"/>
                    <a:pt x="606" y="1611"/>
                  </a:cubicBezTo>
                  <a:close/>
                  <a:moveTo>
                    <a:pt x="517" y="1622"/>
                  </a:moveTo>
                  <a:cubicBezTo>
                    <a:pt x="518" y="1623"/>
                    <a:pt x="518" y="1623"/>
                    <a:pt x="518" y="1623"/>
                  </a:cubicBezTo>
                  <a:cubicBezTo>
                    <a:pt x="625" y="1677"/>
                    <a:pt x="657" y="1799"/>
                    <a:pt x="684" y="1907"/>
                  </a:cubicBezTo>
                  <a:cubicBezTo>
                    <a:pt x="684" y="1908"/>
                    <a:pt x="685" y="1911"/>
                    <a:pt x="686" y="1912"/>
                  </a:cubicBezTo>
                  <a:cubicBezTo>
                    <a:pt x="683" y="1913"/>
                    <a:pt x="680" y="1915"/>
                    <a:pt x="676" y="1916"/>
                  </a:cubicBezTo>
                  <a:cubicBezTo>
                    <a:pt x="683" y="1902"/>
                    <a:pt x="673" y="1887"/>
                    <a:pt x="658" y="1885"/>
                  </a:cubicBezTo>
                  <a:cubicBezTo>
                    <a:pt x="637" y="1883"/>
                    <a:pt x="622" y="1852"/>
                    <a:pt x="612" y="1836"/>
                  </a:cubicBezTo>
                  <a:lnTo>
                    <a:pt x="612" y="1837"/>
                  </a:lnTo>
                  <a:cubicBezTo>
                    <a:pt x="597" y="1812"/>
                    <a:pt x="583" y="1788"/>
                    <a:pt x="572" y="1762"/>
                  </a:cubicBezTo>
                  <a:cubicBezTo>
                    <a:pt x="549" y="1717"/>
                    <a:pt x="531" y="1670"/>
                    <a:pt x="517" y="1622"/>
                  </a:cubicBezTo>
                  <a:close/>
                  <a:moveTo>
                    <a:pt x="481" y="1652"/>
                  </a:moveTo>
                  <a:cubicBezTo>
                    <a:pt x="496" y="1702"/>
                    <a:pt x="516" y="1751"/>
                    <a:pt x="540" y="1798"/>
                  </a:cubicBezTo>
                  <a:cubicBezTo>
                    <a:pt x="556" y="1828"/>
                    <a:pt x="573" y="1857"/>
                    <a:pt x="592" y="1885"/>
                  </a:cubicBezTo>
                  <a:lnTo>
                    <a:pt x="592" y="1886"/>
                  </a:lnTo>
                  <a:cubicBezTo>
                    <a:pt x="600" y="1898"/>
                    <a:pt x="610" y="1909"/>
                    <a:pt x="623" y="1918"/>
                  </a:cubicBezTo>
                  <a:cubicBezTo>
                    <a:pt x="602" y="1912"/>
                    <a:pt x="581" y="1901"/>
                    <a:pt x="566" y="1885"/>
                  </a:cubicBezTo>
                  <a:cubicBezTo>
                    <a:pt x="545" y="1863"/>
                    <a:pt x="527" y="1839"/>
                    <a:pt x="513" y="1811"/>
                  </a:cubicBezTo>
                  <a:cubicBezTo>
                    <a:pt x="492" y="1778"/>
                    <a:pt x="479" y="1741"/>
                    <a:pt x="474" y="1701"/>
                  </a:cubicBezTo>
                  <a:cubicBezTo>
                    <a:pt x="473" y="1685"/>
                    <a:pt x="475" y="1668"/>
                    <a:pt x="481" y="1652"/>
                  </a:cubicBezTo>
                  <a:close/>
                  <a:moveTo>
                    <a:pt x="2686" y="1"/>
                  </a:moveTo>
                  <a:cubicBezTo>
                    <a:pt x="2666" y="1"/>
                    <a:pt x="2645" y="5"/>
                    <a:pt x="2626" y="15"/>
                  </a:cubicBezTo>
                  <a:cubicBezTo>
                    <a:pt x="2589" y="36"/>
                    <a:pt x="2556" y="65"/>
                    <a:pt x="2531" y="100"/>
                  </a:cubicBezTo>
                  <a:cubicBezTo>
                    <a:pt x="2505" y="129"/>
                    <a:pt x="2484" y="165"/>
                    <a:pt x="2469" y="202"/>
                  </a:cubicBezTo>
                  <a:cubicBezTo>
                    <a:pt x="2449" y="261"/>
                    <a:pt x="2456" y="335"/>
                    <a:pt x="2501" y="379"/>
                  </a:cubicBezTo>
                  <a:cubicBezTo>
                    <a:pt x="2469" y="447"/>
                    <a:pt x="2420" y="506"/>
                    <a:pt x="2358" y="547"/>
                  </a:cubicBezTo>
                  <a:cubicBezTo>
                    <a:pt x="2355" y="550"/>
                    <a:pt x="2353" y="552"/>
                    <a:pt x="2351" y="555"/>
                  </a:cubicBezTo>
                  <a:cubicBezTo>
                    <a:pt x="2263" y="578"/>
                    <a:pt x="2179" y="613"/>
                    <a:pt x="2098" y="654"/>
                  </a:cubicBezTo>
                  <a:cubicBezTo>
                    <a:pt x="1929" y="743"/>
                    <a:pt x="1783" y="868"/>
                    <a:pt x="1625" y="976"/>
                  </a:cubicBezTo>
                  <a:cubicBezTo>
                    <a:pt x="1656" y="909"/>
                    <a:pt x="1675" y="837"/>
                    <a:pt x="1679" y="763"/>
                  </a:cubicBezTo>
                  <a:cubicBezTo>
                    <a:pt x="1679" y="759"/>
                    <a:pt x="1678" y="754"/>
                    <a:pt x="1675" y="751"/>
                  </a:cubicBezTo>
                  <a:cubicBezTo>
                    <a:pt x="1677" y="750"/>
                    <a:pt x="1679" y="750"/>
                    <a:pt x="1681" y="748"/>
                  </a:cubicBezTo>
                  <a:cubicBezTo>
                    <a:pt x="1749" y="710"/>
                    <a:pt x="1797" y="643"/>
                    <a:pt x="1812" y="567"/>
                  </a:cubicBezTo>
                  <a:cubicBezTo>
                    <a:pt x="1824" y="503"/>
                    <a:pt x="1812" y="429"/>
                    <a:pt x="1764" y="383"/>
                  </a:cubicBezTo>
                  <a:cubicBezTo>
                    <a:pt x="1743" y="362"/>
                    <a:pt x="1716" y="351"/>
                    <a:pt x="1687" y="351"/>
                  </a:cubicBezTo>
                  <a:cubicBezTo>
                    <a:pt x="1684" y="351"/>
                    <a:pt x="1682" y="351"/>
                    <a:pt x="1679" y="351"/>
                  </a:cubicBezTo>
                  <a:cubicBezTo>
                    <a:pt x="1643" y="355"/>
                    <a:pt x="1609" y="374"/>
                    <a:pt x="1586" y="404"/>
                  </a:cubicBezTo>
                  <a:cubicBezTo>
                    <a:pt x="1540" y="461"/>
                    <a:pt x="1520" y="534"/>
                    <a:pt x="1529" y="606"/>
                  </a:cubicBezTo>
                  <a:cubicBezTo>
                    <a:pt x="1535" y="663"/>
                    <a:pt x="1566" y="760"/>
                    <a:pt x="1633" y="767"/>
                  </a:cubicBezTo>
                  <a:cubicBezTo>
                    <a:pt x="1627" y="859"/>
                    <a:pt x="1597" y="947"/>
                    <a:pt x="1547" y="1025"/>
                  </a:cubicBezTo>
                  <a:cubicBezTo>
                    <a:pt x="1547" y="1026"/>
                    <a:pt x="1547" y="1026"/>
                    <a:pt x="1547" y="1027"/>
                  </a:cubicBezTo>
                  <a:cubicBezTo>
                    <a:pt x="1533" y="1035"/>
                    <a:pt x="1521" y="1044"/>
                    <a:pt x="1507" y="1052"/>
                  </a:cubicBezTo>
                  <a:cubicBezTo>
                    <a:pt x="1249" y="1204"/>
                    <a:pt x="965" y="1293"/>
                    <a:pt x="673" y="1336"/>
                  </a:cubicBezTo>
                  <a:cubicBezTo>
                    <a:pt x="780" y="1255"/>
                    <a:pt x="852" y="1137"/>
                    <a:pt x="874" y="1005"/>
                  </a:cubicBezTo>
                  <a:cubicBezTo>
                    <a:pt x="906" y="998"/>
                    <a:pt x="933" y="971"/>
                    <a:pt x="951" y="944"/>
                  </a:cubicBezTo>
                  <a:cubicBezTo>
                    <a:pt x="976" y="906"/>
                    <a:pt x="994" y="863"/>
                    <a:pt x="1004" y="818"/>
                  </a:cubicBezTo>
                  <a:cubicBezTo>
                    <a:pt x="1018" y="750"/>
                    <a:pt x="1019" y="662"/>
                    <a:pt x="977" y="603"/>
                  </a:cubicBezTo>
                  <a:cubicBezTo>
                    <a:pt x="975" y="593"/>
                    <a:pt x="973" y="585"/>
                    <a:pt x="968" y="576"/>
                  </a:cubicBezTo>
                  <a:cubicBezTo>
                    <a:pt x="964" y="569"/>
                    <a:pt x="956" y="564"/>
                    <a:pt x="948" y="564"/>
                  </a:cubicBezTo>
                  <a:cubicBezTo>
                    <a:pt x="944" y="564"/>
                    <a:pt x="940" y="565"/>
                    <a:pt x="936" y="568"/>
                  </a:cubicBezTo>
                  <a:cubicBezTo>
                    <a:pt x="921" y="561"/>
                    <a:pt x="905" y="557"/>
                    <a:pt x="889" y="557"/>
                  </a:cubicBezTo>
                  <a:cubicBezTo>
                    <a:pt x="850" y="557"/>
                    <a:pt x="809" y="576"/>
                    <a:pt x="779" y="603"/>
                  </a:cubicBezTo>
                  <a:cubicBezTo>
                    <a:pt x="725" y="657"/>
                    <a:pt x="697" y="731"/>
                    <a:pt x="704" y="807"/>
                  </a:cubicBezTo>
                  <a:cubicBezTo>
                    <a:pt x="712" y="886"/>
                    <a:pt x="757" y="958"/>
                    <a:pt x="824" y="1001"/>
                  </a:cubicBezTo>
                  <a:cubicBezTo>
                    <a:pt x="826" y="1002"/>
                    <a:pt x="827" y="1003"/>
                    <a:pt x="829" y="1003"/>
                  </a:cubicBezTo>
                  <a:cubicBezTo>
                    <a:pt x="807" y="1131"/>
                    <a:pt x="733" y="1246"/>
                    <a:pt x="625" y="1317"/>
                  </a:cubicBezTo>
                  <a:cubicBezTo>
                    <a:pt x="616" y="1323"/>
                    <a:pt x="611" y="1334"/>
                    <a:pt x="613" y="1344"/>
                  </a:cubicBezTo>
                  <a:cubicBezTo>
                    <a:pt x="481" y="1361"/>
                    <a:pt x="347" y="1369"/>
                    <a:pt x="212" y="1369"/>
                  </a:cubicBezTo>
                  <a:cubicBezTo>
                    <a:pt x="152" y="1369"/>
                    <a:pt x="92" y="1368"/>
                    <a:pt x="32" y="1364"/>
                  </a:cubicBezTo>
                  <a:cubicBezTo>
                    <a:pt x="31" y="1364"/>
                    <a:pt x="31" y="1364"/>
                    <a:pt x="31" y="1364"/>
                  </a:cubicBezTo>
                  <a:cubicBezTo>
                    <a:pt x="3" y="1364"/>
                    <a:pt x="0" y="1408"/>
                    <a:pt x="29" y="1409"/>
                  </a:cubicBezTo>
                  <a:cubicBezTo>
                    <a:pt x="93" y="1412"/>
                    <a:pt x="158" y="1413"/>
                    <a:pt x="223" y="1413"/>
                  </a:cubicBezTo>
                  <a:cubicBezTo>
                    <a:pt x="256" y="1413"/>
                    <a:pt x="288" y="1413"/>
                    <a:pt x="320" y="1412"/>
                  </a:cubicBezTo>
                  <a:cubicBezTo>
                    <a:pt x="323" y="1418"/>
                    <a:pt x="327" y="1422"/>
                    <a:pt x="333" y="1425"/>
                  </a:cubicBezTo>
                  <a:cubicBezTo>
                    <a:pt x="402" y="1453"/>
                    <a:pt x="462" y="1502"/>
                    <a:pt x="501" y="1565"/>
                  </a:cubicBezTo>
                  <a:cubicBezTo>
                    <a:pt x="497" y="1567"/>
                    <a:pt x="492" y="1569"/>
                    <a:pt x="486" y="1573"/>
                  </a:cubicBezTo>
                  <a:cubicBezTo>
                    <a:pt x="448" y="1598"/>
                    <a:pt x="430" y="1646"/>
                    <a:pt x="430" y="1691"/>
                  </a:cubicBezTo>
                  <a:cubicBezTo>
                    <a:pt x="430" y="1741"/>
                    <a:pt x="450" y="1788"/>
                    <a:pt x="472" y="1830"/>
                  </a:cubicBezTo>
                  <a:cubicBezTo>
                    <a:pt x="492" y="1866"/>
                    <a:pt x="516" y="1898"/>
                    <a:pt x="545" y="1924"/>
                  </a:cubicBezTo>
                  <a:cubicBezTo>
                    <a:pt x="575" y="1951"/>
                    <a:pt x="612" y="1964"/>
                    <a:pt x="648" y="1964"/>
                  </a:cubicBezTo>
                  <a:cubicBezTo>
                    <a:pt x="686" y="1964"/>
                    <a:pt x="723" y="1950"/>
                    <a:pt x="753" y="1919"/>
                  </a:cubicBezTo>
                  <a:cubicBezTo>
                    <a:pt x="814" y="1855"/>
                    <a:pt x="814" y="1759"/>
                    <a:pt x="768" y="1686"/>
                  </a:cubicBezTo>
                  <a:cubicBezTo>
                    <a:pt x="720" y="1608"/>
                    <a:pt x="635" y="1566"/>
                    <a:pt x="549" y="1545"/>
                  </a:cubicBezTo>
                  <a:cubicBezTo>
                    <a:pt x="548" y="1544"/>
                    <a:pt x="547" y="1544"/>
                    <a:pt x="546" y="1544"/>
                  </a:cubicBezTo>
                  <a:cubicBezTo>
                    <a:pt x="544" y="1544"/>
                    <a:pt x="543" y="1544"/>
                    <a:pt x="542" y="1545"/>
                  </a:cubicBezTo>
                  <a:cubicBezTo>
                    <a:pt x="505" y="1488"/>
                    <a:pt x="457" y="1442"/>
                    <a:pt x="400" y="1409"/>
                  </a:cubicBezTo>
                  <a:cubicBezTo>
                    <a:pt x="551" y="1402"/>
                    <a:pt x="702" y="1382"/>
                    <a:pt x="851" y="1351"/>
                  </a:cubicBezTo>
                  <a:cubicBezTo>
                    <a:pt x="962" y="1327"/>
                    <a:pt x="1072" y="1296"/>
                    <a:pt x="1179" y="1256"/>
                  </a:cubicBezTo>
                  <a:cubicBezTo>
                    <a:pt x="1277" y="1279"/>
                    <a:pt x="1365" y="1333"/>
                    <a:pt x="1429" y="1410"/>
                  </a:cubicBezTo>
                  <a:cubicBezTo>
                    <a:pt x="1414" y="1422"/>
                    <a:pt x="1403" y="1438"/>
                    <a:pt x="1398" y="1456"/>
                  </a:cubicBezTo>
                  <a:cubicBezTo>
                    <a:pt x="1375" y="1529"/>
                    <a:pt x="1432" y="1603"/>
                    <a:pt x="1484" y="1648"/>
                  </a:cubicBezTo>
                  <a:cubicBezTo>
                    <a:pt x="1523" y="1684"/>
                    <a:pt x="1572" y="1710"/>
                    <a:pt x="1623" y="1710"/>
                  </a:cubicBezTo>
                  <a:cubicBezTo>
                    <a:pt x="1641" y="1710"/>
                    <a:pt x="1659" y="1707"/>
                    <a:pt x="1677" y="1700"/>
                  </a:cubicBezTo>
                  <a:cubicBezTo>
                    <a:pt x="1709" y="1689"/>
                    <a:pt x="1735" y="1666"/>
                    <a:pt x="1749" y="1636"/>
                  </a:cubicBezTo>
                  <a:cubicBezTo>
                    <a:pt x="1765" y="1599"/>
                    <a:pt x="1758" y="1559"/>
                    <a:pt x="1743" y="1525"/>
                  </a:cubicBezTo>
                  <a:cubicBezTo>
                    <a:pt x="1718" y="1463"/>
                    <a:pt x="1664" y="1398"/>
                    <a:pt x="1596" y="1388"/>
                  </a:cubicBezTo>
                  <a:cubicBezTo>
                    <a:pt x="1573" y="1381"/>
                    <a:pt x="1548" y="1377"/>
                    <a:pt x="1524" y="1377"/>
                  </a:cubicBezTo>
                  <a:cubicBezTo>
                    <a:pt x="1518" y="1377"/>
                    <a:pt x="1512" y="1378"/>
                    <a:pt x="1506" y="1378"/>
                  </a:cubicBezTo>
                  <a:cubicBezTo>
                    <a:pt x="1502" y="1375"/>
                    <a:pt x="1498" y="1374"/>
                    <a:pt x="1493" y="1374"/>
                  </a:cubicBezTo>
                  <a:cubicBezTo>
                    <a:pt x="1488" y="1374"/>
                    <a:pt x="1482" y="1376"/>
                    <a:pt x="1478" y="1379"/>
                  </a:cubicBezTo>
                  <a:cubicBezTo>
                    <a:pt x="1476" y="1381"/>
                    <a:pt x="1474" y="1383"/>
                    <a:pt x="1473" y="1386"/>
                  </a:cubicBezTo>
                  <a:lnTo>
                    <a:pt x="1469" y="1388"/>
                  </a:lnTo>
                  <a:cubicBezTo>
                    <a:pt x="1411" y="1315"/>
                    <a:pt x="1334" y="1261"/>
                    <a:pt x="1247" y="1231"/>
                  </a:cubicBezTo>
                  <a:cubicBezTo>
                    <a:pt x="1336" y="1194"/>
                    <a:pt x="1423" y="1153"/>
                    <a:pt x="1506" y="1106"/>
                  </a:cubicBezTo>
                  <a:cubicBezTo>
                    <a:pt x="1639" y="1030"/>
                    <a:pt x="1759" y="934"/>
                    <a:pt x="1883" y="845"/>
                  </a:cubicBezTo>
                  <a:cubicBezTo>
                    <a:pt x="1886" y="846"/>
                    <a:pt x="1887" y="847"/>
                    <a:pt x="1889" y="847"/>
                  </a:cubicBezTo>
                  <a:cubicBezTo>
                    <a:pt x="1979" y="855"/>
                    <a:pt x="2062" y="894"/>
                    <a:pt x="2126" y="956"/>
                  </a:cubicBezTo>
                  <a:cubicBezTo>
                    <a:pt x="2129" y="959"/>
                    <a:pt x="2133" y="960"/>
                    <a:pt x="2137" y="962"/>
                  </a:cubicBezTo>
                  <a:cubicBezTo>
                    <a:pt x="2135" y="967"/>
                    <a:pt x="2133" y="972"/>
                    <a:pt x="2131" y="976"/>
                  </a:cubicBezTo>
                  <a:cubicBezTo>
                    <a:pt x="2122" y="1029"/>
                    <a:pt x="2134" y="1082"/>
                    <a:pt x="2164" y="1126"/>
                  </a:cubicBezTo>
                  <a:cubicBezTo>
                    <a:pt x="2188" y="1165"/>
                    <a:pt x="2224" y="1197"/>
                    <a:pt x="2267" y="1218"/>
                  </a:cubicBezTo>
                  <a:cubicBezTo>
                    <a:pt x="2285" y="1225"/>
                    <a:pt x="2304" y="1228"/>
                    <a:pt x="2323" y="1228"/>
                  </a:cubicBezTo>
                  <a:cubicBezTo>
                    <a:pt x="2351" y="1228"/>
                    <a:pt x="2380" y="1222"/>
                    <a:pt x="2406" y="1213"/>
                  </a:cubicBezTo>
                  <a:cubicBezTo>
                    <a:pt x="2450" y="1200"/>
                    <a:pt x="2494" y="1182"/>
                    <a:pt x="2513" y="1138"/>
                  </a:cubicBezTo>
                  <a:cubicBezTo>
                    <a:pt x="2530" y="1100"/>
                    <a:pt x="2522" y="1054"/>
                    <a:pt x="2506" y="1018"/>
                  </a:cubicBezTo>
                  <a:cubicBezTo>
                    <a:pt x="2473" y="941"/>
                    <a:pt x="2405" y="884"/>
                    <a:pt x="2325" y="864"/>
                  </a:cubicBezTo>
                  <a:cubicBezTo>
                    <a:pt x="2310" y="861"/>
                    <a:pt x="2295" y="859"/>
                    <a:pt x="2279" y="859"/>
                  </a:cubicBezTo>
                  <a:cubicBezTo>
                    <a:pt x="2260" y="859"/>
                    <a:pt x="2240" y="862"/>
                    <a:pt x="2221" y="867"/>
                  </a:cubicBezTo>
                  <a:cubicBezTo>
                    <a:pt x="2218" y="867"/>
                    <a:pt x="2215" y="868"/>
                    <a:pt x="2212" y="870"/>
                  </a:cubicBezTo>
                  <a:lnTo>
                    <a:pt x="2211" y="870"/>
                  </a:lnTo>
                  <a:cubicBezTo>
                    <a:pt x="2185" y="879"/>
                    <a:pt x="2164" y="896"/>
                    <a:pt x="2150" y="918"/>
                  </a:cubicBezTo>
                  <a:cubicBezTo>
                    <a:pt x="2090" y="863"/>
                    <a:pt x="2015" y="825"/>
                    <a:pt x="1934" y="809"/>
                  </a:cubicBezTo>
                  <a:cubicBezTo>
                    <a:pt x="1983" y="776"/>
                    <a:pt x="2033" y="743"/>
                    <a:pt x="2086" y="714"/>
                  </a:cubicBezTo>
                  <a:cubicBezTo>
                    <a:pt x="2304" y="590"/>
                    <a:pt x="2542" y="544"/>
                    <a:pt x="2783" y="544"/>
                  </a:cubicBezTo>
                  <a:cubicBezTo>
                    <a:pt x="2792" y="544"/>
                    <a:pt x="2800" y="544"/>
                    <a:pt x="2808" y="544"/>
                  </a:cubicBezTo>
                  <a:cubicBezTo>
                    <a:pt x="2810" y="545"/>
                    <a:pt x="2812" y="547"/>
                    <a:pt x="2816" y="549"/>
                  </a:cubicBezTo>
                  <a:cubicBezTo>
                    <a:pt x="2894" y="585"/>
                    <a:pt x="2955" y="652"/>
                    <a:pt x="2985" y="733"/>
                  </a:cubicBezTo>
                  <a:lnTo>
                    <a:pt x="2982" y="733"/>
                  </a:lnTo>
                  <a:cubicBezTo>
                    <a:pt x="2944" y="738"/>
                    <a:pt x="2912" y="766"/>
                    <a:pt x="2901" y="804"/>
                  </a:cubicBezTo>
                  <a:cubicBezTo>
                    <a:pt x="2880" y="875"/>
                    <a:pt x="2898" y="958"/>
                    <a:pt x="2933" y="1021"/>
                  </a:cubicBezTo>
                  <a:cubicBezTo>
                    <a:pt x="2960" y="1067"/>
                    <a:pt x="3006" y="1121"/>
                    <a:pt x="3058" y="1121"/>
                  </a:cubicBezTo>
                  <a:cubicBezTo>
                    <a:pt x="3073" y="1121"/>
                    <a:pt x="3089" y="1116"/>
                    <a:pt x="3104" y="1107"/>
                  </a:cubicBezTo>
                  <a:cubicBezTo>
                    <a:pt x="3166" y="1067"/>
                    <a:pt x="3184" y="985"/>
                    <a:pt x="3174" y="916"/>
                  </a:cubicBezTo>
                  <a:cubicBezTo>
                    <a:pt x="3164" y="870"/>
                    <a:pt x="3142" y="826"/>
                    <a:pt x="3111" y="791"/>
                  </a:cubicBezTo>
                  <a:cubicBezTo>
                    <a:pt x="3110" y="786"/>
                    <a:pt x="3106" y="781"/>
                    <a:pt x="3101" y="778"/>
                  </a:cubicBezTo>
                  <a:cubicBezTo>
                    <a:pt x="3099" y="776"/>
                    <a:pt x="3096" y="774"/>
                    <a:pt x="3093" y="773"/>
                  </a:cubicBezTo>
                  <a:cubicBezTo>
                    <a:pt x="3080" y="759"/>
                    <a:pt x="3066" y="746"/>
                    <a:pt x="3051" y="735"/>
                  </a:cubicBezTo>
                  <a:cubicBezTo>
                    <a:pt x="3048" y="732"/>
                    <a:pt x="3043" y="731"/>
                    <a:pt x="3039" y="731"/>
                  </a:cubicBezTo>
                  <a:cubicBezTo>
                    <a:pt x="3036" y="731"/>
                    <a:pt x="3033" y="731"/>
                    <a:pt x="3031" y="732"/>
                  </a:cubicBezTo>
                  <a:cubicBezTo>
                    <a:pt x="3007" y="659"/>
                    <a:pt x="2961" y="595"/>
                    <a:pt x="2899" y="547"/>
                  </a:cubicBezTo>
                  <a:lnTo>
                    <a:pt x="2899" y="547"/>
                  </a:lnTo>
                  <a:cubicBezTo>
                    <a:pt x="3116" y="560"/>
                    <a:pt x="3334" y="606"/>
                    <a:pt x="3543" y="663"/>
                  </a:cubicBezTo>
                  <a:cubicBezTo>
                    <a:pt x="3530" y="690"/>
                    <a:pt x="3526" y="719"/>
                    <a:pt x="3529" y="748"/>
                  </a:cubicBezTo>
                  <a:cubicBezTo>
                    <a:pt x="3535" y="802"/>
                    <a:pt x="3569" y="849"/>
                    <a:pt x="3606" y="886"/>
                  </a:cubicBezTo>
                  <a:cubicBezTo>
                    <a:pt x="3636" y="918"/>
                    <a:pt x="3672" y="949"/>
                    <a:pt x="3715" y="962"/>
                  </a:cubicBezTo>
                  <a:cubicBezTo>
                    <a:pt x="3729" y="967"/>
                    <a:pt x="3743" y="969"/>
                    <a:pt x="3757" y="969"/>
                  </a:cubicBezTo>
                  <a:cubicBezTo>
                    <a:pt x="3788" y="969"/>
                    <a:pt x="3819" y="958"/>
                    <a:pt x="3844" y="940"/>
                  </a:cubicBezTo>
                  <a:cubicBezTo>
                    <a:pt x="3863" y="926"/>
                    <a:pt x="3879" y="909"/>
                    <a:pt x="3891" y="890"/>
                  </a:cubicBezTo>
                  <a:cubicBezTo>
                    <a:pt x="3903" y="886"/>
                    <a:pt x="3909" y="876"/>
                    <a:pt x="3905" y="865"/>
                  </a:cubicBezTo>
                  <a:cubicBezTo>
                    <a:pt x="3931" y="813"/>
                    <a:pt x="3936" y="755"/>
                    <a:pt x="3923" y="698"/>
                  </a:cubicBezTo>
                  <a:cubicBezTo>
                    <a:pt x="3911" y="651"/>
                    <a:pt x="3883" y="623"/>
                    <a:pt x="3838" y="605"/>
                  </a:cubicBezTo>
                  <a:cubicBezTo>
                    <a:pt x="3794" y="587"/>
                    <a:pt x="3745" y="570"/>
                    <a:pt x="3697" y="570"/>
                  </a:cubicBezTo>
                  <a:cubicBezTo>
                    <a:pt x="3695" y="570"/>
                    <a:pt x="3694" y="570"/>
                    <a:pt x="3693" y="570"/>
                  </a:cubicBezTo>
                  <a:cubicBezTo>
                    <a:pt x="3651" y="570"/>
                    <a:pt x="3611" y="586"/>
                    <a:pt x="3581" y="614"/>
                  </a:cubicBezTo>
                  <a:cubicBezTo>
                    <a:pt x="3577" y="615"/>
                    <a:pt x="3574" y="617"/>
                    <a:pt x="3570" y="620"/>
                  </a:cubicBezTo>
                  <a:cubicBezTo>
                    <a:pt x="3569" y="620"/>
                    <a:pt x="3569" y="621"/>
                    <a:pt x="3568" y="622"/>
                  </a:cubicBezTo>
                  <a:cubicBezTo>
                    <a:pt x="3458" y="592"/>
                    <a:pt x="3347" y="565"/>
                    <a:pt x="3235" y="543"/>
                  </a:cubicBezTo>
                  <a:cubicBezTo>
                    <a:pt x="3304" y="501"/>
                    <a:pt x="3365" y="447"/>
                    <a:pt x="3412" y="381"/>
                  </a:cubicBezTo>
                  <a:cubicBezTo>
                    <a:pt x="3431" y="394"/>
                    <a:pt x="3454" y="402"/>
                    <a:pt x="3478" y="402"/>
                  </a:cubicBezTo>
                  <a:cubicBezTo>
                    <a:pt x="3482" y="402"/>
                    <a:pt x="3486" y="401"/>
                    <a:pt x="3490" y="401"/>
                  </a:cubicBezTo>
                  <a:cubicBezTo>
                    <a:pt x="3538" y="398"/>
                    <a:pt x="3579" y="367"/>
                    <a:pt x="3614" y="336"/>
                  </a:cubicBezTo>
                  <a:cubicBezTo>
                    <a:pt x="3670" y="287"/>
                    <a:pt x="3719" y="216"/>
                    <a:pt x="3704" y="138"/>
                  </a:cubicBezTo>
                  <a:cubicBezTo>
                    <a:pt x="3692" y="78"/>
                    <a:pt x="3644" y="33"/>
                    <a:pt x="3587" y="33"/>
                  </a:cubicBezTo>
                  <a:cubicBezTo>
                    <a:pt x="3574" y="33"/>
                    <a:pt x="3561" y="35"/>
                    <a:pt x="3548" y="40"/>
                  </a:cubicBezTo>
                  <a:cubicBezTo>
                    <a:pt x="3508" y="52"/>
                    <a:pt x="3477" y="83"/>
                    <a:pt x="3451" y="114"/>
                  </a:cubicBezTo>
                  <a:cubicBezTo>
                    <a:pt x="3424" y="144"/>
                    <a:pt x="3400" y="178"/>
                    <a:pt x="3380" y="213"/>
                  </a:cubicBezTo>
                  <a:cubicBezTo>
                    <a:pt x="3362" y="246"/>
                    <a:pt x="3346" y="287"/>
                    <a:pt x="3351" y="325"/>
                  </a:cubicBezTo>
                  <a:cubicBezTo>
                    <a:pt x="3353" y="339"/>
                    <a:pt x="3360" y="353"/>
                    <a:pt x="3369" y="364"/>
                  </a:cubicBezTo>
                  <a:cubicBezTo>
                    <a:pt x="3316" y="435"/>
                    <a:pt x="3247" y="492"/>
                    <a:pt x="3165" y="530"/>
                  </a:cubicBezTo>
                  <a:cubicBezTo>
                    <a:pt x="3040" y="508"/>
                    <a:pt x="2912" y="497"/>
                    <a:pt x="2785" y="497"/>
                  </a:cubicBezTo>
                  <a:cubicBezTo>
                    <a:pt x="2779" y="497"/>
                    <a:pt x="2773" y="497"/>
                    <a:pt x="2766" y="497"/>
                  </a:cubicBezTo>
                  <a:cubicBezTo>
                    <a:pt x="2659" y="498"/>
                    <a:pt x="2551" y="510"/>
                    <a:pt x="2446" y="532"/>
                  </a:cubicBezTo>
                  <a:cubicBezTo>
                    <a:pt x="2480" y="497"/>
                    <a:pt x="2510" y="458"/>
                    <a:pt x="2532" y="414"/>
                  </a:cubicBezTo>
                  <a:cubicBezTo>
                    <a:pt x="2535" y="415"/>
                    <a:pt x="2538" y="416"/>
                    <a:pt x="2540" y="416"/>
                  </a:cubicBezTo>
                  <a:cubicBezTo>
                    <a:pt x="2544" y="416"/>
                    <a:pt x="2549" y="417"/>
                    <a:pt x="2553" y="417"/>
                  </a:cubicBezTo>
                  <a:cubicBezTo>
                    <a:pt x="2600" y="417"/>
                    <a:pt x="2643" y="396"/>
                    <a:pt x="2681" y="370"/>
                  </a:cubicBezTo>
                  <a:cubicBezTo>
                    <a:pt x="2717" y="344"/>
                    <a:pt x="2749" y="313"/>
                    <a:pt x="2776" y="278"/>
                  </a:cubicBezTo>
                  <a:cubicBezTo>
                    <a:pt x="2821" y="219"/>
                    <a:pt x="2839" y="142"/>
                    <a:pt x="2803" y="74"/>
                  </a:cubicBezTo>
                  <a:cubicBezTo>
                    <a:pt x="2781" y="28"/>
                    <a:pt x="2734" y="1"/>
                    <a:pt x="2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052575" y="1456325"/>
              <a:ext cx="22875" cy="5300"/>
            </a:xfrm>
            <a:custGeom>
              <a:avLst/>
              <a:gdLst/>
              <a:ahLst/>
              <a:cxnLst/>
              <a:rect l="l" t="t" r="r" b="b"/>
              <a:pathLst>
                <a:path w="915" h="212" extrusionOk="0">
                  <a:moveTo>
                    <a:pt x="75" y="1"/>
                  </a:moveTo>
                  <a:cubicBezTo>
                    <a:pt x="16" y="3"/>
                    <a:pt x="0" y="77"/>
                    <a:pt x="46" y="108"/>
                  </a:cubicBezTo>
                  <a:cubicBezTo>
                    <a:pt x="76" y="128"/>
                    <a:pt x="114" y="133"/>
                    <a:pt x="148" y="142"/>
                  </a:cubicBezTo>
                  <a:cubicBezTo>
                    <a:pt x="183" y="151"/>
                    <a:pt x="218" y="158"/>
                    <a:pt x="254" y="166"/>
                  </a:cubicBezTo>
                  <a:cubicBezTo>
                    <a:pt x="323" y="178"/>
                    <a:pt x="395" y="190"/>
                    <a:pt x="466" y="199"/>
                  </a:cubicBezTo>
                  <a:cubicBezTo>
                    <a:pt x="534" y="206"/>
                    <a:pt x="600" y="212"/>
                    <a:pt x="666" y="212"/>
                  </a:cubicBezTo>
                  <a:cubicBezTo>
                    <a:pt x="740" y="212"/>
                    <a:pt x="813" y="205"/>
                    <a:pt x="888" y="187"/>
                  </a:cubicBezTo>
                  <a:cubicBezTo>
                    <a:pt x="912" y="181"/>
                    <a:pt x="914" y="139"/>
                    <a:pt x="888" y="135"/>
                  </a:cubicBezTo>
                  <a:cubicBezTo>
                    <a:pt x="752" y="111"/>
                    <a:pt x="616" y="107"/>
                    <a:pt x="481" y="87"/>
                  </a:cubicBezTo>
                  <a:cubicBezTo>
                    <a:pt x="415" y="78"/>
                    <a:pt x="350" y="65"/>
                    <a:pt x="285" y="51"/>
                  </a:cubicBezTo>
                  <a:cubicBezTo>
                    <a:pt x="249" y="43"/>
                    <a:pt x="215" y="34"/>
                    <a:pt x="181" y="24"/>
                  </a:cubicBezTo>
                  <a:cubicBezTo>
                    <a:pt x="146" y="15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050650" y="1466825"/>
              <a:ext cx="19675" cy="6950"/>
            </a:xfrm>
            <a:custGeom>
              <a:avLst/>
              <a:gdLst/>
              <a:ahLst/>
              <a:cxnLst/>
              <a:rect l="l" t="t" r="r" b="b"/>
              <a:pathLst>
                <a:path w="787" h="278" extrusionOk="0">
                  <a:moveTo>
                    <a:pt x="109" y="0"/>
                  </a:moveTo>
                  <a:cubicBezTo>
                    <a:pt x="39" y="0"/>
                    <a:pt x="1" y="111"/>
                    <a:pt x="72" y="149"/>
                  </a:cubicBezTo>
                  <a:cubicBezTo>
                    <a:pt x="128" y="176"/>
                    <a:pt x="186" y="198"/>
                    <a:pt x="246" y="214"/>
                  </a:cubicBezTo>
                  <a:cubicBezTo>
                    <a:pt x="302" y="232"/>
                    <a:pt x="358" y="246"/>
                    <a:pt x="416" y="257"/>
                  </a:cubicBezTo>
                  <a:cubicBezTo>
                    <a:pt x="476" y="267"/>
                    <a:pt x="537" y="274"/>
                    <a:pt x="598" y="277"/>
                  </a:cubicBezTo>
                  <a:cubicBezTo>
                    <a:pt x="605" y="277"/>
                    <a:pt x="612" y="277"/>
                    <a:pt x="620" y="277"/>
                  </a:cubicBezTo>
                  <a:cubicBezTo>
                    <a:pt x="669" y="277"/>
                    <a:pt x="728" y="273"/>
                    <a:pt x="766" y="246"/>
                  </a:cubicBezTo>
                  <a:cubicBezTo>
                    <a:pt x="779" y="236"/>
                    <a:pt x="786" y="214"/>
                    <a:pt x="771" y="202"/>
                  </a:cubicBezTo>
                  <a:cubicBezTo>
                    <a:pt x="729" y="169"/>
                    <a:pt x="667" y="158"/>
                    <a:pt x="617" y="148"/>
                  </a:cubicBezTo>
                  <a:cubicBezTo>
                    <a:pt x="564" y="137"/>
                    <a:pt x="510" y="127"/>
                    <a:pt x="457" y="113"/>
                  </a:cubicBezTo>
                  <a:cubicBezTo>
                    <a:pt x="403" y="99"/>
                    <a:pt x="350" y="84"/>
                    <a:pt x="299" y="67"/>
                  </a:cubicBezTo>
                  <a:cubicBezTo>
                    <a:pt x="242" y="49"/>
                    <a:pt x="189" y="22"/>
                    <a:pt x="133" y="4"/>
                  </a:cubicBezTo>
                  <a:cubicBezTo>
                    <a:pt x="125" y="1"/>
                    <a:pt x="117" y="0"/>
                    <a:pt x="10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263125" y="1499675"/>
              <a:ext cx="41050" cy="9975"/>
            </a:xfrm>
            <a:custGeom>
              <a:avLst/>
              <a:gdLst/>
              <a:ahLst/>
              <a:cxnLst/>
              <a:rect l="l" t="t" r="r" b="b"/>
              <a:pathLst>
                <a:path w="1642" h="399" extrusionOk="0">
                  <a:moveTo>
                    <a:pt x="1493" y="0"/>
                  </a:moveTo>
                  <a:cubicBezTo>
                    <a:pt x="1464" y="0"/>
                    <a:pt x="1438" y="14"/>
                    <a:pt x="1420" y="35"/>
                  </a:cubicBezTo>
                  <a:cubicBezTo>
                    <a:pt x="1198" y="94"/>
                    <a:pt x="972" y="142"/>
                    <a:pt x="746" y="178"/>
                  </a:cubicBezTo>
                  <a:cubicBezTo>
                    <a:pt x="626" y="198"/>
                    <a:pt x="503" y="214"/>
                    <a:pt x="382" y="228"/>
                  </a:cubicBezTo>
                  <a:cubicBezTo>
                    <a:pt x="271" y="240"/>
                    <a:pt x="124" y="231"/>
                    <a:pt x="27" y="293"/>
                  </a:cubicBezTo>
                  <a:cubicBezTo>
                    <a:pt x="0" y="308"/>
                    <a:pt x="0" y="346"/>
                    <a:pt x="27" y="362"/>
                  </a:cubicBezTo>
                  <a:cubicBezTo>
                    <a:pt x="80" y="391"/>
                    <a:pt x="143" y="399"/>
                    <a:pt x="208" y="399"/>
                  </a:cubicBezTo>
                  <a:cubicBezTo>
                    <a:pt x="267" y="399"/>
                    <a:pt x="328" y="392"/>
                    <a:pt x="382" y="389"/>
                  </a:cubicBezTo>
                  <a:cubicBezTo>
                    <a:pt x="511" y="383"/>
                    <a:pt x="641" y="371"/>
                    <a:pt x="769" y="356"/>
                  </a:cubicBezTo>
                  <a:cubicBezTo>
                    <a:pt x="1027" y="325"/>
                    <a:pt x="1283" y="281"/>
                    <a:pt x="1537" y="223"/>
                  </a:cubicBezTo>
                  <a:cubicBezTo>
                    <a:pt x="1613" y="206"/>
                    <a:pt x="1641" y="99"/>
                    <a:pt x="1583" y="46"/>
                  </a:cubicBezTo>
                  <a:lnTo>
                    <a:pt x="1565" y="31"/>
                  </a:lnTo>
                  <a:cubicBezTo>
                    <a:pt x="1541" y="9"/>
                    <a:pt x="1516" y="0"/>
                    <a:pt x="1493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04675" y="1496775"/>
              <a:ext cx="6050" cy="6250"/>
            </a:xfrm>
            <a:custGeom>
              <a:avLst/>
              <a:gdLst/>
              <a:ahLst/>
              <a:cxnLst/>
              <a:rect l="l" t="t" r="r" b="b"/>
              <a:pathLst>
                <a:path w="242" h="250" extrusionOk="0">
                  <a:moveTo>
                    <a:pt x="128" y="0"/>
                  </a:moveTo>
                  <a:cubicBezTo>
                    <a:pt x="126" y="0"/>
                    <a:pt x="124" y="0"/>
                    <a:pt x="122" y="0"/>
                  </a:cubicBezTo>
                  <a:lnTo>
                    <a:pt x="89" y="5"/>
                  </a:lnTo>
                  <a:lnTo>
                    <a:pt x="62" y="16"/>
                  </a:lnTo>
                  <a:cubicBezTo>
                    <a:pt x="36" y="32"/>
                    <a:pt x="17" y="58"/>
                    <a:pt x="7" y="87"/>
                  </a:cubicBezTo>
                  <a:cubicBezTo>
                    <a:pt x="3" y="98"/>
                    <a:pt x="2" y="109"/>
                    <a:pt x="2" y="121"/>
                  </a:cubicBezTo>
                  <a:cubicBezTo>
                    <a:pt x="1" y="137"/>
                    <a:pt x="5" y="153"/>
                    <a:pt x="13" y="167"/>
                  </a:cubicBezTo>
                  <a:cubicBezTo>
                    <a:pt x="14" y="173"/>
                    <a:pt x="16" y="178"/>
                    <a:pt x="19" y="182"/>
                  </a:cubicBezTo>
                  <a:lnTo>
                    <a:pt x="19" y="183"/>
                  </a:lnTo>
                  <a:cubicBezTo>
                    <a:pt x="20" y="184"/>
                    <a:pt x="21" y="185"/>
                    <a:pt x="22" y="187"/>
                  </a:cubicBezTo>
                  <a:lnTo>
                    <a:pt x="27" y="196"/>
                  </a:lnTo>
                  <a:cubicBezTo>
                    <a:pt x="37" y="212"/>
                    <a:pt x="51" y="225"/>
                    <a:pt x="67" y="235"/>
                  </a:cubicBezTo>
                  <a:cubicBezTo>
                    <a:pt x="84" y="244"/>
                    <a:pt x="103" y="249"/>
                    <a:pt x="121" y="249"/>
                  </a:cubicBezTo>
                  <a:cubicBezTo>
                    <a:pt x="159" y="249"/>
                    <a:pt x="195" y="230"/>
                    <a:pt x="215" y="196"/>
                  </a:cubicBezTo>
                  <a:lnTo>
                    <a:pt x="221" y="187"/>
                  </a:lnTo>
                  <a:lnTo>
                    <a:pt x="223" y="183"/>
                  </a:lnTo>
                  <a:cubicBezTo>
                    <a:pt x="235" y="165"/>
                    <a:pt x="241" y="144"/>
                    <a:pt x="241" y="121"/>
                  </a:cubicBezTo>
                  <a:cubicBezTo>
                    <a:pt x="241" y="109"/>
                    <a:pt x="240" y="98"/>
                    <a:pt x="236" y="87"/>
                  </a:cubicBezTo>
                  <a:cubicBezTo>
                    <a:pt x="233" y="77"/>
                    <a:pt x="228" y="68"/>
                    <a:pt x="224" y="59"/>
                  </a:cubicBezTo>
                  <a:cubicBezTo>
                    <a:pt x="217" y="45"/>
                    <a:pt x="207" y="34"/>
                    <a:pt x="194" y="25"/>
                  </a:cubicBezTo>
                  <a:cubicBezTo>
                    <a:pt x="187" y="19"/>
                    <a:pt x="177" y="13"/>
                    <a:pt x="168" y="10"/>
                  </a:cubicBez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285950" y="1451450"/>
              <a:ext cx="16375" cy="24900"/>
            </a:xfrm>
            <a:custGeom>
              <a:avLst/>
              <a:gdLst/>
              <a:ahLst/>
              <a:cxnLst/>
              <a:rect l="l" t="t" r="r" b="b"/>
              <a:pathLst>
                <a:path w="655" h="996" extrusionOk="0">
                  <a:moveTo>
                    <a:pt x="245" y="1"/>
                  </a:moveTo>
                  <a:cubicBezTo>
                    <a:pt x="200" y="1"/>
                    <a:pt x="155" y="14"/>
                    <a:pt x="118" y="42"/>
                  </a:cubicBezTo>
                  <a:cubicBezTo>
                    <a:pt x="27" y="111"/>
                    <a:pt x="0" y="249"/>
                    <a:pt x="72" y="341"/>
                  </a:cubicBezTo>
                  <a:cubicBezTo>
                    <a:pt x="80" y="352"/>
                    <a:pt x="92" y="357"/>
                    <a:pt x="102" y="357"/>
                  </a:cubicBezTo>
                  <a:cubicBezTo>
                    <a:pt x="125" y="357"/>
                    <a:pt x="147" y="335"/>
                    <a:pt x="132" y="306"/>
                  </a:cubicBezTo>
                  <a:cubicBezTo>
                    <a:pt x="100" y="241"/>
                    <a:pt x="130" y="136"/>
                    <a:pt x="206" y="117"/>
                  </a:cubicBezTo>
                  <a:cubicBezTo>
                    <a:pt x="215" y="115"/>
                    <a:pt x="223" y="114"/>
                    <a:pt x="232" y="114"/>
                  </a:cubicBezTo>
                  <a:cubicBezTo>
                    <a:pt x="296" y="114"/>
                    <a:pt x="351" y="167"/>
                    <a:pt x="350" y="234"/>
                  </a:cubicBezTo>
                  <a:cubicBezTo>
                    <a:pt x="349" y="290"/>
                    <a:pt x="327" y="346"/>
                    <a:pt x="310" y="398"/>
                  </a:cubicBezTo>
                  <a:cubicBezTo>
                    <a:pt x="293" y="455"/>
                    <a:pt x="275" y="510"/>
                    <a:pt x="254" y="566"/>
                  </a:cubicBezTo>
                  <a:cubicBezTo>
                    <a:pt x="212" y="675"/>
                    <a:pt x="156" y="776"/>
                    <a:pt x="106" y="883"/>
                  </a:cubicBezTo>
                  <a:cubicBezTo>
                    <a:pt x="82" y="935"/>
                    <a:pt x="116" y="996"/>
                    <a:pt x="172" y="996"/>
                  </a:cubicBezTo>
                  <a:cubicBezTo>
                    <a:pt x="178" y="996"/>
                    <a:pt x="185" y="995"/>
                    <a:pt x="192" y="993"/>
                  </a:cubicBezTo>
                  <a:cubicBezTo>
                    <a:pt x="317" y="963"/>
                    <a:pt x="444" y="940"/>
                    <a:pt x="572" y="925"/>
                  </a:cubicBezTo>
                  <a:cubicBezTo>
                    <a:pt x="618" y="919"/>
                    <a:pt x="655" y="888"/>
                    <a:pt x="648" y="837"/>
                  </a:cubicBezTo>
                  <a:cubicBezTo>
                    <a:pt x="643" y="797"/>
                    <a:pt x="609" y="770"/>
                    <a:pt x="572" y="770"/>
                  </a:cubicBezTo>
                  <a:cubicBezTo>
                    <a:pt x="565" y="770"/>
                    <a:pt x="559" y="770"/>
                    <a:pt x="552" y="772"/>
                  </a:cubicBezTo>
                  <a:cubicBezTo>
                    <a:pt x="472" y="792"/>
                    <a:pt x="389" y="808"/>
                    <a:pt x="307" y="823"/>
                  </a:cubicBezTo>
                  <a:cubicBezTo>
                    <a:pt x="352" y="724"/>
                    <a:pt x="392" y="621"/>
                    <a:pt x="424" y="517"/>
                  </a:cubicBezTo>
                  <a:cubicBezTo>
                    <a:pt x="465" y="384"/>
                    <a:pt x="532" y="206"/>
                    <a:pt x="429" y="85"/>
                  </a:cubicBezTo>
                  <a:cubicBezTo>
                    <a:pt x="384" y="32"/>
                    <a:pt x="314" y="1"/>
                    <a:pt x="24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050850" y="1485225"/>
              <a:ext cx="18050" cy="21875"/>
            </a:xfrm>
            <a:custGeom>
              <a:avLst/>
              <a:gdLst/>
              <a:ahLst/>
              <a:cxnLst/>
              <a:rect l="l" t="t" r="r" b="b"/>
              <a:pathLst>
                <a:path w="722" h="875" extrusionOk="0">
                  <a:moveTo>
                    <a:pt x="61" y="1"/>
                  </a:moveTo>
                  <a:cubicBezTo>
                    <a:pt x="39" y="1"/>
                    <a:pt x="21" y="16"/>
                    <a:pt x="19" y="42"/>
                  </a:cubicBezTo>
                  <a:cubicBezTo>
                    <a:pt x="14" y="144"/>
                    <a:pt x="4" y="245"/>
                    <a:pt x="3" y="346"/>
                  </a:cubicBezTo>
                  <a:cubicBezTo>
                    <a:pt x="1" y="447"/>
                    <a:pt x="8" y="549"/>
                    <a:pt x="15" y="649"/>
                  </a:cubicBezTo>
                  <a:cubicBezTo>
                    <a:pt x="15" y="654"/>
                    <a:pt x="19" y="658"/>
                    <a:pt x="24" y="658"/>
                  </a:cubicBezTo>
                  <a:cubicBezTo>
                    <a:pt x="27" y="658"/>
                    <a:pt x="30" y="656"/>
                    <a:pt x="31" y="652"/>
                  </a:cubicBezTo>
                  <a:cubicBezTo>
                    <a:pt x="50" y="552"/>
                    <a:pt x="69" y="453"/>
                    <a:pt x="82" y="352"/>
                  </a:cubicBezTo>
                  <a:cubicBezTo>
                    <a:pt x="92" y="270"/>
                    <a:pt x="96" y="188"/>
                    <a:pt x="101" y="104"/>
                  </a:cubicBezTo>
                  <a:cubicBezTo>
                    <a:pt x="178" y="137"/>
                    <a:pt x="257" y="165"/>
                    <a:pt x="339" y="188"/>
                  </a:cubicBezTo>
                  <a:cubicBezTo>
                    <a:pt x="389" y="200"/>
                    <a:pt x="439" y="212"/>
                    <a:pt x="491" y="221"/>
                  </a:cubicBezTo>
                  <a:cubicBezTo>
                    <a:pt x="528" y="227"/>
                    <a:pt x="568" y="236"/>
                    <a:pt x="607" y="239"/>
                  </a:cubicBezTo>
                  <a:cubicBezTo>
                    <a:pt x="603" y="245"/>
                    <a:pt x="601" y="253"/>
                    <a:pt x="600" y="260"/>
                  </a:cubicBezTo>
                  <a:cubicBezTo>
                    <a:pt x="595" y="306"/>
                    <a:pt x="604" y="353"/>
                    <a:pt x="607" y="399"/>
                  </a:cubicBezTo>
                  <a:cubicBezTo>
                    <a:pt x="611" y="447"/>
                    <a:pt x="615" y="497"/>
                    <a:pt x="618" y="545"/>
                  </a:cubicBezTo>
                  <a:cubicBezTo>
                    <a:pt x="622" y="622"/>
                    <a:pt x="625" y="698"/>
                    <a:pt x="628" y="775"/>
                  </a:cubicBezTo>
                  <a:cubicBezTo>
                    <a:pt x="447" y="742"/>
                    <a:pt x="269" y="689"/>
                    <a:pt x="99" y="616"/>
                  </a:cubicBezTo>
                  <a:cubicBezTo>
                    <a:pt x="94" y="614"/>
                    <a:pt x="89" y="613"/>
                    <a:pt x="85" y="613"/>
                  </a:cubicBezTo>
                  <a:cubicBezTo>
                    <a:pt x="52" y="613"/>
                    <a:pt x="30" y="659"/>
                    <a:pt x="65" y="675"/>
                  </a:cubicBezTo>
                  <a:cubicBezTo>
                    <a:pt x="255" y="767"/>
                    <a:pt x="456" y="833"/>
                    <a:pt x="664" y="873"/>
                  </a:cubicBezTo>
                  <a:cubicBezTo>
                    <a:pt x="668" y="874"/>
                    <a:pt x="672" y="874"/>
                    <a:pt x="675" y="874"/>
                  </a:cubicBezTo>
                  <a:cubicBezTo>
                    <a:pt x="700" y="874"/>
                    <a:pt x="721" y="855"/>
                    <a:pt x="721" y="829"/>
                  </a:cubicBezTo>
                  <a:cubicBezTo>
                    <a:pt x="720" y="733"/>
                    <a:pt x="717" y="636"/>
                    <a:pt x="713" y="539"/>
                  </a:cubicBezTo>
                  <a:cubicBezTo>
                    <a:pt x="711" y="492"/>
                    <a:pt x="709" y="446"/>
                    <a:pt x="705" y="399"/>
                  </a:cubicBezTo>
                  <a:cubicBezTo>
                    <a:pt x="702" y="349"/>
                    <a:pt x="703" y="297"/>
                    <a:pt x="690" y="248"/>
                  </a:cubicBezTo>
                  <a:cubicBezTo>
                    <a:pt x="688" y="240"/>
                    <a:pt x="684" y="234"/>
                    <a:pt x="679" y="228"/>
                  </a:cubicBezTo>
                  <a:cubicBezTo>
                    <a:pt x="705" y="206"/>
                    <a:pt x="705" y="160"/>
                    <a:pt x="665" y="149"/>
                  </a:cubicBezTo>
                  <a:cubicBezTo>
                    <a:pt x="617" y="137"/>
                    <a:pt x="564" y="137"/>
                    <a:pt x="515" y="130"/>
                  </a:cubicBezTo>
                  <a:cubicBezTo>
                    <a:pt x="467" y="122"/>
                    <a:pt x="417" y="113"/>
                    <a:pt x="369" y="101"/>
                  </a:cubicBezTo>
                  <a:cubicBezTo>
                    <a:pt x="271" y="76"/>
                    <a:pt x="176" y="45"/>
                    <a:pt x="83" y="6"/>
                  </a:cubicBezTo>
                  <a:cubicBezTo>
                    <a:pt x="76" y="3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 rot="584531">
            <a:off x="5685359" y="1695003"/>
            <a:ext cx="497741" cy="727679"/>
            <a:chOff x="8228637" y="1569865"/>
            <a:chExt cx="577677" cy="844542"/>
          </a:xfrm>
        </p:grpSpPr>
        <p:sp>
          <p:nvSpPr>
            <p:cNvPr id="111" name="Google Shape;111;p15"/>
            <p:cNvSpPr/>
            <p:nvPr/>
          </p:nvSpPr>
          <p:spPr>
            <a:xfrm>
              <a:off x="8228637" y="1641952"/>
              <a:ext cx="577677" cy="772455"/>
            </a:xfrm>
            <a:custGeom>
              <a:avLst/>
              <a:gdLst/>
              <a:ahLst/>
              <a:cxnLst/>
              <a:rect l="l" t="t" r="r" b="b"/>
              <a:pathLst>
                <a:path w="5511" h="7369" extrusionOk="0">
                  <a:moveTo>
                    <a:pt x="1505" y="0"/>
                  </a:moveTo>
                  <a:lnTo>
                    <a:pt x="1505" y="0"/>
                  </a:lnTo>
                  <a:cubicBezTo>
                    <a:pt x="1505" y="1"/>
                    <a:pt x="1505" y="1"/>
                    <a:pt x="1505" y="1"/>
                  </a:cubicBezTo>
                  <a:lnTo>
                    <a:pt x="1505" y="1"/>
                  </a:lnTo>
                  <a:cubicBezTo>
                    <a:pt x="1505" y="1"/>
                    <a:pt x="1505" y="1"/>
                    <a:pt x="1505" y="0"/>
                  </a:cubicBezTo>
                  <a:close/>
                  <a:moveTo>
                    <a:pt x="4003" y="0"/>
                  </a:moveTo>
                  <a:lnTo>
                    <a:pt x="4003" y="1"/>
                  </a:lnTo>
                  <a:lnTo>
                    <a:pt x="4003" y="1"/>
                  </a:lnTo>
                  <a:cubicBezTo>
                    <a:pt x="4004" y="1"/>
                    <a:pt x="4004" y="1"/>
                    <a:pt x="4003" y="0"/>
                  </a:cubicBezTo>
                  <a:close/>
                  <a:moveTo>
                    <a:pt x="1505" y="1"/>
                  </a:moveTo>
                  <a:cubicBezTo>
                    <a:pt x="1501" y="206"/>
                    <a:pt x="1495" y="411"/>
                    <a:pt x="1490" y="616"/>
                  </a:cubicBezTo>
                  <a:cubicBezTo>
                    <a:pt x="1491" y="646"/>
                    <a:pt x="1489" y="675"/>
                    <a:pt x="1482" y="704"/>
                  </a:cubicBezTo>
                  <a:cubicBezTo>
                    <a:pt x="1482" y="704"/>
                    <a:pt x="1482" y="704"/>
                    <a:pt x="1482" y="704"/>
                  </a:cubicBezTo>
                  <a:lnTo>
                    <a:pt x="1482" y="704"/>
                  </a:lnTo>
                  <a:cubicBezTo>
                    <a:pt x="1482" y="704"/>
                    <a:pt x="1504" y="828"/>
                    <a:pt x="900" y="1346"/>
                  </a:cubicBezTo>
                  <a:cubicBezTo>
                    <a:pt x="583" y="1616"/>
                    <a:pt x="293" y="1921"/>
                    <a:pt x="224" y="2339"/>
                  </a:cubicBezTo>
                  <a:cubicBezTo>
                    <a:pt x="218" y="2355"/>
                    <a:pt x="213" y="2371"/>
                    <a:pt x="210" y="2388"/>
                  </a:cubicBezTo>
                  <a:lnTo>
                    <a:pt x="215" y="2414"/>
                  </a:lnTo>
                  <a:cubicBezTo>
                    <a:pt x="211" y="2445"/>
                    <a:pt x="206" y="2475"/>
                    <a:pt x="205" y="2506"/>
                  </a:cubicBezTo>
                  <a:lnTo>
                    <a:pt x="33" y="6154"/>
                  </a:lnTo>
                  <a:cubicBezTo>
                    <a:pt x="1" y="6788"/>
                    <a:pt x="571" y="7332"/>
                    <a:pt x="1309" y="7351"/>
                  </a:cubicBezTo>
                  <a:cubicBezTo>
                    <a:pt x="1791" y="7363"/>
                    <a:pt x="2273" y="7369"/>
                    <a:pt x="2755" y="7369"/>
                  </a:cubicBezTo>
                  <a:cubicBezTo>
                    <a:pt x="3237" y="7369"/>
                    <a:pt x="3719" y="7363"/>
                    <a:pt x="4201" y="7351"/>
                  </a:cubicBezTo>
                  <a:cubicBezTo>
                    <a:pt x="4940" y="7332"/>
                    <a:pt x="5511" y="6788"/>
                    <a:pt x="5478" y="6154"/>
                  </a:cubicBezTo>
                  <a:cubicBezTo>
                    <a:pt x="5419" y="4899"/>
                    <a:pt x="5360" y="3644"/>
                    <a:pt x="5300" y="2389"/>
                  </a:cubicBezTo>
                  <a:cubicBezTo>
                    <a:pt x="5297" y="2371"/>
                    <a:pt x="5292" y="2353"/>
                    <a:pt x="5285" y="2336"/>
                  </a:cubicBezTo>
                  <a:cubicBezTo>
                    <a:pt x="5212" y="1927"/>
                    <a:pt x="4915" y="1622"/>
                    <a:pt x="4591" y="1348"/>
                  </a:cubicBezTo>
                  <a:cubicBezTo>
                    <a:pt x="4095" y="928"/>
                    <a:pt x="4029" y="706"/>
                    <a:pt x="4028" y="706"/>
                  </a:cubicBezTo>
                  <a:cubicBezTo>
                    <a:pt x="4020" y="691"/>
                    <a:pt x="4019" y="634"/>
                    <a:pt x="4018" y="615"/>
                  </a:cubicBezTo>
                  <a:lnTo>
                    <a:pt x="4003" y="1"/>
                  </a:lnTo>
                  <a:lnTo>
                    <a:pt x="4003" y="1"/>
                  </a:lnTo>
                  <a:cubicBezTo>
                    <a:pt x="3984" y="7"/>
                    <a:pt x="3278" y="11"/>
                    <a:pt x="2622" y="11"/>
                  </a:cubicBezTo>
                  <a:cubicBezTo>
                    <a:pt x="2047" y="11"/>
                    <a:pt x="1509" y="8"/>
                    <a:pt x="1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8333250" y="1569865"/>
              <a:ext cx="366459" cy="79038"/>
            </a:xfrm>
            <a:custGeom>
              <a:avLst/>
              <a:gdLst/>
              <a:ahLst/>
              <a:cxnLst/>
              <a:rect l="l" t="t" r="r" b="b"/>
              <a:pathLst>
                <a:path w="3496" h="754" extrusionOk="0">
                  <a:moveTo>
                    <a:pt x="301" y="1"/>
                  </a:moveTo>
                  <a:cubicBezTo>
                    <a:pt x="145" y="1"/>
                    <a:pt x="16" y="124"/>
                    <a:pt x="10" y="281"/>
                  </a:cubicBezTo>
                  <a:lnTo>
                    <a:pt x="4" y="434"/>
                  </a:lnTo>
                  <a:cubicBezTo>
                    <a:pt x="0" y="595"/>
                    <a:pt x="127" y="729"/>
                    <a:pt x="289" y="733"/>
                  </a:cubicBezTo>
                  <a:cubicBezTo>
                    <a:pt x="775" y="747"/>
                    <a:pt x="1262" y="753"/>
                    <a:pt x="1748" y="753"/>
                  </a:cubicBezTo>
                  <a:cubicBezTo>
                    <a:pt x="2235" y="753"/>
                    <a:pt x="2721" y="747"/>
                    <a:pt x="3207" y="733"/>
                  </a:cubicBezTo>
                  <a:cubicBezTo>
                    <a:pt x="3369" y="729"/>
                    <a:pt x="3496" y="595"/>
                    <a:pt x="3492" y="434"/>
                  </a:cubicBezTo>
                  <a:cubicBezTo>
                    <a:pt x="3490" y="383"/>
                    <a:pt x="3489" y="331"/>
                    <a:pt x="3486" y="281"/>
                  </a:cubicBezTo>
                  <a:cubicBezTo>
                    <a:pt x="3480" y="124"/>
                    <a:pt x="3351" y="1"/>
                    <a:pt x="3195" y="1"/>
                  </a:cubicBezTo>
                  <a:cubicBezTo>
                    <a:pt x="3192" y="1"/>
                    <a:pt x="3190" y="1"/>
                    <a:pt x="3187" y="1"/>
                  </a:cubicBezTo>
                  <a:cubicBezTo>
                    <a:pt x="2707" y="14"/>
                    <a:pt x="2227" y="21"/>
                    <a:pt x="1748" y="21"/>
                  </a:cubicBezTo>
                  <a:cubicBezTo>
                    <a:pt x="1268" y="21"/>
                    <a:pt x="789" y="14"/>
                    <a:pt x="309" y="1"/>
                  </a:cubicBezTo>
                  <a:cubicBezTo>
                    <a:pt x="306" y="1"/>
                    <a:pt x="30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237128" y="1932317"/>
              <a:ext cx="558285" cy="354413"/>
            </a:xfrm>
            <a:custGeom>
              <a:avLst/>
              <a:gdLst/>
              <a:ahLst/>
              <a:cxnLst/>
              <a:rect l="l" t="t" r="r" b="b"/>
              <a:pathLst>
                <a:path w="5326" h="3381" extrusionOk="0">
                  <a:moveTo>
                    <a:pt x="5186" y="0"/>
                  </a:moveTo>
                  <a:cubicBezTo>
                    <a:pt x="5186" y="0"/>
                    <a:pt x="5186" y="0"/>
                    <a:pt x="5186" y="0"/>
                  </a:cubicBezTo>
                  <a:lnTo>
                    <a:pt x="5186" y="0"/>
                  </a:lnTo>
                  <a:cubicBezTo>
                    <a:pt x="5186" y="0"/>
                    <a:pt x="5186" y="0"/>
                    <a:pt x="5186" y="0"/>
                  </a:cubicBezTo>
                  <a:close/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43" y="0"/>
                    <a:pt x="143" y="0"/>
                  </a:cubicBezTo>
                  <a:lnTo>
                    <a:pt x="143" y="0"/>
                  </a:lnTo>
                  <a:cubicBezTo>
                    <a:pt x="143" y="0"/>
                    <a:pt x="143" y="0"/>
                    <a:pt x="143" y="0"/>
                  </a:cubicBezTo>
                  <a:close/>
                  <a:moveTo>
                    <a:pt x="1" y="3032"/>
                  </a:moveTo>
                  <a:cubicBezTo>
                    <a:pt x="1" y="3032"/>
                    <a:pt x="1" y="3032"/>
                    <a:pt x="1" y="3032"/>
                  </a:cubicBezTo>
                  <a:cubicBezTo>
                    <a:pt x="1" y="3032"/>
                    <a:pt x="1" y="3032"/>
                    <a:pt x="1" y="3032"/>
                  </a:cubicBezTo>
                  <a:close/>
                  <a:moveTo>
                    <a:pt x="5326" y="3033"/>
                  </a:moveTo>
                  <a:cubicBezTo>
                    <a:pt x="5326" y="3033"/>
                    <a:pt x="5326" y="3033"/>
                    <a:pt x="5326" y="3033"/>
                  </a:cubicBezTo>
                  <a:cubicBezTo>
                    <a:pt x="5326" y="3033"/>
                    <a:pt x="5326" y="3033"/>
                    <a:pt x="5326" y="3033"/>
                  </a:cubicBezTo>
                  <a:close/>
                  <a:moveTo>
                    <a:pt x="5186" y="0"/>
                  </a:moveTo>
                  <a:cubicBezTo>
                    <a:pt x="5184" y="1"/>
                    <a:pt x="3964" y="261"/>
                    <a:pt x="2618" y="261"/>
                  </a:cubicBezTo>
                  <a:cubicBezTo>
                    <a:pt x="2605" y="261"/>
                    <a:pt x="2591" y="261"/>
                    <a:pt x="2577" y="261"/>
                  </a:cubicBezTo>
                  <a:cubicBezTo>
                    <a:pt x="2575" y="261"/>
                    <a:pt x="2572" y="261"/>
                    <a:pt x="2570" y="261"/>
                  </a:cubicBezTo>
                  <a:cubicBezTo>
                    <a:pt x="1317" y="261"/>
                    <a:pt x="145" y="1"/>
                    <a:pt x="143" y="0"/>
                  </a:cubicBezTo>
                  <a:lnTo>
                    <a:pt x="143" y="0"/>
                  </a:lnTo>
                  <a:cubicBezTo>
                    <a:pt x="96" y="1011"/>
                    <a:pt x="49" y="2022"/>
                    <a:pt x="1" y="3032"/>
                  </a:cubicBezTo>
                  <a:lnTo>
                    <a:pt x="1" y="3032"/>
                  </a:lnTo>
                  <a:cubicBezTo>
                    <a:pt x="1" y="3032"/>
                    <a:pt x="1" y="3032"/>
                    <a:pt x="1" y="3032"/>
                  </a:cubicBezTo>
                  <a:cubicBezTo>
                    <a:pt x="8" y="3032"/>
                    <a:pt x="912" y="3374"/>
                    <a:pt x="2572" y="3381"/>
                  </a:cubicBezTo>
                  <a:cubicBezTo>
                    <a:pt x="4335" y="3381"/>
                    <a:pt x="5316" y="3033"/>
                    <a:pt x="5326" y="3033"/>
                  </a:cubicBezTo>
                  <a:cubicBezTo>
                    <a:pt x="5326" y="3033"/>
                    <a:pt x="5326" y="3033"/>
                    <a:pt x="5326" y="3033"/>
                  </a:cubicBezTo>
                  <a:lnTo>
                    <a:pt x="5326" y="3033"/>
                  </a:lnTo>
                  <a:cubicBezTo>
                    <a:pt x="5280" y="2023"/>
                    <a:pt x="5233" y="1012"/>
                    <a:pt x="5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283983" y="1977078"/>
              <a:ext cx="45703" cy="14256"/>
            </a:xfrm>
            <a:custGeom>
              <a:avLst/>
              <a:gdLst/>
              <a:ahLst/>
              <a:cxnLst/>
              <a:rect l="l" t="t" r="r" b="b"/>
              <a:pathLst>
                <a:path w="436" h="136" extrusionOk="0">
                  <a:moveTo>
                    <a:pt x="150" y="1"/>
                  </a:moveTo>
                  <a:cubicBezTo>
                    <a:pt x="115" y="1"/>
                    <a:pt x="80" y="3"/>
                    <a:pt x="46" y="6"/>
                  </a:cubicBezTo>
                  <a:cubicBezTo>
                    <a:pt x="21" y="7"/>
                    <a:pt x="2" y="27"/>
                    <a:pt x="1" y="51"/>
                  </a:cubicBezTo>
                  <a:cubicBezTo>
                    <a:pt x="2" y="75"/>
                    <a:pt x="21" y="95"/>
                    <a:pt x="46" y="95"/>
                  </a:cubicBezTo>
                  <a:cubicBezTo>
                    <a:pt x="59" y="95"/>
                    <a:pt x="72" y="94"/>
                    <a:pt x="85" y="94"/>
                  </a:cubicBezTo>
                  <a:cubicBezTo>
                    <a:pt x="125" y="94"/>
                    <a:pt x="166" y="97"/>
                    <a:pt x="206" y="103"/>
                  </a:cubicBezTo>
                  <a:cubicBezTo>
                    <a:pt x="234" y="106"/>
                    <a:pt x="261" y="111"/>
                    <a:pt x="288" y="118"/>
                  </a:cubicBezTo>
                  <a:cubicBezTo>
                    <a:pt x="301" y="121"/>
                    <a:pt x="313" y="124"/>
                    <a:pt x="326" y="128"/>
                  </a:cubicBezTo>
                  <a:cubicBezTo>
                    <a:pt x="340" y="133"/>
                    <a:pt x="355" y="136"/>
                    <a:pt x="369" y="136"/>
                  </a:cubicBezTo>
                  <a:cubicBezTo>
                    <a:pt x="374" y="136"/>
                    <a:pt x="379" y="136"/>
                    <a:pt x="385" y="135"/>
                  </a:cubicBezTo>
                  <a:cubicBezTo>
                    <a:pt x="423" y="127"/>
                    <a:pt x="436" y="72"/>
                    <a:pt x="408" y="47"/>
                  </a:cubicBezTo>
                  <a:cubicBezTo>
                    <a:pt x="380" y="22"/>
                    <a:pt x="343" y="20"/>
                    <a:pt x="310" y="15"/>
                  </a:cubicBezTo>
                  <a:cubicBezTo>
                    <a:pt x="280" y="10"/>
                    <a:pt x="250" y="6"/>
                    <a:pt x="219" y="3"/>
                  </a:cubicBezTo>
                  <a:cubicBezTo>
                    <a:pt x="196" y="1"/>
                    <a:pt x="173" y="1"/>
                    <a:pt x="15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283983" y="2000663"/>
              <a:ext cx="36373" cy="12474"/>
            </a:xfrm>
            <a:custGeom>
              <a:avLst/>
              <a:gdLst/>
              <a:ahLst/>
              <a:cxnLst/>
              <a:rect l="l" t="t" r="r" b="b"/>
              <a:pathLst>
                <a:path w="347" h="119" extrusionOk="0">
                  <a:moveTo>
                    <a:pt x="256" y="0"/>
                  </a:moveTo>
                  <a:cubicBezTo>
                    <a:pt x="243" y="0"/>
                    <a:pt x="230" y="2"/>
                    <a:pt x="218" y="6"/>
                  </a:cubicBezTo>
                  <a:lnTo>
                    <a:pt x="157" y="17"/>
                  </a:lnTo>
                  <a:cubicBezTo>
                    <a:pt x="137" y="19"/>
                    <a:pt x="116" y="23"/>
                    <a:pt x="97" y="28"/>
                  </a:cubicBezTo>
                  <a:cubicBezTo>
                    <a:pt x="77" y="35"/>
                    <a:pt x="56" y="41"/>
                    <a:pt x="36" y="48"/>
                  </a:cubicBezTo>
                  <a:cubicBezTo>
                    <a:pt x="1" y="59"/>
                    <a:pt x="8" y="112"/>
                    <a:pt x="45" y="113"/>
                  </a:cubicBezTo>
                  <a:cubicBezTo>
                    <a:pt x="67" y="115"/>
                    <a:pt x="87" y="117"/>
                    <a:pt x="109" y="118"/>
                  </a:cubicBezTo>
                  <a:cubicBezTo>
                    <a:pt x="114" y="118"/>
                    <a:pt x="120" y="119"/>
                    <a:pt x="125" y="119"/>
                  </a:cubicBezTo>
                  <a:cubicBezTo>
                    <a:pt x="141" y="119"/>
                    <a:pt x="156" y="118"/>
                    <a:pt x="171" y="116"/>
                  </a:cubicBezTo>
                  <a:lnTo>
                    <a:pt x="232" y="113"/>
                  </a:lnTo>
                  <a:cubicBezTo>
                    <a:pt x="246" y="113"/>
                    <a:pt x="259" y="112"/>
                    <a:pt x="272" y="110"/>
                  </a:cubicBezTo>
                  <a:cubicBezTo>
                    <a:pt x="285" y="105"/>
                    <a:pt x="298" y="100"/>
                    <a:pt x="311" y="93"/>
                  </a:cubicBezTo>
                  <a:cubicBezTo>
                    <a:pt x="346" y="74"/>
                    <a:pt x="337" y="16"/>
                    <a:pt x="299" y="7"/>
                  </a:cubicBezTo>
                  <a:cubicBezTo>
                    <a:pt x="287" y="4"/>
                    <a:pt x="276" y="2"/>
                    <a:pt x="264" y="1"/>
                  </a:cubicBezTo>
                  <a:cubicBezTo>
                    <a:pt x="261" y="0"/>
                    <a:pt x="259" y="0"/>
                    <a:pt x="25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8662707" y="1979489"/>
              <a:ext cx="35220" cy="32286"/>
            </a:xfrm>
            <a:custGeom>
              <a:avLst/>
              <a:gdLst/>
              <a:ahLst/>
              <a:cxnLst/>
              <a:rect l="l" t="t" r="r" b="b"/>
              <a:pathLst>
                <a:path w="336" h="308" extrusionOk="0">
                  <a:moveTo>
                    <a:pt x="201" y="44"/>
                  </a:moveTo>
                  <a:lnTo>
                    <a:pt x="208" y="48"/>
                  </a:lnTo>
                  <a:cubicBezTo>
                    <a:pt x="203" y="46"/>
                    <a:pt x="203" y="45"/>
                    <a:pt x="201" y="44"/>
                  </a:cubicBezTo>
                  <a:close/>
                  <a:moveTo>
                    <a:pt x="208" y="48"/>
                  </a:moveTo>
                  <a:lnTo>
                    <a:pt x="212" y="50"/>
                  </a:lnTo>
                  <a:lnTo>
                    <a:pt x="212" y="50"/>
                  </a:lnTo>
                  <a:cubicBezTo>
                    <a:pt x="211" y="49"/>
                    <a:pt x="209" y="49"/>
                    <a:pt x="208" y="48"/>
                  </a:cubicBezTo>
                  <a:close/>
                  <a:moveTo>
                    <a:pt x="170" y="1"/>
                  </a:moveTo>
                  <a:cubicBezTo>
                    <a:pt x="151" y="1"/>
                    <a:pt x="134" y="4"/>
                    <a:pt x="117" y="9"/>
                  </a:cubicBezTo>
                  <a:cubicBezTo>
                    <a:pt x="90" y="17"/>
                    <a:pt x="65" y="32"/>
                    <a:pt x="46" y="51"/>
                  </a:cubicBezTo>
                  <a:cubicBezTo>
                    <a:pt x="24" y="74"/>
                    <a:pt x="10" y="104"/>
                    <a:pt x="8" y="136"/>
                  </a:cubicBezTo>
                  <a:cubicBezTo>
                    <a:pt x="0" y="194"/>
                    <a:pt x="40" y="252"/>
                    <a:pt x="89" y="277"/>
                  </a:cubicBezTo>
                  <a:cubicBezTo>
                    <a:pt x="94" y="281"/>
                    <a:pt x="101" y="283"/>
                    <a:pt x="106" y="285"/>
                  </a:cubicBezTo>
                  <a:cubicBezTo>
                    <a:pt x="111" y="288"/>
                    <a:pt x="117" y="291"/>
                    <a:pt x="122" y="293"/>
                  </a:cubicBezTo>
                  <a:cubicBezTo>
                    <a:pt x="140" y="302"/>
                    <a:pt x="161" y="307"/>
                    <a:pt x="181" y="307"/>
                  </a:cubicBezTo>
                  <a:cubicBezTo>
                    <a:pt x="203" y="306"/>
                    <a:pt x="225" y="301"/>
                    <a:pt x="244" y="291"/>
                  </a:cubicBezTo>
                  <a:cubicBezTo>
                    <a:pt x="277" y="273"/>
                    <a:pt x="302" y="243"/>
                    <a:pt x="313" y="207"/>
                  </a:cubicBezTo>
                  <a:cubicBezTo>
                    <a:pt x="336" y="151"/>
                    <a:pt x="322" y="77"/>
                    <a:pt x="274" y="38"/>
                  </a:cubicBezTo>
                  <a:cubicBezTo>
                    <a:pt x="253" y="20"/>
                    <a:pt x="228" y="8"/>
                    <a:pt x="201" y="4"/>
                  </a:cubicBezTo>
                  <a:cubicBezTo>
                    <a:pt x="191" y="2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713965" y="1985464"/>
              <a:ext cx="44759" cy="17506"/>
            </a:xfrm>
            <a:custGeom>
              <a:avLst/>
              <a:gdLst/>
              <a:ahLst/>
              <a:cxnLst/>
              <a:rect l="l" t="t" r="r" b="b"/>
              <a:pathLst>
                <a:path w="427" h="167" extrusionOk="0">
                  <a:moveTo>
                    <a:pt x="355" y="0"/>
                  </a:moveTo>
                  <a:cubicBezTo>
                    <a:pt x="350" y="0"/>
                    <a:pt x="344" y="1"/>
                    <a:pt x="339" y="3"/>
                  </a:cubicBezTo>
                  <a:cubicBezTo>
                    <a:pt x="293" y="22"/>
                    <a:pt x="245" y="34"/>
                    <a:pt x="195" y="43"/>
                  </a:cubicBezTo>
                  <a:lnTo>
                    <a:pt x="179" y="45"/>
                  </a:lnTo>
                  <a:lnTo>
                    <a:pt x="171" y="46"/>
                  </a:lnTo>
                  <a:cubicBezTo>
                    <a:pt x="159" y="47"/>
                    <a:pt x="147" y="48"/>
                    <a:pt x="136" y="49"/>
                  </a:cubicBezTo>
                  <a:cubicBezTo>
                    <a:pt x="121" y="51"/>
                    <a:pt x="105" y="51"/>
                    <a:pt x="90" y="51"/>
                  </a:cubicBezTo>
                  <a:cubicBezTo>
                    <a:pt x="80" y="51"/>
                    <a:pt x="69" y="51"/>
                    <a:pt x="59" y="50"/>
                  </a:cubicBezTo>
                  <a:cubicBezTo>
                    <a:pt x="27" y="50"/>
                    <a:pt x="1" y="76"/>
                    <a:pt x="1" y="108"/>
                  </a:cubicBezTo>
                  <a:cubicBezTo>
                    <a:pt x="2" y="139"/>
                    <a:pt x="27" y="164"/>
                    <a:pt x="59" y="165"/>
                  </a:cubicBezTo>
                  <a:cubicBezTo>
                    <a:pt x="77" y="166"/>
                    <a:pt x="96" y="167"/>
                    <a:pt x="114" y="167"/>
                  </a:cubicBezTo>
                  <a:cubicBezTo>
                    <a:pt x="202" y="167"/>
                    <a:pt x="289" y="152"/>
                    <a:pt x="373" y="123"/>
                  </a:cubicBezTo>
                  <a:cubicBezTo>
                    <a:pt x="403" y="113"/>
                    <a:pt x="426" y="80"/>
                    <a:pt x="416" y="47"/>
                  </a:cubicBezTo>
                  <a:cubicBezTo>
                    <a:pt x="408" y="22"/>
                    <a:pt x="382" y="0"/>
                    <a:pt x="355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459980" y="2233480"/>
              <a:ext cx="122852" cy="17086"/>
            </a:xfrm>
            <a:custGeom>
              <a:avLst/>
              <a:gdLst/>
              <a:ahLst/>
              <a:cxnLst/>
              <a:rect l="l" t="t" r="r" b="b"/>
              <a:pathLst>
                <a:path w="1172" h="163" extrusionOk="0">
                  <a:moveTo>
                    <a:pt x="1094" y="1"/>
                  </a:moveTo>
                  <a:cubicBezTo>
                    <a:pt x="1092" y="1"/>
                    <a:pt x="1090" y="1"/>
                    <a:pt x="1089" y="1"/>
                  </a:cubicBezTo>
                  <a:cubicBezTo>
                    <a:pt x="913" y="24"/>
                    <a:pt x="737" y="37"/>
                    <a:pt x="560" y="41"/>
                  </a:cubicBezTo>
                  <a:cubicBezTo>
                    <a:pt x="544" y="41"/>
                    <a:pt x="528" y="41"/>
                    <a:pt x="511" y="41"/>
                  </a:cubicBezTo>
                  <a:cubicBezTo>
                    <a:pt x="394" y="41"/>
                    <a:pt x="275" y="32"/>
                    <a:pt x="157" y="32"/>
                  </a:cubicBezTo>
                  <a:cubicBezTo>
                    <a:pt x="116" y="32"/>
                    <a:pt x="75" y="33"/>
                    <a:pt x="33" y="36"/>
                  </a:cubicBezTo>
                  <a:cubicBezTo>
                    <a:pt x="6" y="36"/>
                    <a:pt x="0" y="75"/>
                    <a:pt x="27" y="83"/>
                  </a:cubicBezTo>
                  <a:cubicBezTo>
                    <a:pt x="191" y="144"/>
                    <a:pt x="377" y="152"/>
                    <a:pt x="550" y="159"/>
                  </a:cubicBezTo>
                  <a:cubicBezTo>
                    <a:pt x="598" y="161"/>
                    <a:pt x="647" y="162"/>
                    <a:pt x="695" y="162"/>
                  </a:cubicBezTo>
                  <a:cubicBezTo>
                    <a:pt x="827" y="162"/>
                    <a:pt x="958" y="155"/>
                    <a:pt x="1089" y="140"/>
                  </a:cubicBezTo>
                  <a:cubicBezTo>
                    <a:pt x="1120" y="138"/>
                    <a:pt x="1146" y="118"/>
                    <a:pt x="1156" y="89"/>
                  </a:cubicBezTo>
                  <a:cubicBezTo>
                    <a:pt x="1156" y="89"/>
                    <a:pt x="1156" y="90"/>
                    <a:pt x="1156" y="91"/>
                  </a:cubicBezTo>
                  <a:cubicBezTo>
                    <a:pt x="1172" y="74"/>
                    <a:pt x="1169" y="46"/>
                    <a:pt x="1148" y="33"/>
                  </a:cubicBezTo>
                  <a:lnTo>
                    <a:pt x="1148" y="35"/>
                  </a:lnTo>
                  <a:cubicBezTo>
                    <a:pt x="1136" y="18"/>
                    <a:pt x="1117" y="1"/>
                    <a:pt x="109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320362" y="2035688"/>
              <a:ext cx="351062" cy="175219"/>
            </a:xfrm>
            <a:custGeom>
              <a:avLst/>
              <a:gdLst/>
              <a:ahLst/>
              <a:cxnLst/>
              <a:rect l="l" t="t" r="r" b="b"/>
              <a:pathLst>
                <a:path w="3937" h="1965" extrusionOk="0">
                  <a:moveTo>
                    <a:pt x="3639" y="131"/>
                  </a:moveTo>
                  <a:cubicBezTo>
                    <a:pt x="3602" y="205"/>
                    <a:pt x="3543" y="266"/>
                    <a:pt x="3469" y="304"/>
                  </a:cubicBezTo>
                  <a:cubicBezTo>
                    <a:pt x="3514" y="235"/>
                    <a:pt x="3571" y="178"/>
                    <a:pt x="3639" y="131"/>
                  </a:cubicBezTo>
                  <a:close/>
                  <a:moveTo>
                    <a:pt x="2708" y="82"/>
                  </a:moveTo>
                  <a:cubicBezTo>
                    <a:pt x="2675" y="165"/>
                    <a:pt x="2626" y="241"/>
                    <a:pt x="2566" y="305"/>
                  </a:cubicBezTo>
                  <a:cubicBezTo>
                    <a:pt x="2597" y="221"/>
                    <a:pt x="2645" y="145"/>
                    <a:pt x="2708" y="82"/>
                  </a:cubicBezTo>
                  <a:close/>
                  <a:moveTo>
                    <a:pt x="2679" y="46"/>
                  </a:moveTo>
                  <a:cubicBezTo>
                    <a:pt x="2602" y="121"/>
                    <a:pt x="2545" y="214"/>
                    <a:pt x="2513" y="317"/>
                  </a:cubicBezTo>
                  <a:cubicBezTo>
                    <a:pt x="2496" y="277"/>
                    <a:pt x="2505" y="227"/>
                    <a:pt x="2525" y="188"/>
                  </a:cubicBezTo>
                  <a:lnTo>
                    <a:pt x="2526" y="188"/>
                  </a:lnTo>
                  <a:cubicBezTo>
                    <a:pt x="2542" y="158"/>
                    <a:pt x="2561" y="132"/>
                    <a:pt x="2583" y="108"/>
                  </a:cubicBezTo>
                  <a:cubicBezTo>
                    <a:pt x="2604" y="81"/>
                    <a:pt x="2632" y="61"/>
                    <a:pt x="2663" y="49"/>
                  </a:cubicBezTo>
                  <a:cubicBezTo>
                    <a:pt x="2668" y="47"/>
                    <a:pt x="2673" y="46"/>
                    <a:pt x="2679" y="46"/>
                  </a:cubicBezTo>
                  <a:close/>
                  <a:moveTo>
                    <a:pt x="3588" y="77"/>
                  </a:moveTo>
                  <a:cubicBezTo>
                    <a:pt x="3589" y="77"/>
                    <a:pt x="3590" y="77"/>
                    <a:pt x="3591" y="77"/>
                  </a:cubicBezTo>
                  <a:cubicBezTo>
                    <a:pt x="3602" y="78"/>
                    <a:pt x="3613" y="81"/>
                    <a:pt x="3623" y="88"/>
                  </a:cubicBezTo>
                  <a:cubicBezTo>
                    <a:pt x="3532" y="148"/>
                    <a:pt x="3457" y="229"/>
                    <a:pt x="3403" y="323"/>
                  </a:cubicBezTo>
                  <a:cubicBezTo>
                    <a:pt x="3402" y="323"/>
                    <a:pt x="3401" y="322"/>
                    <a:pt x="3399" y="322"/>
                  </a:cubicBezTo>
                  <a:cubicBezTo>
                    <a:pt x="3399" y="322"/>
                    <a:pt x="3398" y="323"/>
                    <a:pt x="3397" y="323"/>
                  </a:cubicBezTo>
                  <a:cubicBezTo>
                    <a:pt x="3396" y="321"/>
                    <a:pt x="3395" y="318"/>
                    <a:pt x="3395" y="315"/>
                  </a:cubicBezTo>
                  <a:lnTo>
                    <a:pt x="3395" y="314"/>
                  </a:lnTo>
                  <a:cubicBezTo>
                    <a:pt x="3395" y="298"/>
                    <a:pt x="3398" y="281"/>
                    <a:pt x="3405" y="266"/>
                  </a:cubicBezTo>
                  <a:cubicBezTo>
                    <a:pt x="3418" y="235"/>
                    <a:pt x="3435" y="207"/>
                    <a:pt x="3455" y="182"/>
                  </a:cubicBezTo>
                  <a:cubicBezTo>
                    <a:pt x="3485" y="141"/>
                    <a:pt x="3530" y="77"/>
                    <a:pt x="3588" y="77"/>
                  </a:cubicBezTo>
                  <a:close/>
                  <a:moveTo>
                    <a:pt x="3661" y="183"/>
                  </a:moveTo>
                  <a:cubicBezTo>
                    <a:pt x="3654" y="236"/>
                    <a:pt x="3611" y="281"/>
                    <a:pt x="3570" y="314"/>
                  </a:cubicBezTo>
                  <a:cubicBezTo>
                    <a:pt x="3547" y="335"/>
                    <a:pt x="3518" y="355"/>
                    <a:pt x="3486" y="357"/>
                  </a:cubicBezTo>
                  <a:cubicBezTo>
                    <a:pt x="3483" y="357"/>
                    <a:pt x="3481" y="358"/>
                    <a:pt x="3478" y="358"/>
                  </a:cubicBezTo>
                  <a:cubicBezTo>
                    <a:pt x="3473" y="358"/>
                    <a:pt x="3467" y="357"/>
                    <a:pt x="3461" y="356"/>
                  </a:cubicBezTo>
                  <a:cubicBezTo>
                    <a:pt x="3545" y="321"/>
                    <a:pt x="3614" y="261"/>
                    <a:pt x="3661" y="183"/>
                  </a:cubicBezTo>
                  <a:close/>
                  <a:moveTo>
                    <a:pt x="2756" y="82"/>
                  </a:moveTo>
                  <a:cubicBezTo>
                    <a:pt x="2764" y="94"/>
                    <a:pt x="2770" y="107"/>
                    <a:pt x="2773" y="121"/>
                  </a:cubicBezTo>
                  <a:cubicBezTo>
                    <a:pt x="2789" y="179"/>
                    <a:pt x="2759" y="235"/>
                    <a:pt x="2719" y="277"/>
                  </a:cubicBezTo>
                  <a:cubicBezTo>
                    <a:pt x="2681" y="319"/>
                    <a:pt x="2624" y="366"/>
                    <a:pt x="2563" y="371"/>
                  </a:cubicBezTo>
                  <a:cubicBezTo>
                    <a:pt x="2649" y="291"/>
                    <a:pt x="2714" y="193"/>
                    <a:pt x="2756" y="82"/>
                  </a:cubicBezTo>
                  <a:close/>
                  <a:moveTo>
                    <a:pt x="1746" y="431"/>
                  </a:moveTo>
                  <a:cubicBezTo>
                    <a:pt x="1749" y="434"/>
                    <a:pt x="1751" y="438"/>
                    <a:pt x="1753" y="443"/>
                  </a:cubicBezTo>
                  <a:cubicBezTo>
                    <a:pt x="1794" y="518"/>
                    <a:pt x="1766" y="612"/>
                    <a:pt x="1707" y="671"/>
                  </a:cubicBezTo>
                  <a:cubicBezTo>
                    <a:pt x="1744" y="597"/>
                    <a:pt x="1757" y="513"/>
                    <a:pt x="1746" y="431"/>
                  </a:cubicBezTo>
                  <a:close/>
                  <a:moveTo>
                    <a:pt x="1702" y="445"/>
                  </a:moveTo>
                  <a:cubicBezTo>
                    <a:pt x="1712" y="527"/>
                    <a:pt x="1694" y="612"/>
                    <a:pt x="1650" y="682"/>
                  </a:cubicBezTo>
                  <a:cubicBezTo>
                    <a:pt x="1649" y="684"/>
                    <a:pt x="1648" y="688"/>
                    <a:pt x="1647" y="690"/>
                  </a:cubicBezTo>
                  <a:cubicBezTo>
                    <a:pt x="1653" y="605"/>
                    <a:pt x="1671" y="523"/>
                    <a:pt x="1702" y="445"/>
                  </a:cubicBezTo>
                  <a:close/>
                  <a:moveTo>
                    <a:pt x="1673" y="397"/>
                  </a:moveTo>
                  <a:lnTo>
                    <a:pt x="1673" y="397"/>
                  </a:lnTo>
                  <a:cubicBezTo>
                    <a:pt x="1631" y="490"/>
                    <a:pt x="1608" y="589"/>
                    <a:pt x="1602" y="691"/>
                  </a:cubicBezTo>
                  <a:cubicBezTo>
                    <a:pt x="1597" y="681"/>
                    <a:pt x="1592" y="669"/>
                    <a:pt x="1587" y="659"/>
                  </a:cubicBezTo>
                  <a:cubicBezTo>
                    <a:pt x="1577" y="630"/>
                    <a:pt x="1571" y="599"/>
                    <a:pt x="1572" y="569"/>
                  </a:cubicBezTo>
                  <a:cubicBezTo>
                    <a:pt x="1573" y="514"/>
                    <a:pt x="1593" y="456"/>
                    <a:pt x="1634" y="418"/>
                  </a:cubicBezTo>
                  <a:cubicBezTo>
                    <a:pt x="1645" y="408"/>
                    <a:pt x="1658" y="401"/>
                    <a:pt x="1673" y="397"/>
                  </a:cubicBezTo>
                  <a:close/>
                  <a:moveTo>
                    <a:pt x="3696" y="615"/>
                  </a:moveTo>
                  <a:cubicBezTo>
                    <a:pt x="3711" y="615"/>
                    <a:pt x="3727" y="617"/>
                    <a:pt x="3741" y="620"/>
                  </a:cubicBezTo>
                  <a:cubicBezTo>
                    <a:pt x="3778" y="628"/>
                    <a:pt x="3813" y="640"/>
                    <a:pt x="3845" y="658"/>
                  </a:cubicBezTo>
                  <a:cubicBezTo>
                    <a:pt x="3874" y="676"/>
                    <a:pt x="3884" y="710"/>
                    <a:pt x="3885" y="742"/>
                  </a:cubicBezTo>
                  <a:cubicBezTo>
                    <a:pt x="3885" y="761"/>
                    <a:pt x="3883" y="782"/>
                    <a:pt x="3878" y="802"/>
                  </a:cubicBezTo>
                  <a:cubicBezTo>
                    <a:pt x="3826" y="708"/>
                    <a:pt x="3730" y="647"/>
                    <a:pt x="3623" y="638"/>
                  </a:cubicBezTo>
                  <a:cubicBezTo>
                    <a:pt x="3624" y="637"/>
                    <a:pt x="3626" y="635"/>
                    <a:pt x="3628" y="634"/>
                  </a:cubicBezTo>
                  <a:cubicBezTo>
                    <a:pt x="3648" y="620"/>
                    <a:pt x="3672" y="615"/>
                    <a:pt x="3696" y="615"/>
                  </a:cubicBezTo>
                  <a:close/>
                  <a:moveTo>
                    <a:pt x="3602" y="683"/>
                  </a:moveTo>
                  <a:cubicBezTo>
                    <a:pt x="3715" y="683"/>
                    <a:pt x="3816" y="753"/>
                    <a:pt x="3856" y="859"/>
                  </a:cubicBezTo>
                  <a:cubicBezTo>
                    <a:pt x="3853" y="857"/>
                    <a:pt x="3850" y="857"/>
                    <a:pt x="3847" y="857"/>
                  </a:cubicBezTo>
                  <a:cubicBezTo>
                    <a:pt x="3844" y="857"/>
                    <a:pt x="3841" y="857"/>
                    <a:pt x="3839" y="859"/>
                  </a:cubicBezTo>
                  <a:cubicBezTo>
                    <a:pt x="3833" y="861"/>
                    <a:pt x="3828" y="862"/>
                    <a:pt x="3822" y="862"/>
                  </a:cubicBezTo>
                  <a:cubicBezTo>
                    <a:pt x="3804" y="862"/>
                    <a:pt x="3786" y="851"/>
                    <a:pt x="3772" y="841"/>
                  </a:cubicBezTo>
                  <a:cubicBezTo>
                    <a:pt x="3749" y="826"/>
                    <a:pt x="3727" y="808"/>
                    <a:pt x="3704" y="790"/>
                  </a:cubicBezTo>
                  <a:cubicBezTo>
                    <a:pt x="3665" y="757"/>
                    <a:pt x="3628" y="722"/>
                    <a:pt x="3594" y="683"/>
                  </a:cubicBezTo>
                  <a:cubicBezTo>
                    <a:pt x="3596" y="683"/>
                    <a:pt x="3599" y="683"/>
                    <a:pt x="3602" y="683"/>
                  </a:cubicBezTo>
                  <a:close/>
                  <a:moveTo>
                    <a:pt x="861" y="605"/>
                  </a:moveTo>
                  <a:lnTo>
                    <a:pt x="861" y="606"/>
                  </a:lnTo>
                  <a:cubicBezTo>
                    <a:pt x="809" y="695"/>
                    <a:pt x="792" y="798"/>
                    <a:pt x="782" y="899"/>
                  </a:cubicBezTo>
                  <a:cubicBezTo>
                    <a:pt x="761" y="868"/>
                    <a:pt x="749" y="832"/>
                    <a:pt x="747" y="794"/>
                  </a:cubicBezTo>
                  <a:cubicBezTo>
                    <a:pt x="745" y="733"/>
                    <a:pt x="768" y="675"/>
                    <a:pt x="812" y="634"/>
                  </a:cubicBezTo>
                  <a:cubicBezTo>
                    <a:pt x="827" y="621"/>
                    <a:pt x="843" y="612"/>
                    <a:pt x="861" y="605"/>
                  </a:cubicBezTo>
                  <a:close/>
                  <a:moveTo>
                    <a:pt x="911" y="606"/>
                  </a:moveTo>
                  <a:cubicBezTo>
                    <a:pt x="919" y="609"/>
                    <a:pt x="927" y="615"/>
                    <a:pt x="933" y="621"/>
                  </a:cubicBezTo>
                  <a:cubicBezTo>
                    <a:pt x="932" y="644"/>
                    <a:pt x="928" y="665"/>
                    <a:pt x="920" y="685"/>
                  </a:cubicBezTo>
                  <a:cubicBezTo>
                    <a:pt x="912" y="714"/>
                    <a:pt x="903" y="743"/>
                    <a:pt x="892" y="771"/>
                  </a:cubicBezTo>
                  <a:cubicBezTo>
                    <a:pt x="873" y="818"/>
                    <a:pt x="852" y="864"/>
                    <a:pt x="826" y="909"/>
                  </a:cubicBezTo>
                  <a:cubicBezTo>
                    <a:pt x="836" y="806"/>
                    <a:pt x="851" y="702"/>
                    <a:pt x="907" y="616"/>
                  </a:cubicBezTo>
                  <a:cubicBezTo>
                    <a:pt x="910" y="613"/>
                    <a:pt x="911" y="609"/>
                    <a:pt x="911" y="606"/>
                  </a:cubicBezTo>
                  <a:close/>
                  <a:moveTo>
                    <a:pt x="3582" y="736"/>
                  </a:moveTo>
                  <a:cubicBezTo>
                    <a:pt x="3616" y="772"/>
                    <a:pt x="3652" y="805"/>
                    <a:pt x="3689" y="836"/>
                  </a:cubicBezTo>
                  <a:cubicBezTo>
                    <a:pt x="3723" y="863"/>
                    <a:pt x="3766" y="900"/>
                    <a:pt x="3812" y="907"/>
                  </a:cubicBezTo>
                  <a:cubicBezTo>
                    <a:pt x="3807" y="910"/>
                    <a:pt x="3800" y="913"/>
                    <a:pt x="3794" y="916"/>
                  </a:cubicBezTo>
                  <a:cubicBezTo>
                    <a:pt x="3782" y="921"/>
                    <a:pt x="3770" y="924"/>
                    <a:pt x="3758" y="924"/>
                  </a:cubicBezTo>
                  <a:cubicBezTo>
                    <a:pt x="3702" y="924"/>
                    <a:pt x="3652" y="873"/>
                    <a:pt x="3617" y="833"/>
                  </a:cubicBezTo>
                  <a:cubicBezTo>
                    <a:pt x="3595" y="806"/>
                    <a:pt x="3580" y="774"/>
                    <a:pt x="3574" y="741"/>
                  </a:cubicBezTo>
                  <a:cubicBezTo>
                    <a:pt x="3577" y="740"/>
                    <a:pt x="3580" y="738"/>
                    <a:pt x="3582" y="736"/>
                  </a:cubicBezTo>
                  <a:close/>
                  <a:moveTo>
                    <a:pt x="964" y="692"/>
                  </a:moveTo>
                  <a:cubicBezTo>
                    <a:pt x="972" y="737"/>
                    <a:pt x="968" y="783"/>
                    <a:pt x="956" y="828"/>
                  </a:cubicBezTo>
                  <a:cubicBezTo>
                    <a:pt x="947" y="857"/>
                    <a:pt x="934" y="887"/>
                    <a:pt x="917" y="915"/>
                  </a:cubicBezTo>
                  <a:cubicBezTo>
                    <a:pt x="904" y="936"/>
                    <a:pt x="886" y="957"/>
                    <a:pt x="861" y="961"/>
                  </a:cubicBezTo>
                  <a:cubicBezTo>
                    <a:pt x="859" y="961"/>
                    <a:pt x="857" y="960"/>
                    <a:pt x="854" y="960"/>
                  </a:cubicBezTo>
                  <a:cubicBezTo>
                    <a:pt x="852" y="960"/>
                    <a:pt x="850" y="961"/>
                    <a:pt x="848" y="961"/>
                  </a:cubicBezTo>
                  <a:cubicBezTo>
                    <a:pt x="848" y="960"/>
                    <a:pt x="849" y="960"/>
                    <a:pt x="850" y="959"/>
                  </a:cubicBezTo>
                  <a:cubicBezTo>
                    <a:pt x="885" y="900"/>
                    <a:pt x="915" y="839"/>
                    <a:pt x="938" y="775"/>
                  </a:cubicBezTo>
                  <a:cubicBezTo>
                    <a:pt x="949" y="748"/>
                    <a:pt x="957" y="720"/>
                    <a:pt x="964" y="692"/>
                  </a:cubicBezTo>
                  <a:close/>
                  <a:moveTo>
                    <a:pt x="2992" y="779"/>
                  </a:moveTo>
                  <a:cubicBezTo>
                    <a:pt x="2995" y="779"/>
                    <a:pt x="2998" y="779"/>
                    <a:pt x="3002" y="781"/>
                  </a:cubicBezTo>
                  <a:cubicBezTo>
                    <a:pt x="3050" y="853"/>
                    <a:pt x="3072" y="940"/>
                    <a:pt x="3064" y="1026"/>
                  </a:cubicBezTo>
                  <a:cubicBezTo>
                    <a:pt x="3035" y="952"/>
                    <a:pt x="3015" y="874"/>
                    <a:pt x="3002" y="794"/>
                  </a:cubicBezTo>
                  <a:cubicBezTo>
                    <a:pt x="3001" y="788"/>
                    <a:pt x="2997" y="782"/>
                    <a:pt x="2992" y="779"/>
                  </a:cubicBezTo>
                  <a:close/>
                  <a:moveTo>
                    <a:pt x="3072" y="817"/>
                  </a:moveTo>
                  <a:lnTo>
                    <a:pt x="3072" y="817"/>
                  </a:lnTo>
                  <a:cubicBezTo>
                    <a:pt x="3101" y="847"/>
                    <a:pt x="3120" y="886"/>
                    <a:pt x="3129" y="928"/>
                  </a:cubicBezTo>
                  <a:cubicBezTo>
                    <a:pt x="3136" y="968"/>
                    <a:pt x="3128" y="1009"/>
                    <a:pt x="3106" y="1044"/>
                  </a:cubicBezTo>
                  <a:cubicBezTo>
                    <a:pt x="3116" y="967"/>
                    <a:pt x="3104" y="887"/>
                    <a:pt x="3072" y="817"/>
                  </a:cubicBezTo>
                  <a:close/>
                  <a:moveTo>
                    <a:pt x="2960" y="790"/>
                  </a:moveTo>
                  <a:cubicBezTo>
                    <a:pt x="2958" y="794"/>
                    <a:pt x="2957" y="799"/>
                    <a:pt x="2958" y="803"/>
                  </a:cubicBezTo>
                  <a:cubicBezTo>
                    <a:pt x="2972" y="894"/>
                    <a:pt x="2996" y="983"/>
                    <a:pt x="3032" y="1068"/>
                  </a:cubicBezTo>
                  <a:cubicBezTo>
                    <a:pt x="3000" y="1050"/>
                    <a:pt x="2974" y="1005"/>
                    <a:pt x="2962" y="980"/>
                  </a:cubicBezTo>
                  <a:cubicBezTo>
                    <a:pt x="2940" y="932"/>
                    <a:pt x="2927" y="868"/>
                    <a:pt x="2944" y="816"/>
                  </a:cubicBezTo>
                  <a:cubicBezTo>
                    <a:pt x="2947" y="806"/>
                    <a:pt x="2953" y="798"/>
                    <a:pt x="2960" y="790"/>
                  </a:cubicBezTo>
                  <a:close/>
                  <a:moveTo>
                    <a:pt x="2277" y="903"/>
                  </a:moveTo>
                  <a:cubicBezTo>
                    <a:pt x="2301" y="903"/>
                    <a:pt x="2325" y="908"/>
                    <a:pt x="2347" y="917"/>
                  </a:cubicBezTo>
                  <a:cubicBezTo>
                    <a:pt x="2406" y="943"/>
                    <a:pt x="2450" y="992"/>
                    <a:pt x="2471" y="1052"/>
                  </a:cubicBezTo>
                  <a:cubicBezTo>
                    <a:pt x="2473" y="1058"/>
                    <a:pt x="2475" y="1065"/>
                    <a:pt x="2476" y="1072"/>
                  </a:cubicBezTo>
                  <a:cubicBezTo>
                    <a:pt x="2408" y="995"/>
                    <a:pt x="2320" y="941"/>
                    <a:pt x="2221" y="916"/>
                  </a:cubicBezTo>
                  <a:cubicBezTo>
                    <a:pt x="2224" y="914"/>
                    <a:pt x="2228" y="912"/>
                    <a:pt x="2231" y="910"/>
                  </a:cubicBezTo>
                  <a:cubicBezTo>
                    <a:pt x="2236" y="908"/>
                    <a:pt x="2241" y="907"/>
                    <a:pt x="2246" y="906"/>
                  </a:cubicBezTo>
                  <a:cubicBezTo>
                    <a:pt x="2256" y="904"/>
                    <a:pt x="2267" y="903"/>
                    <a:pt x="2277" y="903"/>
                  </a:cubicBezTo>
                  <a:close/>
                  <a:moveTo>
                    <a:pt x="2214" y="961"/>
                  </a:moveTo>
                  <a:lnTo>
                    <a:pt x="2214" y="961"/>
                  </a:lnTo>
                  <a:cubicBezTo>
                    <a:pt x="2314" y="987"/>
                    <a:pt x="2403" y="1047"/>
                    <a:pt x="2465" y="1130"/>
                  </a:cubicBezTo>
                  <a:cubicBezTo>
                    <a:pt x="2463" y="1135"/>
                    <a:pt x="2459" y="1140"/>
                    <a:pt x="2453" y="1143"/>
                  </a:cubicBezTo>
                  <a:cubicBezTo>
                    <a:pt x="2452" y="1142"/>
                    <a:pt x="2451" y="1141"/>
                    <a:pt x="2450" y="1141"/>
                  </a:cubicBezTo>
                  <a:cubicBezTo>
                    <a:pt x="2348" y="1118"/>
                    <a:pt x="2262" y="1053"/>
                    <a:pt x="2214" y="961"/>
                  </a:cubicBezTo>
                  <a:close/>
                  <a:moveTo>
                    <a:pt x="2176" y="986"/>
                  </a:moveTo>
                  <a:cubicBezTo>
                    <a:pt x="2222" y="1072"/>
                    <a:pt x="2300" y="1139"/>
                    <a:pt x="2393" y="1171"/>
                  </a:cubicBezTo>
                  <a:cubicBezTo>
                    <a:pt x="2383" y="1174"/>
                    <a:pt x="2373" y="1176"/>
                    <a:pt x="2363" y="1178"/>
                  </a:cubicBezTo>
                  <a:cubicBezTo>
                    <a:pt x="2352" y="1182"/>
                    <a:pt x="2340" y="1184"/>
                    <a:pt x="2327" y="1184"/>
                  </a:cubicBezTo>
                  <a:cubicBezTo>
                    <a:pt x="2304" y="1184"/>
                    <a:pt x="2281" y="1177"/>
                    <a:pt x="2261" y="1164"/>
                  </a:cubicBezTo>
                  <a:cubicBezTo>
                    <a:pt x="2229" y="1142"/>
                    <a:pt x="2204" y="1113"/>
                    <a:pt x="2187" y="1079"/>
                  </a:cubicBezTo>
                  <a:cubicBezTo>
                    <a:pt x="2174" y="1049"/>
                    <a:pt x="2170" y="1017"/>
                    <a:pt x="2176" y="986"/>
                  </a:cubicBezTo>
                  <a:close/>
                  <a:moveTo>
                    <a:pt x="1547" y="1424"/>
                  </a:moveTo>
                  <a:lnTo>
                    <a:pt x="1547" y="1424"/>
                  </a:lnTo>
                  <a:cubicBezTo>
                    <a:pt x="1567" y="1427"/>
                    <a:pt x="1587" y="1432"/>
                    <a:pt x="1607" y="1438"/>
                  </a:cubicBezTo>
                  <a:lnTo>
                    <a:pt x="1609" y="1438"/>
                  </a:lnTo>
                  <a:cubicBezTo>
                    <a:pt x="1628" y="1447"/>
                    <a:pt x="1645" y="1459"/>
                    <a:pt x="1659" y="1475"/>
                  </a:cubicBezTo>
                  <a:cubicBezTo>
                    <a:pt x="1680" y="1498"/>
                    <a:pt x="1696" y="1526"/>
                    <a:pt x="1707" y="1556"/>
                  </a:cubicBezTo>
                  <a:cubicBezTo>
                    <a:pt x="1715" y="1574"/>
                    <a:pt x="1715" y="1594"/>
                    <a:pt x="1709" y="1613"/>
                  </a:cubicBezTo>
                  <a:cubicBezTo>
                    <a:pt x="1695" y="1572"/>
                    <a:pt x="1671" y="1534"/>
                    <a:pt x="1639" y="1504"/>
                  </a:cubicBezTo>
                  <a:cubicBezTo>
                    <a:pt x="1609" y="1476"/>
                    <a:pt x="1577" y="1452"/>
                    <a:pt x="1547" y="1424"/>
                  </a:cubicBezTo>
                  <a:close/>
                  <a:moveTo>
                    <a:pt x="1489" y="1427"/>
                  </a:moveTo>
                  <a:cubicBezTo>
                    <a:pt x="1520" y="1464"/>
                    <a:pt x="1558" y="1493"/>
                    <a:pt x="1594" y="1525"/>
                  </a:cubicBezTo>
                  <a:cubicBezTo>
                    <a:pt x="1624" y="1551"/>
                    <a:pt x="1655" y="1586"/>
                    <a:pt x="1666" y="1626"/>
                  </a:cubicBezTo>
                  <a:cubicBezTo>
                    <a:pt x="1568" y="1611"/>
                    <a:pt x="1518" y="1511"/>
                    <a:pt x="1479" y="1429"/>
                  </a:cubicBezTo>
                  <a:cubicBezTo>
                    <a:pt x="1483" y="1428"/>
                    <a:pt x="1486" y="1428"/>
                    <a:pt x="1489" y="1427"/>
                  </a:cubicBezTo>
                  <a:close/>
                  <a:moveTo>
                    <a:pt x="1444" y="1459"/>
                  </a:moveTo>
                  <a:lnTo>
                    <a:pt x="1444" y="1460"/>
                  </a:lnTo>
                  <a:cubicBezTo>
                    <a:pt x="1486" y="1547"/>
                    <a:pt x="1542" y="1640"/>
                    <a:pt x="1639" y="1666"/>
                  </a:cubicBezTo>
                  <a:cubicBezTo>
                    <a:pt x="1634" y="1666"/>
                    <a:pt x="1629" y="1667"/>
                    <a:pt x="1624" y="1667"/>
                  </a:cubicBezTo>
                  <a:cubicBezTo>
                    <a:pt x="1576" y="1667"/>
                    <a:pt x="1532" y="1636"/>
                    <a:pt x="1500" y="1603"/>
                  </a:cubicBezTo>
                  <a:cubicBezTo>
                    <a:pt x="1467" y="1569"/>
                    <a:pt x="1416" y="1510"/>
                    <a:pt x="1444" y="1459"/>
                  </a:cubicBezTo>
                  <a:close/>
                  <a:moveTo>
                    <a:pt x="606" y="1611"/>
                  </a:moveTo>
                  <a:cubicBezTo>
                    <a:pt x="655" y="1630"/>
                    <a:pt x="698" y="1664"/>
                    <a:pt x="729" y="1707"/>
                  </a:cubicBezTo>
                  <a:cubicBezTo>
                    <a:pt x="763" y="1762"/>
                    <a:pt x="769" y="1835"/>
                    <a:pt x="725" y="1885"/>
                  </a:cubicBezTo>
                  <a:cubicBezTo>
                    <a:pt x="699" y="1785"/>
                    <a:pt x="666" y="1677"/>
                    <a:pt x="585" y="1612"/>
                  </a:cubicBezTo>
                  <a:lnTo>
                    <a:pt x="585" y="1612"/>
                  </a:lnTo>
                  <a:cubicBezTo>
                    <a:pt x="588" y="1614"/>
                    <a:pt x="591" y="1615"/>
                    <a:pt x="595" y="1615"/>
                  </a:cubicBezTo>
                  <a:cubicBezTo>
                    <a:pt x="599" y="1615"/>
                    <a:pt x="603" y="1614"/>
                    <a:pt x="606" y="1611"/>
                  </a:cubicBezTo>
                  <a:close/>
                  <a:moveTo>
                    <a:pt x="517" y="1622"/>
                  </a:moveTo>
                  <a:cubicBezTo>
                    <a:pt x="518" y="1623"/>
                    <a:pt x="518" y="1623"/>
                    <a:pt x="518" y="1623"/>
                  </a:cubicBezTo>
                  <a:cubicBezTo>
                    <a:pt x="625" y="1677"/>
                    <a:pt x="657" y="1799"/>
                    <a:pt x="684" y="1907"/>
                  </a:cubicBezTo>
                  <a:cubicBezTo>
                    <a:pt x="684" y="1908"/>
                    <a:pt x="685" y="1911"/>
                    <a:pt x="686" y="1912"/>
                  </a:cubicBezTo>
                  <a:cubicBezTo>
                    <a:pt x="683" y="1913"/>
                    <a:pt x="680" y="1915"/>
                    <a:pt x="676" y="1916"/>
                  </a:cubicBezTo>
                  <a:cubicBezTo>
                    <a:pt x="683" y="1902"/>
                    <a:pt x="673" y="1887"/>
                    <a:pt x="658" y="1885"/>
                  </a:cubicBezTo>
                  <a:cubicBezTo>
                    <a:pt x="637" y="1883"/>
                    <a:pt x="622" y="1852"/>
                    <a:pt x="612" y="1836"/>
                  </a:cubicBezTo>
                  <a:lnTo>
                    <a:pt x="612" y="1837"/>
                  </a:lnTo>
                  <a:cubicBezTo>
                    <a:pt x="597" y="1812"/>
                    <a:pt x="583" y="1788"/>
                    <a:pt x="572" y="1762"/>
                  </a:cubicBezTo>
                  <a:cubicBezTo>
                    <a:pt x="549" y="1717"/>
                    <a:pt x="531" y="1670"/>
                    <a:pt x="517" y="1622"/>
                  </a:cubicBezTo>
                  <a:close/>
                  <a:moveTo>
                    <a:pt x="481" y="1652"/>
                  </a:moveTo>
                  <a:cubicBezTo>
                    <a:pt x="496" y="1702"/>
                    <a:pt x="516" y="1751"/>
                    <a:pt x="540" y="1798"/>
                  </a:cubicBezTo>
                  <a:cubicBezTo>
                    <a:pt x="556" y="1828"/>
                    <a:pt x="573" y="1857"/>
                    <a:pt x="592" y="1885"/>
                  </a:cubicBezTo>
                  <a:lnTo>
                    <a:pt x="592" y="1886"/>
                  </a:lnTo>
                  <a:cubicBezTo>
                    <a:pt x="600" y="1898"/>
                    <a:pt x="610" y="1909"/>
                    <a:pt x="623" y="1918"/>
                  </a:cubicBezTo>
                  <a:cubicBezTo>
                    <a:pt x="602" y="1912"/>
                    <a:pt x="581" y="1901"/>
                    <a:pt x="566" y="1885"/>
                  </a:cubicBezTo>
                  <a:cubicBezTo>
                    <a:pt x="545" y="1863"/>
                    <a:pt x="527" y="1839"/>
                    <a:pt x="513" y="1811"/>
                  </a:cubicBezTo>
                  <a:cubicBezTo>
                    <a:pt x="492" y="1778"/>
                    <a:pt x="479" y="1741"/>
                    <a:pt x="474" y="1701"/>
                  </a:cubicBezTo>
                  <a:cubicBezTo>
                    <a:pt x="473" y="1685"/>
                    <a:pt x="475" y="1668"/>
                    <a:pt x="481" y="1652"/>
                  </a:cubicBezTo>
                  <a:close/>
                  <a:moveTo>
                    <a:pt x="2686" y="1"/>
                  </a:moveTo>
                  <a:cubicBezTo>
                    <a:pt x="2666" y="1"/>
                    <a:pt x="2645" y="5"/>
                    <a:pt x="2626" y="15"/>
                  </a:cubicBezTo>
                  <a:cubicBezTo>
                    <a:pt x="2589" y="36"/>
                    <a:pt x="2556" y="65"/>
                    <a:pt x="2531" y="100"/>
                  </a:cubicBezTo>
                  <a:cubicBezTo>
                    <a:pt x="2505" y="129"/>
                    <a:pt x="2484" y="165"/>
                    <a:pt x="2469" y="202"/>
                  </a:cubicBezTo>
                  <a:cubicBezTo>
                    <a:pt x="2449" y="261"/>
                    <a:pt x="2456" y="335"/>
                    <a:pt x="2501" y="379"/>
                  </a:cubicBezTo>
                  <a:cubicBezTo>
                    <a:pt x="2469" y="447"/>
                    <a:pt x="2420" y="506"/>
                    <a:pt x="2358" y="547"/>
                  </a:cubicBezTo>
                  <a:cubicBezTo>
                    <a:pt x="2355" y="550"/>
                    <a:pt x="2353" y="552"/>
                    <a:pt x="2351" y="555"/>
                  </a:cubicBezTo>
                  <a:cubicBezTo>
                    <a:pt x="2263" y="578"/>
                    <a:pt x="2179" y="613"/>
                    <a:pt x="2098" y="654"/>
                  </a:cubicBezTo>
                  <a:cubicBezTo>
                    <a:pt x="1929" y="743"/>
                    <a:pt x="1783" y="868"/>
                    <a:pt x="1625" y="976"/>
                  </a:cubicBezTo>
                  <a:cubicBezTo>
                    <a:pt x="1656" y="909"/>
                    <a:pt x="1675" y="837"/>
                    <a:pt x="1679" y="763"/>
                  </a:cubicBezTo>
                  <a:cubicBezTo>
                    <a:pt x="1679" y="759"/>
                    <a:pt x="1678" y="754"/>
                    <a:pt x="1675" y="751"/>
                  </a:cubicBezTo>
                  <a:cubicBezTo>
                    <a:pt x="1677" y="750"/>
                    <a:pt x="1679" y="750"/>
                    <a:pt x="1681" y="748"/>
                  </a:cubicBezTo>
                  <a:cubicBezTo>
                    <a:pt x="1749" y="710"/>
                    <a:pt x="1797" y="643"/>
                    <a:pt x="1812" y="567"/>
                  </a:cubicBezTo>
                  <a:cubicBezTo>
                    <a:pt x="1824" y="503"/>
                    <a:pt x="1812" y="429"/>
                    <a:pt x="1764" y="383"/>
                  </a:cubicBezTo>
                  <a:cubicBezTo>
                    <a:pt x="1743" y="362"/>
                    <a:pt x="1716" y="351"/>
                    <a:pt x="1687" y="351"/>
                  </a:cubicBezTo>
                  <a:cubicBezTo>
                    <a:pt x="1684" y="351"/>
                    <a:pt x="1682" y="351"/>
                    <a:pt x="1679" y="351"/>
                  </a:cubicBezTo>
                  <a:cubicBezTo>
                    <a:pt x="1643" y="355"/>
                    <a:pt x="1609" y="374"/>
                    <a:pt x="1586" y="404"/>
                  </a:cubicBezTo>
                  <a:cubicBezTo>
                    <a:pt x="1540" y="461"/>
                    <a:pt x="1520" y="534"/>
                    <a:pt x="1529" y="606"/>
                  </a:cubicBezTo>
                  <a:cubicBezTo>
                    <a:pt x="1535" y="663"/>
                    <a:pt x="1566" y="760"/>
                    <a:pt x="1633" y="767"/>
                  </a:cubicBezTo>
                  <a:cubicBezTo>
                    <a:pt x="1627" y="859"/>
                    <a:pt x="1597" y="947"/>
                    <a:pt x="1547" y="1025"/>
                  </a:cubicBezTo>
                  <a:cubicBezTo>
                    <a:pt x="1547" y="1026"/>
                    <a:pt x="1547" y="1026"/>
                    <a:pt x="1547" y="1027"/>
                  </a:cubicBezTo>
                  <a:cubicBezTo>
                    <a:pt x="1533" y="1035"/>
                    <a:pt x="1521" y="1044"/>
                    <a:pt x="1507" y="1052"/>
                  </a:cubicBezTo>
                  <a:cubicBezTo>
                    <a:pt x="1249" y="1204"/>
                    <a:pt x="965" y="1293"/>
                    <a:pt x="673" y="1336"/>
                  </a:cubicBezTo>
                  <a:cubicBezTo>
                    <a:pt x="780" y="1255"/>
                    <a:pt x="852" y="1137"/>
                    <a:pt x="874" y="1005"/>
                  </a:cubicBezTo>
                  <a:cubicBezTo>
                    <a:pt x="906" y="998"/>
                    <a:pt x="933" y="971"/>
                    <a:pt x="951" y="944"/>
                  </a:cubicBezTo>
                  <a:cubicBezTo>
                    <a:pt x="976" y="906"/>
                    <a:pt x="994" y="863"/>
                    <a:pt x="1004" y="818"/>
                  </a:cubicBezTo>
                  <a:cubicBezTo>
                    <a:pt x="1018" y="750"/>
                    <a:pt x="1019" y="662"/>
                    <a:pt x="977" y="603"/>
                  </a:cubicBezTo>
                  <a:cubicBezTo>
                    <a:pt x="975" y="593"/>
                    <a:pt x="973" y="585"/>
                    <a:pt x="968" y="576"/>
                  </a:cubicBezTo>
                  <a:cubicBezTo>
                    <a:pt x="964" y="569"/>
                    <a:pt x="956" y="564"/>
                    <a:pt x="948" y="564"/>
                  </a:cubicBezTo>
                  <a:cubicBezTo>
                    <a:pt x="944" y="564"/>
                    <a:pt x="940" y="565"/>
                    <a:pt x="936" y="568"/>
                  </a:cubicBezTo>
                  <a:cubicBezTo>
                    <a:pt x="921" y="561"/>
                    <a:pt x="905" y="557"/>
                    <a:pt x="889" y="557"/>
                  </a:cubicBezTo>
                  <a:cubicBezTo>
                    <a:pt x="850" y="557"/>
                    <a:pt x="809" y="576"/>
                    <a:pt x="779" y="603"/>
                  </a:cubicBezTo>
                  <a:cubicBezTo>
                    <a:pt x="725" y="657"/>
                    <a:pt x="697" y="731"/>
                    <a:pt x="704" y="807"/>
                  </a:cubicBezTo>
                  <a:cubicBezTo>
                    <a:pt x="712" y="886"/>
                    <a:pt x="757" y="958"/>
                    <a:pt x="824" y="1001"/>
                  </a:cubicBezTo>
                  <a:cubicBezTo>
                    <a:pt x="826" y="1002"/>
                    <a:pt x="827" y="1003"/>
                    <a:pt x="829" y="1003"/>
                  </a:cubicBezTo>
                  <a:cubicBezTo>
                    <a:pt x="807" y="1131"/>
                    <a:pt x="733" y="1246"/>
                    <a:pt x="625" y="1317"/>
                  </a:cubicBezTo>
                  <a:cubicBezTo>
                    <a:pt x="616" y="1323"/>
                    <a:pt x="611" y="1334"/>
                    <a:pt x="613" y="1344"/>
                  </a:cubicBezTo>
                  <a:cubicBezTo>
                    <a:pt x="481" y="1361"/>
                    <a:pt x="347" y="1369"/>
                    <a:pt x="212" y="1369"/>
                  </a:cubicBezTo>
                  <a:cubicBezTo>
                    <a:pt x="152" y="1369"/>
                    <a:pt x="92" y="1368"/>
                    <a:pt x="32" y="1364"/>
                  </a:cubicBezTo>
                  <a:cubicBezTo>
                    <a:pt x="31" y="1364"/>
                    <a:pt x="31" y="1364"/>
                    <a:pt x="31" y="1364"/>
                  </a:cubicBezTo>
                  <a:cubicBezTo>
                    <a:pt x="3" y="1364"/>
                    <a:pt x="0" y="1408"/>
                    <a:pt x="29" y="1409"/>
                  </a:cubicBezTo>
                  <a:cubicBezTo>
                    <a:pt x="93" y="1412"/>
                    <a:pt x="158" y="1413"/>
                    <a:pt x="223" y="1413"/>
                  </a:cubicBezTo>
                  <a:cubicBezTo>
                    <a:pt x="256" y="1413"/>
                    <a:pt x="288" y="1413"/>
                    <a:pt x="320" y="1412"/>
                  </a:cubicBezTo>
                  <a:cubicBezTo>
                    <a:pt x="323" y="1418"/>
                    <a:pt x="327" y="1422"/>
                    <a:pt x="333" y="1425"/>
                  </a:cubicBezTo>
                  <a:cubicBezTo>
                    <a:pt x="402" y="1453"/>
                    <a:pt x="462" y="1502"/>
                    <a:pt x="501" y="1565"/>
                  </a:cubicBezTo>
                  <a:cubicBezTo>
                    <a:pt x="497" y="1567"/>
                    <a:pt x="492" y="1569"/>
                    <a:pt x="486" y="1573"/>
                  </a:cubicBezTo>
                  <a:cubicBezTo>
                    <a:pt x="448" y="1598"/>
                    <a:pt x="430" y="1646"/>
                    <a:pt x="430" y="1691"/>
                  </a:cubicBezTo>
                  <a:cubicBezTo>
                    <a:pt x="430" y="1741"/>
                    <a:pt x="450" y="1788"/>
                    <a:pt x="472" y="1830"/>
                  </a:cubicBezTo>
                  <a:cubicBezTo>
                    <a:pt x="492" y="1866"/>
                    <a:pt x="516" y="1898"/>
                    <a:pt x="545" y="1924"/>
                  </a:cubicBezTo>
                  <a:cubicBezTo>
                    <a:pt x="575" y="1951"/>
                    <a:pt x="612" y="1964"/>
                    <a:pt x="648" y="1964"/>
                  </a:cubicBezTo>
                  <a:cubicBezTo>
                    <a:pt x="686" y="1964"/>
                    <a:pt x="723" y="1950"/>
                    <a:pt x="753" y="1919"/>
                  </a:cubicBezTo>
                  <a:cubicBezTo>
                    <a:pt x="814" y="1855"/>
                    <a:pt x="814" y="1759"/>
                    <a:pt x="768" y="1686"/>
                  </a:cubicBezTo>
                  <a:cubicBezTo>
                    <a:pt x="720" y="1608"/>
                    <a:pt x="635" y="1566"/>
                    <a:pt x="549" y="1545"/>
                  </a:cubicBezTo>
                  <a:cubicBezTo>
                    <a:pt x="548" y="1544"/>
                    <a:pt x="547" y="1544"/>
                    <a:pt x="546" y="1544"/>
                  </a:cubicBezTo>
                  <a:cubicBezTo>
                    <a:pt x="544" y="1544"/>
                    <a:pt x="543" y="1544"/>
                    <a:pt x="542" y="1545"/>
                  </a:cubicBezTo>
                  <a:cubicBezTo>
                    <a:pt x="505" y="1488"/>
                    <a:pt x="457" y="1442"/>
                    <a:pt x="400" y="1409"/>
                  </a:cubicBezTo>
                  <a:cubicBezTo>
                    <a:pt x="551" y="1402"/>
                    <a:pt x="702" y="1382"/>
                    <a:pt x="851" y="1351"/>
                  </a:cubicBezTo>
                  <a:cubicBezTo>
                    <a:pt x="962" y="1327"/>
                    <a:pt x="1072" y="1296"/>
                    <a:pt x="1179" y="1256"/>
                  </a:cubicBezTo>
                  <a:cubicBezTo>
                    <a:pt x="1277" y="1279"/>
                    <a:pt x="1365" y="1333"/>
                    <a:pt x="1429" y="1410"/>
                  </a:cubicBezTo>
                  <a:cubicBezTo>
                    <a:pt x="1414" y="1422"/>
                    <a:pt x="1403" y="1438"/>
                    <a:pt x="1398" y="1456"/>
                  </a:cubicBezTo>
                  <a:cubicBezTo>
                    <a:pt x="1375" y="1529"/>
                    <a:pt x="1432" y="1603"/>
                    <a:pt x="1484" y="1648"/>
                  </a:cubicBezTo>
                  <a:cubicBezTo>
                    <a:pt x="1523" y="1684"/>
                    <a:pt x="1572" y="1710"/>
                    <a:pt x="1623" y="1710"/>
                  </a:cubicBezTo>
                  <a:cubicBezTo>
                    <a:pt x="1641" y="1710"/>
                    <a:pt x="1659" y="1707"/>
                    <a:pt x="1677" y="1700"/>
                  </a:cubicBezTo>
                  <a:cubicBezTo>
                    <a:pt x="1709" y="1689"/>
                    <a:pt x="1735" y="1666"/>
                    <a:pt x="1749" y="1636"/>
                  </a:cubicBezTo>
                  <a:cubicBezTo>
                    <a:pt x="1765" y="1599"/>
                    <a:pt x="1758" y="1559"/>
                    <a:pt x="1743" y="1525"/>
                  </a:cubicBezTo>
                  <a:cubicBezTo>
                    <a:pt x="1718" y="1463"/>
                    <a:pt x="1664" y="1398"/>
                    <a:pt x="1596" y="1388"/>
                  </a:cubicBezTo>
                  <a:cubicBezTo>
                    <a:pt x="1573" y="1381"/>
                    <a:pt x="1548" y="1377"/>
                    <a:pt x="1524" y="1377"/>
                  </a:cubicBezTo>
                  <a:cubicBezTo>
                    <a:pt x="1518" y="1377"/>
                    <a:pt x="1512" y="1378"/>
                    <a:pt x="1506" y="1378"/>
                  </a:cubicBezTo>
                  <a:cubicBezTo>
                    <a:pt x="1502" y="1375"/>
                    <a:pt x="1498" y="1374"/>
                    <a:pt x="1493" y="1374"/>
                  </a:cubicBezTo>
                  <a:cubicBezTo>
                    <a:pt x="1488" y="1374"/>
                    <a:pt x="1482" y="1376"/>
                    <a:pt x="1478" y="1379"/>
                  </a:cubicBezTo>
                  <a:cubicBezTo>
                    <a:pt x="1476" y="1381"/>
                    <a:pt x="1474" y="1383"/>
                    <a:pt x="1473" y="1386"/>
                  </a:cubicBezTo>
                  <a:lnTo>
                    <a:pt x="1469" y="1388"/>
                  </a:lnTo>
                  <a:cubicBezTo>
                    <a:pt x="1411" y="1315"/>
                    <a:pt x="1334" y="1261"/>
                    <a:pt x="1247" y="1231"/>
                  </a:cubicBezTo>
                  <a:cubicBezTo>
                    <a:pt x="1336" y="1194"/>
                    <a:pt x="1423" y="1153"/>
                    <a:pt x="1506" y="1106"/>
                  </a:cubicBezTo>
                  <a:cubicBezTo>
                    <a:pt x="1639" y="1030"/>
                    <a:pt x="1759" y="934"/>
                    <a:pt x="1883" y="845"/>
                  </a:cubicBezTo>
                  <a:cubicBezTo>
                    <a:pt x="1886" y="846"/>
                    <a:pt x="1887" y="847"/>
                    <a:pt x="1889" y="847"/>
                  </a:cubicBezTo>
                  <a:cubicBezTo>
                    <a:pt x="1979" y="855"/>
                    <a:pt x="2062" y="894"/>
                    <a:pt x="2126" y="956"/>
                  </a:cubicBezTo>
                  <a:cubicBezTo>
                    <a:pt x="2129" y="959"/>
                    <a:pt x="2133" y="960"/>
                    <a:pt x="2137" y="962"/>
                  </a:cubicBezTo>
                  <a:cubicBezTo>
                    <a:pt x="2135" y="967"/>
                    <a:pt x="2133" y="972"/>
                    <a:pt x="2131" y="976"/>
                  </a:cubicBezTo>
                  <a:cubicBezTo>
                    <a:pt x="2122" y="1029"/>
                    <a:pt x="2134" y="1082"/>
                    <a:pt x="2164" y="1126"/>
                  </a:cubicBezTo>
                  <a:cubicBezTo>
                    <a:pt x="2188" y="1165"/>
                    <a:pt x="2224" y="1197"/>
                    <a:pt x="2267" y="1218"/>
                  </a:cubicBezTo>
                  <a:cubicBezTo>
                    <a:pt x="2285" y="1225"/>
                    <a:pt x="2304" y="1228"/>
                    <a:pt x="2323" y="1228"/>
                  </a:cubicBezTo>
                  <a:cubicBezTo>
                    <a:pt x="2351" y="1228"/>
                    <a:pt x="2380" y="1222"/>
                    <a:pt x="2406" y="1213"/>
                  </a:cubicBezTo>
                  <a:cubicBezTo>
                    <a:pt x="2450" y="1200"/>
                    <a:pt x="2494" y="1182"/>
                    <a:pt x="2513" y="1138"/>
                  </a:cubicBezTo>
                  <a:cubicBezTo>
                    <a:pt x="2530" y="1100"/>
                    <a:pt x="2522" y="1054"/>
                    <a:pt x="2506" y="1018"/>
                  </a:cubicBezTo>
                  <a:cubicBezTo>
                    <a:pt x="2473" y="941"/>
                    <a:pt x="2405" y="884"/>
                    <a:pt x="2325" y="864"/>
                  </a:cubicBezTo>
                  <a:cubicBezTo>
                    <a:pt x="2310" y="861"/>
                    <a:pt x="2295" y="859"/>
                    <a:pt x="2279" y="859"/>
                  </a:cubicBezTo>
                  <a:cubicBezTo>
                    <a:pt x="2260" y="859"/>
                    <a:pt x="2240" y="862"/>
                    <a:pt x="2221" y="867"/>
                  </a:cubicBezTo>
                  <a:cubicBezTo>
                    <a:pt x="2218" y="867"/>
                    <a:pt x="2215" y="868"/>
                    <a:pt x="2212" y="870"/>
                  </a:cubicBezTo>
                  <a:lnTo>
                    <a:pt x="2211" y="870"/>
                  </a:lnTo>
                  <a:cubicBezTo>
                    <a:pt x="2185" y="879"/>
                    <a:pt x="2164" y="896"/>
                    <a:pt x="2150" y="918"/>
                  </a:cubicBezTo>
                  <a:cubicBezTo>
                    <a:pt x="2090" y="863"/>
                    <a:pt x="2015" y="825"/>
                    <a:pt x="1934" y="809"/>
                  </a:cubicBezTo>
                  <a:cubicBezTo>
                    <a:pt x="1983" y="776"/>
                    <a:pt x="2033" y="743"/>
                    <a:pt x="2086" y="714"/>
                  </a:cubicBezTo>
                  <a:cubicBezTo>
                    <a:pt x="2304" y="590"/>
                    <a:pt x="2542" y="544"/>
                    <a:pt x="2783" y="544"/>
                  </a:cubicBezTo>
                  <a:cubicBezTo>
                    <a:pt x="2792" y="544"/>
                    <a:pt x="2800" y="544"/>
                    <a:pt x="2808" y="544"/>
                  </a:cubicBezTo>
                  <a:cubicBezTo>
                    <a:pt x="2810" y="545"/>
                    <a:pt x="2812" y="547"/>
                    <a:pt x="2816" y="549"/>
                  </a:cubicBezTo>
                  <a:cubicBezTo>
                    <a:pt x="2894" y="585"/>
                    <a:pt x="2955" y="652"/>
                    <a:pt x="2985" y="733"/>
                  </a:cubicBezTo>
                  <a:lnTo>
                    <a:pt x="2982" y="733"/>
                  </a:lnTo>
                  <a:cubicBezTo>
                    <a:pt x="2944" y="738"/>
                    <a:pt x="2912" y="766"/>
                    <a:pt x="2901" y="804"/>
                  </a:cubicBezTo>
                  <a:cubicBezTo>
                    <a:pt x="2880" y="875"/>
                    <a:pt x="2898" y="958"/>
                    <a:pt x="2933" y="1021"/>
                  </a:cubicBezTo>
                  <a:cubicBezTo>
                    <a:pt x="2960" y="1067"/>
                    <a:pt x="3006" y="1121"/>
                    <a:pt x="3058" y="1121"/>
                  </a:cubicBezTo>
                  <a:cubicBezTo>
                    <a:pt x="3073" y="1121"/>
                    <a:pt x="3089" y="1116"/>
                    <a:pt x="3104" y="1107"/>
                  </a:cubicBezTo>
                  <a:cubicBezTo>
                    <a:pt x="3166" y="1067"/>
                    <a:pt x="3184" y="985"/>
                    <a:pt x="3174" y="916"/>
                  </a:cubicBezTo>
                  <a:cubicBezTo>
                    <a:pt x="3164" y="870"/>
                    <a:pt x="3142" y="826"/>
                    <a:pt x="3111" y="791"/>
                  </a:cubicBezTo>
                  <a:cubicBezTo>
                    <a:pt x="3110" y="786"/>
                    <a:pt x="3106" y="781"/>
                    <a:pt x="3101" y="778"/>
                  </a:cubicBezTo>
                  <a:cubicBezTo>
                    <a:pt x="3099" y="776"/>
                    <a:pt x="3096" y="774"/>
                    <a:pt x="3093" y="773"/>
                  </a:cubicBezTo>
                  <a:cubicBezTo>
                    <a:pt x="3080" y="759"/>
                    <a:pt x="3066" y="746"/>
                    <a:pt x="3051" y="735"/>
                  </a:cubicBezTo>
                  <a:cubicBezTo>
                    <a:pt x="3048" y="732"/>
                    <a:pt x="3043" y="731"/>
                    <a:pt x="3039" y="731"/>
                  </a:cubicBezTo>
                  <a:cubicBezTo>
                    <a:pt x="3036" y="731"/>
                    <a:pt x="3033" y="731"/>
                    <a:pt x="3031" y="732"/>
                  </a:cubicBezTo>
                  <a:cubicBezTo>
                    <a:pt x="3007" y="659"/>
                    <a:pt x="2961" y="595"/>
                    <a:pt x="2899" y="547"/>
                  </a:cubicBezTo>
                  <a:lnTo>
                    <a:pt x="2899" y="547"/>
                  </a:lnTo>
                  <a:cubicBezTo>
                    <a:pt x="3116" y="560"/>
                    <a:pt x="3334" y="606"/>
                    <a:pt x="3543" y="663"/>
                  </a:cubicBezTo>
                  <a:cubicBezTo>
                    <a:pt x="3530" y="690"/>
                    <a:pt x="3526" y="719"/>
                    <a:pt x="3529" y="748"/>
                  </a:cubicBezTo>
                  <a:cubicBezTo>
                    <a:pt x="3535" y="802"/>
                    <a:pt x="3569" y="849"/>
                    <a:pt x="3606" y="886"/>
                  </a:cubicBezTo>
                  <a:cubicBezTo>
                    <a:pt x="3636" y="918"/>
                    <a:pt x="3672" y="949"/>
                    <a:pt x="3715" y="962"/>
                  </a:cubicBezTo>
                  <a:cubicBezTo>
                    <a:pt x="3729" y="967"/>
                    <a:pt x="3743" y="969"/>
                    <a:pt x="3757" y="969"/>
                  </a:cubicBezTo>
                  <a:cubicBezTo>
                    <a:pt x="3788" y="969"/>
                    <a:pt x="3819" y="958"/>
                    <a:pt x="3844" y="940"/>
                  </a:cubicBezTo>
                  <a:cubicBezTo>
                    <a:pt x="3863" y="926"/>
                    <a:pt x="3879" y="909"/>
                    <a:pt x="3891" y="890"/>
                  </a:cubicBezTo>
                  <a:cubicBezTo>
                    <a:pt x="3903" y="886"/>
                    <a:pt x="3909" y="876"/>
                    <a:pt x="3905" y="865"/>
                  </a:cubicBezTo>
                  <a:cubicBezTo>
                    <a:pt x="3931" y="813"/>
                    <a:pt x="3936" y="755"/>
                    <a:pt x="3923" y="698"/>
                  </a:cubicBezTo>
                  <a:cubicBezTo>
                    <a:pt x="3911" y="651"/>
                    <a:pt x="3883" y="623"/>
                    <a:pt x="3838" y="605"/>
                  </a:cubicBezTo>
                  <a:cubicBezTo>
                    <a:pt x="3794" y="587"/>
                    <a:pt x="3745" y="570"/>
                    <a:pt x="3697" y="570"/>
                  </a:cubicBezTo>
                  <a:cubicBezTo>
                    <a:pt x="3695" y="570"/>
                    <a:pt x="3694" y="570"/>
                    <a:pt x="3693" y="570"/>
                  </a:cubicBezTo>
                  <a:cubicBezTo>
                    <a:pt x="3651" y="570"/>
                    <a:pt x="3611" y="586"/>
                    <a:pt x="3581" y="614"/>
                  </a:cubicBezTo>
                  <a:cubicBezTo>
                    <a:pt x="3577" y="615"/>
                    <a:pt x="3574" y="617"/>
                    <a:pt x="3570" y="620"/>
                  </a:cubicBezTo>
                  <a:cubicBezTo>
                    <a:pt x="3569" y="620"/>
                    <a:pt x="3569" y="621"/>
                    <a:pt x="3568" y="622"/>
                  </a:cubicBezTo>
                  <a:cubicBezTo>
                    <a:pt x="3458" y="592"/>
                    <a:pt x="3347" y="565"/>
                    <a:pt x="3235" y="543"/>
                  </a:cubicBezTo>
                  <a:cubicBezTo>
                    <a:pt x="3304" y="501"/>
                    <a:pt x="3365" y="447"/>
                    <a:pt x="3412" y="381"/>
                  </a:cubicBezTo>
                  <a:cubicBezTo>
                    <a:pt x="3431" y="394"/>
                    <a:pt x="3454" y="402"/>
                    <a:pt x="3478" y="402"/>
                  </a:cubicBezTo>
                  <a:cubicBezTo>
                    <a:pt x="3482" y="402"/>
                    <a:pt x="3486" y="401"/>
                    <a:pt x="3490" y="401"/>
                  </a:cubicBezTo>
                  <a:cubicBezTo>
                    <a:pt x="3538" y="398"/>
                    <a:pt x="3579" y="367"/>
                    <a:pt x="3614" y="336"/>
                  </a:cubicBezTo>
                  <a:cubicBezTo>
                    <a:pt x="3670" y="287"/>
                    <a:pt x="3719" y="216"/>
                    <a:pt x="3704" y="138"/>
                  </a:cubicBezTo>
                  <a:cubicBezTo>
                    <a:pt x="3692" y="78"/>
                    <a:pt x="3644" y="33"/>
                    <a:pt x="3587" y="33"/>
                  </a:cubicBezTo>
                  <a:cubicBezTo>
                    <a:pt x="3574" y="33"/>
                    <a:pt x="3561" y="35"/>
                    <a:pt x="3548" y="40"/>
                  </a:cubicBezTo>
                  <a:cubicBezTo>
                    <a:pt x="3508" y="52"/>
                    <a:pt x="3477" y="83"/>
                    <a:pt x="3451" y="114"/>
                  </a:cubicBezTo>
                  <a:cubicBezTo>
                    <a:pt x="3424" y="144"/>
                    <a:pt x="3400" y="178"/>
                    <a:pt x="3380" y="213"/>
                  </a:cubicBezTo>
                  <a:cubicBezTo>
                    <a:pt x="3362" y="246"/>
                    <a:pt x="3346" y="287"/>
                    <a:pt x="3351" y="325"/>
                  </a:cubicBezTo>
                  <a:cubicBezTo>
                    <a:pt x="3353" y="339"/>
                    <a:pt x="3360" y="353"/>
                    <a:pt x="3369" y="364"/>
                  </a:cubicBezTo>
                  <a:cubicBezTo>
                    <a:pt x="3316" y="435"/>
                    <a:pt x="3247" y="492"/>
                    <a:pt x="3165" y="530"/>
                  </a:cubicBezTo>
                  <a:cubicBezTo>
                    <a:pt x="3040" y="508"/>
                    <a:pt x="2912" y="497"/>
                    <a:pt x="2785" y="497"/>
                  </a:cubicBezTo>
                  <a:cubicBezTo>
                    <a:pt x="2779" y="497"/>
                    <a:pt x="2773" y="497"/>
                    <a:pt x="2766" y="497"/>
                  </a:cubicBezTo>
                  <a:cubicBezTo>
                    <a:pt x="2659" y="498"/>
                    <a:pt x="2551" y="510"/>
                    <a:pt x="2446" y="532"/>
                  </a:cubicBezTo>
                  <a:cubicBezTo>
                    <a:pt x="2480" y="497"/>
                    <a:pt x="2510" y="458"/>
                    <a:pt x="2532" y="414"/>
                  </a:cubicBezTo>
                  <a:cubicBezTo>
                    <a:pt x="2535" y="415"/>
                    <a:pt x="2538" y="416"/>
                    <a:pt x="2540" y="416"/>
                  </a:cubicBezTo>
                  <a:cubicBezTo>
                    <a:pt x="2544" y="416"/>
                    <a:pt x="2549" y="417"/>
                    <a:pt x="2553" y="417"/>
                  </a:cubicBezTo>
                  <a:cubicBezTo>
                    <a:pt x="2600" y="417"/>
                    <a:pt x="2643" y="396"/>
                    <a:pt x="2681" y="370"/>
                  </a:cubicBezTo>
                  <a:cubicBezTo>
                    <a:pt x="2717" y="344"/>
                    <a:pt x="2749" y="313"/>
                    <a:pt x="2776" y="278"/>
                  </a:cubicBezTo>
                  <a:cubicBezTo>
                    <a:pt x="2821" y="219"/>
                    <a:pt x="2839" y="142"/>
                    <a:pt x="2803" y="74"/>
                  </a:cubicBezTo>
                  <a:cubicBezTo>
                    <a:pt x="2781" y="28"/>
                    <a:pt x="2734" y="1"/>
                    <a:pt x="2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 rot="-312689">
            <a:off x="4994425" y="2787826"/>
            <a:ext cx="956281" cy="1007182"/>
            <a:chOff x="7918517" y="4003939"/>
            <a:chExt cx="898253" cy="946065"/>
          </a:xfrm>
        </p:grpSpPr>
        <p:sp>
          <p:nvSpPr>
            <p:cNvPr id="121" name="Google Shape;121;p15"/>
            <p:cNvSpPr/>
            <p:nvPr/>
          </p:nvSpPr>
          <p:spPr>
            <a:xfrm rot="-2303074">
              <a:off x="8027298" y="4214824"/>
              <a:ext cx="680692" cy="587318"/>
            </a:xfrm>
            <a:custGeom>
              <a:avLst/>
              <a:gdLst/>
              <a:ahLst/>
              <a:cxnLst/>
              <a:rect l="l" t="t" r="r" b="b"/>
              <a:pathLst>
                <a:path w="7226" h="6235" extrusionOk="0">
                  <a:moveTo>
                    <a:pt x="2539" y="0"/>
                  </a:moveTo>
                  <a:cubicBezTo>
                    <a:pt x="2387" y="0"/>
                    <a:pt x="1881" y="74"/>
                    <a:pt x="1244" y="945"/>
                  </a:cubicBezTo>
                  <a:cubicBezTo>
                    <a:pt x="478" y="1993"/>
                    <a:pt x="0" y="3238"/>
                    <a:pt x="0" y="3238"/>
                  </a:cubicBezTo>
                  <a:cubicBezTo>
                    <a:pt x="0" y="3238"/>
                    <a:pt x="519" y="4480"/>
                    <a:pt x="2724" y="5434"/>
                  </a:cubicBezTo>
                  <a:cubicBezTo>
                    <a:pt x="4313" y="6122"/>
                    <a:pt x="5332" y="6235"/>
                    <a:pt x="5828" y="6235"/>
                  </a:cubicBezTo>
                  <a:cubicBezTo>
                    <a:pt x="6069" y="6235"/>
                    <a:pt x="6187" y="6208"/>
                    <a:pt x="6187" y="6208"/>
                  </a:cubicBezTo>
                  <a:cubicBezTo>
                    <a:pt x="6187" y="6208"/>
                    <a:pt x="7114" y="4070"/>
                    <a:pt x="7170" y="3222"/>
                  </a:cubicBezTo>
                  <a:cubicBezTo>
                    <a:pt x="7225" y="2376"/>
                    <a:pt x="7070" y="1873"/>
                    <a:pt x="6756" y="1736"/>
                  </a:cubicBezTo>
                  <a:lnTo>
                    <a:pt x="2587" y="3"/>
                  </a:lnTo>
                  <a:cubicBezTo>
                    <a:pt x="2587" y="3"/>
                    <a:pt x="2570" y="0"/>
                    <a:pt x="2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2303074">
              <a:off x="8081023" y="4128867"/>
              <a:ext cx="457626" cy="267990"/>
            </a:xfrm>
            <a:custGeom>
              <a:avLst/>
              <a:gdLst/>
              <a:ahLst/>
              <a:cxnLst/>
              <a:rect l="l" t="t" r="r" b="b"/>
              <a:pathLst>
                <a:path w="4858" h="2845" extrusionOk="0">
                  <a:moveTo>
                    <a:pt x="662" y="0"/>
                  </a:moveTo>
                  <a:cubicBezTo>
                    <a:pt x="625" y="0"/>
                    <a:pt x="588" y="17"/>
                    <a:pt x="563" y="48"/>
                  </a:cubicBezTo>
                  <a:lnTo>
                    <a:pt x="43" y="717"/>
                  </a:lnTo>
                  <a:cubicBezTo>
                    <a:pt x="0" y="772"/>
                    <a:pt x="16" y="855"/>
                    <a:pt x="78" y="902"/>
                  </a:cubicBezTo>
                  <a:cubicBezTo>
                    <a:pt x="1396" y="1895"/>
                    <a:pt x="2930" y="2560"/>
                    <a:pt x="4556" y="2842"/>
                  </a:cubicBezTo>
                  <a:cubicBezTo>
                    <a:pt x="4565" y="2843"/>
                    <a:pt x="4574" y="2844"/>
                    <a:pt x="4583" y="2844"/>
                  </a:cubicBezTo>
                  <a:cubicBezTo>
                    <a:pt x="4649" y="2844"/>
                    <a:pt x="4706" y="2801"/>
                    <a:pt x="4715" y="2742"/>
                  </a:cubicBezTo>
                  <a:cubicBezTo>
                    <a:pt x="4759" y="2462"/>
                    <a:pt x="4803" y="2183"/>
                    <a:pt x="4848" y="1904"/>
                  </a:cubicBezTo>
                  <a:cubicBezTo>
                    <a:pt x="4857" y="1836"/>
                    <a:pt x="4811" y="1771"/>
                    <a:pt x="4743" y="1761"/>
                  </a:cubicBezTo>
                  <a:cubicBezTo>
                    <a:pt x="3289" y="1510"/>
                    <a:pt x="1917" y="915"/>
                    <a:pt x="739" y="27"/>
                  </a:cubicBezTo>
                  <a:cubicBezTo>
                    <a:pt x="716" y="9"/>
                    <a:pt x="689" y="0"/>
                    <a:pt x="6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2303074">
              <a:off x="8115347" y="4288668"/>
              <a:ext cx="24398" cy="36266"/>
            </a:xfrm>
            <a:custGeom>
              <a:avLst/>
              <a:gdLst/>
              <a:ahLst/>
              <a:cxnLst/>
              <a:rect l="l" t="t" r="r" b="b"/>
              <a:pathLst>
                <a:path w="259" h="385" extrusionOk="0">
                  <a:moveTo>
                    <a:pt x="212" y="1"/>
                  </a:moveTo>
                  <a:cubicBezTo>
                    <a:pt x="204" y="1"/>
                    <a:pt x="195" y="4"/>
                    <a:pt x="187" y="12"/>
                  </a:cubicBezTo>
                  <a:cubicBezTo>
                    <a:pt x="181" y="20"/>
                    <a:pt x="175" y="27"/>
                    <a:pt x="168" y="34"/>
                  </a:cubicBezTo>
                  <a:cubicBezTo>
                    <a:pt x="162" y="41"/>
                    <a:pt x="162" y="38"/>
                    <a:pt x="153" y="44"/>
                  </a:cubicBezTo>
                  <a:cubicBezTo>
                    <a:pt x="139" y="57"/>
                    <a:pt x="129" y="72"/>
                    <a:pt x="120" y="89"/>
                  </a:cubicBezTo>
                  <a:cubicBezTo>
                    <a:pt x="104" y="116"/>
                    <a:pt x="88" y="143"/>
                    <a:pt x="73" y="171"/>
                  </a:cubicBezTo>
                  <a:cubicBezTo>
                    <a:pt x="56" y="198"/>
                    <a:pt x="41" y="228"/>
                    <a:pt x="28" y="257"/>
                  </a:cubicBezTo>
                  <a:cubicBezTo>
                    <a:pt x="15" y="289"/>
                    <a:pt x="7" y="322"/>
                    <a:pt x="3" y="357"/>
                  </a:cubicBezTo>
                  <a:cubicBezTo>
                    <a:pt x="1" y="374"/>
                    <a:pt x="16" y="384"/>
                    <a:pt x="31" y="384"/>
                  </a:cubicBezTo>
                  <a:cubicBezTo>
                    <a:pt x="39" y="384"/>
                    <a:pt x="47" y="382"/>
                    <a:pt x="52" y="376"/>
                  </a:cubicBezTo>
                  <a:lnTo>
                    <a:pt x="53" y="376"/>
                  </a:lnTo>
                  <a:cubicBezTo>
                    <a:pt x="72" y="351"/>
                    <a:pt x="90" y="327"/>
                    <a:pt x="106" y="300"/>
                  </a:cubicBezTo>
                  <a:cubicBezTo>
                    <a:pt x="122" y="273"/>
                    <a:pt x="135" y="245"/>
                    <a:pt x="151" y="218"/>
                  </a:cubicBezTo>
                  <a:cubicBezTo>
                    <a:pt x="167" y="191"/>
                    <a:pt x="184" y="164"/>
                    <a:pt x="201" y="137"/>
                  </a:cubicBezTo>
                  <a:cubicBezTo>
                    <a:pt x="211" y="126"/>
                    <a:pt x="219" y="112"/>
                    <a:pt x="226" y="97"/>
                  </a:cubicBezTo>
                  <a:cubicBezTo>
                    <a:pt x="228" y="89"/>
                    <a:pt x="228" y="85"/>
                    <a:pt x="230" y="79"/>
                  </a:cubicBezTo>
                  <a:cubicBezTo>
                    <a:pt x="234" y="69"/>
                    <a:pt x="239" y="60"/>
                    <a:pt x="244" y="53"/>
                  </a:cubicBezTo>
                  <a:cubicBezTo>
                    <a:pt x="258" y="26"/>
                    <a:pt x="236" y="1"/>
                    <a:pt x="212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2303074">
              <a:off x="8137893" y="4285786"/>
              <a:ext cx="26188" cy="36737"/>
            </a:xfrm>
            <a:custGeom>
              <a:avLst/>
              <a:gdLst/>
              <a:ahLst/>
              <a:cxnLst/>
              <a:rect l="l" t="t" r="r" b="b"/>
              <a:pathLst>
                <a:path w="278" h="390" extrusionOk="0">
                  <a:moveTo>
                    <a:pt x="236" y="1"/>
                  </a:moveTo>
                  <a:cubicBezTo>
                    <a:pt x="229" y="1"/>
                    <a:pt x="222" y="3"/>
                    <a:pt x="216" y="8"/>
                  </a:cubicBezTo>
                  <a:cubicBezTo>
                    <a:pt x="210" y="14"/>
                    <a:pt x="204" y="19"/>
                    <a:pt x="197" y="23"/>
                  </a:cubicBezTo>
                  <a:cubicBezTo>
                    <a:pt x="189" y="30"/>
                    <a:pt x="181" y="38"/>
                    <a:pt x="175" y="47"/>
                  </a:cubicBezTo>
                  <a:cubicBezTo>
                    <a:pt x="166" y="60"/>
                    <a:pt x="158" y="73"/>
                    <a:pt x="150" y="86"/>
                  </a:cubicBezTo>
                  <a:lnTo>
                    <a:pt x="97" y="176"/>
                  </a:lnTo>
                  <a:cubicBezTo>
                    <a:pt x="61" y="235"/>
                    <a:pt x="37" y="300"/>
                    <a:pt x="8" y="361"/>
                  </a:cubicBezTo>
                  <a:cubicBezTo>
                    <a:pt x="0" y="378"/>
                    <a:pt x="17" y="390"/>
                    <a:pt x="31" y="390"/>
                  </a:cubicBezTo>
                  <a:cubicBezTo>
                    <a:pt x="38" y="390"/>
                    <a:pt x="44" y="388"/>
                    <a:pt x="47" y="383"/>
                  </a:cubicBezTo>
                  <a:lnTo>
                    <a:pt x="47" y="382"/>
                  </a:lnTo>
                  <a:cubicBezTo>
                    <a:pt x="89" y="330"/>
                    <a:pt x="134" y="281"/>
                    <a:pt x="170" y="227"/>
                  </a:cubicBezTo>
                  <a:lnTo>
                    <a:pt x="224" y="146"/>
                  </a:lnTo>
                  <a:cubicBezTo>
                    <a:pt x="240" y="123"/>
                    <a:pt x="260" y="95"/>
                    <a:pt x="264" y="66"/>
                  </a:cubicBezTo>
                  <a:lnTo>
                    <a:pt x="264" y="66"/>
                  </a:lnTo>
                  <a:cubicBezTo>
                    <a:pt x="264" y="67"/>
                    <a:pt x="264" y="67"/>
                    <a:pt x="264" y="67"/>
                  </a:cubicBezTo>
                  <a:cubicBezTo>
                    <a:pt x="267" y="60"/>
                    <a:pt x="269" y="52"/>
                    <a:pt x="271" y="46"/>
                  </a:cubicBezTo>
                  <a:cubicBezTo>
                    <a:pt x="277" y="23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2303074">
              <a:off x="8161891" y="4284166"/>
              <a:ext cx="23833" cy="41918"/>
            </a:xfrm>
            <a:custGeom>
              <a:avLst/>
              <a:gdLst/>
              <a:ahLst/>
              <a:cxnLst/>
              <a:rect l="l" t="t" r="r" b="b"/>
              <a:pathLst>
                <a:path w="253" h="445" extrusionOk="0">
                  <a:moveTo>
                    <a:pt x="217" y="1"/>
                  </a:moveTo>
                  <a:cubicBezTo>
                    <a:pt x="210" y="1"/>
                    <a:pt x="203" y="3"/>
                    <a:pt x="197" y="8"/>
                  </a:cubicBezTo>
                  <a:cubicBezTo>
                    <a:pt x="182" y="19"/>
                    <a:pt x="168" y="30"/>
                    <a:pt x="155" y="43"/>
                  </a:cubicBezTo>
                  <a:cubicBezTo>
                    <a:pt x="142" y="58"/>
                    <a:pt x="133" y="74"/>
                    <a:pt x="125" y="91"/>
                  </a:cubicBezTo>
                  <a:cubicBezTo>
                    <a:pt x="109" y="125"/>
                    <a:pt x="94" y="161"/>
                    <a:pt x="78" y="195"/>
                  </a:cubicBezTo>
                  <a:cubicBezTo>
                    <a:pt x="60" y="229"/>
                    <a:pt x="45" y="266"/>
                    <a:pt x="34" y="302"/>
                  </a:cubicBezTo>
                  <a:cubicBezTo>
                    <a:pt x="25" y="338"/>
                    <a:pt x="15" y="375"/>
                    <a:pt x="5" y="411"/>
                  </a:cubicBezTo>
                  <a:cubicBezTo>
                    <a:pt x="0" y="431"/>
                    <a:pt x="16" y="444"/>
                    <a:pt x="33" y="444"/>
                  </a:cubicBezTo>
                  <a:cubicBezTo>
                    <a:pt x="41" y="444"/>
                    <a:pt x="49" y="441"/>
                    <a:pt x="55" y="434"/>
                  </a:cubicBezTo>
                  <a:lnTo>
                    <a:pt x="55" y="434"/>
                  </a:lnTo>
                  <a:lnTo>
                    <a:pt x="53" y="435"/>
                  </a:lnTo>
                  <a:cubicBezTo>
                    <a:pt x="78" y="408"/>
                    <a:pt x="102" y="379"/>
                    <a:pt x="124" y="350"/>
                  </a:cubicBezTo>
                  <a:cubicBezTo>
                    <a:pt x="147" y="320"/>
                    <a:pt x="166" y="287"/>
                    <a:pt x="182" y="253"/>
                  </a:cubicBezTo>
                  <a:cubicBezTo>
                    <a:pt x="199" y="218"/>
                    <a:pt x="215" y="185"/>
                    <a:pt x="231" y="151"/>
                  </a:cubicBezTo>
                  <a:cubicBezTo>
                    <a:pt x="241" y="132"/>
                    <a:pt x="247" y="112"/>
                    <a:pt x="251" y="90"/>
                  </a:cubicBezTo>
                  <a:cubicBezTo>
                    <a:pt x="252" y="72"/>
                    <a:pt x="252" y="53"/>
                    <a:pt x="251" y="35"/>
                  </a:cubicBezTo>
                  <a:cubicBezTo>
                    <a:pt x="251" y="15"/>
                    <a:pt x="234" y="1"/>
                    <a:pt x="21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2303074">
              <a:off x="8187951" y="4276791"/>
              <a:ext cx="26282" cy="40599"/>
            </a:xfrm>
            <a:custGeom>
              <a:avLst/>
              <a:gdLst/>
              <a:ahLst/>
              <a:cxnLst/>
              <a:rect l="l" t="t" r="r" b="b"/>
              <a:pathLst>
                <a:path w="279" h="431" extrusionOk="0">
                  <a:moveTo>
                    <a:pt x="209" y="1"/>
                  </a:moveTo>
                  <a:cubicBezTo>
                    <a:pt x="174" y="1"/>
                    <a:pt x="141" y="40"/>
                    <a:pt x="124" y="66"/>
                  </a:cubicBezTo>
                  <a:cubicBezTo>
                    <a:pt x="104" y="98"/>
                    <a:pt x="86" y="132"/>
                    <a:pt x="71" y="167"/>
                  </a:cubicBezTo>
                  <a:cubicBezTo>
                    <a:pt x="54" y="203"/>
                    <a:pt x="39" y="240"/>
                    <a:pt x="25" y="278"/>
                  </a:cubicBezTo>
                  <a:cubicBezTo>
                    <a:pt x="17" y="296"/>
                    <a:pt x="13" y="314"/>
                    <a:pt x="12" y="335"/>
                  </a:cubicBezTo>
                  <a:cubicBezTo>
                    <a:pt x="10" y="355"/>
                    <a:pt x="7" y="374"/>
                    <a:pt x="4" y="395"/>
                  </a:cubicBezTo>
                  <a:cubicBezTo>
                    <a:pt x="1" y="414"/>
                    <a:pt x="19" y="431"/>
                    <a:pt x="36" y="431"/>
                  </a:cubicBezTo>
                  <a:cubicBezTo>
                    <a:pt x="44" y="431"/>
                    <a:pt x="51" y="427"/>
                    <a:pt x="56" y="418"/>
                  </a:cubicBezTo>
                  <a:lnTo>
                    <a:pt x="57" y="418"/>
                  </a:lnTo>
                  <a:cubicBezTo>
                    <a:pt x="66" y="400"/>
                    <a:pt x="76" y="384"/>
                    <a:pt x="88" y="368"/>
                  </a:cubicBezTo>
                  <a:cubicBezTo>
                    <a:pt x="100" y="353"/>
                    <a:pt x="110" y="337"/>
                    <a:pt x="119" y="320"/>
                  </a:cubicBezTo>
                  <a:cubicBezTo>
                    <a:pt x="136" y="287"/>
                    <a:pt x="153" y="255"/>
                    <a:pt x="172" y="224"/>
                  </a:cubicBezTo>
                  <a:cubicBezTo>
                    <a:pt x="193" y="190"/>
                    <a:pt x="215" y="157"/>
                    <a:pt x="233" y="123"/>
                  </a:cubicBezTo>
                  <a:cubicBezTo>
                    <a:pt x="252" y="91"/>
                    <a:pt x="278" y="28"/>
                    <a:pt x="230" y="5"/>
                  </a:cubicBezTo>
                  <a:cubicBezTo>
                    <a:pt x="223" y="2"/>
                    <a:pt x="216" y="1"/>
                    <a:pt x="20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2303074">
              <a:off x="8213804" y="4270910"/>
              <a:ext cx="29579" cy="47004"/>
            </a:xfrm>
            <a:custGeom>
              <a:avLst/>
              <a:gdLst/>
              <a:ahLst/>
              <a:cxnLst/>
              <a:rect l="l" t="t" r="r" b="b"/>
              <a:pathLst>
                <a:path w="314" h="499" extrusionOk="0">
                  <a:moveTo>
                    <a:pt x="266" y="0"/>
                  </a:moveTo>
                  <a:cubicBezTo>
                    <a:pt x="263" y="0"/>
                    <a:pt x="260" y="0"/>
                    <a:pt x="257" y="1"/>
                  </a:cubicBezTo>
                  <a:cubicBezTo>
                    <a:pt x="233" y="8"/>
                    <a:pt x="213" y="24"/>
                    <a:pt x="201" y="44"/>
                  </a:cubicBezTo>
                  <a:cubicBezTo>
                    <a:pt x="189" y="62"/>
                    <a:pt x="179" y="81"/>
                    <a:pt x="168" y="100"/>
                  </a:cubicBezTo>
                  <a:cubicBezTo>
                    <a:pt x="158" y="116"/>
                    <a:pt x="148" y="131"/>
                    <a:pt x="138" y="147"/>
                  </a:cubicBezTo>
                  <a:cubicBezTo>
                    <a:pt x="127" y="165"/>
                    <a:pt x="118" y="185"/>
                    <a:pt x="110" y="205"/>
                  </a:cubicBezTo>
                  <a:cubicBezTo>
                    <a:pt x="74" y="280"/>
                    <a:pt x="44" y="359"/>
                    <a:pt x="14" y="437"/>
                  </a:cubicBezTo>
                  <a:cubicBezTo>
                    <a:pt x="1" y="469"/>
                    <a:pt x="28" y="498"/>
                    <a:pt x="55" y="498"/>
                  </a:cubicBezTo>
                  <a:cubicBezTo>
                    <a:pt x="67" y="498"/>
                    <a:pt x="79" y="493"/>
                    <a:pt x="88" y="479"/>
                  </a:cubicBezTo>
                  <a:cubicBezTo>
                    <a:pt x="133" y="410"/>
                    <a:pt x="180" y="340"/>
                    <a:pt x="221" y="267"/>
                  </a:cubicBezTo>
                  <a:cubicBezTo>
                    <a:pt x="231" y="250"/>
                    <a:pt x="242" y="233"/>
                    <a:pt x="250" y="215"/>
                  </a:cubicBezTo>
                  <a:cubicBezTo>
                    <a:pt x="260" y="197"/>
                    <a:pt x="265" y="178"/>
                    <a:pt x="274" y="159"/>
                  </a:cubicBezTo>
                  <a:cubicBezTo>
                    <a:pt x="282" y="140"/>
                    <a:pt x="292" y="120"/>
                    <a:pt x="300" y="100"/>
                  </a:cubicBezTo>
                  <a:cubicBezTo>
                    <a:pt x="311" y="78"/>
                    <a:pt x="313" y="53"/>
                    <a:pt x="306" y="29"/>
                  </a:cubicBezTo>
                  <a:cubicBezTo>
                    <a:pt x="300" y="12"/>
                    <a:pt x="284" y="0"/>
                    <a:pt x="26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2303074">
              <a:off x="8244329" y="4266949"/>
              <a:ext cx="30050" cy="45968"/>
            </a:xfrm>
            <a:custGeom>
              <a:avLst/>
              <a:gdLst/>
              <a:ahLst/>
              <a:cxnLst/>
              <a:rect l="l" t="t" r="r" b="b"/>
              <a:pathLst>
                <a:path w="319" h="488" extrusionOk="0">
                  <a:moveTo>
                    <a:pt x="277" y="0"/>
                  </a:moveTo>
                  <a:cubicBezTo>
                    <a:pt x="233" y="6"/>
                    <a:pt x="206" y="45"/>
                    <a:pt x="181" y="77"/>
                  </a:cubicBezTo>
                  <a:cubicBezTo>
                    <a:pt x="154" y="115"/>
                    <a:pt x="131" y="154"/>
                    <a:pt x="111" y="196"/>
                  </a:cubicBezTo>
                  <a:cubicBezTo>
                    <a:pt x="71" y="275"/>
                    <a:pt x="37" y="357"/>
                    <a:pt x="10" y="443"/>
                  </a:cubicBezTo>
                  <a:cubicBezTo>
                    <a:pt x="0" y="470"/>
                    <a:pt x="26" y="488"/>
                    <a:pt x="51" y="488"/>
                  </a:cubicBezTo>
                  <a:cubicBezTo>
                    <a:pt x="65" y="488"/>
                    <a:pt x="78" y="483"/>
                    <a:pt x="85" y="471"/>
                  </a:cubicBezTo>
                  <a:cubicBezTo>
                    <a:pt x="129" y="397"/>
                    <a:pt x="175" y="325"/>
                    <a:pt x="217" y="250"/>
                  </a:cubicBezTo>
                  <a:cubicBezTo>
                    <a:pt x="239" y="216"/>
                    <a:pt x="259" y="180"/>
                    <a:pt x="277" y="143"/>
                  </a:cubicBezTo>
                  <a:cubicBezTo>
                    <a:pt x="292" y="106"/>
                    <a:pt x="319" y="60"/>
                    <a:pt x="305" y="19"/>
                  </a:cubicBezTo>
                  <a:cubicBezTo>
                    <a:pt x="301" y="8"/>
                    <a:pt x="289" y="0"/>
                    <a:pt x="27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2303074">
              <a:off x="8274294" y="4257056"/>
              <a:ext cx="29956" cy="52844"/>
            </a:xfrm>
            <a:custGeom>
              <a:avLst/>
              <a:gdLst/>
              <a:ahLst/>
              <a:cxnLst/>
              <a:rect l="l" t="t" r="r" b="b"/>
              <a:pathLst>
                <a:path w="318" h="561" extrusionOk="0">
                  <a:moveTo>
                    <a:pt x="284" y="1"/>
                  </a:moveTo>
                  <a:cubicBezTo>
                    <a:pt x="278" y="1"/>
                    <a:pt x="273" y="2"/>
                    <a:pt x="268" y="5"/>
                  </a:cubicBezTo>
                  <a:cubicBezTo>
                    <a:pt x="229" y="33"/>
                    <a:pt x="199" y="71"/>
                    <a:pt x="180" y="115"/>
                  </a:cubicBezTo>
                  <a:cubicBezTo>
                    <a:pt x="157" y="158"/>
                    <a:pt x="134" y="202"/>
                    <a:pt x="112" y="247"/>
                  </a:cubicBezTo>
                  <a:cubicBezTo>
                    <a:pt x="73" y="336"/>
                    <a:pt x="41" y="428"/>
                    <a:pt x="9" y="519"/>
                  </a:cubicBezTo>
                  <a:cubicBezTo>
                    <a:pt x="0" y="542"/>
                    <a:pt x="19" y="561"/>
                    <a:pt x="39" y="561"/>
                  </a:cubicBezTo>
                  <a:cubicBezTo>
                    <a:pt x="49" y="561"/>
                    <a:pt x="59" y="556"/>
                    <a:pt x="65" y="545"/>
                  </a:cubicBezTo>
                  <a:lnTo>
                    <a:pt x="65" y="546"/>
                  </a:lnTo>
                  <a:cubicBezTo>
                    <a:pt x="119" y="464"/>
                    <a:pt x="172" y="383"/>
                    <a:pt x="219" y="297"/>
                  </a:cubicBezTo>
                  <a:cubicBezTo>
                    <a:pt x="242" y="255"/>
                    <a:pt x="261" y="212"/>
                    <a:pt x="281" y="169"/>
                  </a:cubicBezTo>
                  <a:cubicBezTo>
                    <a:pt x="304" y="122"/>
                    <a:pt x="318" y="81"/>
                    <a:pt x="316" y="29"/>
                  </a:cubicBezTo>
                  <a:cubicBezTo>
                    <a:pt x="313" y="12"/>
                    <a:pt x="299" y="1"/>
                    <a:pt x="284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2303074">
              <a:off x="8306370" y="4248714"/>
              <a:ext cx="23644" cy="49548"/>
            </a:xfrm>
            <a:custGeom>
              <a:avLst/>
              <a:gdLst/>
              <a:ahLst/>
              <a:cxnLst/>
              <a:rect l="l" t="t" r="r" b="b"/>
              <a:pathLst>
                <a:path w="251" h="526" extrusionOk="0">
                  <a:moveTo>
                    <a:pt x="208" y="1"/>
                  </a:moveTo>
                  <a:cubicBezTo>
                    <a:pt x="197" y="1"/>
                    <a:pt x="186" y="5"/>
                    <a:pt x="178" y="13"/>
                  </a:cubicBezTo>
                  <a:cubicBezTo>
                    <a:pt x="148" y="44"/>
                    <a:pt x="133" y="90"/>
                    <a:pt x="115" y="129"/>
                  </a:cubicBezTo>
                  <a:cubicBezTo>
                    <a:pt x="97" y="168"/>
                    <a:pt x="81" y="210"/>
                    <a:pt x="66" y="251"/>
                  </a:cubicBezTo>
                  <a:cubicBezTo>
                    <a:pt x="39" y="334"/>
                    <a:pt x="17" y="418"/>
                    <a:pt x="2" y="505"/>
                  </a:cubicBezTo>
                  <a:cubicBezTo>
                    <a:pt x="0" y="517"/>
                    <a:pt x="12" y="525"/>
                    <a:pt x="23" y="525"/>
                  </a:cubicBezTo>
                  <a:cubicBezTo>
                    <a:pt x="30" y="525"/>
                    <a:pt x="36" y="522"/>
                    <a:pt x="39" y="516"/>
                  </a:cubicBezTo>
                  <a:cubicBezTo>
                    <a:pt x="73" y="436"/>
                    <a:pt x="110" y="358"/>
                    <a:pt x="146" y="280"/>
                  </a:cubicBezTo>
                  <a:cubicBezTo>
                    <a:pt x="162" y="242"/>
                    <a:pt x="181" y="203"/>
                    <a:pt x="198" y="165"/>
                  </a:cubicBezTo>
                  <a:cubicBezTo>
                    <a:pt x="215" y="126"/>
                    <a:pt x="241" y="87"/>
                    <a:pt x="247" y="43"/>
                  </a:cubicBezTo>
                  <a:cubicBezTo>
                    <a:pt x="251" y="17"/>
                    <a:pt x="230" y="1"/>
                    <a:pt x="208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2303074">
              <a:off x="8334458" y="4237188"/>
              <a:ext cx="22420" cy="53221"/>
            </a:xfrm>
            <a:custGeom>
              <a:avLst/>
              <a:gdLst/>
              <a:ahLst/>
              <a:cxnLst/>
              <a:rect l="l" t="t" r="r" b="b"/>
              <a:pathLst>
                <a:path w="238" h="565" extrusionOk="0">
                  <a:moveTo>
                    <a:pt x="193" y="1"/>
                  </a:moveTo>
                  <a:cubicBezTo>
                    <a:pt x="179" y="1"/>
                    <a:pt x="164" y="8"/>
                    <a:pt x="156" y="25"/>
                  </a:cubicBezTo>
                  <a:cubicBezTo>
                    <a:pt x="133" y="65"/>
                    <a:pt x="122" y="113"/>
                    <a:pt x="107" y="157"/>
                  </a:cubicBezTo>
                  <a:cubicBezTo>
                    <a:pt x="92" y="200"/>
                    <a:pt x="78" y="245"/>
                    <a:pt x="65" y="290"/>
                  </a:cubicBezTo>
                  <a:cubicBezTo>
                    <a:pt x="38" y="377"/>
                    <a:pt x="17" y="467"/>
                    <a:pt x="2" y="556"/>
                  </a:cubicBezTo>
                  <a:cubicBezTo>
                    <a:pt x="1" y="561"/>
                    <a:pt x="6" y="564"/>
                    <a:pt x="10" y="564"/>
                  </a:cubicBezTo>
                  <a:cubicBezTo>
                    <a:pt x="12" y="564"/>
                    <a:pt x="13" y="563"/>
                    <a:pt x="14" y="562"/>
                  </a:cubicBezTo>
                  <a:cubicBezTo>
                    <a:pt x="60" y="482"/>
                    <a:pt x="101" y="398"/>
                    <a:pt x="137" y="313"/>
                  </a:cubicBezTo>
                  <a:cubicBezTo>
                    <a:pt x="156" y="270"/>
                    <a:pt x="173" y="227"/>
                    <a:pt x="189" y="183"/>
                  </a:cubicBezTo>
                  <a:cubicBezTo>
                    <a:pt x="206" y="139"/>
                    <a:pt x="227" y="93"/>
                    <a:pt x="236" y="45"/>
                  </a:cubicBezTo>
                  <a:cubicBezTo>
                    <a:pt x="238" y="18"/>
                    <a:pt x="216" y="1"/>
                    <a:pt x="19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2303074">
              <a:off x="8360056" y="4228098"/>
              <a:ext cx="25057" cy="49548"/>
            </a:xfrm>
            <a:custGeom>
              <a:avLst/>
              <a:gdLst/>
              <a:ahLst/>
              <a:cxnLst/>
              <a:rect l="l" t="t" r="r" b="b"/>
              <a:pathLst>
                <a:path w="266" h="526" extrusionOk="0">
                  <a:moveTo>
                    <a:pt x="205" y="1"/>
                  </a:moveTo>
                  <a:cubicBezTo>
                    <a:pt x="166" y="1"/>
                    <a:pt x="136" y="60"/>
                    <a:pt x="126" y="89"/>
                  </a:cubicBezTo>
                  <a:cubicBezTo>
                    <a:pt x="109" y="132"/>
                    <a:pt x="94" y="176"/>
                    <a:pt x="79" y="219"/>
                  </a:cubicBezTo>
                  <a:cubicBezTo>
                    <a:pt x="63" y="265"/>
                    <a:pt x="47" y="312"/>
                    <a:pt x="32" y="360"/>
                  </a:cubicBezTo>
                  <a:cubicBezTo>
                    <a:pt x="24" y="382"/>
                    <a:pt x="19" y="404"/>
                    <a:pt x="14" y="427"/>
                  </a:cubicBezTo>
                  <a:cubicBezTo>
                    <a:pt x="9" y="440"/>
                    <a:pt x="6" y="453"/>
                    <a:pt x="3" y="465"/>
                  </a:cubicBezTo>
                  <a:cubicBezTo>
                    <a:pt x="1" y="478"/>
                    <a:pt x="2" y="491"/>
                    <a:pt x="8" y="503"/>
                  </a:cubicBezTo>
                  <a:cubicBezTo>
                    <a:pt x="12" y="517"/>
                    <a:pt x="25" y="525"/>
                    <a:pt x="38" y="525"/>
                  </a:cubicBezTo>
                  <a:cubicBezTo>
                    <a:pt x="44" y="525"/>
                    <a:pt x="50" y="524"/>
                    <a:pt x="55" y="520"/>
                  </a:cubicBezTo>
                  <a:cubicBezTo>
                    <a:pt x="69" y="512"/>
                    <a:pt x="77" y="509"/>
                    <a:pt x="84" y="495"/>
                  </a:cubicBezTo>
                  <a:cubicBezTo>
                    <a:pt x="91" y="482"/>
                    <a:pt x="96" y="471"/>
                    <a:pt x="101" y="459"/>
                  </a:cubicBezTo>
                  <a:cubicBezTo>
                    <a:pt x="111" y="438"/>
                    <a:pt x="122" y="417"/>
                    <a:pt x="131" y="396"/>
                  </a:cubicBezTo>
                  <a:cubicBezTo>
                    <a:pt x="150" y="350"/>
                    <a:pt x="168" y="304"/>
                    <a:pt x="186" y="258"/>
                  </a:cubicBezTo>
                  <a:cubicBezTo>
                    <a:pt x="203" y="215"/>
                    <a:pt x="220" y="171"/>
                    <a:pt x="235" y="129"/>
                  </a:cubicBezTo>
                  <a:cubicBezTo>
                    <a:pt x="247" y="98"/>
                    <a:pt x="266" y="21"/>
                    <a:pt x="219" y="4"/>
                  </a:cubicBezTo>
                  <a:cubicBezTo>
                    <a:pt x="214" y="2"/>
                    <a:pt x="209" y="1"/>
                    <a:pt x="20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2303074">
              <a:off x="8384353" y="4226967"/>
              <a:ext cx="22043" cy="45026"/>
            </a:xfrm>
            <a:custGeom>
              <a:avLst/>
              <a:gdLst/>
              <a:ahLst/>
              <a:cxnLst/>
              <a:rect l="l" t="t" r="r" b="b"/>
              <a:pathLst>
                <a:path w="234" h="478" extrusionOk="0">
                  <a:moveTo>
                    <a:pt x="199" y="0"/>
                  </a:moveTo>
                  <a:cubicBezTo>
                    <a:pt x="193" y="0"/>
                    <a:pt x="187" y="2"/>
                    <a:pt x="182" y="6"/>
                  </a:cubicBezTo>
                  <a:cubicBezTo>
                    <a:pt x="122" y="62"/>
                    <a:pt x="107" y="155"/>
                    <a:pt x="81" y="228"/>
                  </a:cubicBezTo>
                  <a:cubicBezTo>
                    <a:pt x="67" y="267"/>
                    <a:pt x="52" y="304"/>
                    <a:pt x="36" y="342"/>
                  </a:cubicBezTo>
                  <a:cubicBezTo>
                    <a:pt x="21" y="380"/>
                    <a:pt x="0" y="420"/>
                    <a:pt x="15" y="460"/>
                  </a:cubicBezTo>
                  <a:cubicBezTo>
                    <a:pt x="19" y="471"/>
                    <a:pt x="28" y="477"/>
                    <a:pt x="38" y="477"/>
                  </a:cubicBezTo>
                  <a:cubicBezTo>
                    <a:pt x="41" y="477"/>
                    <a:pt x="44" y="477"/>
                    <a:pt x="48" y="475"/>
                  </a:cubicBezTo>
                  <a:cubicBezTo>
                    <a:pt x="90" y="459"/>
                    <a:pt x="106" y="418"/>
                    <a:pt x="122" y="380"/>
                  </a:cubicBezTo>
                  <a:cubicBezTo>
                    <a:pt x="139" y="343"/>
                    <a:pt x="155" y="302"/>
                    <a:pt x="170" y="263"/>
                  </a:cubicBezTo>
                  <a:cubicBezTo>
                    <a:pt x="186" y="223"/>
                    <a:pt x="203" y="184"/>
                    <a:pt x="213" y="143"/>
                  </a:cubicBezTo>
                  <a:cubicBezTo>
                    <a:pt x="225" y="103"/>
                    <a:pt x="234" y="61"/>
                    <a:pt x="223" y="19"/>
                  </a:cubicBezTo>
                  <a:cubicBezTo>
                    <a:pt x="220" y="7"/>
                    <a:pt x="209" y="0"/>
                    <a:pt x="19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2303074">
              <a:off x="8413269" y="4218868"/>
              <a:ext cx="21478" cy="40976"/>
            </a:xfrm>
            <a:custGeom>
              <a:avLst/>
              <a:gdLst/>
              <a:ahLst/>
              <a:cxnLst/>
              <a:rect l="l" t="t" r="r" b="b"/>
              <a:pathLst>
                <a:path w="228" h="435" extrusionOk="0">
                  <a:moveTo>
                    <a:pt x="182" y="0"/>
                  </a:moveTo>
                  <a:cubicBezTo>
                    <a:pt x="171" y="0"/>
                    <a:pt x="161" y="5"/>
                    <a:pt x="153" y="17"/>
                  </a:cubicBezTo>
                  <a:cubicBezTo>
                    <a:pt x="149" y="24"/>
                    <a:pt x="144" y="32"/>
                    <a:pt x="138" y="39"/>
                  </a:cubicBezTo>
                  <a:cubicBezTo>
                    <a:pt x="132" y="46"/>
                    <a:pt x="125" y="52"/>
                    <a:pt x="119" y="60"/>
                  </a:cubicBezTo>
                  <a:cubicBezTo>
                    <a:pt x="110" y="75"/>
                    <a:pt x="103" y="91"/>
                    <a:pt x="98" y="108"/>
                  </a:cubicBezTo>
                  <a:cubicBezTo>
                    <a:pt x="85" y="140"/>
                    <a:pt x="72" y="172"/>
                    <a:pt x="59" y="205"/>
                  </a:cubicBezTo>
                  <a:cubicBezTo>
                    <a:pt x="46" y="237"/>
                    <a:pt x="35" y="267"/>
                    <a:pt x="23" y="298"/>
                  </a:cubicBezTo>
                  <a:cubicBezTo>
                    <a:pt x="11" y="331"/>
                    <a:pt x="4" y="365"/>
                    <a:pt x="0" y="401"/>
                  </a:cubicBezTo>
                  <a:cubicBezTo>
                    <a:pt x="0" y="416"/>
                    <a:pt x="10" y="429"/>
                    <a:pt x="25" y="433"/>
                  </a:cubicBezTo>
                  <a:cubicBezTo>
                    <a:pt x="28" y="434"/>
                    <a:pt x="31" y="434"/>
                    <a:pt x="35" y="434"/>
                  </a:cubicBezTo>
                  <a:cubicBezTo>
                    <a:pt x="45" y="434"/>
                    <a:pt x="56" y="429"/>
                    <a:pt x="62" y="420"/>
                  </a:cubicBezTo>
                  <a:lnTo>
                    <a:pt x="62" y="421"/>
                  </a:lnTo>
                  <a:cubicBezTo>
                    <a:pt x="83" y="395"/>
                    <a:pt x="101" y="368"/>
                    <a:pt x="115" y="339"/>
                  </a:cubicBezTo>
                  <a:cubicBezTo>
                    <a:pt x="128" y="309"/>
                    <a:pt x="141" y="279"/>
                    <a:pt x="154" y="249"/>
                  </a:cubicBezTo>
                  <a:cubicBezTo>
                    <a:pt x="168" y="221"/>
                    <a:pt x="180" y="192"/>
                    <a:pt x="193" y="163"/>
                  </a:cubicBezTo>
                  <a:cubicBezTo>
                    <a:pt x="198" y="150"/>
                    <a:pt x="203" y="135"/>
                    <a:pt x="210" y="121"/>
                  </a:cubicBezTo>
                  <a:cubicBezTo>
                    <a:pt x="215" y="106"/>
                    <a:pt x="217" y="91"/>
                    <a:pt x="216" y="75"/>
                  </a:cubicBezTo>
                  <a:lnTo>
                    <a:pt x="216" y="75"/>
                  </a:lnTo>
                  <a:cubicBezTo>
                    <a:pt x="218" y="66"/>
                    <a:pt x="220" y="57"/>
                    <a:pt x="222" y="48"/>
                  </a:cubicBezTo>
                  <a:cubicBezTo>
                    <a:pt x="227" y="21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2303074">
              <a:off x="8436440" y="4197750"/>
              <a:ext cx="24492" cy="49642"/>
            </a:xfrm>
            <a:custGeom>
              <a:avLst/>
              <a:gdLst/>
              <a:ahLst/>
              <a:cxnLst/>
              <a:rect l="l" t="t" r="r" b="b"/>
              <a:pathLst>
                <a:path w="260" h="527" extrusionOk="0">
                  <a:moveTo>
                    <a:pt x="219" y="1"/>
                  </a:moveTo>
                  <a:cubicBezTo>
                    <a:pt x="214" y="1"/>
                    <a:pt x="210" y="2"/>
                    <a:pt x="206" y="4"/>
                  </a:cubicBezTo>
                  <a:cubicBezTo>
                    <a:pt x="170" y="26"/>
                    <a:pt x="150" y="77"/>
                    <a:pt x="135" y="115"/>
                  </a:cubicBezTo>
                  <a:cubicBezTo>
                    <a:pt x="121" y="152"/>
                    <a:pt x="106" y="194"/>
                    <a:pt x="92" y="233"/>
                  </a:cubicBezTo>
                  <a:cubicBezTo>
                    <a:pt x="61" y="316"/>
                    <a:pt x="35" y="399"/>
                    <a:pt x="8" y="483"/>
                  </a:cubicBezTo>
                  <a:cubicBezTo>
                    <a:pt x="0" y="506"/>
                    <a:pt x="26" y="526"/>
                    <a:pt x="49" y="526"/>
                  </a:cubicBezTo>
                  <a:cubicBezTo>
                    <a:pt x="60" y="526"/>
                    <a:pt x="70" y="521"/>
                    <a:pt x="76" y="509"/>
                  </a:cubicBezTo>
                  <a:cubicBezTo>
                    <a:pt x="112" y="429"/>
                    <a:pt x="148" y="349"/>
                    <a:pt x="180" y="268"/>
                  </a:cubicBezTo>
                  <a:cubicBezTo>
                    <a:pt x="195" y="228"/>
                    <a:pt x="211" y="189"/>
                    <a:pt x="226" y="149"/>
                  </a:cubicBezTo>
                  <a:cubicBezTo>
                    <a:pt x="239" y="112"/>
                    <a:pt x="259" y="59"/>
                    <a:pt x="247" y="20"/>
                  </a:cubicBezTo>
                  <a:cubicBezTo>
                    <a:pt x="242" y="8"/>
                    <a:pt x="230" y="1"/>
                    <a:pt x="21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2303074">
              <a:off x="8458469" y="4185152"/>
              <a:ext cx="22325" cy="48982"/>
            </a:xfrm>
            <a:custGeom>
              <a:avLst/>
              <a:gdLst/>
              <a:ahLst/>
              <a:cxnLst/>
              <a:rect l="l" t="t" r="r" b="b"/>
              <a:pathLst>
                <a:path w="237" h="520" extrusionOk="0">
                  <a:moveTo>
                    <a:pt x="188" y="0"/>
                  </a:moveTo>
                  <a:cubicBezTo>
                    <a:pt x="185" y="0"/>
                    <a:pt x="182" y="1"/>
                    <a:pt x="179" y="2"/>
                  </a:cubicBezTo>
                  <a:cubicBezTo>
                    <a:pt x="139" y="18"/>
                    <a:pt x="125" y="68"/>
                    <a:pt x="108" y="104"/>
                  </a:cubicBezTo>
                  <a:cubicBezTo>
                    <a:pt x="89" y="147"/>
                    <a:pt x="76" y="193"/>
                    <a:pt x="61" y="238"/>
                  </a:cubicBezTo>
                  <a:cubicBezTo>
                    <a:pt x="47" y="280"/>
                    <a:pt x="34" y="322"/>
                    <a:pt x="22" y="364"/>
                  </a:cubicBezTo>
                  <a:cubicBezTo>
                    <a:pt x="16" y="385"/>
                    <a:pt x="12" y="408"/>
                    <a:pt x="8" y="429"/>
                  </a:cubicBezTo>
                  <a:cubicBezTo>
                    <a:pt x="1" y="452"/>
                    <a:pt x="0" y="474"/>
                    <a:pt x="2" y="498"/>
                  </a:cubicBezTo>
                  <a:cubicBezTo>
                    <a:pt x="6" y="512"/>
                    <a:pt x="20" y="519"/>
                    <a:pt x="34" y="519"/>
                  </a:cubicBezTo>
                  <a:cubicBezTo>
                    <a:pt x="43" y="519"/>
                    <a:pt x="53" y="516"/>
                    <a:pt x="59" y="511"/>
                  </a:cubicBezTo>
                  <a:lnTo>
                    <a:pt x="59" y="512"/>
                  </a:lnTo>
                  <a:cubicBezTo>
                    <a:pt x="75" y="498"/>
                    <a:pt x="83" y="476"/>
                    <a:pt x="93" y="457"/>
                  </a:cubicBezTo>
                  <a:cubicBezTo>
                    <a:pt x="104" y="437"/>
                    <a:pt x="114" y="415"/>
                    <a:pt x="122" y="394"/>
                  </a:cubicBezTo>
                  <a:cubicBezTo>
                    <a:pt x="137" y="352"/>
                    <a:pt x="153" y="311"/>
                    <a:pt x="167" y="268"/>
                  </a:cubicBezTo>
                  <a:cubicBezTo>
                    <a:pt x="183" y="227"/>
                    <a:pt x="196" y="184"/>
                    <a:pt x="208" y="142"/>
                  </a:cubicBezTo>
                  <a:cubicBezTo>
                    <a:pt x="216" y="104"/>
                    <a:pt x="237" y="51"/>
                    <a:pt x="214" y="15"/>
                  </a:cubicBezTo>
                  <a:cubicBezTo>
                    <a:pt x="208" y="5"/>
                    <a:pt x="199" y="0"/>
                    <a:pt x="18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2303074">
              <a:off x="8492555" y="4180010"/>
              <a:ext cx="15166" cy="43142"/>
            </a:xfrm>
            <a:custGeom>
              <a:avLst/>
              <a:gdLst/>
              <a:ahLst/>
              <a:cxnLst/>
              <a:rect l="l" t="t" r="r" b="b"/>
              <a:pathLst>
                <a:path w="161" h="458" extrusionOk="0">
                  <a:moveTo>
                    <a:pt x="127" y="0"/>
                  </a:moveTo>
                  <a:cubicBezTo>
                    <a:pt x="122" y="0"/>
                    <a:pt x="116" y="1"/>
                    <a:pt x="112" y="5"/>
                  </a:cubicBezTo>
                  <a:cubicBezTo>
                    <a:pt x="94" y="15"/>
                    <a:pt x="89" y="32"/>
                    <a:pt x="83" y="50"/>
                  </a:cubicBezTo>
                  <a:cubicBezTo>
                    <a:pt x="76" y="69"/>
                    <a:pt x="70" y="88"/>
                    <a:pt x="64" y="106"/>
                  </a:cubicBezTo>
                  <a:cubicBezTo>
                    <a:pt x="53" y="141"/>
                    <a:pt x="44" y="177"/>
                    <a:pt x="36" y="213"/>
                  </a:cubicBezTo>
                  <a:cubicBezTo>
                    <a:pt x="27" y="248"/>
                    <a:pt x="20" y="285"/>
                    <a:pt x="12" y="321"/>
                  </a:cubicBezTo>
                  <a:cubicBezTo>
                    <a:pt x="4" y="358"/>
                    <a:pt x="1" y="396"/>
                    <a:pt x="2" y="434"/>
                  </a:cubicBezTo>
                  <a:cubicBezTo>
                    <a:pt x="2" y="448"/>
                    <a:pt x="17" y="457"/>
                    <a:pt x="30" y="457"/>
                  </a:cubicBezTo>
                  <a:cubicBezTo>
                    <a:pt x="39" y="457"/>
                    <a:pt x="47" y="453"/>
                    <a:pt x="51" y="444"/>
                  </a:cubicBezTo>
                  <a:cubicBezTo>
                    <a:pt x="78" y="375"/>
                    <a:pt x="85" y="301"/>
                    <a:pt x="103" y="230"/>
                  </a:cubicBezTo>
                  <a:cubicBezTo>
                    <a:pt x="113" y="196"/>
                    <a:pt x="124" y="162"/>
                    <a:pt x="133" y="127"/>
                  </a:cubicBezTo>
                  <a:cubicBezTo>
                    <a:pt x="137" y="109"/>
                    <a:pt x="143" y="90"/>
                    <a:pt x="148" y="72"/>
                  </a:cubicBezTo>
                  <a:cubicBezTo>
                    <a:pt x="153" y="54"/>
                    <a:pt x="161" y="38"/>
                    <a:pt x="153" y="18"/>
                  </a:cubicBezTo>
                  <a:cubicBezTo>
                    <a:pt x="148" y="7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-2303074">
              <a:off x="8055101" y="4291362"/>
              <a:ext cx="642353" cy="413713"/>
            </a:xfrm>
            <a:custGeom>
              <a:avLst/>
              <a:gdLst/>
              <a:ahLst/>
              <a:cxnLst/>
              <a:rect l="l" t="t" r="r" b="b"/>
              <a:pathLst>
                <a:path w="6819" h="4392" extrusionOk="0">
                  <a:moveTo>
                    <a:pt x="923" y="1"/>
                  </a:moveTo>
                  <a:cubicBezTo>
                    <a:pt x="923" y="1"/>
                    <a:pt x="794" y="155"/>
                    <a:pt x="466" y="697"/>
                  </a:cubicBezTo>
                  <a:cubicBezTo>
                    <a:pt x="162" y="1198"/>
                    <a:pt x="1" y="1555"/>
                    <a:pt x="1" y="1555"/>
                  </a:cubicBezTo>
                  <a:cubicBezTo>
                    <a:pt x="1" y="1555"/>
                    <a:pt x="662" y="2470"/>
                    <a:pt x="2631" y="3392"/>
                  </a:cubicBezTo>
                  <a:cubicBezTo>
                    <a:pt x="4598" y="4315"/>
                    <a:pt x="6224" y="4392"/>
                    <a:pt x="6224" y="4392"/>
                  </a:cubicBezTo>
                  <a:cubicBezTo>
                    <a:pt x="6224" y="4392"/>
                    <a:pt x="6318" y="4083"/>
                    <a:pt x="6532" y="3547"/>
                  </a:cubicBezTo>
                  <a:cubicBezTo>
                    <a:pt x="6662" y="3218"/>
                    <a:pt x="6758" y="2876"/>
                    <a:pt x="6818" y="2526"/>
                  </a:cubicBezTo>
                  <a:lnTo>
                    <a:pt x="6818" y="2526"/>
                  </a:lnTo>
                  <a:cubicBezTo>
                    <a:pt x="6818" y="2526"/>
                    <a:pt x="6817" y="2526"/>
                    <a:pt x="6813" y="2526"/>
                  </a:cubicBezTo>
                  <a:cubicBezTo>
                    <a:pt x="6745" y="2526"/>
                    <a:pt x="5898" y="2510"/>
                    <a:pt x="3891" y="1776"/>
                  </a:cubicBezTo>
                  <a:cubicBezTo>
                    <a:pt x="1796" y="1007"/>
                    <a:pt x="1055" y="128"/>
                    <a:pt x="1055" y="12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2303074">
              <a:off x="8090829" y="4113816"/>
              <a:ext cx="417779" cy="183496"/>
            </a:xfrm>
            <a:custGeom>
              <a:avLst/>
              <a:gdLst/>
              <a:ahLst/>
              <a:cxnLst/>
              <a:rect l="l" t="t" r="r" b="b"/>
              <a:pathLst>
                <a:path w="4435" h="1948" extrusionOk="0">
                  <a:moveTo>
                    <a:pt x="194" y="1"/>
                  </a:moveTo>
                  <a:cubicBezTo>
                    <a:pt x="123" y="1"/>
                    <a:pt x="80" y="14"/>
                    <a:pt x="67" y="43"/>
                  </a:cubicBezTo>
                  <a:cubicBezTo>
                    <a:pt x="0" y="199"/>
                    <a:pt x="909" y="742"/>
                    <a:pt x="2095" y="1256"/>
                  </a:cubicBezTo>
                  <a:cubicBezTo>
                    <a:pt x="3066" y="1677"/>
                    <a:pt x="3924" y="1948"/>
                    <a:pt x="4241" y="1948"/>
                  </a:cubicBezTo>
                  <a:cubicBezTo>
                    <a:pt x="4311" y="1948"/>
                    <a:pt x="4355" y="1934"/>
                    <a:pt x="4367" y="1906"/>
                  </a:cubicBezTo>
                  <a:cubicBezTo>
                    <a:pt x="4435" y="1750"/>
                    <a:pt x="3526" y="1207"/>
                    <a:pt x="2339" y="693"/>
                  </a:cubicBezTo>
                  <a:cubicBezTo>
                    <a:pt x="1368" y="272"/>
                    <a:pt x="51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rot="-2303074">
              <a:off x="8219553" y="4423482"/>
              <a:ext cx="386128" cy="197531"/>
            </a:xfrm>
            <a:custGeom>
              <a:avLst/>
              <a:gdLst/>
              <a:ahLst/>
              <a:cxnLst/>
              <a:rect l="l" t="t" r="r" b="b"/>
              <a:pathLst>
                <a:path w="4099" h="2097" extrusionOk="0">
                  <a:moveTo>
                    <a:pt x="43" y="1"/>
                  </a:moveTo>
                  <a:cubicBezTo>
                    <a:pt x="23" y="1"/>
                    <a:pt x="10" y="6"/>
                    <a:pt x="6" y="16"/>
                  </a:cubicBezTo>
                  <a:cubicBezTo>
                    <a:pt x="1" y="29"/>
                    <a:pt x="11" y="50"/>
                    <a:pt x="34" y="77"/>
                  </a:cubicBezTo>
                  <a:cubicBezTo>
                    <a:pt x="65" y="115"/>
                    <a:pt x="100" y="148"/>
                    <a:pt x="140" y="178"/>
                  </a:cubicBezTo>
                  <a:cubicBezTo>
                    <a:pt x="166" y="196"/>
                    <a:pt x="194" y="213"/>
                    <a:pt x="223" y="228"/>
                  </a:cubicBezTo>
                  <a:lnTo>
                    <a:pt x="320" y="284"/>
                  </a:lnTo>
                  <a:cubicBezTo>
                    <a:pt x="338" y="292"/>
                    <a:pt x="355" y="303"/>
                    <a:pt x="371" y="314"/>
                  </a:cubicBezTo>
                  <a:lnTo>
                    <a:pt x="422" y="350"/>
                  </a:lnTo>
                  <a:cubicBezTo>
                    <a:pt x="439" y="364"/>
                    <a:pt x="458" y="377"/>
                    <a:pt x="480" y="391"/>
                  </a:cubicBezTo>
                  <a:cubicBezTo>
                    <a:pt x="490" y="397"/>
                    <a:pt x="501" y="403"/>
                    <a:pt x="513" y="410"/>
                  </a:cubicBezTo>
                  <a:lnTo>
                    <a:pt x="546" y="426"/>
                  </a:lnTo>
                  <a:cubicBezTo>
                    <a:pt x="567" y="436"/>
                    <a:pt x="601" y="448"/>
                    <a:pt x="641" y="463"/>
                  </a:cubicBezTo>
                  <a:cubicBezTo>
                    <a:pt x="660" y="471"/>
                    <a:pt x="683" y="479"/>
                    <a:pt x="705" y="490"/>
                  </a:cubicBezTo>
                  <a:cubicBezTo>
                    <a:pt x="732" y="502"/>
                    <a:pt x="760" y="514"/>
                    <a:pt x="789" y="524"/>
                  </a:cubicBezTo>
                  <a:cubicBezTo>
                    <a:pt x="819" y="535"/>
                    <a:pt x="850" y="547"/>
                    <a:pt x="880" y="560"/>
                  </a:cubicBezTo>
                  <a:lnTo>
                    <a:pt x="979" y="608"/>
                  </a:lnTo>
                  <a:lnTo>
                    <a:pt x="1087" y="662"/>
                  </a:lnTo>
                  <a:lnTo>
                    <a:pt x="1205" y="720"/>
                  </a:lnTo>
                  <a:lnTo>
                    <a:pt x="1462" y="845"/>
                  </a:lnTo>
                  <a:cubicBezTo>
                    <a:pt x="1554" y="886"/>
                    <a:pt x="1649" y="931"/>
                    <a:pt x="1745" y="978"/>
                  </a:cubicBezTo>
                  <a:lnTo>
                    <a:pt x="1818" y="1014"/>
                  </a:lnTo>
                  <a:cubicBezTo>
                    <a:pt x="1842" y="1025"/>
                    <a:pt x="1864" y="1038"/>
                    <a:pt x="1886" y="1053"/>
                  </a:cubicBezTo>
                  <a:lnTo>
                    <a:pt x="1953" y="1101"/>
                  </a:lnTo>
                  <a:cubicBezTo>
                    <a:pt x="1977" y="1117"/>
                    <a:pt x="2002" y="1132"/>
                    <a:pt x="2028" y="1144"/>
                  </a:cubicBezTo>
                  <a:lnTo>
                    <a:pt x="2174" y="1226"/>
                  </a:lnTo>
                  <a:cubicBezTo>
                    <a:pt x="2224" y="1254"/>
                    <a:pt x="2284" y="1268"/>
                    <a:pt x="2336" y="1287"/>
                  </a:cubicBezTo>
                  <a:cubicBezTo>
                    <a:pt x="2364" y="1296"/>
                    <a:pt x="2391" y="1309"/>
                    <a:pt x="2417" y="1325"/>
                  </a:cubicBezTo>
                  <a:lnTo>
                    <a:pt x="2497" y="1370"/>
                  </a:lnTo>
                  <a:lnTo>
                    <a:pt x="2577" y="1414"/>
                  </a:lnTo>
                  <a:cubicBezTo>
                    <a:pt x="2603" y="1429"/>
                    <a:pt x="2627" y="1446"/>
                    <a:pt x="2651" y="1464"/>
                  </a:cubicBezTo>
                  <a:cubicBezTo>
                    <a:pt x="2676" y="1482"/>
                    <a:pt x="2700" y="1500"/>
                    <a:pt x="2727" y="1516"/>
                  </a:cubicBezTo>
                  <a:cubicBezTo>
                    <a:pt x="2755" y="1532"/>
                    <a:pt x="2780" y="1543"/>
                    <a:pt x="2807" y="1557"/>
                  </a:cubicBezTo>
                  <a:lnTo>
                    <a:pt x="2963" y="1635"/>
                  </a:lnTo>
                  <a:cubicBezTo>
                    <a:pt x="3016" y="1661"/>
                    <a:pt x="3068" y="1680"/>
                    <a:pt x="3115" y="1706"/>
                  </a:cubicBezTo>
                  <a:cubicBezTo>
                    <a:pt x="3164" y="1731"/>
                    <a:pt x="3215" y="1749"/>
                    <a:pt x="3261" y="1770"/>
                  </a:cubicBezTo>
                  <a:cubicBezTo>
                    <a:pt x="3306" y="1789"/>
                    <a:pt x="3349" y="1814"/>
                    <a:pt x="3389" y="1841"/>
                  </a:cubicBezTo>
                  <a:lnTo>
                    <a:pt x="3450" y="1882"/>
                  </a:lnTo>
                  <a:cubicBezTo>
                    <a:pt x="3470" y="1895"/>
                    <a:pt x="3492" y="1906"/>
                    <a:pt x="3512" y="1916"/>
                  </a:cubicBezTo>
                  <a:lnTo>
                    <a:pt x="3626" y="1974"/>
                  </a:lnTo>
                  <a:lnTo>
                    <a:pt x="3680" y="2001"/>
                  </a:lnTo>
                  <a:cubicBezTo>
                    <a:pt x="3699" y="2008"/>
                    <a:pt x="3717" y="2016"/>
                    <a:pt x="3734" y="2022"/>
                  </a:cubicBezTo>
                  <a:cubicBezTo>
                    <a:pt x="3802" y="2047"/>
                    <a:pt x="3863" y="2064"/>
                    <a:pt x="3912" y="2080"/>
                  </a:cubicBezTo>
                  <a:cubicBezTo>
                    <a:pt x="3953" y="2090"/>
                    <a:pt x="3994" y="2096"/>
                    <a:pt x="4035" y="2097"/>
                  </a:cubicBezTo>
                  <a:cubicBezTo>
                    <a:pt x="4065" y="2097"/>
                    <a:pt x="4084" y="2089"/>
                    <a:pt x="4091" y="2072"/>
                  </a:cubicBezTo>
                  <a:cubicBezTo>
                    <a:pt x="4098" y="2055"/>
                    <a:pt x="4091" y="2035"/>
                    <a:pt x="4070" y="2015"/>
                  </a:cubicBezTo>
                  <a:cubicBezTo>
                    <a:pt x="4047" y="1994"/>
                    <a:pt x="4011" y="1974"/>
                    <a:pt x="3965" y="1953"/>
                  </a:cubicBezTo>
                  <a:lnTo>
                    <a:pt x="3930" y="1934"/>
                  </a:lnTo>
                  <a:cubicBezTo>
                    <a:pt x="3917" y="1929"/>
                    <a:pt x="3903" y="1922"/>
                    <a:pt x="3888" y="1915"/>
                  </a:cubicBezTo>
                  <a:lnTo>
                    <a:pt x="3793" y="1879"/>
                  </a:lnTo>
                  <a:lnTo>
                    <a:pt x="3744" y="1857"/>
                  </a:lnTo>
                  <a:lnTo>
                    <a:pt x="3690" y="1833"/>
                  </a:lnTo>
                  <a:lnTo>
                    <a:pt x="3574" y="1778"/>
                  </a:lnTo>
                  <a:cubicBezTo>
                    <a:pt x="3553" y="1768"/>
                    <a:pt x="3534" y="1759"/>
                    <a:pt x="3515" y="1748"/>
                  </a:cubicBezTo>
                  <a:lnTo>
                    <a:pt x="3455" y="1712"/>
                  </a:lnTo>
                  <a:cubicBezTo>
                    <a:pt x="3411" y="1683"/>
                    <a:pt x="3364" y="1661"/>
                    <a:pt x="3315" y="1644"/>
                  </a:cubicBezTo>
                  <a:cubicBezTo>
                    <a:pt x="3265" y="1624"/>
                    <a:pt x="3214" y="1610"/>
                    <a:pt x="3166" y="1587"/>
                  </a:cubicBezTo>
                  <a:cubicBezTo>
                    <a:pt x="3115" y="1563"/>
                    <a:pt x="3062" y="1546"/>
                    <a:pt x="3010" y="1524"/>
                  </a:cubicBezTo>
                  <a:lnTo>
                    <a:pt x="2853" y="1451"/>
                  </a:lnTo>
                  <a:cubicBezTo>
                    <a:pt x="2826" y="1439"/>
                    <a:pt x="2800" y="1427"/>
                    <a:pt x="2775" y="1413"/>
                  </a:cubicBezTo>
                  <a:cubicBezTo>
                    <a:pt x="2750" y="1398"/>
                    <a:pt x="2727" y="1380"/>
                    <a:pt x="2702" y="1361"/>
                  </a:cubicBezTo>
                  <a:cubicBezTo>
                    <a:pt x="2677" y="1343"/>
                    <a:pt x="2651" y="1326"/>
                    <a:pt x="2623" y="1310"/>
                  </a:cubicBezTo>
                  <a:lnTo>
                    <a:pt x="2544" y="1264"/>
                  </a:lnTo>
                  <a:lnTo>
                    <a:pt x="2465" y="1217"/>
                  </a:lnTo>
                  <a:lnTo>
                    <a:pt x="2445" y="1205"/>
                  </a:lnTo>
                  <a:lnTo>
                    <a:pt x="2423" y="1194"/>
                  </a:lnTo>
                  <a:cubicBezTo>
                    <a:pt x="2408" y="1187"/>
                    <a:pt x="2393" y="1181"/>
                    <a:pt x="2378" y="1174"/>
                  </a:cubicBezTo>
                  <a:lnTo>
                    <a:pt x="2300" y="1144"/>
                  </a:lnTo>
                  <a:cubicBezTo>
                    <a:pt x="2276" y="1134"/>
                    <a:pt x="2251" y="1121"/>
                    <a:pt x="2229" y="1106"/>
                  </a:cubicBezTo>
                  <a:lnTo>
                    <a:pt x="2087" y="1018"/>
                  </a:lnTo>
                  <a:cubicBezTo>
                    <a:pt x="2041" y="991"/>
                    <a:pt x="2001" y="957"/>
                    <a:pt x="1955" y="922"/>
                  </a:cubicBezTo>
                  <a:cubicBezTo>
                    <a:pt x="1933" y="906"/>
                    <a:pt x="1909" y="890"/>
                    <a:pt x="1883" y="877"/>
                  </a:cubicBezTo>
                  <a:lnTo>
                    <a:pt x="1813" y="838"/>
                  </a:lnTo>
                  <a:cubicBezTo>
                    <a:pt x="1719" y="786"/>
                    <a:pt x="1627" y="737"/>
                    <a:pt x="1538" y="692"/>
                  </a:cubicBezTo>
                  <a:lnTo>
                    <a:pt x="1286" y="555"/>
                  </a:lnTo>
                  <a:lnTo>
                    <a:pt x="1170" y="493"/>
                  </a:lnTo>
                  <a:lnTo>
                    <a:pt x="1063" y="433"/>
                  </a:lnTo>
                  <a:lnTo>
                    <a:pt x="964" y="381"/>
                  </a:lnTo>
                  <a:cubicBezTo>
                    <a:pt x="930" y="365"/>
                    <a:pt x="899" y="353"/>
                    <a:pt x="870" y="340"/>
                  </a:cubicBezTo>
                  <a:cubicBezTo>
                    <a:pt x="841" y="329"/>
                    <a:pt x="816" y="317"/>
                    <a:pt x="793" y="306"/>
                  </a:cubicBezTo>
                  <a:cubicBezTo>
                    <a:pt x="768" y="294"/>
                    <a:pt x="745" y="284"/>
                    <a:pt x="723" y="275"/>
                  </a:cubicBezTo>
                  <a:lnTo>
                    <a:pt x="630" y="237"/>
                  </a:lnTo>
                  <a:lnTo>
                    <a:pt x="599" y="222"/>
                  </a:lnTo>
                  <a:cubicBezTo>
                    <a:pt x="590" y="217"/>
                    <a:pt x="580" y="212"/>
                    <a:pt x="571" y="206"/>
                  </a:cubicBezTo>
                  <a:cubicBezTo>
                    <a:pt x="553" y="195"/>
                    <a:pt x="533" y="183"/>
                    <a:pt x="514" y="170"/>
                  </a:cubicBezTo>
                  <a:cubicBezTo>
                    <a:pt x="496" y="159"/>
                    <a:pt x="475" y="146"/>
                    <a:pt x="455" y="135"/>
                  </a:cubicBezTo>
                  <a:cubicBezTo>
                    <a:pt x="436" y="124"/>
                    <a:pt x="417" y="116"/>
                    <a:pt x="395" y="108"/>
                  </a:cubicBezTo>
                  <a:cubicBezTo>
                    <a:pt x="358" y="95"/>
                    <a:pt x="323" y="81"/>
                    <a:pt x="288" y="70"/>
                  </a:cubicBezTo>
                  <a:lnTo>
                    <a:pt x="196" y="43"/>
                  </a:lnTo>
                  <a:cubicBezTo>
                    <a:pt x="143" y="25"/>
                    <a:pt x="98" y="8"/>
                    <a:pt x="65" y="3"/>
                  </a:cubicBezTo>
                  <a:cubicBezTo>
                    <a:pt x="57" y="2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-2303074">
              <a:off x="8315583" y="4542422"/>
              <a:ext cx="123497" cy="47758"/>
            </a:xfrm>
            <a:custGeom>
              <a:avLst/>
              <a:gdLst/>
              <a:ahLst/>
              <a:cxnLst/>
              <a:rect l="l" t="t" r="r" b="b"/>
              <a:pathLst>
                <a:path w="1311" h="507" extrusionOk="0">
                  <a:moveTo>
                    <a:pt x="506" y="0"/>
                  </a:moveTo>
                  <a:cubicBezTo>
                    <a:pt x="468" y="0"/>
                    <a:pt x="429" y="2"/>
                    <a:pt x="390" y="5"/>
                  </a:cubicBezTo>
                  <a:cubicBezTo>
                    <a:pt x="297" y="13"/>
                    <a:pt x="196" y="36"/>
                    <a:pt x="118" y="95"/>
                  </a:cubicBezTo>
                  <a:cubicBezTo>
                    <a:pt x="48" y="147"/>
                    <a:pt x="0" y="226"/>
                    <a:pt x="6" y="302"/>
                  </a:cubicBezTo>
                  <a:cubicBezTo>
                    <a:pt x="14" y="394"/>
                    <a:pt x="105" y="459"/>
                    <a:pt x="192" y="488"/>
                  </a:cubicBezTo>
                  <a:cubicBezTo>
                    <a:pt x="231" y="501"/>
                    <a:pt x="270" y="506"/>
                    <a:pt x="310" y="506"/>
                  </a:cubicBezTo>
                  <a:cubicBezTo>
                    <a:pt x="447" y="506"/>
                    <a:pt x="590" y="440"/>
                    <a:pt x="713" y="372"/>
                  </a:cubicBezTo>
                  <a:cubicBezTo>
                    <a:pt x="859" y="293"/>
                    <a:pt x="1018" y="193"/>
                    <a:pt x="1186" y="193"/>
                  </a:cubicBezTo>
                  <a:cubicBezTo>
                    <a:pt x="1195" y="193"/>
                    <a:pt x="1203" y="193"/>
                    <a:pt x="1211" y="194"/>
                  </a:cubicBezTo>
                  <a:cubicBezTo>
                    <a:pt x="1232" y="195"/>
                    <a:pt x="1251" y="200"/>
                    <a:pt x="1271" y="203"/>
                  </a:cubicBezTo>
                  <a:cubicBezTo>
                    <a:pt x="1273" y="203"/>
                    <a:pt x="1275" y="203"/>
                    <a:pt x="1277" y="203"/>
                  </a:cubicBezTo>
                  <a:cubicBezTo>
                    <a:pt x="1298" y="203"/>
                    <a:pt x="1311" y="181"/>
                    <a:pt x="1299" y="166"/>
                  </a:cubicBezTo>
                  <a:cubicBezTo>
                    <a:pt x="1287" y="153"/>
                    <a:pt x="1271" y="145"/>
                    <a:pt x="1255" y="145"/>
                  </a:cubicBezTo>
                  <a:cubicBezTo>
                    <a:pt x="1249" y="145"/>
                    <a:pt x="1243" y="146"/>
                    <a:pt x="1237" y="148"/>
                  </a:cubicBezTo>
                  <a:cubicBezTo>
                    <a:pt x="1204" y="134"/>
                    <a:pt x="1170" y="123"/>
                    <a:pt x="1135" y="113"/>
                  </a:cubicBezTo>
                  <a:cubicBezTo>
                    <a:pt x="1088" y="98"/>
                    <a:pt x="1040" y="84"/>
                    <a:pt x="991" y="71"/>
                  </a:cubicBezTo>
                  <a:cubicBezTo>
                    <a:pt x="894" y="44"/>
                    <a:pt x="794" y="25"/>
                    <a:pt x="694" y="12"/>
                  </a:cubicBezTo>
                  <a:cubicBezTo>
                    <a:pt x="632" y="4"/>
                    <a:pt x="569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rot="-2303074">
              <a:off x="8321853" y="4557402"/>
              <a:ext cx="94389" cy="15542"/>
            </a:xfrm>
            <a:custGeom>
              <a:avLst/>
              <a:gdLst/>
              <a:ahLst/>
              <a:cxnLst/>
              <a:rect l="l" t="t" r="r" b="b"/>
              <a:pathLst>
                <a:path w="1002" h="165" extrusionOk="0">
                  <a:moveTo>
                    <a:pt x="624" y="1"/>
                  </a:moveTo>
                  <a:cubicBezTo>
                    <a:pt x="548" y="1"/>
                    <a:pt x="471" y="5"/>
                    <a:pt x="395" y="14"/>
                  </a:cubicBezTo>
                  <a:cubicBezTo>
                    <a:pt x="313" y="23"/>
                    <a:pt x="234" y="39"/>
                    <a:pt x="156" y="61"/>
                  </a:cubicBezTo>
                  <a:cubicBezTo>
                    <a:pt x="98" y="78"/>
                    <a:pt x="31" y="102"/>
                    <a:pt x="1" y="159"/>
                  </a:cubicBezTo>
                  <a:cubicBezTo>
                    <a:pt x="0" y="162"/>
                    <a:pt x="3" y="165"/>
                    <a:pt x="5" y="165"/>
                  </a:cubicBezTo>
                  <a:cubicBezTo>
                    <a:pt x="6" y="165"/>
                    <a:pt x="7" y="164"/>
                    <a:pt x="8" y="164"/>
                  </a:cubicBezTo>
                  <a:cubicBezTo>
                    <a:pt x="59" y="120"/>
                    <a:pt x="132" y="101"/>
                    <a:pt x="196" y="87"/>
                  </a:cubicBezTo>
                  <a:cubicBezTo>
                    <a:pt x="273" y="71"/>
                    <a:pt x="351" y="60"/>
                    <a:pt x="430" y="57"/>
                  </a:cubicBezTo>
                  <a:cubicBezTo>
                    <a:pt x="499" y="53"/>
                    <a:pt x="568" y="50"/>
                    <a:pt x="637" y="50"/>
                  </a:cubicBezTo>
                  <a:cubicBezTo>
                    <a:pt x="651" y="50"/>
                    <a:pt x="665" y="50"/>
                    <a:pt x="679" y="51"/>
                  </a:cubicBezTo>
                  <a:cubicBezTo>
                    <a:pt x="728" y="52"/>
                    <a:pt x="777" y="54"/>
                    <a:pt x="825" y="58"/>
                  </a:cubicBezTo>
                  <a:cubicBezTo>
                    <a:pt x="872" y="61"/>
                    <a:pt x="919" y="72"/>
                    <a:pt x="966" y="72"/>
                  </a:cubicBezTo>
                  <a:cubicBezTo>
                    <a:pt x="968" y="72"/>
                    <a:pt x="970" y="72"/>
                    <a:pt x="972" y="72"/>
                  </a:cubicBezTo>
                  <a:cubicBezTo>
                    <a:pt x="996" y="72"/>
                    <a:pt x="1002" y="37"/>
                    <a:pt x="977" y="29"/>
                  </a:cubicBezTo>
                  <a:cubicBezTo>
                    <a:pt x="933" y="13"/>
                    <a:pt x="881" y="11"/>
                    <a:pt x="834" y="8"/>
                  </a:cubicBezTo>
                  <a:cubicBezTo>
                    <a:pt x="779" y="4"/>
                    <a:pt x="725" y="1"/>
                    <a:pt x="670" y="1"/>
                  </a:cubicBezTo>
                  <a:cubicBezTo>
                    <a:pt x="655" y="1"/>
                    <a:pt x="640" y="1"/>
                    <a:pt x="6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-2303074">
              <a:off x="8397126" y="4529090"/>
              <a:ext cx="125569" cy="48982"/>
            </a:xfrm>
            <a:custGeom>
              <a:avLst/>
              <a:gdLst/>
              <a:ahLst/>
              <a:cxnLst/>
              <a:rect l="l" t="t" r="r" b="b"/>
              <a:pathLst>
                <a:path w="1333" h="520" extrusionOk="0">
                  <a:moveTo>
                    <a:pt x="668" y="0"/>
                  </a:moveTo>
                  <a:cubicBezTo>
                    <a:pt x="661" y="0"/>
                    <a:pt x="653" y="0"/>
                    <a:pt x="646" y="0"/>
                  </a:cubicBezTo>
                  <a:cubicBezTo>
                    <a:pt x="472" y="5"/>
                    <a:pt x="278" y="31"/>
                    <a:pt x="127" y="135"/>
                  </a:cubicBezTo>
                  <a:cubicBezTo>
                    <a:pt x="92" y="160"/>
                    <a:pt x="54" y="191"/>
                    <a:pt x="32" y="226"/>
                  </a:cubicBezTo>
                  <a:cubicBezTo>
                    <a:pt x="10" y="261"/>
                    <a:pt x="0" y="303"/>
                    <a:pt x="4" y="345"/>
                  </a:cubicBezTo>
                  <a:cubicBezTo>
                    <a:pt x="12" y="428"/>
                    <a:pt x="74" y="489"/>
                    <a:pt x="162" y="509"/>
                  </a:cubicBezTo>
                  <a:cubicBezTo>
                    <a:pt x="191" y="516"/>
                    <a:pt x="220" y="519"/>
                    <a:pt x="250" y="519"/>
                  </a:cubicBezTo>
                  <a:cubicBezTo>
                    <a:pt x="410" y="519"/>
                    <a:pt x="567" y="427"/>
                    <a:pt x="703" y="338"/>
                  </a:cubicBezTo>
                  <a:cubicBezTo>
                    <a:pt x="788" y="283"/>
                    <a:pt x="876" y="232"/>
                    <a:pt x="974" y="203"/>
                  </a:cubicBezTo>
                  <a:cubicBezTo>
                    <a:pt x="1033" y="186"/>
                    <a:pt x="1094" y="175"/>
                    <a:pt x="1154" y="175"/>
                  </a:cubicBezTo>
                  <a:cubicBezTo>
                    <a:pt x="1186" y="175"/>
                    <a:pt x="1218" y="178"/>
                    <a:pt x="1248" y="185"/>
                  </a:cubicBezTo>
                  <a:cubicBezTo>
                    <a:pt x="1269" y="191"/>
                    <a:pt x="1289" y="197"/>
                    <a:pt x="1310" y="206"/>
                  </a:cubicBezTo>
                  <a:cubicBezTo>
                    <a:pt x="1311" y="206"/>
                    <a:pt x="1313" y="207"/>
                    <a:pt x="1315" y="207"/>
                  </a:cubicBezTo>
                  <a:cubicBezTo>
                    <a:pt x="1325" y="207"/>
                    <a:pt x="1333" y="194"/>
                    <a:pt x="1323" y="187"/>
                  </a:cubicBezTo>
                  <a:cubicBezTo>
                    <a:pt x="1314" y="182"/>
                    <a:pt x="1304" y="178"/>
                    <a:pt x="1295" y="174"/>
                  </a:cubicBezTo>
                  <a:cubicBezTo>
                    <a:pt x="1294" y="171"/>
                    <a:pt x="1293" y="169"/>
                    <a:pt x="1292" y="167"/>
                  </a:cubicBezTo>
                  <a:cubicBezTo>
                    <a:pt x="1285" y="161"/>
                    <a:pt x="1278" y="155"/>
                    <a:pt x="1270" y="151"/>
                  </a:cubicBezTo>
                  <a:cubicBezTo>
                    <a:pt x="1260" y="143"/>
                    <a:pt x="1249" y="136"/>
                    <a:pt x="1236" y="131"/>
                  </a:cubicBezTo>
                  <a:cubicBezTo>
                    <a:pt x="1232" y="129"/>
                    <a:pt x="1226" y="125"/>
                    <a:pt x="1222" y="123"/>
                  </a:cubicBezTo>
                  <a:cubicBezTo>
                    <a:pt x="1219" y="120"/>
                    <a:pt x="1215" y="117"/>
                    <a:pt x="1209" y="116"/>
                  </a:cubicBezTo>
                  <a:cubicBezTo>
                    <a:pt x="1117" y="89"/>
                    <a:pt x="1026" y="58"/>
                    <a:pt x="932" y="35"/>
                  </a:cubicBezTo>
                  <a:cubicBezTo>
                    <a:pt x="846" y="12"/>
                    <a:pt x="757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2303074">
              <a:off x="8407262" y="4546823"/>
              <a:ext cx="80070" cy="18839"/>
            </a:xfrm>
            <a:custGeom>
              <a:avLst/>
              <a:gdLst/>
              <a:ahLst/>
              <a:cxnLst/>
              <a:rect l="l" t="t" r="r" b="b"/>
              <a:pathLst>
                <a:path w="850" h="200" extrusionOk="0">
                  <a:moveTo>
                    <a:pt x="615" y="0"/>
                  </a:moveTo>
                  <a:cubicBezTo>
                    <a:pt x="535" y="0"/>
                    <a:pt x="454" y="6"/>
                    <a:pt x="375" y="17"/>
                  </a:cubicBezTo>
                  <a:cubicBezTo>
                    <a:pt x="302" y="26"/>
                    <a:pt x="230" y="45"/>
                    <a:pt x="161" y="72"/>
                  </a:cubicBezTo>
                  <a:cubicBezTo>
                    <a:pt x="102" y="98"/>
                    <a:pt x="35" y="131"/>
                    <a:pt x="2" y="189"/>
                  </a:cubicBezTo>
                  <a:cubicBezTo>
                    <a:pt x="0" y="193"/>
                    <a:pt x="3" y="200"/>
                    <a:pt x="9" y="200"/>
                  </a:cubicBezTo>
                  <a:cubicBezTo>
                    <a:pt x="9" y="200"/>
                    <a:pt x="10" y="200"/>
                    <a:pt x="11" y="200"/>
                  </a:cubicBezTo>
                  <a:lnTo>
                    <a:pt x="12" y="200"/>
                  </a:lnTo>
                  <a:cubicBezTo>
                    <a:pt x="69" y="176"/>
                    <a:pt x="123" y="143"/>
                    <a:pt x="183" y="122"/>
                  </a:cubicBezTo>
                  <a:cubicBezTo>
                    <a:pt x="250" y="98"/>
                    <a:pt x="319" y="80"/>
                    <a:pt x="390" y="68"/>
                  </a:cubicBezTo>
                  <a:cubicBezTo>
                    <a:pt x="536" y="40"/>
                    <a:pt x="685" y="41"/>
                    <a:pt x="834" y="37"/>
                  </a:cubicBezTo>
                  <a:cubicBezTo>
                    <a:pt x="845" y="37"/>
                    <a:pt x="850" y="17"/>
                    <a:pt x="837" y="15"/>
                  </a:cubicBezTo>
                  <a:cubicBezTo>
                    <a:pt x="763" y="5"/>
                    <a:pt x="689" y="0"/>
                    <a:pt x="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-2303074">
              <a:off x="8492682" y="4519687"/>
              <a:ext cx="91751" cy="46533"/>
            </a:xfrm>
            <a:custGeom>
              <a:avLst/>
              <a:gdLst/>
              <a:ahLst/>
              <a:cxnLst/>
              <a:rect l="l" t="t" r="r" b="b"/>
              <a:pathLst>
                <a:path w="974" h="494" extrusionOk="0">
                  <a:moveTo>
                    <a:pt x="665" y="1"/>
                  </a:moveTo>
                  <a:cubicBezTo>
                    <a:pt x="591" y="1"/>
                    <a:pt x="515" y="7"/>
                    <a:pt x="441" y="19"/>
                  </a:cubicBezTo>
                  <a:cubicBezTo>
                    <a:pt x="290" y="46"/>
                    <a:pt x="132" y="114"/>
                    <a:pt x="52" y="246"/>
                  </a:cubicBezTo>
                  <a:cubicBezTo>
                    <a:pt x="18" y="300"/>
                    <a:pt x="1" y="366"/>
                    <a:pt x="36" y="417"/>
                  </a:cubicBezTo>
                  <a:cubicBezTo>
                    <a:pt x="68" y="464"/>
                    <a:pt x="129" y="487"/>
                    <a:pt x="192" y="493"/>
                  </a:cubicBezTo>
                  <a:cubicBezTo>
                    <a:pt x="199" y="493"/>
                    <a:pt x="205" y="493"/>
                    <a:pt x="212" y="493"/>
                  </a:cubicBezTo>
                  <a:cubicBezTo>
                    <a:pt x="273" y="493"/>
                    <a:pt x="332" y="476"/>
                    <a:pt x="382" y="441"/>
                  </a:cubicBezTo>
                  <a:cubicBezTo>
                    <a:pt x="446" y="400"/>
                    <a:pt x="498" y="344"/>
                    <a:pt x="551" y="294"/>
                  </a:cubicBezTo>
                  <a:cubicBezTo>
                    <a:pt x="606" y="240"/>
                    <a:pt x="664" y="192"/>
                    <a:pt x="728" y="149"/>
                  </a:cubicBezTo>
                  <a:cubicBezTo>
                    <a:pt x="794" y="106"/>
                    <a:pt x="868" y="75"/>
                    <a:pt x="945" y="56"/>
                  </a:cubicBezTo>
                  <a:cubicBezTo>
                    <a:pt x="973" y="48"/>
                    <a:pt x="969" y="12"/>
                    <a:pt x="943" y="12"/>
                  </a:cubicBezTo>
                  <a:cubicBezTo>
                    <a:pt x="941" y="12"/>
                    <a:pt x="939" y="12"/>
                    <a:pt x="937" y="13"/>
                  </a:cubicBezTo>
                  <a:cubicBezTo>
                    <a:pt x="924" y="15"/>
                    <a:pt x="911" y="18"/>
                    <a:pt x="900" y="22"/>
                  </a:cubicBezTo>
                  <a:cubicBezTo>
                    <a:pt x="828" y="8"/>
                    <a:pt x="755" y="1"/>
                    <a:pt x="683" y="1"/>
                  </a:cubicBezTo>
                  <a:cubicBezTo>
                    <a:pt x="677" y="1"/>
                    <a:pt x="671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2303074">
              <a:off x="8501832" y="4528967"/>
              <a:ext cx="60571" cy="29766"/>
            </a:xfrm>
            <a:custGeom>
              <a:avLst/>
              <a:gdLst/>
              <a:ahLst/>
              <a:cxnLst/>
              <a:rect l="l" t="t" r="r" b="b"/>
              <a:pathLst>
                <a:path w="643" h="316" extrusionOk="0">
                  <a:moveTo>
                    <a:pt x="591" y="1"/>
                  </a:moveTo>
                  <a:cubicBezTo>
                    <a:pt x="472" y="1"/>
                    <a:pt x="349" y="38"/>
                    <a:pt x="245" y="91"/>
                  </a:cubicBezTo>
                  <a:cubicBezTo>
                    <a:pt x="153" y="137"/>
                    <a:pt x="39" y="210"/>
                    <a:pt x="1" y="310"/>
                  </a:cubicBezTo>
                  <a:cubicBezTo>
                    <a:pt x="0" y="313"/>
                    <a:pt x="2" y="315"/>
                    <a:pt x="4" y="315"/>
                  </a:cubicBezTo>
                  <a:cubicBezTo>
                    <a:pt x="6" y="315"/>
                    <a:pt x="7" y="315"/>
                    <a:pt x="8" y="314"/>
                  </a:cubicBezTo>
                  <a:lnTo>
                    <a:pt x="7" y="314"/>
                  </a:lnTo>
                  <a:cubicBezTo>
                    <a:pt x="49" y="278"/>
                    <a:pt x="86" y="239"/>
                    <a:pt x="130" y="207"/>
                  </a:cubicBezTo>
                  <a:cubicBezTo>
                    <a:pt x="176" y="175"/>
                    <a:pt x="225" y="148"/>
                    <a:pt x="277" y="127"/>
                  </a:cubicBezTo>
                  <a:cubicBezTo>
                    <a:pt x="391" y="82"/>
                    <a:pt x="510" y="68"/>
                    <a:pt x="626" y="33"/>
                  </a:cubicBezTo>
                  <a:cubicBezTo>
                    <a:pt x="643" y="27"/>
                    <a:pt x="640" y="3"/>
                    <a:pt x="623" y="2"/>
                  </a:cubicBezTo>
                  <a:cubicBezTo>
                    <a:pt x="612" y="1"/>
                    <a:pt x="602" y="1"/>
                    <a:pt x="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2303074">
              <a:off x="8153323" y="4572264"/>
              <a:ext cx="68955" cy="28542"/>
            </a:xfrm>
            <a:custGeom>
              <a:avLst/>
              <a:gdLst/>
              <a:ahLst/>
              <a:cxnLst/>
              <a:rect l="l" t="t" r="r" b="b"/>
              <a:pathLst>
                <a:path w="732" h="303" extrusionOk="0">
                  <a:moveTo>
                    <a:pt x="301" y="0"/>
                  </a:moveTo>
                  <a:cubicBezTo>
                    <a:pt x="220" y="0"/>
                    <a:pt x="136" y="21"/>
                    <a:pt x="70" y="75"/>
                  </a:cubicBezTo>
                  <a:cubicBezTo>
                    <a:pt x="31" y="106"/>
                    <a:pt x="0" y="148"/>
                    <a:pt x="8" y="193"/>
                  </a:cubicBezTo>
                  <a:cubicBezTo>
                    <a:pt x="14" y="234"/>
                    <a:pt x="46" y="265"/>
                    <a:pt x="85" y="285"/>
                  </a:cubicBezTo>
                  <a:cubicBezTo>
                    <a:pt x="110" y="297"/>
                    <a:pt x="138" y="303"/>
                    <a:pt x="166" y="303"/>
                  </a:cubicBezTo>
                  <a:cubicBezTo>
                    <a:pt x="185" y="303"/>
                    <a:pt x="204" y="300"/>
                    <a:pt x="223" y="294"/>
                  </a:cubicBezTo>
                  <a:cubicBezTo>
                    <a:pt x="276" y="280"/>
                    <a:pt x="326" y="254"/>
                    <a:pt x="377" y="230"/>
                  </a:cubicBezTo>
                  <a:cubicBezTo>
                    <a:pt x="427" y="205"/>
                    <a:pt x="479" y="185"/>
                    <a:pt x="533" y="170"/>
                  </a:cubicBezTo>
                  <a:cubicBezTo>
                    <a:pt x="573" y="159"/>
                    <a:pt x="614" y="154"/>
                    <a:pt x="655" y="154"/>
                  </a:cubicBezTo>
                  <a:cubicBezTo>
                    <a:pt x="670" y="154"/>
                    <a:pt x="685" y="155"/>
                    <a:pt x="701" y="156"/>
                  </a:cubicBezTo>
                  <a:cubicBezTo>
                    <a:pt x="724" y="156"/>
                    <a:pt x="732" y="125"/>
                    <a:pt x="709" y="123"/>
                  </a:cubicBezTo>
                  <a:cubicBezTo>
                    <a:pt x="699" y="122"/>
                    <a:pt x="691" y="121"/>
                    <a:pt x="682" y="121"/>
                  </a:cubicBezTo>
                  <a:cubicBezTo>
                    <a:pt x="640" y="93"/>
                    <a:pt x="595" y="71"/>
                    <a:pt x="549" y="54"/>
                  </a:cubicBezTo>
                  <a:cubicBezTo>
                    <a:pt x="496" y="33"/>
                    <a:pt x="443" y="17"/>
                    <a:pt x="388" y="8"/>
                  </a:cubicBezTo>
                  <a:cubicBezTo>
                    <a:pt x="360" y="3"/>
                    <a:pt x="33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2303074">
              <a:off x="8158875" y="4581950"/>
              <a:ext cx="47665" cy="10267"/>
            </a:xfrm>
            <a:custGeom>
              <a:avLst/>
              <a:gdLst/>
              <a:ahLst/>
              <a:cxnLst/>
              <a:rect l="l" t="t" r="r" b="b"/>
              <a:pathLst>
                <a:path w="506" h="109" extrusionOk="0">
                  <a:moveTo>
                    <a:pt x="309" y="1"/>
                  </a:moveTo>
                  <a:cubicBezTo>
                    <a:pt x="280" y="1"/>
                    <a:pt x="252" y="3"/>
                    <a:pt x="224" y="7"/>
                  </a:cubicBezTo>
                  <a:cubicBezTo>
                    <a:pt x="149" y="18"/>
                    <a:pt x="53" y="42"/>
                    <a:pt x="2" y="103"/>
                  </a:cubicBezTo>
                  <a:cubicBezTo>
                    <a:pt x="1" y="105"/>
                    <a:pt x="1" y="108"/>
                    <a:pt x="3" y="108"/>
                  </a:cubicBezTo>
                  <a:cubicBezTo>
                    <a:pt x="4" y="108"/>
                    <a:pt x="4" y="108"/>
                    <a:pt x="5" y="108"/>
                  </a:cubicBezTo>
                  <a:cubicBezTo>
                    <a:pt x="42" y="94"/>
                    <a:pt x="77" y="74"/>
                    <a:pt x="115" y="63"/>
                  </a:cubicBezTo>
                  <a:cubicBezTo>
                    <a:pt x="151" y="51"/>
                    <a:pt x="190" y="43"/>
                    <a:pt x="228" y="40"/>
                  </a:cubicBezTo>
                  <a:cubicBezTo>
                    <a:pt x="240" y="39"/>
                    <a:pt x="252" y="39"/>
                    <a:pt x="264" y="39"/>
                  </a:cubicBezTo>
                  <a:cubicBezTo>
                    <a:pt x="340" y="39"/>
                    <a:pt x="414" y="54"/>
                    <a:pt x="489" y="57"/>
                  </a:cubicBezTo>
                  <a:cubicBezTo>
                    <a:pt x="500" y="57"/>
                    <a:pt x="505" y="40"/>
                    <a:pt x="496" y="36"/>
                  </a:cubicBezTo>
                  <a:cubicBezTo>
                    <a:pt x="438" y="12"/>
                    <a:pt x="373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-2303074">
              <a:off x="8302012" y="4457827"/>
              <a:ext cx="62643" cy="99189"/>
            </a:xfrm>
            <a:custGeom>
              <a:avLst/>
              <a:gdLst/>
              <a:ahLst/>
              <a:cxnLst/>
              <a:rect l="l" t="t" r="r" b="b"/>
              <a:pathLst>
                <a:path w="665" h="1053" extrusionOk="0">
                  <a:moveTo>
                    <a:pt x="280" y="0"/>
                  </a:moveTo>
                  <a:cubicBezTo>
                    <a:pt x="254" y="0"/>
                    <a:pt x="227" y="4"/>
                    <a:pt x="201" y="13"/>
                  </a:cubicBezTo>
                  <a:cubicBezTo>
                    <a:pt x="120" y="42"/>
                    <a:pt x="56" y="107"/>
                    <a:pt x="28" y="189"/>
                  </a:cubicBezTo>
                  <a:cubicBezTo>
                    <a:pt x="0" y="274"/>
                    <a:pt x="21" y="361"/>
                    <a:pt x="53" y="436"/>
                  </a:cubicBezTo>
                  <a:cubicBezTo>
                    <a:pt x="90" y="517"/>
                    <a:pt x="137" y="593"/>
                    <a:pt x="195" y="662"/>
                  </a:cubicBezTo>
                  <a:cubicBezTo>
                    <a:pt x="253" y="734"/>
                    <a:pt x="317" y="800"/>
                    <a:pt x="386" y="861"/>
                  </a:cubicBezTo>
                  <a:cubicBezTo>
                    <a:pt x="422" y="893"/>
                    <a:pt x="458" y="923"/>
                    <a:pt x="495" y="953"/>
                  </a:cubicBezTo>
                  <a:cubicBezTo>
                    <a:pt x="522" y="974"/>
                    <a:pt x="549" y="995"/>
                    <a:pt x="577" y="1014"/>
                  </a:cubicBezTo>
                  <a:cubicBezTo>
                    <a:pt x="582" y="1035"/>
                    <a:pt x="601" y="1051"/>
                    <a:pt x="624" y="1052"/>
                  </a:cubicBezTo>
                  <a:cubicBezTo>
                    <a:pt x="625" y="1052"/>
                    <a:pt x="626" y="1053"/>
                    <a:pt x="627" y="1053"/>
                  </a:cubicBezTo>
                  <a:cubicBezTo>
                    <a:pt x="649" y="1053"/>
                    <a:pt x="665" y="1031"/>
                    <a:pt x="651" y="1015"/>
                  </a:cubicBezTo>
                  <a:cubicBezTo>
                    <a:pt x="639" y="1001"/>
                    <a:pt x="625" y="988"/>
                    <a:pt x="614" y="973"/>
                  </a:cubicBezTo>
                  <a:cubicBezTo>
                    <a:pt x="526" y="845"/>
                    <a:pt x="565" y="671"/>
                    <a:pt x="586" y="518"/>
                  </a:cubicBezTo>
                  <a:cubicBezTo>
                    <a:pt x="609" y="359"/>
                    <a:pt x="616" y="178"/>
                    <a:pt x="480" y="72"/>
                  </a:cubicBezTo>
                  <a:cubicBezTo>
                    <a:pt x="429" y="32"/>
                    <a:pt x="356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2303074">
              <a:off x="8314732" y="4466197"/>
              <a:ext cx="35985" cy="76205"/>
            </a:xfrm>
            <a:custGeom>
              <a:avLst/>
              <a:gdLst/>
              <a:ahLst/>
              <a:cxnLst/>
              <a:rect l="l" t="t" r="r" b="b"/>
              <a:pathLst>
                <a:path w="382" h="809" extrusionOk="0">
                  <a:moveTo>
                    <a:pt x="48" y="1"/>
                  </a:moveTo>
                  <a:cubicBezTo>
                    <a:pt x="47" y="1"/>
                    <a:pt x="46" y="1"/>
                    <a:pt x="45" y="1"/>
                  </a:cubicBezTo>
                  <a:lnTo>
                    <a:pt x="45" y="3"/>
                  </a:lnTo>
                  <a:cubicBezTo>
                    <a:pt x="1" y="44"/>
                    <a:pt x="3" y="109"/>
                    <a:pt x="11" y="165"/>
                  </a:cubicBezTo>
                  <a:cubicBezTo>
                    <a:pt x="23" y="241"/>
                    <a:pt x="44" y="315"/>
                    <a:pt x="74" y="385"/>
                  </a:cubicBezTo>
                  <a:cubicBezTo>
                    <a:pt x="105" y="458"/>
                    <a:pt x="142" y="528"/>
                    <a:pt x="183" y="596"/>
                  </a:cubicBezTo>
                  <a:cubicBezTo>
                    <a:pt x="207" y="636"/>
                    <a:pt x="233" y="674"/>
                    <a:pt x="260" y="711"/>
                  </a:cubicBezTo>
                  <a:cubicBezTo>
                    <a:pt x="285" y="744"/>
                    <a:pt x="309" y="782"/>
                    <a:pt x="344" y="805"/>
                  </a:cubicBezTo>
                  <a:cubicBezTo>
                    <a:pt x="347" y="808"/>
                    <a:pt x="351" y="809"/>
                    <a:pt x="354" y="809"/>
                  </a:cubicBezTo>
                  <a:cubicBezTo>
                    <a:pt x="369" y="809"/>
                    <a:pt x="381" y="789"/>
                    <a:pt x="374" y="775"/>
                  </a:cubicBezTo>
                  <a:cubicBezTo>
                    <a:pt x="353" y="741"/>
                    <a:pt x="323" y="711"/>
                    <a:pt x="300" y="680"/>
                  </a:cubicBezTo>
                  <a:cubicBezTo>
                    <a:pt x="276" y="648"/>
                    <a:pt x="254" y="615"/>
                    <a:pt x="234" y="582"/>
                  </a:cubicBezTo>
                  <a:cubicBezTo>
                    <a:pt x="194" y="518"/>
                    <a:pt x="158" y="452"/>
                    <a:pt x="126" y="384"/>
                  </a:cubicBezTo>
                  <a:cubicBezTo>
                    <a:pt x="73" y="277"/>
                    <a:pt x="4" y="125"/>
                    <a:pt x="52" y="6"/>
                  </a:cubicBezTo>
                  <a:cubicBezTo>
                    <a:pt x="53" y="3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2303074">
              <a:off x="8389678" y="4441789"/>
              <a:ext cx="61136" cy="102204"/>
            </a:xfrm>
            <a:custGeom>
              <a:avLst/>
              <a:gdLst/>
              <a:ahLst/>
              <a:cxnLst/>
              <a:rect l="l" t="t" r="r" b="b"/>
              <a:pathLst>
                <a:path w="649" h="1085" extrusionOk="0">
                  <a:moveTo>
                    <a:pt x="301" y="1"/>
                  </a:moveTo>
                  <a:cubicBezTo>
                    <a:pt x="273" y="1"/>
                    <a:pt x="243" y="6"/>
                    <a:pt x="214" y="16"/>
                  </a:cubicBezTo>
                  <a:cubicBezTo>
                    <a:pt x="170" y="28"/>
                    <a:pt x="130" y="54"/>
                    <a:pt x="99" y="88"/>
                  </a:cubicBezTo>
                  <a:cubicBezTo>
                    <a:pt x="74" y="120"/>
                    <a:pt x="54" y="159"/>
                    <a:pt x="45" y="201"/>
                  </a:cubicBezTo>
                  <a:cubicBezTo>
                    <a:pt x="1" y="361"/>
                    <a:pt x="56" y="519"/>
                    <a:pt x="128" y="652"/>
                  </a:cubicBezTo>
                  <a:cubicBezTo>
                    <a:pt x="171" y="729"/>
                    <a:pt x="225" y="797"/>
                    <a:pt x="291" y="855"/>
                  </a:cubicBezTo>
                  <a:cubicBezTo>
                    <a:pt x="358" y="916"/>
                    <a:pt x="431" y="970"/>
                    <a:pt x="499" y="1028"/>
                  </a:cubicBezTo>
                  <a:cubicBezTo>
                    <a:pt x="503" y="1031"/>
                    <a:pt x="508" y="1033"/>
                    <a:pt x="513" y="1034"/>
                  </a:cubicBezTo>
                  <a:cubicBezTo>
                    <a:pt x="517" y="1037"/>
                    <a:pt x="521" y="1041"/>
                    <a:pt x="526" y="1043"/>
                  </a:cubicBezTo>
                  <a:cubicBezTo>
                    <a:pt x="537" y="1049"/>
                    <a:pt x="550" y="1055"/>
                    <a:pt x="563" y="1059"/>
                  </a:cubicBezTo>
                  <a:cubicBezTo>
                    <a:pt x="572" y="1063"/>
                    <a:pt x="580" y="1066"/>
                    <a:pt x="590" y="1069"/>
                  </a:cubicBezTo>
                  <a:lnTo>
                    <a:pt x="597" y="1069"/>
                  </a:lnTo>
                  <a:cubicBezTo>
                    <a:pt x="607" y="1074"/>
                    <a:pt x="616" y="1078"/>
                    <a:pt x="625" y="1084"/>
                  </a:cubicBezTo>
                  <a:cubicBezTo>
                    <a:pt x="627" y="1084"/>
                    <a:pt x="629" y="1085"/>
                    <a:pt x="630" y="1085"/>
                  </a:cubicBezTo>
                  <a:cubicBezTo>
                    <a:pt x="641" y="1085"/>
                    <a:pt x="648" y="1071"/>
                    <a:pt x="639" y="1065"/>
                  </a:cubicBezTo>
                  <a:cubicBezTo>
                    <a:pt x="621" y="1055"/>
                    <a:pt x="605" y="1042"/>
                    <a:pt x="590" y="1028"/>
                  </a:cubicBezTo>
                  <a:cubicBezTo>
                    <a:pt x="529" y="971"/>
                    <a:pt x="500" y="892"/>
                    <a:pt x="488" y="812"/>
                  </a:cubicBezTo>
                  <a:cubicBezTo>
                    <a:pt x="477" y="724"/>
                    <a:pt x="492" y="636"/>
                    <a:pt x="513" y="547"/>
                  </a:cubicBezTo>
                  <a:cubicBezTo>
                    <a:pt x="554" y="380"/>
                    <a:pt x="588" y="186"/>
                    <a:pt x="458" y="62"/>
                  </a:cubicBezTo>
                  <a:cubicBezTo>
                    <a:pt x="417" y="22"/>
                    <a:pt x="36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2303074">
              <a:off x="8401447" y="4457082"/>
              <a:ext cx="24304" cy="67728"/>
            </a:xfrm>
            <a:custGeom>
              <a:avLst/>
              <a:gdLst/>
              <a:ahLst/>
              <a:cxnLst/>
              <a:rect l="l" t="t" r="r" b="b"/>
              <a:pathLst>
                <a:path w="258" h="719" extrusionOk="0">
                  <a:moveTo>
                    <a:pt x="59" y="0"/>
                  </a:moveTo>
                  <a:cubicBezTo>
                    <a:pt x="57" y="0"/>
                    <a:pt x="55" y="1"/>
                    <a:pt x="53" y="3"/>
                  </a:cubicBezTo>
                  <a:cubicBezTo>
                    <a:pt x="14" y="43"/>
                    <a:pt x="5" y="106"/>
                    <a:pt x="3" y="161"/>
                  </a:cubicBezTo>
                  <a:cubicBezTo>
                    <a:pt x="1" y="228"/>
                    <a:pt x="12" y="296"/>
                    <a:pt x="35" y="359"/>
                  </a:cubicBezTo>
                  <a:cubicBezTo>
                    <a:pt x="81" y="488"/>
                    <a:pt x="148" y="609"/>
                    <a:pt x="236" y="715"/>
                  </a:cubicBezTo>
                  <a:cubicBezTo>
                    <a:pt x="238" y="717"/>
                    <a:pt x="240" y="718"/>
                    <a:pt x="242" y="718"/>
                  </a:cubicBezTo>
                  <a:cubicBezTo>
                    <a:pt x="250" y="718"/>
                    <a:pt x="257" y="709"/>
                    <a:pt x="253" y="701"/>
                  </a:cubicBezTo>
                  <a:cubicBezTo>
                    <a:pt x="191" y="589"/>
                    <a:pt x="127" y="479"/>
                    <a:pt x="90" y="355"/>
                  </a:cubicBezTo>
                  <a:cubicBezTo>
                    <a:pt x="72" y="298"/>
                    <a:pt x="61" y="238"/>
                    <a:pt x="55" y="177"/>
                  </a:cubicBezTo>
                  <a:cubicBezTo>
                    <a:pt x="52" y="119"/>
                    <a:pt x="66" y="65"/>
                    <a:pt x="67" y="8"/>
                  </a:cubicBezTo>
                  <a:cubicBezTo>
                    <a:pt x="67" y="4"/>
                    <a:pt x="63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2303074">
              <a:off x="8169611" y="4508800"/>
              <a:ext cx="50397" cy="70459"/>
            </a:xfrm>
            <a:custGeom>
              <a:avLst/>
              <a:gdLst/>
              <a:ahLst/>
              <a:cxnLst/>
              <a:rect l="l" t="t" r="r" b="b"/>
              <a:pathLst>
                <a:path w="535" h="748" extrusionOk="0">
                  <a:moveTo>
                    <a:pt x="208" y="0"/>
                  </a:moveTo>
                  <a:cubicBezTo>
                    <a:pt x="181" y="0"/>
                    <a:pt x="152" y="7"/>
                    <a:pt x="125" y="20"/>
                  </a:cubicBezTo>
                  <a:cubicBezTo>
                    <a:pt x="94" y="34"/>
                    <a:pt x="67" y="56"/>
                    <a:pt x="48" y="82"/>
                  </a:cubicBezTo>
                  <a:cubicBezTo>
                    <a:pt x="32" y="108"/>
                    <a:pt x="22" y="138"/>
                    <a:pt x="19" y="168"/>
                  </a:cubicBezTo>
                  <a:cubicBezTo>
                    <a:pt x="1" y="286"/>
                    <a:pt x="55" y="394"/>
                    <a:pt x="119" y="483"/>
                  </a:cubicBezTo>
                  <a:cubicBezTo>
                    <a:pt x="157" y="534"/>
                    <a:pt x="203" y="578"/>
                    <a:pt x="255" y="614"/>
                  </a:cubicBezTo>
                  <a:cubicBezTo>
                    <a:pt x="308" y="651"/>
                    <a:pt x="367" y="684"/>
                    <a:pt x="422" y="719"/>
                  </a:cubicBezTo>
                  <a:cubicBezTo>
                    <a:pt x="425" y="722"/>
                    <a:pt x="429" y="723"/>
                    <a:pt x="432" y="723"/>
                  </a:cubicBezTo>
                  <a:cubicBezTo>
                    <a:pt x="437" y="725"/>
                    <a:pt x="440" y="726"/>
                    <a:pt x="443" y="727"/>
                  </a:cubicBezTo>
                  <a:cubicBezTo>
                    <a:pt x="453" y="731"/>
                    <a:pt x="461" y="734"/>
                    <a:pt x="471" y="737"/>
                  </a:cubicBezTo>
                  <a:cubicBezTo>
                    <a:pt x="477" y="739"/>
                    <a:pt x="485" y="740"/>
                    <a:pt x="491" y="740"/>
                  </a:cubicBezTo>
                  <a:cubicBezTo>
                    <a:pt x="493" y="740"/>
                    <a:pt x="496" y="740"/>
                    <a:pt x="497" y="739"/>
                  </a:cubicBezTo>
                  <a:cubicBezTo>
                    <a:pt x="504" y="742"/>
                    <a:pt x="512" y="745"/>
                    <a:pt x="519" y="747"/>
                  </a:cubicBezTo>
                  <a:cubicBezTo>
                    <a:pt x="520" y="748"/>
                    <a:pt x="521" y="748"/>
                    <a:pt x="522" y="748"/>
                  </a:cubicBezTo>
                  <a:cubicBezTo>
                    <a:pt x="529" y="748"/>
                    <a:pt x="534" y="737"/>
                    <a:pt x="527" y="733"/>
                  </a:cubicBezTo>
                  <a:cubicBezTo>
                    <a:pt x="513" y="727"/>
                    <a:pt x="500" y="719"/>
                    <a:pt x="488" y="711"/>
                  </a:cubicBezTo>
                  <a:cubicBezTo>
                    <a:pt x="439" y="677"/>
                    <a:pt x="410" y="622"/>
                    <a:pt x="395" y="565"/>
                  </a:cubicBezTo>
                  <a:cubicBezTo>
                    <a:pt x="378" y="505"/>
                    <a:pt x="382" y="439"/>
                    <a:pt x="389" y="374"/>
                  </a:cubicBezTo>
                  <a:cubicBezTo>
                    <a:pt x="404" y="250"/>
                    <a:pt x="411" y="109"/>
                    <a:pt x="305" y="32"/>
                  </a:cubicBezTo>
                  <a:cubicBezTo>
                    <a:pt x="278" y="11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2303074">
              <a:off x="8178622" y="4521223"/>
              <a:ext cx="22514" cy="46816"/>
            </a:xfrm>
            <a:custGeom>
              <a:avLst/>
              <a:gdLst/>
              <a:ahLst/>
              <a:cxnLst/>
              <a:rect l="l" t="t" r="r" b="b"/>
              <a:pathLst>
                <a:path w="239" h="497" extrusionOk="0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1" y="34"/>
                    <a:pt x="0" y="80"/>
                    <a:pt x="3" y="120"/>
                  </a:cubicBezTo>
                  <a:cubicBezTo>
                    <a:pt x="9" y="167"/>
                    <a:pt x="22" y="212"/>
                    <a:pt x="43" y="254"/>
                  </a:cubicBezTo>
                  <a:cubicBezTo>
                    <a:pt x="87" y="345"/>
                    <a:pt x="148" y="426"/>
                    <a:pt x="221" y="494"/>
                  </a:cubicBezTo>
                  <a:cubicBezTo>
                    <a:pt x="223" y="496"/>
                    <a:pt x="225" y="496"/>
                    <a:pt x="227" y="496"/>
                  </a:cubicBezTo>
                  <a:cubicBezTo>
                    <a:pt x="233" y="496"/>
                    <a:pt x="238" y="490"/>
                    <a:pt x="233" y="485"/>
                  </a:cubicBezTo>
                  <a:cubicBezTo>
                    <a:pt x="180" y="411"/>
                    <a:pt x="124" y="339"/>
                    <a:pt x="86" y="256"/>
                  </a:cubicBezTo>
                  <a:cubicBezTo>
                    <a:pt x="68" y="216"/>
                    <a:pt x="54" y="176"/>
                    <a:pt x="44" y="133"/>
                  </a:cubicBezTo>
                  <a:cubicBezTo>
                    <a:pt x="35" y="90"/>
                    <a:pt x="41" y="48"/>
                    <a:pt x="35" y="6"/>
                  </a:cubicBezTo>
                  <a:cubicBezTo>
                    <a:pt x="35" y="3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-2303074">
              <a:off x="8478623" y="4435261"/>
              <a:ext cx="45216" cy="82611"/>
            </a:xfrm>
            <a:custGeom>
              <a:avLst/>
              <a:gdLst/>
              <a:ahLst/>
              <a:cxnLst/>
              <a:rect l="l" t="t" r="r" b="b"/>
              <a:pathLst>
                <a:path w="480" h="877" extrusionOk="0">
                  <a:moveTo>
                    <a:pt x="275" y="1"/>
                  </a:moveTo>
                  <a:cubicBezTo>
                    <a:pt x="210" y="1"/>
                    <a:pt x="150" y="41"/>
                    <a:pt x="109" y="89"/>
                  </a:cubicBezTo>
                  <a:cubicBezTo>
                    <a:pt x="5" y="207"/>
                    <a:pt x="1" y="357"/>
                    <a:pt x="39" y="483"/>
                  </a:cubicBezTo>
                  <a:cubicBezTo>
                    <a:pt x="61" y="549"/>
                    <a:pt x="89" y="614"/>
                    <a:pt x="126" y="675"/>
                  </a:cubicBezTo>
                  <a:cubicBezTo>
                    <a:pt x="159" y="730"/>
                    <a:pt x="199" y="783"/>
                    <a:pt x="243" y="830"/>
                  </a:cubicBezTo>
                  <a:cubicBezTo>
                    <a:pt x="245" y="840"/>
                    <a:pt x="247" y="851"/>
                    <a:pt x="250" y="862"/>
                  </a:cubicBezTo>
                  <a:cubicBezTo>
                    <a:pt x="252" y="872"/>
                    <a:pt x="261" y="877"/>
                    <a:pt x="271" y="877"/>
                  </a:cubicBezTo>
                  <a:cubicBezTo>
                    <a:pt x="285" y="877"/>
                    <a:pt x="301" y="866"/>
                    <a:pt x="298" y="849"/>
                  </a:cubicBezTo>
                  <a:cubicBezTo>
                    <a:pt x="285" y="780"/>
                    <a:pt x="286" y="710"/>
                    <a:pt x="303" y="642"/>
                  </a:cubicBezTo>
                  <a:cubicBezTo>
                    <a:pt x="321" y="575"/>
                    <a:pt x="347" y="509"/>
                    <a:pt x="379" y="446"/>
                  </a:cubicBezTo>
                  <a:cubicBezTo>
                    <a:pt x="410" y="383"/>
                    <a:pt x="447" y="320"/>
                    <a:pt x="464" y="253"/>
                  </a:cubicBezTo>
                  <a:cubicBezTo>
                    <a:pt x="480" y="196"/>
                    <a:pt x="468" y="134"/>
                    <a:pt x="434" y="86"/>
                  </a:cubicBezTo>
                  <a:cubicBezTo>
                    <a:pt x="400" y="36"/>
                    <a:pt x="345" y="5"/>
                    <a:pt x="285" y="1"/>
                  </a:cubicBezTo>
                  <a:cubicBezTo>
                    <a:pt x="282" y="1"/>
                    <a:pt x="279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-2303074">
              <a:off x="8488052" y="4446122"/>
              <a:ext cx="13471" cy="58119"/>
            </a:xfrm>
            <a:custGeom>
              <a:avLst/>
              <a:gdLst/>
              <a:ahLst/>
              <a:cxnLst/>
              <a:rect l="l" t="t" r="r" b="b"/>
              <a:pathLst>
                <a:path w="143" h="617" extrusionOk="0">
                  <a:moveTo>
                    <a:pt x="139" y="0"/>
                  </a:moveTo>
                  <a:cubicBezTo>
                    <a:pt x="138" y="0"/>
                    <a:pt x="137" y="0"/>
                    <a:pt x="137" y="1"/>
                  </a:cubicBezTo>
                  <a:cubicBezTo>
                    <a:pt x="56" y="59"/>
                    <a:pt x="23" y="178"/>
                    <a:pt x="14" y="273"/>
                  </a:cubicBezTo>
                  <a:cubicBezTo>
                    <a:pt x="1" y="385"/>
                    <a:pt x="22" y="513"/>
                    <a:pt x="83" y="609"/>
                  </a:cubicBezTo>
                  <a:cubicBezTo>
                    <a:pt x="86" y="614"/>
                    <a:pt x="91" y="617"/>
                    <a:pt x="96" y="617"/>
                  </a:cubicBezTo>
                  <a:cubicBezTo>
                    <a:pt x="105" y="617"/>
                    <a:pt x="114" y="609"/>
                    <a:pt x="111" y="598"/>
                  </a:cubicBezTo>
                  <a:cubicBezTo>
                    <a:pt x="94" y="491"/>
                    <a:pt x="56" y="391"/>
                    <a:pt x="59" y="282"/>
                  </a:cubicBezTo>
                  <a:cubicBezTo>
                    <a:pt x="60" y="234"/>
                    <a:pt x="68" y="186"/>
                    <a:pt x="82" y="140"/>
                  </a:cubicBezTo>
                  <a:cubicBezTo>
                    <a:pt x="98" y="93"/>
                    <a:pt x="124" y="51"/>
                    <a:pt x="142" y="5"/>
                  </a:cubicBezTo>
                  <a:cubicBezTo>
                    <a:pt x="143" y="3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2303074">
              <a:off x="8231663" y="4485663"/>
              <a:ext cx="56991" cy="80256"/>
            </a:xfrm>
            <a:custGeom>
              <a:avLst/>
              <a:gdLst/>
              <a:ahLst/>
              <a:cxnLst/>
              <a:rect l="l" t="t" r="r" b="b"/>
              <a:pathLst>
                <a:path w="605" h="852" extrusionOk="0">
                  <a:moveTo>
                    <a:pt x="231" y="0"/>
                  </a:moveTo>
                  <a:cubicBezTo>
                    <a:pt x="201" y="0"/>
                    <a:pt x="171" y="7"/>
                    <a:pt x="143" y="20"/>
                  </a:cubicBezTo>
                  <a:cubicBezTo>
                    <a:pt x="109" y="34"/>
                    <a:pt x="78" y="57"/>
                    <a:pt x="56" y="87"/>
                  </a:cubicBezTo>
                  <a:cubicBezTo>
                    <a:pt x="38" y="115"/>
                    <a:pt x="26" y="148"/>
                    <a:pt x="22" y="181"/>
                  </a:cubicBezTo>
                  <a:cubicBezTo>
                    <a:pt x="0" y="314"/>
                    <a:pt x="61" y="438"/>
                    <a:pt x="134" y="541"/>
                  </a:cubicBezTo>
                  <a:cubicBezTo>
                    <a:pt x="175" y="599"/>
                    <a:pt x="228" y="650"/>
                    <a:pt x="287" y="691"/>
                  </a:cubicBezTo>
                  <a:cubicBezTo>
                    <a:pt x="348" y="735"/>
                    <a:pt x="414" y="774"/>
                    <a:pt x="476" y="816"/>
                  </a:cubicBezTo>
                  <a:cubicBezTo>
                    <a:pt x="480" y="818"/>
                    <a:pt x="483" y="820"/>
                    <a:pt x="488" y="821"/>
                  </a:cubicBezTo>
                  <a:lnTo>
                    <a:pt x="500" y="826"/>
                  </a:lnTo>
                  <a:cubicBezTo>
                    <a:pt x="510" y="830"/>
                    <a:pt x="521" y="833"/>
                    <a:pt x="533" y="837"/>
                  </a:cubicBezTo>
                  <a:cubicBezTo>
                    <a:pt x="540" y="839"/>
                    <a:pt x="547" y="841"/>
                    <a:pt x="555" y="842"/>
                  </a:cubicBezTo>
                  <a:cubicBezTo>
                    <a:pt x="557" y="842"/>
                    <a:pt x="559" y="841"/>
                    <a:pt x="561" y="841"/>
                  </a:cubicBezTo>
                  <a:cubicBezTo>
                    <a:pt x="570" y="844"/>
                    <a:pt x="577" y="847"/>
                    <a:pt x="586" y="851"/>
                  </a:cubicBezTo>
                  <a:cubicBezTo>
                    <a:pt x="587" y="851"/>
                    <a:pt x="589" y="851"/>
                    <a:pt x="590" y="851"/>
                  </a:cubicBezTo>
                  <a:cubicBezTo>
                    <a:pt x="598" y="851"/>
                    <a:pt x="604" y="839"/>
                    <a:pt x="596" y="836"/>
                  </a:cubicBezTo>
                  <a:cubicBezTo>
                    <a:pt x="580" y="828"/>
                    <a:pt x="566" y="818"/>
                    <a:pt x="552" y="809"/>
                  </a:cubicBezTo>
                  <a:cubicBezTo>
                    <a:pt x="495" y="768"/>
                    <a:pt x="464" y="706"/>
                    <a:pt x="447" y="642"/>
                  </a:cubicBezTo>
                  <a:cubicBezTo>
                    <a:pt x="429" y="573"/>
                    <a:pt x="433" y="500"/>
                    <a:pt x="443" y="426"/>
                  </a:cubicBezTo>
                  <a:cubicBezTo>
                    <a:pt x="460" y="288"/>
                    <a:pt x="471" y="130"/>
                    <a:pt x="351" y="38"/>
                  </a:cubicBezTo>
                  <a:cubicBezTo>
                    <a:pt x="315" y="13"/>
                    <a:pt x="27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rot="-2303074">
              <a:off x="8241627" y="4499488"/>
              <a:ext cx="25246" cy="53315"/>
            </a:xfrm>
            <a:custGeom>
              <a:avLst/>
              <a:gdLst/>
              <a:ahLst/>
              <a:cxnLst/>
              <a:rect l="l" t="t" r="r" b="b"/>
              <a:pathLst>
                <a:path w="268" h="566" extrusionOk="0">
                  <a:moveTo>
                    <a:pt x="35" y="1"/>
                  </a:moveTo>
                  <a:cubicBezTo>
                    <a:pt x="34" y="1"/>
                    <a:pt x="33" y="1"/>
                    <a:pt x="32" y="3"/>
                  </a:cubicBezTo>
                  <a:cubicBezTo>
                    <a:pt x="3" y="39"/>
                    <a:pt x="1" y="90"/>
                    <a:pt x="5" y="135"/>
                  </a:cubicBezTo>
                  <a:cubicBezTo>
                    <a:pt x="9" y="189"/>
                    <a:pt x="24" y="240"/>
                    <a:pt x="48" y="288"/>
                  </a:cubicBezTo>
                  <a:cubicBezTo>
                    <a:pt x="98" y="391"/>
                    <a:pt x="165" y="484"/>
                    <a:pt x="249" y="563"/>
                  </a:cubicBezTo>
                  <a:cubicBezTo>
                    <a:pt x="250" y="565"/>
                    <a:pt x="252" y="566"/>
                    <a:pt x="255" y="566"/>
                  </a:cubicBezTo>
                  <a:cubicBezTo>
                    <a:pt x="261" y="566"/>
                    <a:pt x="267" y="559"/>
                    <a:pt x="263" y="552"/>
                  </a:cubicBezTo>
                  <a:cubicBezTo>
                    <a:pt x="202" y="468"/>
                    <a:pt x="140" y="385"/>
                    <a:pt x="97" y="289"/>
                  </a:cubicBezTo>
                  <a:cubicBezTo>
                    <a:pt x="76" y="244"/>
                    <a:pt x="60" y="197"/>
                    <a:pt x="50" y="149"/>
                  </a:cubicBezTo>
                  <a:cubicBezTo>
                    <a:pt x="40" y="101"/>
                    <a:pt x="47" y="56"/>
                    <a:pt x="42" y="7"/>
                  </a:cubicBezTo>
                  <a:cubicBezTo>
                    <a:pt x="42" y="4"/>
                    <a:pt x="39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2303074">
              <a:off x="8189818" y="4568160"/>
              <a:ext cx="94106" cy="42765"/>
            </a:xfrm>
            <a:custGeom>
              <a:avLst/>
              <a:gdLst/>
              <a:ahLst/>
              <a:cxnLst/>
              <a:rect l="l" t="t" r="r" b="b"/>
              <a:pathLst>
                <a:path w="999" h="454" extrusionOk="0">
                  <a:moveTo>
                    <a:pt x="543" y="0"/>
                  </a:moveTo>
                  <a:cubicBezTo>
                    <a:pt x="523" y="0"/>
                    <a:pt x="502" y="1"/>
                    <a:pt x="482" y="2"/>
                  </a:cubicBezTo>
                  <a:cubicBezTo>
                    <a:pt x="331" y="9"/>
                    <a:pt x="168" y="60"/>
                    <a:pt x="69" y="182"/>
                  </a:cubicBezTo>
                  <a:cubicBezTo>
                    <a:pt x="28" y="234"/>
                    <a:pt x="1" y="297"/>
                    <a:pt x="28" y="353"/>
                  </a:cubicBezTo>
                  <a:cubicBezTo>
                    <a:pt x="51" y="405"/>
                    <a:pt x="108" y="435"/>
                    <a:pt x="166" y="448"/>
                  </a:cubicBezTo>
                  <a:cubicBezTo>
                    <a:pt x="186" y="452"/>
                    <a:pt x="205" y="454"/>
                    <a:pt x="224" y="454"/>
                  </a:cubicBezTo>
                  <a:cubicBezTo>
                    <a:pt x="272" y="454"/>
                    <a:pt x="319" y="442"/>
                    <a:pt x="361" y="420"/>
                  </a:cubicBezTo>
                  <a:cubicBezTo>
                    <a:pt x="428" y="386"/>
                    <a:pt x="487" y="337"/>
                    <a:pt x="548" y="292"/>
                  </a:cubicBezTo>
                  <a:cubicBezTo>
                    <a:pt x="609" y="245"/>
                    <a:pt x="673" y="203"/>
                    <a:pt x="742" y="168"/>
                  </a:cubicBezTo>
                  <a:cubicBezTo>
                    <a:pt x="812" y="132"/>
                    <a:pt x="888" y="109"/>
                    <a:pt x="966" y="99"/>
                  </a:cubicBezTo>
                  <a:cubicBezTo>
                    <a:pt x="998" y="95"/>
                    <a:pt x="997" y="55"/>
                    <a:pt x="968" y="55"/>
                  </a:cubicBezTo>
                  <a:cubicBezTo>
                    <a:pt x="967" y="55"/>
                    <a:pt x="966" y="55"/>
                    <a:pt x="965" y="55"/>
                  </a:cubicBezTo>
                  <a:cubicBezTo>
                    <a:pt x="953" y="56"/>
                    <a:pt x="940" y="59"/>
                    <a:pt x="929" y="61"/>
                  </a:cubicBezTo>
                  <a:cubicBezTo>
                    <a:pt x="860" y="38"/>
                    <a:pt x="791" y="22"/>
                    <a:pt x="720" y="14"/>
                  </a:cubicBezTo>
                  <a:cubicBezTo>
                    <a:pt x="661" y="5"/>
                    <a:pt x="602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-2303074">
              <a:off x="8198506" y="4578702"/>
              <a:ext cx="63114" cy="23455"/>
            </a:xfrm>
            <a:custGeom>
              <a:avLst/>
              <a:gdLst/>
              <a:ahLst/>
              <a:cxnLst/>
              <a:rect l="l" t="t" r="r" b="b"/>
              <a:pathLst>
                <a:path w="670" h="249" extrusionOk="0">
                  <a:moveTo>
                    <a:pt x="550" y="0"/>
                  </a:moveTo>
                  <a:cubicBezTo>
                    <a:pt x="454" y="0"/>
                    <a:pt x="356" y="22"/>
                    <a:pt x="269" y="53"/>
                  </a:cubicBezTo>
                  <a:cubicBezTo>
                    <a:pt x="172" y="90"/>
                    <a:pt x="52" y="148"/>
                    <a:pt x="1" y="243"/>
                  </a:cubicBezTo>
                  <a:cubicBezTo>
                    <a:pt x="1" y="245"/>
                    <a:pt x="3" y="249"/>
                    <a:pt x="5" y="249"/>
                  </a:cubicBezTo>
                  <a:cubicBezTo>
                    <a:pt x="6" y="249"/>
                    <a:pt x="6" y="248"/>
                    <a:pt x="7" y="248"/>
                  </a:cubicBezTo>
                  <a:lnTo>
                    <a:pt x="8" y="248"/>
                  </a:lnTo>
                  <a:cubicBezTo>
                    <a:pt x="53" y="218"/>
                    <a:pt x="94" y="183"/>
                    <a:pt x="141" y="156"/>
                  </a:cubicBezTo>
                  <a:cubicBezTo>
                    <a:pt x="189" y="130"/>
                    <a:pt x="239" y="109"/>
                    <a:pt x="291" y="94"/>
                  </a:cubicBezTo>
                  <a:cubicBezTo>
                    <a:pt x="411" y="60"/>
                    <a:pt x="534" y="61"/>
                    <a:pt x="655" y="40"/>
                  </a:cubicBezTo>
                  <a:cubicBezTo>
                    <a:pt x="670" y="34"/>
                    <a:pt x="670" y="14"/>
                    <a:pt x="655" y="10"/>
                  </a:cubicBezTo>
                  <a:cubicBezTo>
                    <a:pt x="620" y="3"/>
                    <a:pt x="585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2303074">
              <a:off x="8249600" y="4555918"/>
              <a:ext cx="99947" cy="42294"/>
            </a:xfrm>
            <a:custGeom>
              <a:avLst/>
              <a:gdLst/>
              <a:ahLst/>
              <a:cxnLst/>
              <a:rect l="l" t="t" r="r" b="b"/>
              <a:pathLst>
                <a:path w="1061" h="449" extrusionOk="0">
                  <a:moveTo>
                    <a:pt x="462" y="1"/>
                  </a:moveTo>
                  <a:cubicBezTo>
                    <a:pt x="413" y="1"/>
                    <a:pt x="363" y="3"/>
                    <a:pt x="314" y="9"/>
                  </a:cubicBezTo>
                  <a:cubicBezTo>
                    <a:pt x="235" y="18"/>
                    <a:pt x="153" y="45"/>
                    <a:pt x="92" y="98"/>
                  </a:cubicBezTo>
                  <a:cubicBezTo>
                    <a:pt x="34" y="149"/>
                    <a:pt x="1" y="216"/>
                    <a:pt x="14" y="281"/>
                  </a:cubicBezTo>
                  <a:cubicBezTo>
                    <a:pt x="25" y="342"/>
                    <a:pt x="65" y="392"/>
                    <a:pt x="121" y="419"/>
                  </a:cubicBezTo>
                  <a:cubicBezTo>
                    <a:pt x="163" y="440"/>
                    <a:pt x="208" y="449"/>
                    <a:pt x="255" y="449"/>
                  </a:cubicBezTo>
                  <a:cubicBezTo>
                    <a:pt x="360" y="449"/>
                    <a:pt x="472" y="404"/>
                    <a:pt x="565" y="347"/>
                  </a:cubicBezTo>
                  <a:cubicBezTo>
                    <a:pt x="651" y="297"/>
                    <a:pt x="727" y="230"/>
                    <a:pt x="820" y="189"/>
                  </a:cubicBezTo>
                  <a:cubicBezTo>
                    <a:pt x="856" y="173"/>
                    <a:pt x="892" y="158"/>
                    <a:pt x="930" y="145"/>
                  </a:cubicBezTo>
                  <a:cubicBezTo>
                    <a:pt x="967" y="133"/>
                    <a:pt x="1005" y="123"/>
                    <a:pt x="1043" y="116"/>
                  </a:cubicBezTo>
                  <a:cubicBezTo>
                    <a:pt x="1057" y="113"/>
                    <a:pt x="1060" y="97"/>
                    <a:pt x="1048" y="94"/>
                  </a:cubicBezTo>
                  <a:cubicBezTo>
                    <a:pt x="1041" y="92"/>
                    <a:pt x="1035" y="91"/>
                    <a:pt x="1028" y="91"/>
                  </a:cubicBezTo>
                  <a:cubicBezTo>
                    <a:pt x="884" y="38"/>
                    <a:pt x="722" y="13"/>
                    <a:pt x="563" y="4"/>
                  </a:cubicBezTo>
                  <a:cubicBezTo>
                    <a:pt x="530" y="2"/>
                    <a:pt x="496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-2303074">
              <a:off x="8254577" y="4570394"/>
              <a:ext cx="69520" cy="15260"/>
            </a:xfrm>
            <a:custGeom>
              <a:avLst/>
              <a:gdLst/>
              <a:ahLst/>
              <a:cxnLst/>
              <a:rect l="l" t="t" r="r" b="b"/>
              <a:pathLst>
                <a:path w="738" h="162" extrusionOk="0">
                  <a:moveTo>
                    <a:pt x="682" y="0"/>
                  </a:moveTo>
                  <a:cubicBezTo>
                    <a:pt x="567" y="0"/>
                    <a:pt x="452" y="9"/>
                    <a:pt x="338" y="28"/>
                  </a:cubicBezTo>
                  <a:cubicBezTo>
                    <a:pt x="277" y="37"/>
                    <a:pt x="218" y="50"/>
                    <a:pt x="160" y="66"/>
                  </a:cubicBezTo>
                  <a:cubicBezTo>
                    <a:pt x="106" y="82"/>
                    <a:pt x="30" y="104"/>
                    <a:pt x="1" y="157"/>
                  </a:cubicBezTo>
                  <a:cubicBezTo>
                    <a:pt x="0" y="160"/>
                    <a:pt x="2" y="162"/>
                    <a:pt x="6" y="162"/>
                  </a:cubicBezTo>
                  <a:cubicBezTo>
                    <a:pt x="35" y="152"/>
                    <a:pt x="60" y="135"/>
                    <a:pt x="89" y="124"/>
                  </a:cubicBezTo>
                  <a:cubicBezTo>
                    <a:pt x="119" y="114"/>
                    <a:pt x="150" y="105"/>
                    <a:pt x="181" y="99"/>
                  </a:cubicBezTo>
                  <a:cubicBezTo>
                    <a:pt x="241" y="87"/>
                    <a:pt x="301" y="76"/>
                    <a:pt x="361" y="69"/>
                  </a:cubicBezTo>
                  <a:cubicBezTo>
                    <a:pt x="480" y="54"/>
                    <a:pt x="600" y="42"/>
                    <a:pt x="720" y="27"/>
                  </a:cubicBezTo>
                  <a:cubicBezTo>
                    <a:pt x="738" y="27"/>
                    <a:pt x="738" y="0"/>
                    <a:pt x="720" y="0"/>
                  </a:cubicBezTo>
                  <a:cubicBezTo>
                    <a:pt x="707" y="0"/>
                    <a:pt x="695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5"/>
          <p:cNvGrpSpPr/>
          <p:nvPr/>
        </p:nvGrpSpPr>
        <p:grpSpPr>
          <a:xfrm rot="-312858">
            <a:off x="6122442" y="2107515"/>
            <a:ext cx="823893" cy="1182696"/>
            <a:chOff x="8358204" y="-193346"/>
            <a:chExt cx="956274" cy="1372729"/>
          </a:xfrm>
        </p:grpSpPr>
        <p:sp>
          <p:nvSpPr>
            <p:cNvPr id="164" name="Google Shape;164;p15"/>
            <p:cNvSpPr/>
            <p:nvPr/>
          </p:nvSpPr>
          <p:spPr>
            <a:xfrm rot="1043886" flipH="1">
              <a:off x="8463005" y="869098"/>
              <a:ext cx="388244" cy="258146"/>
            </a:xfrm>
            <a:custGeom>
              <a:avLst/>
              <a:gdLst/>
              <a:ahLst/>
              <a:cxnLst/>
              <a:rect l="l" t="t" r="r" b="b"/>
              <a:pathLst>
                <a:path w="4354" h="2895" extrusionOk="0">
                  <a:moveTo>
                    <a:pt x="351" y="1"/>
                  </a:moveTo>
                  <a:cubicBezTo>
                    <a:pt x="157" y="1"/>
                    <a:pt x="1" y="158"/>
                    <a:pt x="1" y="351"/>
                  </a:cubicBezTo>
                  <a:lnTo>
                    <a:pt x="1" y="2209"/>
                  </a:lnTo>
                  <a:cubicBezTo>
                    <a:pt x="1" y="2403"/>
                    <a:pt x="176" y="2476"/>
                    <a:pt x="351" y="2560"/>
                  </a:cubicBezTo>
                  <a:cubicBezTo>
                    <a:pt x="816" y="2784"/>
                    <a:pt x="1502" y="2894"/>
                    <a:pt x="2184" y="2894"/>
                  </a:cubicBezTo>
                  <a:cubicBezTo>
                    <a:pt x="2871" y="2894"/>
                    <a:pt x="3554" y="2782"/>
                    <a:pt x="4002" y="2560"/>
                  </a:cubicBezTo>
                  <a:cubicBezTo>
                    <a:pt x="4176" y="2473"/>
                    <a:pt x="4354" y="2403"/>
                    <a:pt x="4353" y="2209"/>
                  </a:cubicBezTo>
                  <a:lnTo>
                    <a:pt x="4353" y="351"/>
                  </a:lnTo>
                  <a:cubicBezTo>
                    <a:pt x="4353" y="158"/>
                    <a:pt x="4196" y="1"/>
                    <a:pt x="4002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1043886" flipH="1">
              <a:off x="8501821" y="-117638"/>
              <a:ext cx="669039" cy="1062989"/>
            </a:xfrm>
            <a:custGeom>
              <a:avLst/>
              <a:gdLst/>
              <a:ahLst/>
              <a:cxnLst/>
              <a:rect l="l" t="t" r="r" b="b"/>
              <a:pathLst>
                <a:path w="7503" h="11921" extrusionOk="0">
                  <a:moveTo>
                    <a:pt x="6631" y="0"/>
                  </a:moveTo>
                  <a:cubicBezTo>
                    <a:pt x="6422" y="0"/>
                    <a:pt x="6205" y="35"/>
                    <a:pt x="6028" y="46"/>
                  </a:cubicBezTo>
                  <a:cubicBezTo>
                    <a:pt x="5399" y="85"/>
                    <a:pt x="4774" y="97"/>
                    <a:pt x="4149" y="97"/>
                  </a:cubicBezTo>
                  <a:cubicBezTo>
                    <a:pt x="2991" y="97"/>
                    <a:pt x="1836" y="54"/>
                    <a:pt x="669" y="54"/>
                  </a:cubicBezTo>
                  <a:cubicBezTo>
                    <a:pt x="585" y="54"/>
                    <a:pt x="501" y="54"/>
                    <a:pt x="416" y="55"/>
                  </a:cubicBezTo>
                  <a:cubicBezTo>
                    <a:pt x="216" y="55"/>
                    <a:pt x="0" y="232"/>
                    <a:pt x="20" y="444"/>
                  </a:cubicBezTo>
                  <a:cubicBezTo>
                    <a:pt x="184" y="2290"/>
                    <a:pt x="411" y="4132"/>
                    <a:pt x="656" y="5969"/>
                  </a:cubicBezTo>
                  <a:cubicBezTo>
                    <a:pt x="786" y="6950"/>
                    <a:pt x="898" y="7935"/>
                    <a:pt x="1051" y="8913"/>
                  </a:cubicBezTo>
                  <a:cubicBezTo>
                    <a:pt x="1158" y="9604"/>
                    <a:pt x="1212" y="10302"/>
                    <a:pt x="1352" y="10987"/>
                  </a:cubicBezTo>
                  <a:cubicBezTo>
                    <a:pt x="1386" y="11156"/>
                    <a:pt x="1420" y="11336"/>
                    <a:pt x="1491" y="11494"/>
                  </a:cubicBezTo>
                  <a:cubicBezTo>
                    <a:pt x="1560" y="11650"/>
                    <a:pt x="1757" y="11681"/>
                    <a:pt x="1907" y="11700"/>
                  </a:cubicBezTo>
                  <a:cubicBezTo>
                    <a:pt x="2340" y="11754"/>
                    <a:pt x="2763" y="11857"/>
                    <a:pt x="3199" y="11894"/>
                  </a:cubicBezTo>
                  <a:cubicBezTo>
                    <a:pt x="3406" y="11911"/>
                    <a:pt x="3613" y="11920"/>
                    <a:pt x="3820" y="11920"/>
                  </a:cubicBezTo>
                  <a:cubicBezTo>
                    <a:pt x="4266" y="11920"/>
                    <a:pt x="4712" y="11877"/>
                    <a:pt x="5150" y="11782"/>
                  </a:cubicBezTo>
                  <a:cubicBezTo>
                    <a:pt x="5347" y="11740"/>
                    <a:pt x="5563" y="11716"/>
                    <a:pt x="5755" y="11639"/>
                  </a:cubicBezTo>
                  <a:cubicBezTo>
                    <a:pt x="5994" y="11544"/>
                    <a:pt x="6061" y="11431"/>
                    <a:pt x="6079" y="11183"/>
                  </a:cubicBezTo>
                  <a:cubicBezTo>
                    <a:pt x="6322" y="7919"/>
                    <a:pt x="7040" y="4715"/>
                    <a:pt x="7320" y="1456"/>
                  </a:cubicBezTo>
                  <a:cubicBezTo>
                    <a:pt x="7349" y="1112"/>
                    <a:pt x="7502" y="596"/>
                    <a:pt x="7293" y="280"/>
                  </a:cubicBezTo>
                  <a:cubicBezTo>
                    <a:pt x="7143" y="55"/>
                    <a:pt x="6892" y="0"/>
                    <a:pt x="6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043886" flipH="1">
              <a:off x="8649606" y="75588"/>
              <a:ext cx="375849" cy="680274"/>
            </a:xfrm>
            <a:custGeom>
              <a:avLst/>
              <a:gdLst/>
              <a:ahLst/>
              <a:cxnLst/>
              <a:rect l="l" t="t" r="r" b="b"/>
              <a:pathLst>
                <a:path w="4215" h="7629" extrusionOk="0">
                  <a:moveTo>
                    <a:pt x="3781" y="0"/>
                  </a:moveTo>
                  <a:cubicBezTo>
                    <a:pt x="3682" y="0"/>
                    <a:pt x="3577" y="24"/>
                    <a:pt x="3478" y="36"/>
                  </a:cubicBezTo>
                  <a:cubicBezTo>
                    <a:pt x="3137" y="77"/>
                    <a:pt x="2795" y="90"/>
                    <a:pt x="2452" y="90"/>
                  </a:cubicBezTo>
                  <a:cubicBezTo>
                    <a:pt x="1742" y="90"/>
                    <a:pt x="1029" y="32"/>
                    <a:pt x="320" y="32"/>
                  </a:cubicBezTo>
                  <a:cubicBezTo>
                    <a:pt x="292" y="32"/>
                    <a:pt x="263" y="32"/>
                    <a:pt x="235" y="32"/>
                  </a:cubicBezTo>
                  <a:cubicBezTo>
                    <a:pt x="121" y="33"/>
                    <a:pt x="0" y="146"/>
                    <a:pt x="11" y="282"/>
                  </a:cubicBezTo>
                  <a:cubicBezTo>
                    <a:pt x="176" y="2379"/>
                    <a:pt x="448" y="4468"/>
                    <a:pt x="693" y="6553"/>
                  </a:cubicBezTo>
                  <a:cubicBezTo>
                    <a:pt x="696" y="6576"/>
                    <a:pt x="705" y="6597"/>
                    <a:pt x="720" y="6615"/>
                  </a:cubicBezTo>
                  <a:cubicBezTo>
                    <a:pt x="757" y="6822"/>
                    <a:pt x="802" y="7027"/>
                    <a:pt x="859" y="7228"/>
                  </a:cubicBezTo>
                  <a:cubicBezTo>
                    <a:pt x="886" y="7325"/>
                    <a:pt x="947" y="7377"/>
                    <a:pt x="1015" y="7393"/>
                  </a:cubicBezTo>
                  <a:cubicBezTo>
                    <a:pt x="1046" y="7426"/>
                    <a:pt x="1086" y="7452"/>
                    <a:pt x="1128" y="7470"/>
                  </a:cubicBezTo>
                  <a:cubicBezTo>
                    <a:pt x="1253" y="7523"/>
                    <a:pt x="1385" y="7563"/>
                    <a:pt x="1519" y="7590"/>
                  </a:cubicBezTo>
                  <a:cubicBezTo>
                    <a:pt x="1665" y="7617"/>
                    <a:pt x="1810" y="7629"/>
                    <a:pt x="1954" y="7629"/>
                  </a:cubicBezTo>
                  <a:cubicBezTo>
                    <a:pt x="2125" y="7629"/>
                    <a:pt x="2295" y="7612"/>
                    <a:pt x="2464" y="7583"/>
                  </a:cubicBezTo>
                  <a:cubicBezTo>
                    <a:pt x="2502" y="7583"/>
                    <a:pt x="2541" y="7583"/>
                    <a:pt x="2578" y="7581"/>
                  </a:cubicBezTo>
                  <a:cubicBezTo>
                    <a:pt x="2799" y="7568"/>
                    <a:pt x="3026" y="7533"/>
                    <a:pt x="3234" y="7447"/>
                  </a:cubicBezTo>
                  <a:cubicBezTo>
                    <a:pt x="3472" y="7352"/>
                    <a:pt x="3536" y="7180"/>
                    <a:pt x="3571" y="6915"/>
                  </a:cubicBezTo>
                  <a:cubicBezTo>
                    <a:pt x="3635" y="6425"/>
                    <a:pt x="3696" y="5935"/>
                    <a:pt x="3748" y="5444"/>
                  </a:cubicBezTo>
                  <a:cubicBezTo>
                    <a:pt x="3847" y="4478"/>
                    <a:pt x="3921" y="3507"/>
                    <a:pt x="3991" y="2538"/>
                  </a:cubicBezTo>
                  <a:cubicBezTo>
                    <a:pt x="4031" y="2002"/>
                    <a:pt x="4073" y="1468"/>
                    <a:pt x="4113" y="932"/>
                  </a:cubicBezTo>
                  <a:cubicBezTo>
                    <a:pt x="4129" y="711"/>
                    <a:pt x="4215" y="380"/>
                    <a:pt x="4098" y="177"/>
                  </a:cubicBezTo>
                  <a:cubicBezTo>
                    <a:pt x="4016" y="37"/>
                    <a:pt x="3903" y="0"/>
                    <a:pt x="3781" y="0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1043886" flipH="1">
              <a:off x="8798598" y="118923"/>
              <a:ext cx="139907" cy="406345"/>
            </a:xfrm>
            <a:custGeom>
              <a:avLst/>
              <a:gdLst/>
              <a:ahLst/>
              <a:cxnLst/>
              <a:rect l="l" t="t" r="r" b="b"/>
              <a:pathLst>
                <a:path w="1569" h="4557" extrusionOk="0">
                  <a:moveTo>
                    <a:pt x="975" y="1"/>
                  </a:moveTo>
                  <a:cubicBezTo>
                    <a:pt x="962" y="1"/>
                    <a:pt x="949" y="4"/>
                    <a:pt x="937" y="9"/>
                  </a:cubicBezTo>
                  <a:cubicBezTo>
                    <a:pt x="916" y="21"/>
                    <a:pt x="900" y="39"/>
                    <a:pt x="891" y="62"/>
                  </a:cubicBezTo>
                  <a:cubicBezTo>
                    <a:pt x="807" y="241"/>
                    <a:pt x="887" y="462"/>
                    <a:pt x="985" y="670"/>
                  </a:cubicBezTo>
                  <a:cubicBezTo>
                    <a:pt x="953" y="752"/>
                    <a:pt x="930" y="840"/>
                    <a:pt x="905" y="917"/>
                  </a:cubicBezTo>
                  <a:cubicBezTo>
                    <a:pt x="888" y="967"/>
                    <a:pt x="874" y="1019"/>
                    <a:pt x="859" y="1070"/>
                  </a:cubicBezTo>
                  <a:cubicBezTo>
                    <a:pt x="842" y="1035"/>
                    <a:pt x="828" y="997"/>
                    <a:pt x="820" y="959"/>
                  </a:cubicBezTo>
                  <a:cubicBezTo>
                    <a:pt x="777" y="738"/>
                    <a:pt x="779" y="655"/>
                    <a:pt x="680" y="433"/>
                  </a:cubicBezTo>
                  <a:cubicBezTo>
                    <a:pt x="668" y="408"/>
                    <a:pt x="633" y="357"/>
                    <a:pt x="596" y="353"/>
                  </a:cubicBezTo>
                  <a:cubicBezTo>
                    <a:pt x="593" y="352"/>
                    <a:pt x="589" y="352"/>
                    <a:pt x="586" y="352"/>
                  </a:cubicBezTo>
                  <a:cubicBezTo>
                    <a:pt x="553" y="352"/>
                    <a:pt x="522" y="366"/>
                    <a:pt x="499" y="390"/>
                  </a:cubicBezTo>
                  <a:cubicBezTo>
                    <a:pt x="481" y="411"/>
                    <a:pt x="470" y="439"/>
                    <a:pt x="468" y="468"/>
                  </a:cubicBezTo>
                  <a:cubicBezTo>
                    <a:pt x="439" y="717"/>
                    <a:pt x="642" y="922"/>
                    <a:pt x="849" y="1106"/>
                  </a:cubicBezTo>
                  <a:cubicBezTo>
                    <a:pt x="820" y="1209"/>
                    <a:pt x="793" y="1313"/>
                    <a:pt x="771" y="1417"/>
                  </a:cubicBezTo>
                  <a:cubicBezTo>
                    <a:pt x="757" y="1484"/>
                    <a:pt x="745" y="1550"/>
                    <a:pt x="733" y="1616"/>
                  </a:cubicBezTo>
                  <a:cubicBezTo>
                    <a:pt x="698" y="1582"/>
                    <a:pt x="654" y="1533"/>
                    <a:pt x="636" y="1476"/>
                  </a:cubicBezTo>
                  <a:cubicBezTo>
                    <a:pt x="509" y="1239"/>
                    <a:pt x="581" y="1131"/>
                    <a:pt x="441" y="864"/>
                  </a:cubicBezTo>
                  <a:cubicBezTo>
                    <a:pt x="426" y="834"/>
                    <a:pt x="381" y="774"/>
                    <a:pt x="344" y="772"/>
                  </a:cubicBezTo>
                  <a:cubicBezTo>
                    <a:pt x="342" y="771"/>
                    <a:pt x="340" y="771"/>
                    <a:pt x="338" y="771"/>
                  </a:cubicBezTo>
                  <a:cubicBezTo>
                    <a:pt x="303" y="771"/>
                    <a:pt x="269" y="798"/>
                    <a:pt x="252" y="828"/>
                  </a:cubicBezTo>
                  <a:cubicBezTo>
                    <a:pt x="237" y="859"/>
                    <a:pt x="231" y="895"/>
                    <a:pt x="235" y="929"/>
                  </a:cubicBezTo>
                  <a:cubicBezTo>
                    <a:pt x="248" y="1226"/>
                    <a:pt x="546" y="1570"/>
                    <a:pt x="728" y="1649"/>
                  </a:cubicBezTo>
                  <a:cubicBezTo>
                    <a:pt x="691" y="1868"/>
                    <a:pt x="670" y="2090"/>
                    <a:pt x="664" y="2312"/>
                  </a:cubicBezTo>
                  <a:cubicBezTo>
                    <a:pt x="624" y="2261"/>
                    <a:pt x="574" y="2190"/>
                    <a:pt x="549" y="2124"/>
                  </a:cubicBezTo>
                  <a:cubicBezTo>
                    <a:pt x="394" y="1775"/>
                    <a:pt x="470" y="1734"/>
                    <a:pt x="301" y="1434"/>
                  </a:cubicBezTo>
                  <a:cubicBezTo>
                    <a:pt x="283" y="1401"/>
                    <a:pt x="232" y="1334"/>
                    <a:pt x="192" y="1330"/>
                  </a:cubicBezTo>
                  <a:cubicBezTo>
                    <a:pt x="189" y="1329"/>
                    <a:pt x="186" y="1329"/>
                    <a:pt x="183" y="1329"/>
                  </a:cubicBezTo>
                  <a:cubicBezTo>
                    <a:pt x="147" y="1329"/>
                    <a:pt x="115" y="1356"/>
                    <a:pt x="100" y="1387"/>
                  </a:cubicBezTo>
                  <a:cubicBezTo>
                    <a:pt x="84" y="1422"/>
                    <a:pt x="85" y="1460"/>
                    <a:pt x="90" y="1496"/>
                  </a:cubicBezTo>
                  <a:cubicBezTo>
                    <a:pt x="130" y="1840"/>
                    <a:pt x="397" y="2107"/>
                    <a:pt x="663" y="2343"/>
                  </a:cubicBezTo>
                  <a:cubicBezTo>
                    <a:pt x="661" y="2402"/>
                    <a:pt x="659" y="2461"/>
                    <a:pt x="659" y="2520"/>
                  </a:cubicBezTo>
                  <a:cubicBezTo>
                    <a:pt x="661" y="2642"/>
                    <a:pt x="669" y="2765"/>
                    <a:pt x="679" y="2888"/>
                  </a:cubicBezTo>
                  <a:cubicBezTo>
                    <a:pt x="634" y="2868"/>
                    <a:pt x="596" y="2833"/>
                    <a:pt x="572" y="2789"/>
                  </a:cubicBezTo>
                  <a:cubicBezTo>
                    <a:pt x="427" y="2512"/>
                    <a:pt x="450" y="2493"/>
                    <a:pt x="245" y="2227"/>
                  </a:cubicBezTo>
                  <a:cubicBezTo>
                    <a:pt x="222" y="2198"/>
                    <a:pt x="163" y="2140"/>
                    <a:pt x="124" y="2140"/>
                  </a:cubicBezTo>
                  <a:cubicBezTo>
                    <a:pt x="123" y="2140"/>
                    <a:pt x="123" y="2140"/>
                    <a:pt x="123" y="2140"/>
                  </a:cubicBezTo>
                  <a:cubicBezTo>
                    <a:pt x="83" y="2141"/>
                    <a:pt x="50" y="2174"/>
                    <a:pt x="39" y="2210"/>
                  </a:cubicBezTo>
                  <a:cubicBezTo>
                    <a:pt x="28" y="2245"/>
                    <a:pt x="34" y="2282"/>
                    <a:pt x="42" y="2316"/>
                  </a:cubicBezTo>
                  <a:cubicBezTo>
                    <a:pt x="125" y="2639"/>
                    <a:pt x="421" y="2816"/>
                    <a:pt x="682" y="2924"/>
                  </a:cubicBezTo>
                  <a:cubicBezTo>
                    <a:pt x="696" y="3068"/>
                    <a:pt x="714" y="3212"/>
                    <a:pt x="740" y="3354"/>
                  </a:cubicBezTo>
                  <a:cubicBezTo>
                    <a:pt x="684" y="3343"/>
                    <a:pt x="632" y="3322"/>
                    <a:pt x="581" y="3295"/>
                  </a:cubicBezTo>
                  <a:cubicBezTo>
                    <a:pt x="436" y="3172"/>
                    <a:pt x="431" y="3065"/>
                    <a:pt x="207" y="2868"/>
                  </a:cubicBezTo>
                  <a:cubicBezTo>
                    <a:pt x="185" y="2848"/>
                    <a:pt x="131" y="2813"/>
                    <a:pt x="93" y="2813"/>
                  </a:cubicBezTo>
                  <a:cubicBezTo>
                    <a:pt x="88" y="2813"/>
                    <a:pt x="85" y="2814"/>
                    <a:pt x="81" y="2815"/>
                  </a:cubicBezTo>
                  <a:cubicBezTo>
                    <a:pt x="44" y="2824"/>
                    <a:pt x="15" y="2853"/>
                    <a:pt x="6" y="2891"/>
                  </a:cubicBezTo>
                  <a:cubicBezTo>
                    <a:pt x="1" y="2923"/>
                    <a:pt x="5" y="2956"/>
                    <a:pt x="19" y="2985"/>
                  </a:cubicBezTo>
                  <a:cubicBezTo>
                    <a:pt x="130" y="3258"/>
                    <a:pt x="558" y="3391"/>
                    <a:pt x="749" y="3406"/>
                  </a:cubicBezTo>
                  <a:cubicBezTo>
                    <a:pt x="758" y="3450"/>
                    <a:pt x="765" y="3495"/>
                    <a:pt x="775" y="3539"/>
                  </a:cubicBezTo>
                  <a:cubicBezTo>
                    <a:pt x="804" y="3665"/>
                    <a:pt x="839" y="3789"/>
                    <a:pt x="881" y="3910"/>
                  </a:cubicBezTo>
                  <a:cubicBezTo>
                    <a:pt x="840" y="3901"/>
                    <a:pt x="769" y="3879"/>
                    <a:pt x="720" y="3830"/>
                  </a:cubicBezTo>
                  <a:cubicBezTo>
                    <a:pt x="541" y="3642"/>
                    <a:pt x="534" y="3614"/>
                    <a:pt x="309" y="3450"/>
                  </a:cubicBezTo>
                  <a:cubicBezTo>
                    <a:pt x="287" y="3434"/>
                    <a:pt x="239" y="3407"/>
                    <a:pt x="206" y="3407"/>
                  </a:cubicBezTo>
                  <a:cubicBezTo>
                    <a:pt x="201" y="3407"/>
                    <a:pt x="196" y="3408"/>
                    <a:pt x="192" y="3409"/>
                  </a:cubicBezTo>
                  <a:cubicBezTo>
                    <a:pt x="161" y="3421"/>
                    <a:pt x="141" y="3451"/>
                    <a:pt x="141" y="3483"/>
                  </a:cubicBezTo>
                  <a:cubicBezTo>
                    <a:pt x="142" y="3514"/>
                    <a:pt x="152" y="3543"/>
                    <a:pt x="169" y="3568"/>
                  </a:cubicBezTo>
                  <a:cubicBezTo>
                    <a:pt x="317" y="3822"/>
                    <a:pt x="603" y="3861"/>
                    <a:pt x="892" y="3947"/>
                  </a:cubicBezTo>
                  <a:cubicBezTo>
                    <a:pt x="968" y="4154"/>
                    <a:pt x="1054" y="4357"/>
                    <a:pt x="1150" y="4555"/>
                  </a:cubicBezTo>
                  <a:cubicBezTo>
                    <a:pt x="1150" y="4556"/>
                    <a:pt x="1151" y="4556"/>
                    <a:pt x="1152" y="4556"/>
                  </a:cubicBezTo>
                  <a:cubicBezTo>
                    <a:pt x="1154" y="4556"/>
                    <a:pt x="1155" y="4555"/>
                    <a:pt x="1154" y="4554"/>
                  </a:cubicBezTo>
                  <a:cubicBezTo>
                    <a:pt x="1087" y="4403"/>
                    <a:pt x="1028" y="4249"/>
                    <a:pt x="978" y="4092"/>
                  </a:cubicBezTo>
                  <a:cubicBezTo>
                    <a:pt x="1229" y="3962"/>
                    <a:pt x="1491" y="3875"/>
                    <a:pt x="1559" y="3623"/>
                  </a:cubicBezTo>
                  <a:cubicBezTo>
                    <a:pt x="1568" y="3597"/>
                    <a:pt x="1568" y="3569"/>
                    <a:pt x="1561" y="3544"/>
                  </a:cubicBezTo>
                  <a:cubicBezTo>
                    <a:pt x="1549" y="3514"/>
                    <a:pt x="1522" y="3492"/>
                    <a:pt x="1491" y="3488"/>
                  </a:cubicBezTo>
                  <a:cubicBezTo>
                    <a:pt x="1490" y="3488"/>
                    <a:pt x="1488" y="3488"/>
                    <a:pt x="1487" y="3488"/>
                  </a:cubicBezTo>
                  <a:cubicBezTo>
                    <a:pt x="1454" y="3488"/>
                    <a:pt x="1410" y="3525"/>
                    <a:pt x="1392" y="3545"/>
                  </a:cubicBezTo>
                  <a:cubicBezTo>
                    <a:pt x="1226" y="3732"/>
                    <a:pt x="1229" y="3758"/>
                    <a:pt x="1113" y="3954"/>
                  </a:cubicBezTo>
                  <a:cubicBezTo>
                    <a:pt x="1073" y="4021"/>
                    <a:pt x="990" y="4054"/>
                    <a:pt x="966" y="4063"/>
                  </a:cubicBezTo>
                  <a:cubicBezTo>
                    <a:pt x="917" y="3908"/>
                    <a:pt x="876" y="3749"/>
                    <a:pt x="842" y="3588"/>
                  </a:cubicBezTo>
                  <a:lnTo>
                    <a:pt x="842" y="3588"/>
                  </a:lnTo>
                  <a:lnTo>
                    <a:pt x="847" y="3598"/>
                  </a:lnTo>
                  <a:cubicBezTo>
                    <a:pt x="1016" y="3578"/>
                    <a:pt x="1462" y="3399"/>
                    <a:pt x="1535" y="3111"/>
                  </a:cubicBezTo>
                  <a:cubicBezTo>
                    <a:pt x="1545" y="3081"/>
                    <a:pt x="1545" y="3049"/>
                    <a:pt x="1535" y="3020"/>
                  </a:cubicBezTo>
                  <a:cubicBezTo>
                    <a:pt x="1519" y="2985"/>
                    <a:pt x="1487" y="2961"/>
                    <a:pt x="1449" y="2956"/>
                  </a:cubicBezTo>
                  <a:cubicBezTo>
                    <a:pt x="1448" y="2956"/>
                    <a:pt x="1447" y="2956"/>
                    <a:pt x="1445" y="2956"/>
                  </a:cubicBezTo>
                  <a:cubicBezTo>
                    <a:pt x="1407" y="2956"/>
                    <a:pt x="1354" y="2998"/>
                    <a:pt x="1334" y="3021"/>
                  </a:cubicBezTo>
                  <a:cubicBezTo>
                    <a:pt x="1143" y="3234"/>
                    <a:pt x="1152" y="3336"/>
                    <a:pt x="1027" y="3470"/>
                  </a:cubicBezTo>
                  <a:cubicBezTo>
                    <a:pt x="955" y="3523"/>
                    <a:pt x="865" y="3551"/>
                    <a:pt x="836" y="3560"/>
                  </a:cubicBezTo>
                  <a:cubicBezTo>
                    <a:pt x="804" y="3403"/>
                    <a:pt x="780" y="3244"/>
                    <a:pt x="762" y="3086"/>
                  </a:cubicBezTo>
                  <a:cubicBezTo>
                    <a:pt x="1022" y="3001"/>
                    <a:pt x="1326" y="2854"/>
                    <a:pt x="1397" y="2558"/>
                  </a:cubicBezTo>
                  <a:cubicBezTo>
                    <a:pt x="1407" y="2527"/>
                    <a:pt x="1407" y="2494"/>
                    <a:pt x="1396" y="2463"/>
                  </a:cubicBezTo>
                  <a:cubicBezTo>
                    <a:pt x="1381" y="2428"/>
                    <a:pt x="1349" y="2403"/>
                    <a:pt x="1310" y="2399"/>
                  </a:cubicBezTo>
                  <a:cubicBezTo>
                    <a:pt x="1310" y="2399"/>
                    <a:pt x="1309" y="2399"/>
                    <a:pt x="1308" y="2399"/>
                  </a:cubicBezTo>
                  <a:cubicBezTo>
                    <a:pt x="1270" y="2399"/>
                    <a:pt x="1215" y="2446"/>
                    <a:pt x="1194" y="2471"/>
                  </a:cubicBezTo>
                  <a:cubicBezTo>
                    <a:pt x="1002" y="2700"/>
                    <a:pt x="1025" y="2718"/>
                    <a:pt x="895" y="2960"/>
                  </a:cubicBezTo>
                  <a:cubicBezTo>
                    <a:pt x="858" y="3024"/>
                    <a:pt x="794" y="3048"/>
                    <a:pt x="758" y="3056"/>
                  </a:cubicBezTo>
                  <a:cubicBezTo>
                    <a:pt x="736" y="2860"/>
                    <a:pt x="726" y="2663"/>
                    <a:pt x="726" y="2466"/>
                  </a:cubicBezTo>
                  <a:cubicBezTo>
                    <a:pt x="726" y="2455"/>
                    <a:pt x="727" y="2445"/>
                    <a:pt x="727" y="2434"/>
                  </a:cubicBezTo>
                  <a:cubicBezTo>
                    <a:pt x="1042" y="2337"/>
                    <a:pt x="1372" y="2217"/>
                    <a:pt x="1504" y="1944"/>
                  </a:cubicBezTo>
                  <a:cubicBezTo>
                    <a:pt x="1520" y="1917"/>
                    <a:pt x="1527" y="1883"/>
                    <a:pt x="1523" y="1851"/>
                  </a:cubicBezTo>
                  <a:cubicBezTo>
                    <a:pt x="1517" y="1814"/>
                    <a:pt x="1490" y="1783"/>
                    <a:pt x="1454" y="1770"/>
                  </a:cubicBezTo>
                  <a:cubicBezTo>
                    <a:pt x="1449" y="1769"/>
                    <a:pt x="1444" y="1768"/>
                    <a:pt x="1439" y="1768"/>
                  </a:cubicBezTo>
                  <a:cubicBezTo>
                    <a:pt x="1400" y="1768"/>
                    <a:pt x="1347" y="1798"/>
                    <a:pt x="1324" y="1816"/>
                  </a:cubicBezTo>
                  <a:cubicBezTo>
                    <a:pt x="1088" y="2000"/>
                    <a:pt x="1148" y="2061"/>
                    <a:pt x="912" y="2290"/>
                  </a:cubicBezTo>
                  <a:cubicBezTo>
                    <a:pt x="862" y="2344"/>
                    <a:pt x="778" y="2390"/>
                    <a:pt x="728" y="2418"/>
                  </a:cubicBezTo>
                  <a:cubicBezTo>
                    <a:pt x="730" y="2232"/>
                    <a:pt x="743" y="2047"/>
                    <a:pt x="766" y="1864"/>
                  </a:cubicBezTo>
                  <a:cubicBezTo>
                    <a:pt x="776" y="1865"/>
                    <a:pt x="786" y="1866"/>
                    <a:pt x="797" y="1866"/>
                  </a:cubicBezTo>
                  <a:cubicBezTo>
                    <a:pt x="989" y="1866"/>
                    <a:pt x="1366" y="1692"/>
                    <a:pt x="1468" y="1449"/>
                  </a:cubicBezTo>
                  <a:cubicBezTo>
                    <a:pt x="1481" y="1422"/>
                    <a:pt x="1487" y="1390"/>
                    <a:pt x="1481" y="1359"/>
                  </a:cubicBezTo>
                  <a:cubicBezTo>
                    <a:pt x="1475" y="1321"/>
                    <a:pt x="1449" y="1290"/>
                    <a:pt x="1414" y="1276"/>
                  </a:cubicBezTo>
                  <a:cubicBezTo>
                    <a:pt x="1409" y="1275"/>
                    <a:pt x="1403" y="1274"/>
                    <a:pt x="1397" y="1274"/>
                  </a:cubicBezTo>
                  <a:cubicBezTo>
                    <a:pt x="1362" y="1274"/>
                    <a:pt x="1317" y="1300"/>
                    <a:pt x="1296" y="1316"/>
                  </a:cubicBezTo>
                  <a:cubicBezTo>
                    <a:pt x="1087" y="1487"/>
                    <a:pt x="1121" y="1604"/>
                    <a:pt x="931" y="1755"/>
                  </a:cubicBezTo>
                  <a:cubicBezTo>
                    <a:pt x="889" y="1806"/>
                    <a:pt x="813" y="1832"/>
                    <a:pt x="768" y="1845"/>
                  </a:cubicBezTo>
                  <a:cubicBezTo>
                    <a:pt x="783" y="1724"/>
                    <a:pt x="803" y="1602"/>
                    <a:pt x="827" y="1484"/>
                  </a:cubicBezTo>
                  <a:cubicBezTo>
                    <a:pt x="843" y="1409"/>
                    <a:pt x="861" y="1335"/>
                    <a:pt x="881" y="1261"/>
                  </a:cubicBezTo>
                  <a:cubicBezTo>
                    <a:pt x="1150" y="1196"/>
                    <a:pt x="1429" y="1112"/>
                    <a:pt x="1521" y="875"/>
                  </a:cubicBezTo>
                  <a:cubicBezTo>
                    <a:pt x="1533" y="850"/>
                    <a:pt x="1536" y="820"/>
                    <a:pt x="1530" y="792"/>
                  </a:cubicBezTo>
                  <a:cubicBezTo>
                    <a:pt x="1520" y="757"/>
                    <a:pt x="1495" y="728"/>
                    <a:pt x="1461" y="714"/>
                  </a:cubicBezTo>
                  <a:cubicBezTo>
                    <a:pt x="1455" y="712"/>
                    <a:pt x="1448" y="711"/>
                    <a:pt x="1441" y="711"/>
                  </a:cubicBezTo>
                  <a:cubicBezTo>
                    <a:pt x="1409" y="711"/>
                    <a:pt x="1369" y="732"/>
                    <a:pt x="1351" y="746"/>
                  </a:cubicBezTo>
                  <a:cubicBezTo>
                    <a:pt x="1158" y="895"/>
                    <a:pt x="1121" y="969"/>
                    <a:pt x="979" y="1145"/>
                  </a:cubicBezTo>
                  <a:cubicBezTo>
                    <a:pt x="952" y="1175"/>
                    <a:pt x="922" y="1201"/>
                    <a:pt x="889" y="1225"/>
                  </a:cubicBezTo>
                  <a:cubicBezTo>
                    <a:pt x="915" y="1130"/>
                    <a:pt x="943" y="1036"/>
                    <a:pt x="974" y="942"/>
                  </a:cubicBezTo>
                  <a:cubicBezTo>
                    <a:pt x="991" y="888"/>
                    <a:pt x="1013" y="835"/>
                    <a:pt x="1037" y="781"/>
                  </a:cubicBezTo>
                  <a:cubicBezTo>
                    <a:pt x="1258" y="703"/>
                    <a:pt x="1481" y="610"/>
                    <a:pt x="1520" y="433"/>
                  </a:cubicBezTo>
                  <a:cubicBezTo>
                    <a:pt x="1526" y="412"/>
                    <a:pt x="1523" y="390"/>
                    <a:pt x="1514" y="372"/>
                  </a:cubicBezTo>
                  <a:cubicBezTo>
                    <a:pt x="1496" y="346"/>
                    <a:pt x="1470" y="329"/>
                    <a:pt x="1440" y="324"/>
                  </a:cubicBezTo>
                  <a:cubicBezTo>
                    <a:pt x="1437" y="323"/>
                    <a:pt x="1435" y="323"/>
                    <a:pt x="1433" y="323"/>
                  </a:cubicBezTo>
                  <a:cubicBezTo>
                    <a:pt x="1401" y="323"/>
                    <a:pt x="1363" y="347"/>
                    <a:pt x="1348" y="360"/>
                  </a:cubicBezTo>
                  <a:cubicBezTo>
                    <a:pt x="1206" y="489"/>
                    <a:pt x="1253" y="573"/>
                    <a:pt x="1121" y="702"/>
                  </a:cubicBezTo>
                  <a:cubicBezTo>
                    <a:pt x="1100" y="730"/>
                    <a:pt x="1073" y="752"/>
                    <a:pt x="1043" y="768"/>
                  </a:cubicBezTo>
                  <a:cubicBezTo>
                    <a:pt x="1084" y="674"/>
                    <a:pt x="1121" y="580"/>
                    <a:pt x="1133" y="484"/>
                  </a:cubicBezTo>
                  <a:cubicBezTo>
                    <a:pt x="1135" y="470"/>
                    <a:pt x="1125" y="463"/>
                    <a:pt x="1113" y="463"/>
                  </a:cubicBezTo>
                  <a:cubicBezTo>
                    <a:pt x="1107" y="463"/>
                    <a:pt x="1100" y="465"/>
                    <a:pt x="1095" y="470"/>
                  </a:cubicBezTo>
                  <a:cubicBezTo>
                    <a:pt x="1055" y="520"/>
                    <a:pt x="1022" y="577"/>
                    <a:pt x="998" y="637"/>
                  </a:cubicBezTo>
                  <a:cubicBezTo>
                    <a:pt x="996" y="619"/>
                    <a:pt x="996" y="600"/>
                    <a:pt x="998" y="581"/>
                  </a:cubicBezTo>
                  <a:cubicBezTo>
                    <a:pt x="990" y="373"/>
                    <a:pt x="1078" y="325"/>
                    <a:pt x="1062" y="109"/>
                  </a:cubicBezTo>
                  <a:cubicBezTo>
                    <a:pt x="1061" y="84"/>
                    <a:pt x="1047" y="31"/>
                    <a:pt x="1022" y="14"/>
                  </a:cubicBezTo>
                  <a:cubicBezTo>
                    <a:pt x="1007" y="5"/>
                    <a:pt x="991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1043886" flipH="1">
              <a:off x="8670951" y="564425"/>
              <a:ext cx="205803" cy="59833"/>
            </a:xfrm>
            <a:custGeom>
              <a:avLst/>
              <a:gdLst/>
              <a:ahLst/>
              <a:cxnLst/>
              <a:rect l="l" t="t" r="r" b="b"/>
              <a:pathLst>
                <a:path w="2308" h="671" extrusionOk="0">
                  <a:moveTo>
                    <a:pt x="1729" y="122"/>
                  </a:moveTo>
                  <a:lnTo>
                    <a:pt x="1837" y="152"/>
                  </a:lnTo>
                  <a:cubicBezTo>
                    <a:pt x="1839" y="175"/>
                    <a:pt x="1837" y="200"/>
                    <a:pt x="1830" y="223"/>
                  </a:cubicBezTo>
                  <a:cubicBezTo>
                    <a:pt x="1817" y="264"/>
                    <a:pt x="1796" y="303"/>
                    <a:pt x="1770" y="336"/>
                  </a:cubicBezTo>
                  <a:cubicBezTo>
                    <a:pt x="1753" y="321"/>
                    <a:pt x="1739" y="304"/>
                    <a:pt x="1727" y="284"/>
                  </a:cubicBezTo>
                  <a:cubicBezTo>
                    <a:pt x="1706" y="250"/>
                    <a:pt x="1668" y="143"/>
                    <a:pt x="1729" y="122"/>
                  </a:cubicBezTo>
                  <a:close/>
                  <a:moveTo>
                    <a:pt x="1023" y="264"/>
                  </a:moveTo>
                  <a:lnTo>
                    <a:pt x="1079" y="322"/>
                  </a:lnTo>
                  <a:cubicBezTo>
                    <a:pt x="1080" y="337"/>
                    <a:pt x="1069" y="358"/>
                    <a:pt x="1056" y="378"/>
                  </a:cubicBezTo>
                  <a:cubicBezTo>
                    <a:pt x="1045" y="361"/>
                    <a:pt x="1036" y="342"/>
                    <a:pt x="1031" y="323"/>
                  </a:cubicBezTo>
                  <a:cubicBezTo>
                    <a:pt x="1026" y="304"/>
                    <a:pt x="1023" y="284"/>
                    <a:pt x="1023" y="264"/>
                  </a:cubicBezTo>
                  <a:close/>
                  <a:moveTo>
                    <a:pt x="419" y="235"/>
                  </a:moveTo>
                  <a:cubicBezTo>
                    <a:pt x="473" y="237"/>
                    <a:pt x="494" y="258"/>
                    <a:pt x="486" y="296"/>
                  </a:cubicBezTo>
                  <a:cubicBezTo>
                    <a:pt x="491" y="334"/>
                    <a:pt x="471" y="369"/>
                    <a:pt x="448" y="397"/>
                  </a:cubicBezTo>
                  <a:cubicBezTo>
                    <a:pt x="441" y="405"/>
                    <a:pt x="433" y="413"/>
                    <a:pt x="425" y="420"/>
                  </a:cubicBezTo>
                  <a:cubicBezTo>
                    <a:pt x="399" y="395"/>
                    <a:pt x="380" y="366"/>
                    <a:pt x="379" y="335"/>
                  </a:cubicBezTo>
                  <a:cubicBezTo>
                    <a:pt x="393" y="301"/>
                    <a:pt x="406" y="268"/>
                    <a:pt x="419" y="235"/>
                  </a:cubicBezTo>
                  <a:close/>
                  <a:moveTo>
                    <a:pt x="1778" y="1"/>
                  </a:moveTo>
                  <a:cubicBezTo>
                    <a:pt x="1711" y="1"/>
                    <a:pt x="1649" y="45"/>
                    <a:pt x="1620" y="107"/>
                  </a:cubicBezTo>
                  <a:cubicBezTo>
                    <a:pt x="1575" y="202"/>
                    <a:pt x="1618" y="316"/>
                    <a:pt x="1681" y="393"/>
                  </a:cubicBezTo>
                  <a:cubicBezTo>
                    <a:pt x="1686" y="400"/>
                    <a:pt x="1693" y="404"/>
                    <a:pt x="1698" y="411"/>
                  </a:cubicBezTo>
                  <a:cubicBezTo>
                    <a:pt x="1652" y="451"/>
                    <a:pt x="1600" y="485"/>
                    <a:pt x="1543" y="512"/>
                  </a:cubicBezTo>
                  <a:cubicBezTo>
                    <a:pt x="1488" y="536"/>
                    <a:pt x="1428" y="549"/>
                    <a:pt x="1370" y="549"/>
                  </a:cubicBezTo>
                  <a:cubicBezTo>
                    <a:pt x="1297" y="549"/>
                    <a:pt x="1224" y="530"/>
                    <a:pt x="1160" y="488"/>
                  </a:cubicBezTo>
                  <a:cubicBezTo>
                    <a:pt x="1144" y="477"/>
                    <a:pt x="1128" y="465"/>
                    <a:pt x="1114" y="451"/>
                  </a:cubicBezTo>
                  <a:cubicBezTo>
                    <a:pt x="1115" y="449"/>
                    <a:pt x="1118" y="447"/>
                    <a:pt x="1120" y="445"/>
                  </a:cubicBezTo>
                  <a:cubicBezTo>
                    <a:pt x="1170" y="374"/>
                    <a:pt x="1209" y="266"/>
                    <a:pt x="1152" y="188"/>
                  </a:cubicBezTo>
                  <a:cubicBezTo>
                    <a:pt x="1126" y="155"/>
                    <a:pt x="1084" y="134"/>
                    <a:pt x="1043" y="134"/>
                  </a:cubicBezTo>
                  <a:cubicBezTo>
                    <a:pt x="1018" y="134"/>
                    <a:pt x="993" y="142"/>
                    <a:pt x="973" y="159"/>
                  </a:cubicBezTo>
                  <a:cubicBezTo>
                    <a:pt x="886" y="235"/>
                    <a:pt x="921" y="353"/>
                    <a:pt x="989" y="451"/>
                  </a:cubicBezTo>
                  <a:cubicBezTo>
                    <a:pt x="919" y="512"/>
                    <a:pt x="829" y="541"/>
                    <a:pt x="738" y="541"/>
                  </a:cubicBezTo>
                  <a:cubicBezTo>
                    <a:pt x="688" y="541"/>
                    <a:pt x="638" y="532"/>
                    <a:pt x="592" y="515"/>
                  </a:cubicBezTo>
                  <a:cubicBezTo>
                    <a:pt x="559" y="504"/>
                    <a:pt x="527" y="489"/>
                    <a:pt x="497" y="471"/>
                  </a:cubicBezTo>
                  <a:cubicBezTo>
                    <a:pt x="511" y="459"/>
                    <a:pt x="524" y="444"/>
                    <a:pt x="535" y="428"/>
                  </a:cubicBezTo>
                  <a:cubicBezTo>
                    <a:pt x="602" y="327"/>
                    <a:pt x="570" y="132"/>
                    <a:pt x="450" y="132"/>
                  </a:cubicBezTo>
                  <a:cubicBezTo>
                    <a:pt x="428" y="132"/>
                    <a:pt x="402" y="139"/>
                    <a:pt x="373" y="155"/>
                  </a:cubicBezTo>
                  <a:cubicBezTo>
                    <a:pt x="303" y="195"/>
                    <a:pt x="271" y="282"/>
                    <a:pt x="292" y="358"/>
                  </a:cubicBezTo>
                  <a:cubicBezTo>
                    <a:pt x="304" y="399"/>
                    <a:pt x="325" y="436"/>
                    <a:pt x="354" y="466"/>
                  </a:cubicBezTo>
                  <a:cubicBezTo>
                    <a:pt x="317" y="481"/>
                    <a:pt x="278" y="489"/>
                    <a:pt x="239" y="489"/>
                  </a:cubicBezTo>
                  <a:cubicBezTo>
                    <a:pt x="181" y="489"/>
                    <a:pt x="124" y="473"/>
                    <a:pt x="74" y="442"/>
                  </a:cubicBezTo>
                  <a:cubicBezTo>
                    <a:pt x="67" y="437"/>
                    <a:pt x="60" y="435"/>
                    <a:pt x="54" y="435"/>
                  </a:cubicBezTo>
                  <a:cubicBezTo>
                    <a:pt x="21" y="435"/>
                    <a:pt x="0" y="486"/>
                    <a:pt x="34" y="509"/>
                  </a:cubicBezTo>
                  <a:cubicBezTo>
                    <a:pt x="97" y="551"/>
                    <a:pt x="170" y="572"/>
                    <a:pt x="244" y="572"/>
                  </a:cubicBezTo>
                  <a:cubicBezTo>
                    <a:pt x="306" y="572"/>
                    <a:pt x="369" y="557"/>
                    <a:pt x="426" y="526"/>
                  </a:cubicBezTo>
                  <a:cubicBezTo>
                    <a:pt x="459" y="548"/>
                    <a:pt x="494" y="568"/>
                    <a:pt x="531" y="583"/>
                  </a:cubicBezTo>
                  <a:cubicBezTo>
                    <a:pt x="599" y="611"/>
                    <a:pt x="672" y="626"/>
                    <a:pt x="745" y="626"/>
                  </a:cubicBezTo>
                  <a:cubicBezTo>
                    <a:pt x="854" y="626"/>
                    <a:pt x="961" y="592"/>
                    <a:pt x="1046" y="522"/>
                  </a:cubicBezTo>
                  <a:cubicBezTo>
                    <a:pt x="1081" y="561"/>
                    <a:pt x="1123" y="595"/>
                    <a:pt x="1169" y="621"/>
                  </a:cubicBezTo>
                  <a:cubicBezTo>
                    <a:pt x="1236" y="655"/>
                    <a:pt x="1307" y="670"/>
                    <a:pt x="1377" y="670"/>
                  </a:cubicBezTo>
                  <a:cubicBezTo>
                    <a:pt x="1523" y="670"/>
                    <a:pt x="1667" y="605"/>
                    <a:pt x="1779" y="506"/>
                  </a:cubicBezTo>
                  <a:cubicBezTo>
                    <a:pt x="1786" y="500"/>
                    <a:pt x="1792" y="494"/>
                    <a:pt x="1799" y="488"/>
                  </a:cubicBezTo>
                  <a:cubicBezTo>
                    <a:pt x="1864" y="523"/>
                    <a:pt x="1939" y="542"/>
                    <a:pt x="2013" y="542"/>
                  </a:cubicBezTo>
                  <a:cubicBezTo>
                    <a:pt x="2107" y="542"/>
                    <a:pt x="2200" y="511"/>
                    <a:pt x="2270" y="444"/>
                  </a:cubicBezTo>
                  <a:cubicBezTo>
                    <a:pt x="2308" y="408"/>
                    <a:pt x="2274" y="351"/>
                    <a:pt x="2231" y="351"/>
                  </a:cubicBezTo>
                  <a:cubicBezTo>
                    <a:pt x="2222" y="351"/>
                    <a:pt x="2213" y="353"/>
                    <a:pt x="2205" y="358"/>
                  </a:cubicBezTo>
                  <a:cubicBezTo>
                    <a:pt x="2136" y="398"/>
                    <a:pt x="2067" y="421"/>
                    <a:pt x="1995" y="421"/>
                  </a:cubicBezTo>
                  <a:cubicBezTo>
                    <a:pt x="1955" y="421"/>
                    <a:pt x="1915" y="414"/>
                    <a:pt x="1873" y="399"/>
                  </a:cubicBezTo>
                  <a:cubicBezTo>
                    <a:pt x="1961" y="269"/>
                    <a:pt x="2010" y="93"/>
                    <a:pt x="1841" y="15"/>
                  </a:cubicBezTo>
                  <a:cubicBezTo>
                    <a:pt x="1820" y="5"/>
                    <a:pt x="1799" y="1"/>
                    <a:pt x="1778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1043886" flipH="1">
              <a:off x="8702882" y="651847"/>
              <a:ext cx="105309" cy="12930"/>
            </a:xfrm>
            <a:custGeom>
              <a:avLst/>
              <a:gdLst/>
              <a:ahLst/>
              <a:cxnLst/>
              <a:rect l="l" t="t" r="r" b="b"/>
              <a:pathLst>
                <a:path w="1181" h="145" extrusionOk="0">
                  <a:moveTo>
                    <a:pt x="241" y="0"/>
                  </a:moveTo>
                  <a:cubicBezTo>
                    <a:pt x="165" y="0"/>
                    <a:pt x="90" y="5"/>
                    <a:pt x="14" y="9"/>
                  </a:cubicBezTo>
                  <a:cubicBezTo>
                    <a:pt x="5" y="9"/>
                    <a:pt x="1" y="25"/>
                    <a:pt x="11" y="26"/>
                  </a:cubicBezTo>
                  <a:cubicBezTo>
                    <a:pt x="99" y="41"/>
                    <a:pt x="184" y="60"/>
                    <a:pt x="272" y="69"/>
                  </a:cubicBezTo>
                  <a:lnTo>
                    <a:pt x="552" y="95"/>
                  </a:lnTo>
                  <a:cubicBezTo>
                    <a:pt x="738" y="114"/>
                    <a:pt x="924" y="133"/>
                    <a:pt x="1111" y="145"/>
                  </a:cubicBezTo>
                  <a:cubicBezTo>
                    <a:pt x="1113" y="145"/>
                    <a:pt x="1114" y="145"/>
                    <a:pt x="1115" y="145"/>
                  </a:cubicBezTo>
                  <a:cubicBezTo>
                    <a:pt x="1181" y="145"/>
                    <a:pt x="1178" y="41"/>
                    <a:pt x="1110" y="37"/>
                  </a:cubicBezTo>
                  <a:cubicBezTo>
                    <a:pt x="927" y="23"/>
                    <a:pt x="745" y="17"/>
                    <a:pt x="563" y="11"/>
                  </a:cubicBezTo>
                  <a:lnTo>
                    <a:pt x="294" y="1"/>
                  </a:lnTo>
                  <a:cubicBezTo>
                    <a:pt x="276" y="1"/>
                    <a:pt x="258" y="0"/>
                    <a:pt x="241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1043886" flipH="1">
              <a:off x="8732907" y="679850"/>
              <a:ext cx="44406" cy="9452"/>
            </a:xfrm>
            <a:custGeom>
              <a:avLst/>
              <a:gdLst/>
              <a:ahLst/>
              <a:cxnLst/>
              <a:rect l="l" t="t" r="r" b="b"/>
              <a:pathLst>
                <a:path w="498" h="106" extrusionOk="0">
                  <a:moveTo>
                    <a:pt x="320" y="0"/>
                  </a:moveTo>
                  <a:cubicBezTo>
                    <a:pt x="293" y="0"/>
                    <a:pt x="266" y="2"/>
                    <a:pt x="240" y="4"/>
                  </a:cubicBezTo>
                  <a:cubicBezTo>
                    <a:pt x="168" y="9"/>
                    <a:pt x="96" y="18"/>
                    <a:pt x="25" y="31"/>
                  </a:cubicBezTo>
                  <a:cubicBezTo>
                    <a:pt x="0" y="34"/>
                    <a:pt x="8" y="71"/>
                    <a:pt x="30" y="71"/>
                  </a:cubicBezTo>
                  <a:cubicBezTo>
                    <a:pt x="102" y="73"/>
                    <a:pt x="173" y="79"/>
                    <a:pt x="244" y="86"/>
                  </a:cubicBezTo>
                  <a:cubicBezTo>
                    <a:pt x="278" y="91"/>
                    <a:pt x="312" y="94"/>
                    <a:pt x="347" y="97"/>
                  </a:cubicBezTo>
                  <a:cubicBezTo>
                    <a:pt x="375" y="99"/>
                    <a:pt x="405" y="106"/>
                    <a:pt x="435" y="106"/>
                  </a:cubicBezTo>
                  <a:cubicBezTo>
                    <a:pt x="444" y="106"/>
                    <a:pt x="453" y="105"/>
                    <a:pt x="462" y="103"/>
                  </a:cubicBezTo>
                  <a:cubicBezTo>
                    <a:pt x="482" y="98"/>
                    <a:pt x="496" y="79"/>
                    <a:pt x="497" y="57"/>
                  </a:cubicBezTo>
                  <a:cubicBezTo>
                    <a:pt x="496" y="36"/>
                    <a:pt x="482" y="17"/>
                    <a:pt x="462" y="11"/>
                  </a:cubicBezTo>
                  <a:cubicBezTo>
                    <a:pt x="446" y="6"/>
                    <a:pt x="429" y="4"/>
                    <a:pt x="412" y="4"/>
                  </a:cubicBezTo>
                  <a:cubicBezTo>
                    <a:pt x="409" y="4"/>
                    <a:pt x="406" y="4"/>
                    <a:pt x="402" y="4"/>
                  </a:cubicBezTo>
                  <a:cubicBezTo>
                    <a:pt x="384" y="3"/>
                    <a:pt x="365" y="2"/>
                    <a:pt x="347" y="1"/>
                  </a:cubicBezTo>
                  <a:cubicBezTo>
                    <a:pt x="338" y="0"/>
                    <a:pt x="329" y="0"/>
                    <a:pt x="320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043886" flipH="1">
              <a:off x="9042784" y="170148"/>
              <a:ext cx="28980" cy="10076"/>
            </a:xfrm>
            <a:custGeom>
              <a:avLst/>
              <a:gdLst/>
              <a:ahLst/>
              <a:cxnLst/>
              <a:rect l="l" t="t" r="r" b="b"/>
              <a:pathLst>
                <a:path w="325" h="113" extrusionOk="0">
                  <a:moveTo>
                    <a:pt x="253" y="1"/>
                  </a:moveTo>
                  <a:cubicBezTo>
                    <a:pt x="239" y="1"/>
                    <a:pt x="225" y="2"/>
                    <a:pt x="212" y="3"/>
                  </a:cubicBezTo>
                  <a:lnTo>
                    <a:pt x="150" y="5"/>
                  </a:lnTo>
                  <a:cubicBezTo>
                    <a:pt x="106" y="5"/>
                    <a:pt x="62" y="15"/>
                    <a:pt x="23" y="34"/>
                  </a:cubicBezTo>
                  <a:cubicBezTo>
                    <a:pt x="0" y="42"/>
                    <a:pt x="0" y="74"/>
                    <a:pt x="23" y="81"/>
                  </a:cubicBezTo>
                  <a:cubicBezTo>
                    <a:pt x="42" y="90"/>
                    <a:pt x="61" y="96"/>
                    <a:pt x="82" y="101"/>
                  </a:cubicBezTo>
                  <a:cubicBezTo>
                    <a:pt x="104" y="106"/>
                    <a:pt x="126" y="109"/>
                    <a:pt x="150" y="109"/>
                  </a:cubicBezTo>
                  <a:lnTo>
                    <a:pt x="212" y="111"/>
                  </a:lnTo>
                  <a:cubicBezTo>
                    <a:pt x="225" y="111"/>
                    <a:pt x="238" y="112"/>
                    <a:pt x="251" y="112"/>
                  </a:cubicBezTo>
                  <a:cubicBezTo>
                    <a:pt x="263" y="112"/>
                    <a:pt x="274" y="111"/>
                    <a:pt x="285" y="108"/>
                  </a:cubicBezTo>
                  <a:cubicBezTo>
                    <a:pt x="307" y="100"/>
                    <a:pt x="323" y="80"/>
                    <a:pt x="324" y="57"/>
                  </a:cubicBezTo>
                  <a:cubicBezTo>
                    <a:pt x="323" y="33"/>
                    <a:pt x="307" y="12"/>
                    <a:pt x="285" y="5"/>
                  </a:cubicBezTo>
                  <a:cubicBezTo>
                    <a:pt x="275" y="2"/>
                    <a:pt x="264" y="1"/>
                    <a:pt x="253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043886" flipH="1">
              <a:off x="9033977" y="196532"/>
              <a:ext cx="29426" cy="10611"/>
            </a:xfrm>
            <a:custGeom>
              <a:avLst/>
              <a:gdLst/>
              <a:ahLst/>
              <a:cxnLst/>
              <a:rect l="l" t="t" r="r" b="b"/>
              <a:pathLst>
                <a:path w="330" h="119" extrusionOk="0">
                  <a:moveTo>
                    <a:pt x="47" y="1"/>
                  </a:moveTo>
                  <a:cubicBezTo>
                    <a:pt x="11" y="1"/>
                    <a:pt x="0" y="55"/>
                    <a:pt x="31" y="73"/>
                  </a:cubicBezTo>
                  <a:cubicBezTo>
                    <a:pt x="51" y="83"/>
                    <a:pt x="71" y="92"/>
                    <a:pt x="92" y="100"/>
                  </a:cubicBezTo>
                  <a:cubicBezTo>
                    <a:pt x="110" y="107"/>
                    <a:pt x="129" y="111"/>
                    <a:pt x="148" y="113"/>
                  </a:cubicBezTo>
                  <a:cubicBezTo>
                    <a:pt x="170" y="118"/>
                    <a:pt x="194" y="119"/>
                    <a:pt x="216" y="119"/>
                  </a:cubicBezTo>
                  <a:cubicBezTo>
                    <a:pt x="230" y="118"/>
                    <a:pt x="243" y="115"/>
                    <a:pt x="257" y="113"/>
                  </a:cubicBezTo>
                  <a:cubicBezTo>
                    <a:pt x="260" y="113"/>
                    <a:pt x="264" y="112"/>
                    <a:pt x="269" y="111"/>
                  </a:cubicBezTo>
                  <a:cubicBezTo>
                    <a:pt x="278" y="109"/>
                    <a:pt x="287" y="103"/>
                    <a:pt x="293" y="95"/>
                  </a:cubicBezTo>
                  <a:cubicBezTo>
                    <a:pt x="330" y="78"/>
                    <a:pt x="324" y="23"/>
                    <a:pt x="285" y="15"/>
                  </a:cubicBezTo>
                  <a:lnTo>
                    <a:pt x="285" y="14"/>
                  </a:lnTo>
                  <a:cubicBezTo>
                    <a:pt x="278" y="10"/>
                    <a:pt x="271" y="6"/>
                    <a:pt x="262" y="5"/>
                  </a:cubicBezTo>
                  <a:cubicBezTo>
                    <a:pt x="259" y="5"/>
                    <a:pt x="256" y="5"/>
                    <a:pt x="252" y="5"/>
                  </a:cubicBezTo>
                  <a:cubicBezTo>
                    <a:pt x="249" y="5"/>
                    <a:pt x="245" y="5"/>
                    <a:pt x="242" y="5"/>
                  </a:cubicBezTo>
                  <a:lnTo>
                    <a:pt x="216" y="5"/>
                  </a:lnTo>
                  <a:cubicBezTo>
                    <a:pt x="198" y="5"/>
                    <a:pt x="179" y="6"/>
                    <a:pt x="161" y="6"/>
                  </a:cubicBezTo>
                  <a:cubicBezTo>
                    <a:pt x="144" y="6"/>
                    <a:pt x="128" y="4"/>
                    <a:pt x="113" y="4"/>
                  </a:cubicBezTo>
                  <a:cubicBezTo>
                    <a:pt x="110" y="4"/>
                    <a:pt x="108" y="4"/>
                    <a:pt x="105" y="4"/>
                  </a:cubicBezTo>
                  <a:cubicBezTo>
                    <a:pt x="87" y="4"/>
                    <a:pt x="69" y="3"/>
                    <a:pt x="51" y="1"/>
                  </a:cubicBezTo>
                  <a:cubicBezTo>
                    <a:pt x="49" y="1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043886" flipH="1">
              <a:off x="8787953" y="105094"/>
              <a:ext cx="28802" cy="12573"/>
            </a:xfrm>
            <a:custGeom>
              <a:avLst/>
              <a:gdLst/>
              <a:ahLst/>
              <a:cxnLst/>
              <a:rect l="l" t="t" r="r" b="b"/>
              <a:pathLst>
                <a:path w="323" h="141" extrusionOk="0">
                  <a:moveTo>
                    <a:pt x="75" y="1"/>
                  </a:moveTo>
                  <a:cubicBezTo>
                    <a:pt x="71" y="1"/>
                    <a:pt x="68" y="1"/>
                    <a:pt x="65" y="1"/>
                  </a:cubicBezTo>
                  <a:cubicBezTo>
                    <a:pt x="57" y="1"/>
                    <a:pt x="50" y="2"/>
                    <a:pt x="43" y="3"/>
                  </a:cubicBezTo>
                  <a:cubicBezTo>
                    <a:pt x="34" y="5"/>
                    <a:pt x="25" y="12"/>
                    <a:pt x="19" y="19"/>
                  </a:cubicBezTo>
                  <a:cubicBezTo>
                    <a:pt x="6" y="28"/>
                    <a:pt x="0" y="46"/>
                    <a:pt x="8" y="60"/>
                  </a:cubicBezTo>
                  <a:cubicBezTo>
                    <a:pt x="9" y="71"/>
                    <a:pt x="13" y="80"/>
                    <a:pt x="21" y="88"/>
                  </a:cubicBezTo>
                  <a:cubicBezTo>
                    <a:pt x="26" y="93"/>
                    <a:pt x="32" y="96"/>
                    <a:pt x="39" y="100"/>
                  </a:cubicBezTo>
                  <a:cubicBezTo>
                    <a:pt x="50" y="107"/>
                    <a:pt x="62" y="112"/>
                    <a:pt x="75" y="117"/>
                  </a:cubicBezTo>
                  <a:cubicBezTo>
                    <a:pt x="93" y="122"/>
                    <a:pt x="113" y="125"/>
                    <a:pt x="132" y="128"/>
                  </a:cubicBezTo>
                  <a:cubicBezTo>
                    <a:pt x="155" y="133"/>
                    <a:pt x="179" y="136"/>
                    <a:pt x="202" y="138"/>
                  </a:cubicBezTo>
                  <a:cubicBezTo>
                    <a:pt x="212" y="140"/>
                    <a:pt x="222" y="140"/>
                    <a:pt x="231" y="140"/>
                  </a:cubicBezTo>
                  <a:cubicBezTo>
                    <a:pt x="246" y="140"/>
                    <a:pt x="262" y="138"/>
                    <a:pt x="276" y="134"/>
                  </a:cubicBezTo>
                  <a:cubicBezTo>
                    <a:pt x="289" y="129"/>
                    <a:pt x="301" y="122"/>
                    <a:pt x="309" y="111"/>
                  </a:cubicBezTo>
                  <a:cubicBezTo>
                    <a:pt x="318" y="101"/>
                    <a:pt x="322" y="87"/>
                    <a:pt x="322" y="73"/>
                  </a:cubicBezTo>
                  <a:cubicBezTo>
                    <a:pt x="322" y="45"/>
                    <a:pt x="303" y="20"/>
                    <a:pt x="276" y="12"/>
                  </a:cubicBezTo>
                  <a:cubicBezTo>
                    <a:pt x="260" y="8"/>
                    <a:pt x="245" y="7"/>
                    <a:pt x="229" y="7"/>
                  </a:cubicBezTo>
                  <a:cubicBezTo>
                    <a:pt x="222" y="7"/>
                    <a:pt x="214" y="7"/>
                    <a:pt x="207" y="8"/>
                  </a:cubicBezTo>
                  <a:cubicBezTo>
                    <a:pt x="187" y="8"/>
                    <a:pt x="168" y="8"/>
                    <a:pt x="149" y="7"/>
                  </a:cubicBezTo>
                  <a:cubicBezTo>
                    <a:pt x="139" y="7"/>
                    <a:pt x="130" y="5"/>
                    <a:pt x="120" y="4"/>
                  </a:cubicBezTo>
                  <a:lnTo>
                    <a:pt x="107" y="3"/>
                  </a:lnTo>
                  <a:lnTo>
                    <a:pt x="104" y="3"/>
                  </a:lnTo>
                  <a:cubicBezTo>
                    <a:pt x="94" y="2"/>
                    <a:pt x="84" y="1"/>
                    <a:pt x="75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1043886" flipH="1">
              <a:off x="8774396" y="126449"/>
              <a:ext cx="29515" cy="11770"/>
            </a:xfrm>
            <a:custGeom>
              <a:avLst/>
              <a:gdLst/>
              <a:ahLst/>
              <a:cxnLst/>
              <a:rect l="l" t="t" r="r" b="b"/>
              <a:pathLst>
                <a:path w="331" h="132" extrusionOk="0">
                  <a:moveTo>
                    <a:pt x="127" y="0"/>
                  </a:moveTo>
                  <a:cubicBezTo>
                    <a:pt x="114" y="0"/>
                    <a:pt x="100" y="1"/>
                    <a:pt x="86" y="2"/>
                  </a:cubicBezTo>
                  <a:cubicBezTo>
                    <a:pt x="83" y="2"/>
                    <a:pt x="79" y="1"/>
                    <a:pt x="75" y="1"/>
                  </a:cubicBezTo>
                  <a:cubicBezTo>
                    <a:pt x="66" y="1"/>
                    <a:pt x="56" y="2"/>
                    <a:pt x="47" y="4"/>
                  </a:cubicBezTo>
                  <a:cubicBezTo>
                    <a:pt x="34" y="9"/>
                    <a:pt x="23" y="16"/>
                    <a:pt x="15" y="25"/>
                  </a:cubicBezTo>
                  <a:cubicBezTo>
                    <a:pt x="1" y="36"/>
                    <a:pt x="5" y="57"/>
                    <a:pt x="15" y="69"/>
                  </a:cubicBezTo>
                  <a:lnTo>
                    <a:pt x="19" y="75"/>
                  </a:lnTo>
                  <a:cubicBezTo>
                    <a:pt x="19" y="74"/>
                    <a:pt x="19" y="74"/>
                    <a:pt x="19" y="74"/>
                  </a:cubicBezTo>
                  <a:lnTo>
                    <a:pt x="19" y="74"/>
                  </a:lnTo>
                  <a:cubicBezTo>
                    <a:pt x="18" y="74"/>
                    <a:pt x="20" y="77"/>
                    <a:pt x="25" y="83"/>
                  </a:cubicBezTo>
                  <a:cubicBezTo>
                    <a:pt x="31" y="89"/>
                    <a:pt x="38" y="94"/>
                    <a:pt x="46" y="96"/>
                  </a:cubicBezTo>
                  <a:cubicBezTo>
                    <a:pt x="54" y="98"/>
                    <a:pt x="64" y="100"/>
                    <a:pt x="72" y="103"/>
                  </a:cubicBezTo>
                  <a:cubicBezTo>
                    <a:pt x="91" y="109"/>
                    <a:pt x="111" y="114"/>
                    <a:pt x="130" y="118"/>
                  </a:cubicBezTo>
                  <a:cubicBezTo>
                    <a:pt x="164" y="123"/>
                    <a:pt x="199" y="132"/>
                    <a:pt x="233" y="132"/>
                  </a:cubicBezTo>
                  <a:cubicBezTo>
                    <a:pt x="242" y="132"/>
                    <a:pt x="251" y="131"/>
                    <a:pt x="259" y="130"/>
                  </a:cubicBezTo>
                  <a:cubicBezTo>
                    <a:pt x="274" y="130"/>
                    <a:pt x="289" y="124"/>
                    <a:pt x="300" y="114"/>
                  </a:cubicBezTo>
                  <a:cubicBezTo>
                    <a:pt x="330" y="83"/>
                    <a:pt x="316" y="32"/>
                    <a:pt x="276" y="20"/>
                  </a:cubicBezTo>
                  <a:cubicBezTo>
                    <a:pt x="235" y="4"/>
                    <a:pt x="188" y="4"/>
                    <a:pt x="144" y="1"/>
                  </a:cubicBezTo>
                  <a:cubicBezTo>
                    <a:pt x="138" y="0"/>
                    <a:pt x="133" y="0"/>
                    <a:pt x="127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566644" y="1554538"/>
            <a:ext cx="4130091" cy="16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premium are </a:t>
            </a:r>
            <a:b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young Indians willing to pay for sustainable skincare products?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659944" y="4106294"/>
            <a:ext cx="4627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Work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June 27,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Smriti Singh, 49348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2EB03-9BF4-0C47-E0BC-4ED51191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4562"/>
            <a:ext cx="292417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CONCEPTUAL FRAMEWORK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0;p19">
            <a:extLst>
              <a:ext uri="{FF2B5EF4-FFF2-40B4-BE49-F238E27FC236}">
                <a16:creationId xmlns:a16="http://schemas.microsoft.com/office/drawing/2014/main" id="{AD27AB30-0069-B4D1-E130-F14AA7E27B6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between demography and willingness to pay a premium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068DA-D33B-1C30-5339-BC2D962932C8}"/>
              </a:ext>
            </a:extLst>
          </p:cNvPr>
          <p:cNvSpPr/>
          <p:nvPr/>
        </p:nvSpPr>
        <p:spPr>
          <a:xfrm>
            <a:off x="1230036" y="1577661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C5190-0619-C172-CEB2-C9B400988853}"/>
              </a:ext>
            </a:extLst>
          </p:cNvPr>
          <p:cNvSpPr/>
          <p:nvPr/>
        </p:nvSpPr>
        <p:spPr>
          <a:xfrm>
            <a:off x="1230038" y="2454954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B065-3D93-8D3E-D2C0-3007D6608396}"/>
              </a:ext>
            </a:extLst>
          </p:cNvPr>
          <p:cNvSpPr/>
          <p:nvPr/>
        </p:nvSpPr>
        <p:spPr>
          <a:xfrm>
            <a:off x="1230037" y="3280635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Income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A34885-CA71-F8D4-80C6-A1E8F5E865ED}"/>
              </a:ext>
            </a:extLst>
          </p:cNvPr>
          <p:cNvSpPr/>
          <p:nvPr/>
        </p:nvSpPr>
        <p:spPr>
          <a:xfrm>
            <a:off x="6152082" y="2165492"/>
            <a:ext cx="1906067" cy="1124038"/>
          </a:xfrm>
          <a:prstGeom prst="flowChartConnector">
            <a:avLst/>
          </a:prstGeom>
          <a:solidFill>
            <a:srgbClr val="B5B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Willingness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365D9-367A-60BA-654F-DC0C3001EC9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86089" y="1850218"/>
            <a:ext cx="3445130" cy="47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F897A-3D32-7C63-87F5-3ABC0E94BA1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986091" y="2727511"/>
            <a:ext cx="316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BA7CE-78BC-9B42-88DF-3C62802BE03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2986090" y="3124918"/>
            <a:ext cx="3445129" cy="4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B1BD3-76C9-0B7D-40CC-2975CB4B46AC}"/>
              </a:ext>
            </a:extLst>
          </p:cNvPr>
          <p:cNvSpPr txBox="1"/>
          <p:nvPr/>
        </p:nvSpPr>
        <p:spPr>
          <a:xfrm>
            <a:off x="4957764" y="1872323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90332-9072-4D06-9A75-81A4207672C3}"/>
              </a:ext>
            </a:extLst>
          </p:cNvPr>
          <p:cNvSpPr txBox="1"/>
          <p:nvPr/>
        </p:nvSpPr>
        <p:spPr>
          <a:xfrm>
            <a:off x="4957764" y="2460646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2898C-FED1-6ED1-025C-16BD42DB3C6D}"/>
              </a:ext>
            </a:extLst>
          </p:cNvPr>
          <p:cNvSpPr txBox="1"/>
          <p:nvPr/>
        </p:nvSpPr>
        <p:spPr>
          <a:xfrm>
            <a:off x="4957764" y="3000282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41141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0;p19">
            <a:extLst>
              <a:ext uri="{FF2B5EF4-FFF2-40B4-BE49-F238E27FC236}">
                <a16:creationId xmlns:a16="http://schemas.microsoft.com/office/drawing/2014/main" id="{AD27AB30-0069-B4D1-E130-F14AA7E27B6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between demography and willingness to pay a premium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068DA-D33B-1C30-5339-BC2D962932C8}"/>
              </a:ext>
            </a:extLst>
          </p:cNvPr>
          <p:cNvSpPr/>
          <p:nvPr/>
        </p:nvSpPr>
        <p:spPr>
          <a:xfrm>
            <a:off x="1230036" y="1577661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C5190-0619-C172-CEB2-C9B400988853}"/>
              </a:ext>
            </a:extLst>
          </p:cNvPr>
          <p:cNvSpPr/>
          <p:nvPr/>
        </p:nvSpPr>
        <p:spPr>
          <a:xfrm>
            <a:off x="1230038" y="2454954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B065-3D93-8D3E-D2C0-3007D6608396}"/>
              </a:ext>
            </a:extLst>
          </p:cNvPr>
          <p:cNvSpPr/>
          <p:nvPr/>
        </p:nvSpPr>
        <p:spPr>
          <a:xfrm>
            <a:off x="1230037" y="3280635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Income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A34885-CA71-F8D4-80C6-A1E8F5E865ED}"/>
              </a:ext>
            </a:extLst>
          </p:cNvPr>
          <p:cNvSpPr/>
          <p:nvPr/>
        </p:nvSpPr>
        <p:spPr>
          <a:xfrm>
            <a:off x="6152082" y="2165492"/>
            <a:ext cx="1906067" cy="1124038"/>
          </a:xfrm>
          <a:prstGeom prst="flowChartConnector">
            <a:avLst/>
          </a:prstGeom>
          <a:solidFill>
            <a:srgbClr val="B5B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Willingness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365D9-367A-60BA-654F-DC0C3001EC9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86089" y="1850218"/>
            <a:ext cx="3445130" cy="47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F897A-3D32-7C63-87F5-3ABC0E94BA1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986091" y="2727511"/>
            <a:ext cx="316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BA7CE-78BC-9B42-88DF-3C62802BE03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2986090" y="3124918"/>
            <a:ext cx="3445129" cy="4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B1BD3-76C9-0B7D-40CC-2975CB4B46AC}"/>
              </a:ext>
            </a:extLst>
          </p:cNvPr>
          <p:cNvSpPr txBox="1"/>
          <p:nvPr/>
        </p:nvSpPr>
        <p:spPr>
          <a:xfrm>
            <a:off x="4957764" y="1809307"/>
            <a:ext cx="76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90332-9072-4D06-9A75-81A4207672C3}"/>
              </a:ext>
            </a:extLst>
          </p:cNvPr>
          <p:cNvSpPr txBox="1"/>
          <p:nvPr/>
        </p:nvSpPr>
        <p:spPr>
          <a:xfrm>
            <a:off x="4957764" y="2460646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2898C-FED1-6ED1-025C-16BD42DB3C6D}"/>
              </a:ext>
            </a:extLst>
          </p:cNvPr>
          <p:cNvSpPr txBox="1"/>
          <p:nvPr/>
        </p:nvSpPr>
        <p:spPr>
          <a:xfrm>
            <a:off x="4957764" y="3000282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5111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0A0CE-5E9D-2B8C-9C9A-D8EC3FFC5916}"/>
              </a:ext>
            </a:extLst>
          </p:cNvPr>
          <p:cNvSpPr/>
          <p:nvPr/>
        </p:nvSpPr>
        <p:spPr>
          <a:xfrm>
            <a:off x="1504175" y="1423696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F9FCA-B83F-9946-4149-8DD9E9475C91}"/>
              </a:ext>
            </a:extLst>
          </p:cNvPr>
          <p:cNvSpPr/>
          <p:nvPr/>
        </p:nvSpPr>
        <p:spPr>
          <a:xfrm>
            <a:off x="1504175" y="246924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09F51-33D8-1BCE-ECDC-4D6D0ECA1283}"/>
              </a:ext>
            </a:extLst>
          </p:cNvPr>
          <p:cNvSpPr/>
          <p:nvPr/>
        </p:nvSpPr>
        <p:spPr>
          <a:xfrm>
            <a:off x="1504175" y="3571935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6E9B8-EAE8-08C0-0858-344091900BCA}"/>
              </a:ext>
            </a:extLst>
          </p:cNvPr>
          <p:cNvSpPr txBox="1"/>
          <p:nvPr/>
        </p:nvSpPr>
        <p:spPr>
          <a:xfrm>
            <a:off x="2308089" y="1425253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Women are more likely to pay a higher premium than men for sustainable skincare products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880;p19">
            <a:extLst>
              <a:ext uri="{FF2B5EF4-FFF2-40B4-BE49-F238E27FC236}">
                <a16:creationId xmlns:a16="http://schemas.microsoft.com/office/drawing/2014/main" id="{C4E6F2AF-63BA-7330-A0B4-9AA9EC46481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hypotheses to be tested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A05DB-7676-DA88-789B-FED861EAC19A}"/>
              </a:ext>
            </a:extLst>
          </p:cNvPr>
          <p:cNvSpPr txBox="1"/>
          <p:nvPr/>
        </p:nvSpPr>
        <p:spPr>
          <a:xfrm>
            <a:off x="2308089" y="2469240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older the consumers are, the more likely they are to pay a higher premium for sustainable skincare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F8324-DD9D-9B99-CCBF-2F3B0E6726DB}"/>
              </a:ext>
            </a:extLst>
          </p:cNvPr>
          <p:cNvSpPr txBox="1"/>
          <p:nvPr/>
        </p:nvSpPr>
        <p:spPr>
          <a:xfrm>
            <a:off x="2308089" y="3571935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higher the income of consumers, the more likely they are to pay a higher premium for sustainable skincare 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AC6F4-648C-420B-A5FE-42AD45DDA5D7}"/>
              </a:ext>
            </a:extLst>
          </p:cNvPr>
          <p:cNvSpPr/>
          <p:nvPr/>
        </p:nvSpPr>
        <p:spPr>
          <a:xfrm>
            <a:off x="1255586" y="2402390"/>
            <a:ext cx="6702552" cy="206245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0;p19">
            <a:extLst>
              <a:ext uri="{FF2B5EF4-FFF2-40B4-BE49-F238E27FC236}">
                <a16:creationId xmlns:a16="http://schemas.microsoft.com/office/drawing/2014/main" id="{AD27AB30-0069-B4D1-E130-F14AA7E27B6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between demography and willingness to pay a premium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068DA-D33B-1C30-5339-BC2D962932C8}"/>
              </a:ext>
            </a:extLst>
          </p:cNvPr>
          <p:cNvSpPr/>
          <p:nvPr/>
        </p:nvSpPr>
        <p:spPr>
          <a:xfrm>
            <a:off x="1230036" y="1577661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C5190-0619-C172-CEB2-C9B400988853}"/>
              </a:ext>
            </a:extLst>
          </p:cNvPr>
          <p:cNvSpPr/>
          <p:nvPr/>
        </p:nvSpPr>
        <p:spPr>
          <a:xfrm>
            <a:off x="1230038" y="2454954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B065-3D93-8D3E-D2C0-3007D6608396}"/>
              </a:ext>
            </a:extLst>
          </p:cNvPr>
          <p:cNvSpPr/>
          <p:nvPr/>
        </p:nvSpPr>
        <p:spPr>
          <a:xfrm>
            <a:off x="1230037" y="3280635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Income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A34885-CA71-F8D4-80C6-A1E8F5E865ED}"/>
              </a:ext>
            </a:extLst>
          </p:cNvPr>
          <p:cNvSpPr/>
          <p:nvPr/>
        </p:nvSpPr>
        <p:spPr>
          <a:xfrm>
            <a:off x="6152082" y="2165492"/>
            <a:ext cx="1906067" cy="1124038"/>
          </a:xfrm>
          <a:prstGeom prst="flowChartConnector">
            <a:avLst/>
          </a:prstGeom>
          <a:solidFill>
            <a:srgbClr val="B5B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Willingness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365D9-367A-60BA-654F-DC0C3001EC9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86089" y="1850218"/>
            <a:ext cx="3445130" cy="47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F897A-3D32-7C63-87F5-3ABC0E94BA1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986091" y="2727511"/>
            <a:ext cx="316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BA7CE-78BC-9B42-88DF-3C62802BE03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2986090" y="3124918"/>
            <a:ext cx="3445129" cy="4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B1BD3-76C9-0B7D-40CC-2975CB4B46AC}"/>
              </a:ext>
            </a:extLst>
          </p:cNvPr>
          <p:cNvSpPr txBox="1"/>
          <p:nvPr/>
        </p:nvSpPr>
        <p:spPr>
          <a:xfrm>
            <a:off x="4957764" y="1872323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90332-9072-4D06-9A75-81A4207672C3}"/>
              </a:ext>
            </a:extLst>
          </p:cNvPr>
          <p:cNvSpPr txBox="1"/>
          <p:nvPr/>
        </p:nvSpPr>
        <p:spPr>
          <a:xfrm>
            <a:off x="4957764" y="2414655"/>
            <a:ext cx="76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2898C-FED1-6ED1-025C-16BD42DB3C6D}"/>
              </a:ext>
            </a:extLst>
          </p:cNvPr>
          <p:cNvSpPr txBox="1"/>
          <p:nvPr/>
        </p:nvSpPr>
        <p:spPr>
          <a:xfrm>
            <a:off x="4957764" y="3000282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77074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0A0CE-5E9D-2B8C-9C9A-D8EC3FFC5916}"/>
              </a:ext>
            </a:extLst>
          </p:cNvPr>
          <p:cNvSpPr/>
          <p:nvPr/>
        </p:nvSpPr>
        <p:spPr>
          <a:xfrm>
            <a:off x="1504175" y="1423696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F9FCA-B83F-9946-4149-8DD9E9475C91}"/>
              </a:ext>
            </a:extLst>
          </p:cNvPr>
          <p:cNvSpPr/>
          <p:nvPr/>
        </p:nvSpPr>
        <p:spPr>
          <a:xfrm>
            <a:off x="1504175" y="246924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09F51-33D8-1BCE-ECDC-4D6D0ECA1283}"/>
              </a:ext>
            </a:extLst>
          </p:cNvPr>
          <p:cNvSpPr/>
          <p:nvPr/>
        </p:nvSpPr>
        <p:spPr>
          <a:xfrm>
            <a:off x="1504175" y="3571935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6E9B8-EAE8-08C0-0858-344091900BCA}"/>
              </a:ext>
            </a:extLst>
          </p:cNvPr>
          <p:cNvSpPr txBox="1"/>
          <p:nvPr/>
        </p:nvSpPr>
        <p:spPr>
          <a:xfrm>
            <a:off x="2308089" y="1425253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Women are more likely to pay a higher premium than men for sustainable skincare products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880;p19">
            <a:extLst>
              <a:ext uri="{FF2B5EF4-FFF2-40B4-BE49-F238E27FC236}">
                <a16:creationId xmlns:a16="http://schemas.microsoft.com/office/drawing/2014/main" id="{C4E6F2AF-63BA-7330-A0B4-9AA9EC46481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hypotheses to be tested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A05DB-7676-DA88-789B-FED861EAC19A}"/>
              </a:ext>
            </a:extLst>
          </p:cNvPr>
          <p:cNvSpPr txBox="1"/>
          <p:nvPr/>
        </p:nvSpPr>
        <p:spPr>
          <a:xfrm>
            <a:off x="2308089" y="2469240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older the consumers are, the more likely they are to pay a higher premium for sustainable skincare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F8324-DD9D-9B99-CCBF-2F3B0E6726DB}"/>
              </a:ext>
            </a:extLst>
          </p:cNvPr>
          <p:cNvSpPr txBox="1"/>
          <p:nvPr/>
        </p:nvSpPr>
        <p:spPr>
          <a:xfrm>
            <a:off x="2308089" y="3571935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higher the income of consumers, the more likely they are to pay a higher premium for sustainable skincare 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AC6F4-648C-420B-A5FE-42AD45DDA5D7}"/>
              </a:ext>
            </a:extLst>
          </p:cNvPr>
          <p:cNvSpPr/>
          <p:nvPr/>
        </p:nvSpPr>
        <p:spPr>
          <a:xfrm>
            <a:off x="1255586" y="3271838"/>
            <a:ext cx="6702552" cy="1193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8CE75-5B16-F00E-3D0F-EAB20F136DB3}"/>
              </a:ext>
            </a:extLst>
          </p:cNvPr>
          <p:cNvSpPr/>
          <p:nvPr/>
        </p:nvSpPr>
        <p:spPr>
          <a:xfrm>
            <a:off x="1007936" y="955859"/>
            <a:ext cx="6702552" cy="1193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0;p19">
            <a:extLst>
              <a:ext uri="{FF2B5EF4-FFF2-40B4-BE49-F238E27FC236}">
                <a16:creationId xmlns:a16="http://schemas.microsoft.com/office/drawing/2014/main" id="{AD27AB30-0069-B4D1-E130-F14AA7E27B6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between demography and willingness to pay a premium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068DA-D33B-1C30-5339-BC2D962932C8}"/>
              </a:ext>
            </a:extLst>
          </p:cNvPr>
          <p:cNvSpPr/>
          <p:nvPr/>
        </p:nvSpPr>
        <p:spPr>
          <a:xfrm>
            <a:off x="1230036" y="1577661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C5190-0619-C172-CEB2-C9B400988853}"/>
              </a:ext>
            </a:extLst>
          </p:cNvPr>
          <p:cNvSpPr/>
          <p:nvPr/>
        </p:nvSpPr>
        <p:spPr>
          <a:xfrm>
            <a:off x="1230038" y="2454954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B065-3D93-8D3E-D2C0-3007D6608396}"/>
              </a:ext>
            </a:extLst>
          </p:cNvPr>
          <p:cNvSpPr/>
          <p:nvPr/>
        </p:nvSpPr>
        <p:spPr>
          <a:xfrm>
            <a:off x="1230037" y="3280635"/>
            <a:ext cx="1756053" cy="5451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Income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8A34885-CA71-F8D4-80C6-A1E8F5E865ED}"/>
              </a:ext>
            </a:extLst>
          </p:cNvPr>
          <p:cNvSpPr/>
          <p:nvPr/>
        </p:nvSpPr>
        <p:spPr>
          <a:xfrm>
            <a:off x="6152082" y="2165492"/>
            <a:ext cx="1906067" cy="1124038"/>
          </a:xfrm>
          <a:prstGeom prst="flowChartConnector">
            <a:avLst/>
          </a:prstGeom>
          <a:solidFill>
            <a:srgbClr val="B5B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Willingness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365D9-367A-60BA-654F-DC0C3001EC9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86089" y="1850218"/>
            <a:ext cx="3445130" cy="47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F897A-3D32-7C63-87F5-3ABC0E94BA1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986091" y="2727511"/>
            <a:ext cx="3165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BA7CE-78BC-9B42-88DF-3C62802BE03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2986090" y="3124918"/>
            <a:ext cx="3445129" cy="4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B1BD3-76C9-0B7D-40CC-2975CB4B46AC}"/>
              </a:ext>
            </a:extLst>
          </p:cNvPr>
          <p:cNvSpPr txBox="1"/>
          <p:nvPr/>
        </p:nvSpPr>
        <p:spPr>
          <a:xfrm>
            <a:off x="4957764" y="1872323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90332-9072-4D06-9A75-81A4207672C3}"/>
              </a:ext>
            </a:extLst>
          </p:cNvPr>
          <p:cNvSpPr txBox="1"/>
          <p:nvPr/>
        </p:nvSpPr>
        <p:spPr>
          <a:xfrm>
            <a:off x="4957764" y="2460646"/>
            <a:ext cx="76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2898C-FED1-6ED1-025C-16BD42DB3C6D}"/>
              </a:ext>
            </a:extLst>
          </p:cNvPr>
          <p:cNvSpPr txBox="1"/>
          <p:nvPr/>
        </p:nvSpPr>
        <p:spPr>
          <a:xfrm>
            <a:off x="4957764" y="2942081"/>
            <a:ext cx="76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31579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0A0CE-5E9D-2B8C-9C9A-D8EC3FFC5916}"/>
              </a:ext>
            </a:extLst>
          </p:cNvPr>
          <p:cNvSpPr/>
          <p:nvPr/>
        </p:nvSpPr>
        <p:spPr>
          <a:xfrm>
            <a:off x="1504175" y="1423696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F9FCA-B83F-9946-4149-8DD9E9475C91}"/>
              </a:ext>
            </a:extLst>
          </p:cNvPr>
          <p:cNvSpPr/>
          <p:nvPr/>
        </p:nvSpPr>
        <p:spPr>
          <a:xfrm>
            <a:off x="1504175" y="246924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09F51-33D8-1BCE-ECDC-4D6D0ECA1283}"/>
              </a:ext>
            </a:extLst>
          </p:cNvPr>
          <p:cNvSpPr/>
          <p:nvPr/>
        </p:nvSpPr>
        <p:spPr>
          <a:xfrm>
            <a:off x="1504175" y="3571935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FFC6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6E9B8-EAE8-08C0-0858-344091900BCA}"/>
              </a:ext>
            </a:extLst>
          </p:cNvPr>
          <p:cNvSpPr txBox="1"/>
          <p:nvPr/>
        </p:nvSpPr>
        <p:spPr>
          <a:xfrm>
            <a:off x="2308089" y="1425253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Women are more likely to pay a higher premium than men for sustainable skincare products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880;p19">
            <a:extLst>
              <a:ext uri="{FF2B5EF4-FFF2-40B4-BE49-F238E27FC236}">
                <a16:creationId xmlns:a16="http://schemas.microsoft.com/office/drawing/2014/main" id="{C4E6F2AF-63BA-7330-A0B4-9AA9EC464814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Relationship hypotheses to be tested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A05DB-7676-DA88-789B-FED861EAC19A}"/>
              </a:ext>
            </a:extLst>
          </p:cNvPr>
          <p:cNvSpPr txBox="1"/>
          <p:nvPr/>
        </p:nvSpPr>
        <p:spPr>
          <a:xfrm>
            <a:off x="2308089" y="2469240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older the consumers are, the more likely they are to pay a higher premium for sustainable skincare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F8324-DD9D-9B99-CCBF-2F3B0E6726DB}"/>
              </a:ext>
            </a:extLst>
          </p:cNvPr>
          <p:cNvSpPr txBox="1"/>
          <p:nvPr/>
        </p:nvSpPr>
        <p:spPr>
          <a:xfrm>
            <a:off x="2308089" y="3571935"/>
            <a:ext cx="5486400" cy="523220"/>
          </a:xfrm>
          <a:prstGeom prst="rect">
            <a:avLst/>
          </a:prstGeom>
          <a:noFill/>
          <a:ln>
            <a:solidFill>
              <a:srgbClr val="FFC6A0"/>
            </a:solidFill>
          </a:ln>
        </p:spPr>
        <p:txBody>
          <a:bodyPr wrap="square" rtlCol="0">
            <a:spAutoFit/>
          </a:bodyPr>
          <a:lstStyle/>
          <a:p>
            <a:pPr mar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higher the income of consumers, the more likely they are to pay a higher premium for sustainable skincare 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AC6F4-648C-420B-A5FE-42AD45DDA5D7}"/>
              </a:ext>
            </a:extLst>
          </p:cNvPr>
          <p:cNvSpPr/>
          <p:nvPr/>
        </p:nvSpPr>
        <p:spPr>
          <a:xfrm>
            <a:off x="1349511" y="1167490"/>
            <a:ext cx="6702552" cy="206245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METHODS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95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>
            <a:off x="6723192" y="1310963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9"/>
          <p:cNvSpPr/>
          <p:nvPr/>
        </p:nvSpPr>
        <p:spPr>
          <a:xfrm>
            <a:off x="1286030" y="1290594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582736" y="2873894"/>
            <a:ext cx="2314139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19"/>
          <p:cNvSpPr/>
          <p:nvPr/>
        </p:nvSpPr>
        <p:spPr>
          <a:xfrm>
            <a:off x="1618289" y="2661725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2627330" y="1686984"/>
            <a:ext cx="905757" cy="208501"/>
            <a:chOff x="4084797" y="1910318"/>
            <a:chExt cx="905757" cy="208501"/>
          </a:xfrm>
        </p:grpSpPr>
        <p:sp>
          <p:nvSpPr>
            <p:cNvPr id="863" name="Google Shape;863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19"/>
          <p:cNvSpPr txBox="1"/>
          <p:nvPr/>
        </p:nvSpPr>
        <p:spPr>
          <a:xfrm>
            <a:off x="579287" y="4003436"/>
            <a:ext cx="2719650" cy="3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Primary quantitative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Use dichotomous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choice testing to assess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premium that consumer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is willing to pay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873" name="Google Shape;873;p19"/>
          <p:cNvSpPr txBox="1"/>
          <p:nvPr/>
        </p:nvSpPr>
        <p:spPr>
          <a:xfrm>
            <a:off x="4628592" y="3150412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4033135" y="1351829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19"/>
          <p:cNvGrpSpPr/>
          <p:nvPr/>
        </p:nvGrpSpPr>
        <p:grpSpPr>
          <a:xfrm>
            <a:off x="5388705" y="1665236"/>
            <a:ext cx="905757" cy="208501"/>
            <a:chOff x="4084797" y="1910318"/>
            <a:chExt cx="905757" cy="208501"/>
          </a:xfrm>
        </p:grpSpPr>
        <p:sp>
          <p:nvSpPr>
            <p:cNvPr id="878" name="Google Shape;878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19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conducted using a three-step approach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Graphic 2" descr="Chat">
            <a:extLst>
              <a:ext uri="{FF2B5EF4-FFF2-40B4-BE49-F238E27FC236}">
                <a16:creationId xmlns:a16="http://schemas.microsoft.com/office/drawing/2014/main" id="{6D9345B9-77AB-FB7B-9FFF-45BC3840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3065" y="1312779"/>
            <a:ext cx="914400" cy="914400"/>
          </a:xfrm>
          <a:prstGeom prst="rect">
            <a:avLst/>
          </a:prstGeom>
        </p:spPr>
      </p:pic>
      <p:sp>
        <p:nvSpPr>
          <p:cNvPr id="4" name="Google Shape;827;p18">
            <a:extLst>
              <a:ext uri="{FF2B5EF4-FFF2-40B4-BE49-F238E27FC236}">
                <a16:creationId xmlns:a16="http://schemas.microsoft.com/office/drawing/2014/main" id="{6539D59C-2757-07E6-CACE-BD48E91CB23C}"/>
              </a:ext>
            </a:extLst>
          </p:cNvPr>
          <p:cNvSpPr txBox="1"/>
          <p:nvPr/>
        </p:nvSpPr>
        <p:spPr>
          <a:xfrm>
            <a:off x="1286030" y="2269980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1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5" name="Google Shape;827;p18">
            <a:extLst>
              <a:ext uri="{FF2B5EF4-FFF2-40B4-BE49-F238E27FC236}">
                <a16:creationId xmlns:a16="http://schemas.microsoft.com/office/drawing/2014/main" id="{55FBAEDD-389F-E769-90DA-2AABD81743B4}"/>
              </a:ext>
            </a:extLst>
          </p:cNvPr>
          <p:cNvSpPr txBox="1"/>
          <p:nvPr/>
        </p:nvSpPr>
        <p:spPr>
          <a:xfrm>
            <a:off x="3970097" y="2327125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2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6" name="Google Shape;827;p18">
            <a:extLst>
              <a:ext uri="{FF2B5EF4-FFF2-40B4-BE49-F238E27FC236}">
                <a16:creationId xmlns:a16="http://schemas.microsoft.com/office/drawing/2014/main" id="{03B07EAD-5F9F-942B-F1EC-73E37304C23F}"/>
              </a:ext>
            </a:extLst>
          </p:cNvPr>
          <p:cNvSpPr txBox="1"/>
          <p:nvPr/>
        </p:nvSpPr>
        <p:spPr>
          <a:xfrm>
            <a:off x="6723192" y="2257806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3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7" name="Google Shape;860;p19">
            <a:extLst>
              <a:ext uri="{FF2B5EF4-FFF2-40B4-BE49-F238E27FC236}">
                <a16:creationId xmlns:a16="http://schemas.microsoft.com/office/drawing/2014/main" id="{3EF8583E-3498-F75C-AA7D-C5FEF135E244}"/>
              </a:ext>
            </a:extLst>
          </p:cNvPr>
          <p:cNvSpPr/>
          <p:nvPr/>
        </p:nvSpPr>
        <p:spPr>
          <a:xfrm>
            <a:off x="3367149" y="2903990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1;p19">
            <a:extLst>
              <a:ext uri="{FF2B5EF4-FFF2-40B4-BE49-F238E27FC236}">
                <a16:creationId xmlns:a16="http://schemas.microsoft.com/office/drawing/2014/main" id="{14253EFF-9EF5-8A23-73A5-67A807D266A2}"/>
              </a:ext>
            </a:extLst>
          </p:cNvPr>
          <p:cNvSpPr/>
          <p:nvPr/>
        </p:nvSpPr>
        <p:spPr>
          <a:xfrm>
            <a:off x="4402701" y="2689223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71;p19">
            <a:extLst>
              <a:ext uri="{FF2B5EF4-FFF2-40B4-BE49-F238E27FC236}">
                <a16:creationId xmlns:a16="http://schemas.microsoft.com/office/drawing/2014/main" id="{AC3D9FDC-1110-9256-0AC4-F0D5289A25DF}"/>
              </a:ext>
            </a:extLst>
          </p:cNvPr>
          <p:cNvSpPr txBox="1"/>
          <p:nvPr/>
        </p:nvSpPr>
        <p:spPr>
          <a:xfrm>
            <a:off x="3358784" y="4061105"/>
            <a:ext cx="242643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Descriptive study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Analyze the responses to find patterns to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attitude of consumers toward sustainable skincare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0" name="Google Shape;860;p19">
            <a:extLst>
              <a:ext uri="{FF2B5EF4-FFF2-40B4-BE49-F238E27FC236}">
                <a16:creationId xmlns:a16="http://schemas.microsoft.com/office/drawing/2014/main" id="{ED0C5B73-1A40-589E-12E3-F0B72C249D1A}"/>
              </a:ext>
            </a:extLst>
          </p:cNvPr>
          <p:cNvSpPr/>
          <p:nvPr/>
        </p:nvSpPr>
        <p:spPr>
          <a:xfrm>
            <a:off x="6167355" y="2930429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61;p19">
            <a:extLst>
              <a:ext uri="{FF2B5EF4-FFF2-40B4-BE49-F238E27FC236}">
                <a16:creationId xmlns:a16="http://schemas.microsoft.com/office/drawing/2014/main" id="{37CB109A-60DA-9A9A-4D51-6FDC35661B3C}"/>
              </a:ext>
            </a:extLst>
          </p:cNvPr>
          <p:cNvSpPr/>
          <p:nvPr/>
        </p:nvSpPr>
        <p:spPr>
          <a:xfrm>
            <a:off x="7202907" y="2715662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71;p19">
            <a:extLst>
              <a:ext uri="{FF2B5EF4-FFF2-40B4-BE49-F238E27FC236}">
                <a16:creationId xmlns:a16="http://schemas.microsoft.com/office/drawing/2014/main" id="{EADC63FE-5E79-20A6-D89F-5090F46508E3}"/>
              </a:ext>
            </a:extLst>
          </p:cNvPr>
          <p:cNvSpPr txBox="1"/>
          <p:nvPr/>
        </p:nvSpPr>
        <p:spPr>
          <a:xfrm>
            <a:off x="6167355" y="4108722"/>
            <a:ext cx="253277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Hypotheses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Test the hypotheses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to find the relation between demographic factors and willingness to pay premium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pic>
        <p:nvPicPr>
          <p:cNvPr id="16" name="Graphic 15" descr="Binoculars">
            <a:extLst>
              <a:ext uri="{FF2B5EF4-FFF2-40B4-BE49-F238E27FC236}">
                <a16:creationId xmlns:a16="http://schemas.microsoft.com/office/drawing/2014/main" id="{2E0FFE14-1AF5-0E94-5CE2-0C3962F7C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787" y="1330424"/>
            <a:ext cx="914400" cy="914400"/>
          </a:xfrm>
          <a:prstGeom prst="rect">
            <a:avLst/>
          </a:prstGeom>
        </p:spPr>
      </p:pic>
      <p:pic>
        <p:nvPicPr>
          <p:cNvPr id="18" name="Graphic 17" descr="List RTL">
            <a:extLst>
              <a:ext uri="{FF2B5EF4-FFF2-40B4-BE49-F238E27FC236}">
                <a16:creationId xmlns:a16="http://schemas.microsoft.com/office/drawing/2014/main" id="{38AC4EEF-2CE8-3BD8-20C2-1F6CC6C8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7254" y="1332511"/>
            <a:ext cx="834896" cy="8348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D6F2E6-B469-750F-5BF5-6393B74B3890}"/>
              </a:ext>
            </a:extLst>
          </p:cNvPr>
          <p:cNvSpPr/>
          <p:nvPr/>
        </p:nvSpPr>
        <p:spPr>
          <a:xfrm>
            <a:off x="3350438" y="873936"/>
            <a:ext cx="5565438" cy="41679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B8385-8C69-A25E-3535-27E48575F1F3}"/>
              </a:ext>
            </a:extLst>
          </p:cNvPr>
          <p:cNvSpPr/>
          <p:nvPr/>
        </p:nvSpPr>
        <p:spPr>
          <a:xfrm>
            <a:off x="2467553" y="1527211"/>
            <a:ext cx="883152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8" name="Google Shape;1688;p24"/>
          <p:cNvCxnSpPr>
            <a:stCxn id="1684" idx="6"/>
          </p:cNvCxnSpPr>
          <p:nvPr/>
        </p:nvCxnSpPr>
        <p:spPr>
          <a:xfrm>
            <a:off x="1363678" y="1770921"/>
            <a:ext cx="42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9" name="Google Shape;1689;p24"/>
          <p:cNvCxnSpPr>
            <a:stCxn id="1680" idx="6"/>
          </p:cNvCxnSpPr>
          <p:nvPr/>
        </p:nvCxnSpPr>
        <p:spPr>
          <a:xfrm>
            <a:off x="1363665" y="2596962"/>
            <a:ext cx="46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0" name="Google Shape;1690;p24"/>
          <p:cNvCxnSpPr>
            <a:stCxn id="1682" idx="6"/>
          </p:cNvCxnSpPr>
          <p:nvPr/>
        </p:nvCxnSpPr>
        <p:spPr>
          <a:xfrm>
            <a:off x="1363665" y="3465403"/>
            <a:ext cx="50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1" name="Google Shape;1691;p24"/>
          <p:cNvCxnSpPr>
            <a:stCxn id="1685" idx="6"/>
          </p:cNvCxnSpPr>
          <p:nvPr/>
        </p:nvCxnSpPr>
        <p:spPr>
          <a:xfrm>
            <a:off x="1363665" y="4342000"/>
            <a:ext cx="49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4" name="Google Shape;1694;p24"/>
          <p:cNvSpPr/>
          <p:nvPr/>
        </p:nvSpPr>
        <p:spPr>
          <a:xfrm>
            <a:off x="1697190" y="1515565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24"/>
          <p:cNvSpPr/>
          <p:nvPr/>
        </p:nvSpPr>
        <p:spPr>
          <a:xfrm>
            <a:off x="1697190" y="2341659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24"/>
          <p:cNvSpPr/>
          <p:nvPr/>
        </p:nvSpPr>
        <p:spPr>
          <a:xfrm>
            <a:off x="1697190" y="3203472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Conceptual Framework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24"/>
          <p:cNvSpPr/>
          <p:nvPr/>
        </p:nvSpPr>
        <p:spPr>
          <a:xfrm>
            <a:off x="1697190" y="4086715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Methods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8" name="Google Shape;1698;p24"/>
          <p:cNvGrpSpPr/>
          <p:nvPr/>
        </p:nvGrpSpPr>
        <p:grpSpPr>
          <a:xfrm>
            <a:off x="785962" y="1496326"/>
            <a:ext cx="606423" cy="549095"/>
            <a:chOff x="4199022" y="1273493"/>
            <a:chExt cx="606423" cy="549095"/>
          </a:xfrm>
        </p:grpSpPr>
        <p:sp>
          <p:nvSpPr>
            <p:cNvPr id="1684" name="Google Shape;1684;p24"/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0" name="Google Shape;1700;p24"/>
          <p:cNvGrpSpPr/>
          <p:nvPr/>
        </p:nvGrpSpPr>
        <p:grpSpPr>
          <a:xfrm>
            <a:off x="785962" y="2322415"/>
            <a:ext cx="606423" cy="549090"/>
            <a:chOff x="4199022" y="2242466"/>
            <a:chExt cx="606423" cy="549090"/>
          </a:xfrm>
        </p:grpSpPr>
        <p:sp>
          <p:nvSpPr>
            <p:cNvPr id="1680" name="Google Shape;1680;p24"/>
            <p:cNvSpPr/>
            <p:nvPr/>
          </p:nvSpPr>
          <p:spPr>
            <a:xfrm>
              <a:off x="4227725" y="22425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4199022" y="2242466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2" name="Google Shape;1702;p24"/>
          <p:cNvGrpSpPr/>
          <p:nvPr/>
        </p:nvGrpSpPr>
        <p:grpSpPr>
          <a:xfrm>
            <a:off x="785962" y="3184229"/>
            <a:ext cx="606423" cy="555674"/>
            <a:chOff x="4199022" y="3211439"/>
            <a:chExt cx="606423" cy="555674"/>
          </a:xfrm>
        </p:grpSpPr>
        <p:sp>
          <p:nvSpPr>
            <p:cNvPr id="1682" name="Google Shape;1682;p24"/>
            <p:cNvSpPr/>
            <p:nvPr/>
          </p:nvSpPr>
          <p:spPr>
            <a:xfrm>
              <a:off x="4227725" y="32181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4199022" y="3211439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4" name="Google Shape;1704;p24"/>
          <p:cNvGrpSpPr/>
          <p:nvPr/>
        </p:nvGrpSpPr>
        <p:grpSpPr>
          <a:xfrm>
            <a:off x="785962" y="4067474"/>
            <a:ext cx="606423" cy="549090"/>
            <a:chOff x="4199022" y="4180412"/>
            <a:chExt cx="606423" cy="549090"/>
          </a:xfrm>
        </p:grpSpPr>
        <p:sp>
          <p:nvSpPr>
            <p:cNvPr id="1685" name="Google Shape;1685;p24"/>
            <p:cNvSpPr/>
            <p:nvPr/>
          </p:nvSpPr>
          <p:spPr>
            <a:xfrm>
              <a:off x="4227725" y="418043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4199022" y="4180412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708" name="Google Shape;1708;p24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of Contents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" name="Google Shape;1688;p24">
            <a:extLst>
              <a:ext uri="{FF2B5EF4-FFF2-40B4-BE49-F238E27FC236}">
                <a16:creationId xmlns:a16="http://schemas.microsoft.com/office/drawing/2014/main" id="{317AEADB-50B0-6FAD-2829-F6D2893EB2A8}"/>
              </a:ext>
            </a:extLst>
          </p:cNvPr>
          <p:cNvCxnSpPr>
            <a:stCxn id="11" idx="6"/>
          </p:cNvCxnSpPr>
          <p:nvPr/>
        </p:nvCxnSpPr>
        <p:spPr>
          <a:xfrm>
            <a:off x="5461976" y="1751676"/>
            <a:ext cx="42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689;p24">
            <a:extLst>
              <a:ext uri="{FF2B5EF4-FFF2-40B4-BE49-F238E27FC236}">
                <a16:creationId xmlns:a16="http://schemas.microsoft.com/office/drawing/2014/main" id="{18514C9B-BF7C-9A31-9F66-1FC33CD85D3B}"/>
              </a:ext>
            </a:extLst>
          </p:cNvPr>
          <p:cNvCxnSpPr>
            <a:stCxn id="14" idx="6"/>
          </p:cNvCxnSpPr>
          <p:nvPr/>
        </p:nvCxnSpPr>
        <p:spPr>
          <a:xfrm>
            <a:off x="5461963" y="2577723"/>
            <a:ext cx="46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690;p24">
            <a:extLst>
              <a:ext uri="{FF2B5EF4-FFF2-40B4-BE49-F238E27FC236}">
                <a16:creationId xmlns:a16="http://schemas.microsoft.com/office/drawing/2014/main" id="{2B85205C-7877-2506-F87E-7D4025CE1A22}"/>
              </a:ext>
            </a:extLst>
          </p:cNvPr>
          <p:cNvCxnSpPr>
            <a:stCxn id="17" idx="6"/>
          </p:cNvCxnSpPr>
          <p:nvPr/>
        </p:nvCxnSpPr>
        <p:spPr>
          <a:xfrm>
            <a:off x="5461963" y="3446164"/>
            <a:ext cx="50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691;p24">
            <a:extLst>
              <a:ext uri="{FF2B5EF4-FFF2-40B4-BE49-F238E27FC236}">
                <a16:creationId xmlns:a16="http://schemas.microsoft.com/office/drawing/2014/main" id="{9C419F88-B27D-3147-0702-4F83792EBF22}"/>
              </a:ext>
            </a:extLst>
          </p:cNvPr>
          <p:cNvCxnSpPr>
            <a:stCxn id="20" idx="6"/>
          </p:cNvCxnSpPr>
          <p:nvPr/>
        </p:nvCxnSpPr>
        <p:spPr>
          <a:xfrm>
            <a:off x="5461963" y="4322761"/>
            <a:ext cx="49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694;p24">
            <a:extLst>
              <a:ext uri="{FF2B5EF4-FFF2-40B4-BE49-F238E27FC236}">
                <a16:creationId xmlns:a16="http://schemas.microsoft.com/office/drawing/2014/main" id="{DB86EC7B-691C-13E2-EA3D-3771140C2C68}"/>
              </a:ext>
            </a:extLst>
          </p:cNvPr>
          <p:cNvSpPr/>
          <p:nvPr/>
        </p:nvSpPr>
        <p:spPr>
          <a:xfrm>
            <a:off x="5795488" y="1496326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Descriptive Results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95;p24">
            <a:extLst>
              <a:ext uri="{FF2B5EF4-FFF2-40B4-BE49-F238E27FC236}">
                <a16:creationId xmlns:a16="http://schemas.microsoft.com/office/drawing/2014/main" id="{D51FE212-9539-E5AC-CC28-E47898AB4608}"/>
              </a:ext>
            </a:extLst>
          </p:cNvPr>
          <p:cNvSpPr/>
          <p:nvPr/>
        </p:nvSpPr>
        <p:spPr>
          <a:xfrm>
            <a:off x="5795488" y="2322420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Hypotheses Testing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696;p24">
            <a:extLst>
              <a:ext uri="{FF2B5EF4-FFF2-40B4-BE49-F238E27FC236}">
                <a16:creationId xmlns:a16="http://schemas.microsoft.com/office/drawing/2014/main" id="{6DB32175-F9CD-8BC9-7CA2-8038966B2EFA}"/>
              </a:ext>
            </a:extLst>
          </p:cNvPr>
          <p:cNvSpPr/>
          <p:nvPr/>
        </p:nvSpPr>
        <p:spPr>
          <a:xfrm>
            <a:off x="5795488" y="3184233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Contributions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697;p24">
            <a:extLst>
              <a:ext uri="{FF2B5EF4-FFF2-40B4-BE49-F238E27FC236}">
                <a16:creationId xmlns:a16="http://schemas.microsoft.com/office/drawing/2014/main" id="{38858B42-3735-1F9B-0D2D-CE61EAB823F4}"/>
              </a:ext>
            </a:extLst>
          </p:cNvPr>
          <p:cNvSpPr/>
          <p:nvPr/>
        </p:nvSpPr>
        <p:spPr>
          <a:xfrm>
            <a:off x="5795488" y="4067476"/>
            <a:ext cx="243904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Limitations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" name="Google Shape;1698;p24">
            <a:extLst>
              <a:ext uri="{FF2B5EF4-FFF2-40B4-BE49-F238E27FC236}">
                <a16:creationId xmlns:a16="http://schemas.microsoft.com/office/drawing/2014/main" id="{83340C5C-79CA-EAFF-0435-3B55B8EF089A}"/>
              </a:ext>
            </a:extLst>
          </p:cNvPr>
          <p:cNvGrpSpPr/>
          <p:nvPr/>
        </p:nvGrpSpPr>
        <p:grpSpPr>
          <a:xfrm>
            <a:off x="4884260" y="1477081"/>
            <a:ext cx="606423" cy="549095"/>
            <a:chOff x="4199022" y="1273493"/>
            <a:chExt cx="606423" cy="549095"/>
          </a:xfrm>
        </p:grpSpPr>
        <p:sp>
          <p:nvSpPr>
            <p:cNvPr id="11" name="Google Shape;1684;p24">
              <a:extLst>
                <a:ext uri="{FF2B5EF4-FFF2-40B4-BE49-F238E27FC236}">
                  <a16:creationId xmlns:a16="http://schemas.microsoft.com/office/drawing/2014/main" id="{0B1DA448-5E86-9E70-6655-93FC08728449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9;p24">
              <a:extLst>
                <a:ext uri="{FF2B5EF4-FFF2-40B4-BE49-F238E27FC236}">
                  <a16:creationId xmlns:a16="http://schemas.microsoft.com/office/drawing/2014/main" id="{3BCB7377-78CA-2132-4D08-3A70D605BE39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" name="Google Shape;1700;p24">
            <a:extLst>
              <a:ext uri="{FF2B5EF4-FFF2-40B4-BE49-F238E27FC236}">
                <a16:creationId xmlns:a16="http://schemas.microsoft.com/office/drawing/2014/main" id="{E2B51E76-0C07-F82B-405A-7C5781571D2B}"/>
              </a:ext>
            </a:extLst>
          </p:cNvPr>
          <p:cNvGrpSpPr/>
          <p:nvPr/>
        </p:nvGrpSpPr>
        <p:grpSpPr>
          <a:xfrm>
            <a:off x="4884260" y="2303176"/>
            <a:ext cx="606423" cy="549090"/>
            <a:chOff x="4199022" y="2242466"/>
            <a:chExt cx="606423" cy="549090"/>
          </a:xfrm>
        </p:grpSpPr>
        <p:sp>
          <p:nvSpPr>
            <p:cNvPr id="14" name="Google Shape;1680;p24">
              <a:extLst>
                <a:ext uri="{FF2B5EF4-FFF2-40B4-BE49-F238E27FC236}">
                  <a16:creationId xmlns:a16="http://schemas.microsoft.com/office/drawing/2014/main" id="{37EE1EBD-A539-0D0F-9A4E-C8390EA578D7}"/>
                </a:ext>
              </a:extLst>
            </p:cNvPr>
            <p:cNvSpPr/>
            <p:nvPr/>
          </p:nvSpPr>
          <p:spPr>
            <a:xfrm>
              <a:off x="4227725" y="22425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1;p24">
              <a:extLst>
                <a:ext uri="{FF2B5EF4-FFF2-40B4-BE49-F238E27FC236}">
                  <a16:creationId xmlns:a16="http://schemas.microsoft.com/office/drawing/2014/main" id="{C3DC571E-8C65-DE5C-D792-CAFAE97685C6}"/>
                </a:ext>
              </a:extLst>
            </p:cNvPr>
            <p:cNvSpPr/>
            <p:nvPr/>
          </p:nvSpPr>
          <p:spPr>
            <a:xfrm>
              <a:off x="4199022" y="2242466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" name="Google Shape;1702;p24">
            <a:extLst>
              <a:ext uri="{FF2B5EF4-FFF2-40B4-BE49-F238E27FC236}">
                <a16:creationId xmlns:a16="http://schemas.microsoft.com/office/drawing/2014/main" id="{DE9E79B8-AD8C-617C-950C-4B2955D7FD5F}"/>
              </a:ext>
            </a:extLst>
          </p:cNvPr>
          <p:cNvGrpSpPr/>
          <p:nvPr/>
        </p:nvGrpSpPr>
        <p:grpSpPr>
          <a:xfrm>
            <a:off x="4884260" y="3164990"/>
            <a:ext cx="606423" cy="555674"/>
            <a:chOff x="4199022" y="3211439"/>
            <a:chExt cx="606423" cy="555674"/>
          </a:xfrm>
        </p:grpSpPr>
        <p:sp>
          <p:nvSpPr>
            <p:cNvPr id="17" name="Google Shape;1682;p24">
              <a:extLst>
                <a:ext uri="{FF2B5EF4-FFF2-40B4-BE49-F238E27FC236}">
                  <a16:creationId xmlns:a16="http://schemas.microsoft.com/office/drawing/2014/main" id="{58CA040C-7466-00A2-F5DF-91FE91B682C4}"/>
                </a:ext>
              </a:extLst>
            </p:cNvPr>
            <p:cNvSpPr/>
            <p:nvPr/>
          </p:nvSpPr>
          <p:spPr>
            <a:xfrm>
              <a:off x="4227725" y="32181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3;p24">
              <a:extLst>
                <a:ext uri="{FF2B5EF4-FFF2-40B4-BE49-F238E27FC236}">
                  <a16:creationId xmlns:a16="http://schemas.microsoft.com/office/drawing/2014/main" id="{8D7988DE-94EB-7A4B-75EF-33E98D3D00EB}"/>
                </a:ext>
              </a:extLst>
            </p:cNvPr>
            <p:cNvSpPr/>
            <p:nvPr/>
          </p:nvSpPr>
          <p:spPr>
            <a:xfrm>
              <a:off x="4199022" y="3211439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" name="Google Shape;1704;p24">
            <a:extLst>
              <a:ext uri="{FF2B5EF4-FFF2-40B4-BE49-F238E27FC236}">
                <a16:creationId xmlns:a16="http://schemas.microsoft.com/office/drawing/2014/main" id="{02787527-45E1-6AB5-B7B0-DBCCDEB9DFE6}"/>
              </a:ext>
            </a:extLst>
          </p:cNvPr>
          <p:cNvGrpSpPr/>
          <p:nvPr/>
        </p:nvGrpSpPr>
        <p:grpSpPr>
          <a:xfrm>
            <a:off x="4884260" y="4048235"/>
            <a:ext cx="606423" cy="549090"/>
            <a:chOff x="4199022" y="4180412"/>
            <a:chExt cx="606423" cy="549090"/>
          </a:xfrm>
        </p:grpSpPr>
        <p:sp>
          <p:nvSpPr>
            <p:cNvPr id="20" name="Google Shape;1685;p24">
              <a:extLst>
                <a:ext uri="{FF2B5EF4-FFF2-40B4-BE49-F238E27FC236}">
                  <a16:creationId xmlns:a16="http://schemas.microsoft.com/office/drawing/2014/main" id="{26C405A9-D469-1D5D-CEE1-2AFFB65CED5E}"/>
                </a:ext>
              </a:extLst>
            </p:cNvPr>
            <p:cNvSpPr/>
            <p:nvPr/>
          </p:nvSpPr>
          <p:spPr>
            <a:xfrm>
              <a:off x="4227725" y="418043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5;p24">
              <a:extLst>
                <a:ext uri="{FF2B5EF4-FFF2-40B4-BE49-F238E27FC236}">
                  <a16:creationId xmlns:a16="http://schemas.microsoft.com/office/drawing/2014/main" id="{4C791D5E-3F0E-020A-AB45-E5E8456E75ED}"/>
                </a:ext>
              </a:extLst>
            </p:cNvPr>
            <p:cNvSpPr/>
            <p:nvPr/>
          </p:nvSpPr>
          <p:spPr>
            <a:xfrm>
              <a:off x="4199022" y="4180412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09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0;p19">
            <a:extLst>
              <a:ext uri="{FF2B5EF4-FFF2-40B4-BE49-F238E27FC236}">
                <a16:creationId xmlns:a16="http://schemas.microsoft.com/office/drawing/2014/main" id="{3D4BCB16-72EC-3964-9318-CF62E1954719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Scenarios of price premiums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CB1C3F-C8DB-21D1-C91F-E84879E0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17483"/>
              </p:ext>
            </p:extLst>
          </p:nvPr>
        </p:nvGraphicFramePr>
        <p:xfrm>
          <a:off x="969169" y="1296987"/>
          <a:ext cx="7091361" cy="2966720"/>
        </p:xfrm>
        <a:graphic>
          <a:graphicData uri="http://schemas.openxmlformats.org/drawingml/2006/table">
            <a:tbl>
              <a:tblPr firstRow="1" bandRow="1">
                <a:tableStyleId>{43466A0C-AB30-495F-B6AC-8DCEED688905}</a:tableStyleId>
              </a:tblPr>
              <a:tblGrid>
                <a:gridCol w="2363787">
                  <a:extLst>
                    <a:ext uri="{9D8B030D-6E8A-4147-A177-3AD203B41FA5}">
                      <a16:colId xmlns:a16="http://schemas.microsoft.com/office/drawing/2014/main" val="2886698716"/>
                    </a:ext>
                  </a:extLst>
                </a:gridCol>
                <a:gridCol w="2363787">
                  <a:extLst>
                    <a:ext uri="{9D8B030D-6E8A-4147-A177-3AD203B41FA5}">
                      <a16:colId xmlns:a16="http://schemas.microsoft.com/office/drawing/2014/main" val="463803902"/>
                    </a:ext>
                  </a:extLst>
                </a:gridCol>
                <a:gridCol w="2363787">
                  <a:extLst>
                    <a:ext uri="{9D8B030D-6E8A-4147-A177-3AD203B41FA5}">
                      <a16:colId xmlns:a16="http://schemas.microsoft.com/office/drawing/2014/main" val="592074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Price of product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Sustainability premium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Price of Product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89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7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78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86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07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42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7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₹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56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1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>
            <a:off x="6723192" y="1310963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9"/>
          <p:cNvSpPr/>
          <p:nvPr/>
        </p:nvSpPr>
        <p:spPr>
          <a:xfrm>
            <a:off x="1286030" y="1290594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582736" y="2873894"/>
            <a:ext cx="2314139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19"/>
          <p:cNvSpPr/>
          <p:nvPr/>
        </p:nvSpPr>
        <p:spPr>
          <a:xfrm>
            <a:off x="1618289" y="2661725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2627330" y="1686984"/>
            <a:ext cx="905757" cy="208501"/>
            <a:chOff x="4084797" y="1910318"/>
            <a:chExt cx="905757" cy="208501"/>
          </a:xfrm>
        </p:grpSpPr>
        <p:sp>
          <p:nvSpPr>
            <p:cNvPr id="863" name="Google Shape;863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19"/>
          <p:cNvSpPr txBox="1"/>
          <p:nvPr/>
        </p:nvSpPr>
        <p:spPr>
          <a:xfrm>
            <a:off x="579287" y="4003436"/>
            <a:ext cx="2719650" cy="3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Primary quantitative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Use dichotomous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choice testing to assess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premium that consumer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is willing to pay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873" name="Google Shape;873;p19"/>
          <p:cNvSpPr txBox="1"/>
          <p:nvPr/>
        </p:nvSpPr>
        <p:spPr>
          <a:xfrm>
            <a:off x="4628592" y="3150412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4033135" y="1351829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19"/>
          <p:cNvGrpSpPr/>
          <p:nvPr/>
        </p:nvGrpSpPr>
        <p:grpSpPr>
          <a:xfrm>
            <a:off x="5388705" y="1665236"/>
            <a:ext cx="905757" cy="208501"/>
            <a:chOff x="4084797" y="1910318"/>
            <a:chExt cx="905757" cy="208501"/>
          </a:xfrm>
        </p:grpSpPr>
        <p:sp>
          <p:nvSpPr>
            <p:cNvPr id="878" name="Google Shape;878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19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conducted using a three-step approach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Graphic 2" descr="Chat">
            <a:extLst>
              <a:ext uri="{FF2B5EF4-FFF2-40B4-BE49-F238E27FC236}">
                <a16:creationId xmlns:a16="http://schemas.microsoft.com/office/drawing/2014/main" id="{6D9345B9-77AB-FB7B-9FFF-45BC3840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3065" y="1312779"/>
            <a:ext cx="914400" cy="914400"/>
          </a:xfrm>
          <a:prstGeom prst="rect">
            <a:avLst/>
          </a:prstGeom>
        </p:spPr>
      </p:pic>
      <p:sp>
        <p:nvSpPr>
          <p:cNvPr id="4" name="Google Shape;827;p18">
            <a:extLst>
              <a:ext uri="{FF2B5EF4-FFF2-40B4-BE49-F238E27FC236}">
                <a16:creationId xmlns:a16="http://schemas.microsoft.com/office/drawing/2014/main" id="{6539D59C-2757-07E6-CACE-BD48E91CB23C}"/>
              </a:ext>
            </a:extLst>
          </p:cNvPr>
          <p:cNvSpPr txBox="1"/>
          <p:nvPr/>
        </p:nvSpPr>
        <p:spPr>
          <a:xfrm>
            <a:off x="1286030" y="2269980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1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5" name="Google Shape;827;p18">
            <a:extLst>
              <a:ext uri="{FF2B5EF4-FFF2-40B4-BE49-F238E27FC236}">
                <a16:creationId xmlns:a16="http://schemas.microsoft.com/office/drawing/2014/main" id="{55FBAEDD-389F-E769-90DA-2AABD81743B4}"/>
              </a:ext>
            </a:extLst>
          </p:cNvPr>
          <p:cNvSpPr txBox="1"/>
          <p:nvPr/>
        </p:nvSpPr>
        <p:spPr>
          <a:xfrm>
            <a:off x="3970097" y="2327125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2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6" name="Google Shape;827;p18">
            <a:extLst>
              <a:ext uri="{FF2B5EF4-FFF2-40B4-BE49-F238E27FC236}">
                <a16:creationId xmlns:a16="http://schemas.microsoft.com/office/drawing/2014/main" id="{03B07EAD-5F9F-942B-F1EC-73E37304C23F}"/>
              </a:ext>
            </a:extLst>
          </p:cNvPr>
          <p:cNvSpPr txBox="1"/>
          <p:nvPr/>
        </p:nvSpPr>
        <p:spPr>
          <a:xfrm>
            <a:off x="6723192" y="2257806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3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7" name="Google Shape;860;p19">
            <a:extLst>
              <a:ext uri="{FF2B5EF4-FFF2-40B4-BE49-F238E27FC236}">
                <a16:creationId xmlns:a16="http://schemas.microsoft.com/office/drawing/2014/main" id="{3EF8583E-3498-F75C-AA7D-C5FEF135E244}"/>
              </a:ext>
            </a:extLst>
          </p:cNvPr>
          <p:cNvSpPr/>
          <p:nvPr/>
        </p:nvSpPr>
        <p:spPr>
          <a:xfrm>
            <a:off x="3367149" y="2903990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1;p19">
            <a:extLst>
              <a:ext uri="{FF2B5EF4-FFF2-40B4-BE49-F238E27FC236}">
                <a16:creationId xmlns:a16="http://schemas.microsoft.com/office/drawing/2014/main" id="{14253EFF-9EF5-8A23-73A5-67A807D266A2}"/>
              </a:ext>
            </a:extLst>
          </p:cNvPr>
          <p:cNvSpPr/>
          <p:nvPr/>
        </p:nvSpPr>
        <p:spPr>
          <a:xfrm>
            <a:off x="4402701" y="2689223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71;p19">
            <a:extLst>
              <a:ext uri="{FF2B5EF4-FFF2-40B4-BE49-F238E27FC236}">
                <a16:creationId xmlns:a16="http://schemas.microsoft.com/office/drawing/2014/main" id="{AC3D9FDC-1110-9256-0AC4-F0D5289A25DF}"/>
              </a:ext>
            </a:extLst>
          </p:cNvPr>
          <p:cNvSpPr txBox="1"/>
          <p:nvPr/>
        </p:nvSpPr>
        <p:spPr>
          <a:xfrm>
            <a:off x="3358784" y="4061105"/>
            <a:ext cx="242643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Descriptive study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Analyze the responses to find patterns to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attitude of consumers toward sustainable skincare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0" name="Google Shape;860;p19">
            <a:extLst>
              <a:ext uri="{FF2B5EF4-FFF2-40B4-BE49-F238E27FC236}">
                <a16:creationId xmlns:a16="http://schemas.microsoft.com/office/drawing/2014/main" id="{ED0C5B73-1A40-589E-12E3-F0B72C249D1A}"/>
              </a:ext>
            </a:extLst>
          </p:cNvPr>
          <p:cNvSpPr/>
          <p:nvPr/>
        </p:nvSpPr>
        <p:spPr>
          <a:xfrm>
            <a:off x="6167355" y="2930429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61;p19">
            <a:extLst>
              <a:ext uri="{FF2B5EF4-FFF2-40B4-BE49-F238E27FC236}">
                <a16:creationId xmlns:a16="http://schemas.microsoft.com/office/drawing/2014/main" id="{37CB109A-60DA-9A9A-4D51-6FDC35661B3C}"/>
              </a:ext>
            </a:extLst>
          </p:cNvPr>
          <p:cNvSpPr/>
          <p:nvPr/>
        </p:nvSpPr>
        <p:spPr>
          <a:xfrm>
            <a:off x="7202907" y="2715662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71;p19">
            <a:extLst>
              <a:ext uri="{FF2B5EF4-FFF2-40B4-BE49-F238E27FC236}">
                <a16:creationId xmlns:a16="http://schemas.microsoft.com/office/drawing/2014/main" id="{EADC63FE-5E79-20A6-D89F-5090F46508E3}"/>
              </a:ext>
            </a:extLst>
          </p:cNvPr>
          <p:cNvSpPr txBox="1"/>
          <p:nvPr/>
        </p:nvSpPr>
        <p:spPr>
          <a:xfrm>
            <a:off x="6167355" y="4108722"/>
            <a:ext cx="253277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Hypotheses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Test the hypotheses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to find the relation between demographic factors and willingness to pay premium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pic>
        <p:nvPicPr>
          <p:cNvPr id="16" name="Graphic 15" descr="Binoculars">
            <a:extLst>
              <a:ext uri="{FF2B5EF4-FFF2-40B4-BE49-F238E27FC236}">
                <a16:creationId xmlns:a16="http://schemas.microsoft.com/office/drawing/2014/main" id="{2E0FFE14-1AF5-0E94-5CE2-0C3962F7C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787" y="1330424"/>
            <a:ext cx="914400" cy="914400"/>
          </a:xfrm>
          <a:prstGeom prst="rect">
            <a:avLst/>
          </a:prstGeom>
        </p:spPr>
      </p:pic>
      <p:pic>
        <p:nvPicPr>
          <p:cNvPr id="18" name="Graphic 17" descr="List RTL">
            <a:extLst>
              <a:ext uri="{FF2B5EF4-FFF2-40B4-BE49-F238E27FC236}">
                <a16:creationId xmlns:a16="http://schemas.microsoft.com/office/drawing/2014/main" id="{38AC4EEF-2CE8-3BD8-20C2-1F6CC6C8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7254" y="1332511"/>
            <a:ext cx="834896" cy="8348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D6F2E6-B469-750F-5BF5-6393B74B3890}"/>
              </a:ext>
            </a:extLst>
          </p:cNvPr>
          <p:cNvSpPr/>
          <p:nvPr/>
        </p:nvSpPr>
        <p:spPr>
          <a:xfrm>
            <a:off x="5944869" y="873936"/>
            <a:ext cx="3039854" cy="41679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B8385-8C69-A25E-3535-27E48575F1F3}"/>
              </a:ext>
            </a:extLst>
          </p:cNvPr>
          <p:cNvSpPr/>
          <p:nvPr/>
        </p:nvSpPr>
        <p:spPr>
          <a:xfrm>
            <a:off x="3237496" y="1505607"/>
            <a:ext cx="598260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800BDF-D119-2ACA-A414-E72FC3729E64}"/>
              </a:ext>
            </a:extLst>
          </p:cNvPr>
          <p:cNvSpPr/>
          <p:nvPr/>
        </p:nvSpPr>
        <p:spPr>
          <a:xfrm>
            <a:off x="5270930" y="1494236"/>
            <a:ext cx="676211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E6E8E-9C67-B282-E377-683D92C5D134}"/>
              </a:ext>
            </a:extLst>
          </p:cNvPr>
          <p:cNvSpPr/>
          <p:nvPr/>
        </p:nvSpPr>
        <p:spPr>
          <a:xfrm>
            <a:off x="3533087" y="1533874"/>
            <a:ext cx="267388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DC747-F7D3-6DAA-7CDE-F56CBC1EAD3C}"/>
              </a:ext>
            </a:extLst>
          </p:cNvPr>
          <p:cNvSpPr/>
          <p:nvPr/>
        </p:nvSpPr>
        <p:spPr>
          <a:xfrm>
            <a:off x="199169" y="819999"/>
            <a:ext cx="3039854" cy="41679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>
            <a:off x="6723192" y="1310963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9"/>
          <p:cNvSpPr/>
          <p:nvPr/>
        </p:nvSpPr>
        <p:spPr>
          <a:xfrm>
            <a:off x="1286030" y="1290594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582736" y="2873894"/>
            <a:ext cx="2314139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19"/>
          <p:cNvSpPr/>
          <p:nvPr/>
        </p:nvSpPr>
        <p:spPr>
          <a:xfrm>
            <a:off x="1618289" y="2661725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2627330" y="1686984"/>
            <a:ext cx="905757" cy="208501"/>
            <a:chOff x="4084797" y="1910318"/>
            <a:chExt cx="905757" cy="208501"/>
          </a:xfrm>
        </p:grpSpPr>
        <p:sp>
          <p:nvSpPr>
            <p:cNvPr id="863" name="Google Shape;863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19"/>
          <p:cNvSpPr txBox="1"/>
          <p:nvPr/>
        </p:nvSpPr>
        <p:spPr>
          <a:xfrm>
            <a:off x="579287" y="4003436"/>
            <a:ext cx="2719650" cy="3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Primary quantitative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Use dichotomous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choice testing to assess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premium that consumer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is willing to pay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873" name="Google Shape;873;p19"/>
          <p:cNvSpPr txBox="1"/>
          <p:nvPr/>
        </p:nvSpPr>
        <p:spPr>
          <a:xfrm>
            <a:off x="4628592" y="3150412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4033135" y="1351829"/>
            <a:ext cx="905704" cy="85279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19"/>
          <p:cNvGrpSpPr/>
          <p:nvPr/>
        </p:nvGrpSpPr>
        <p:grpSpPr>
          <a:xfrm>
            <a:off x="5388705" y="1665236"/>
            <a:ext cx="905757" cy="208501"/>
            <a:chOff x="4084797" y="1910318"/>
            <a:chExt cx="905757" cy="208501"/>
          </a:xfrm>
        </p:grpSpPr>
        <p:sp>
          <p:nvSpPr>
            <p:cNvPr id="878" name="Google Shape;878;p19"/>
            <p:cNvSpPr/>
            <p:nvPr/>
          </p:nvSpPr>
          <p:spPr>
            <a:xfrm rot="-5400000">
              <a:off x="4481083" y="1587052"/>
              <a:ext cx="55239" cy="847812"/>
            </a:xfrm>
            <a:custGeom>
              <a:avLst/>
              <a:gdLst/>
              <a:ahLst/>
              <a:cxnLst/>
              <a:rect l="l" t="t" r="r" b="b"/>
              <a:pathLst>
                <a:path w="612" h="9393" extrusionOk="0">
                  <a:moveTo>
                    <a:pt x="363" y="1"/>
                  </a:moveTo>
                  <a:cubicBezTo>
                    <a:pt x="238" y="1"/>
                    <a:pt x="114" y="81"/>
                    <a:pt x="114" y="242"/>
                  </a:cubicBezTo>
                  <a:cubicBezTo>
                    <a:pt x="114" y="2680"/>
                    <a:pt x="44" y="5124"/>
                    <a:pt x="15" y="7562"/>
                  </a:cubicBezTo>
                  <a:cubicBezTo>
                    <a:pt x="8" y="8092"/>
                    <a:pt x="0" y="8623"/>
                    <a:pt x="0" y="9154"/>
                  </a:cubicBezTo>
                  <a:cubicBezTo>
                    <a:pt x="0" y="9313"/>
                    <a:pt x="125" y="9392"/>
                    <a:pt x="249" y="9392"/>
                  </a:cubicBezTo>
                  <a:cubicBezTo>
                    <a:pt x="374" y="9392"/>
                    <a:pt x="498" y="9313"/>
                    <a:pt x="498" y="9154"/>
                  </a:cubicBezTo>
                  <a:cubicBezTo>
                    <a:pt x="498" y="6691"/>
                    <a:pt x="568" y="4231"/>
                    <a:pt x="597" y="1772"/>
                  </a:cubicBezTo>
                  <a:cubicBezTo>
                    <a:pt x="604" y="1260"/>
                    <a:pt x="612" y="751"/>
                    <a:pt x="612" y="242"/>
                  </a:cubicBezTo>
                  <a:cubicBezTo>
                    <a:pt x="612" y="81"/>
                    <a:pt x="487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 rot="-5400000">
              <a:off x="4791169" y="1919434"/>
              <a:ext cx="208501" cy="190268"/>
            </a:xfrm>
            <a:custGeom>
              <a:avLst/>
              <a:gdLst/>
              <a:ahLst/>
              <a:cxnLst/>
              <a:rect l="l" t="t" r="r" b="b"/>
              <a:pathLst>
                <a:path w="2310" h="2108" extrusionOk="0">
                  <a:moveTo>
                    <a:pt x="285" y="1"/>
                  </a:moveTo>
                  <a:cubicBezTo>
                    <a:pt x="243" y="1"/>
                    <a:pt x="200" y="11"/>
                    <a:pt x="161" y="34"/>
                  </a:cubicBezTo>
                  <a:cubicBezTo>
                    <a:pt x="40" y="107"/>
                    <a:pt x="0" y="264"/>
                    <a:pt x="77" y="385"/>
                  </a:cubicBezTo>
                  <a:lnTo>
                    <a:pt x="77" y="381"/>
                  </a:lnTo>
                  <a:cubicBezTo>
                    <a:pt x="384" y="897"/>
                    <a:pt x="611" y="1450"/>
                    <a:pt x="878" y="1988"/>
                  </a:cubicBezTo>
                  <a:cubicBezTo>
                    <a:pt x="924" y="2062"/>
                    <a:pt x="1005" y="2108"/>
                    <a:pt x="1092" y="2108"/>
                  </a:cubicBezTo>
                  <a:cubicBezTo>
                    <a:pt x="1103" y="2108"/>
                    <a:pt x="1115" y="2107"/>
                    <a:pt x="1127" y="2105"/>
                  </a:cubicBezTo>
                  <a:cubicBezTo>
                    <a:pt x="1226" y="2090"/>
                    <a:pt x="1307" y="2021"/>
                    <a:pt x="1336" y="1929"/>
                  </a:cubicBezTo>
                  <a:cubicBezTo>
                    <a:pt x="1545" y="1413"/>
                    <a:pt x="1892" y="945"/>
                    <a:pt x="2229" y="498"/>
                  </a:cubicBezTo>
                  <a:cubicBezTo>
                    <a:pt x="2309" y="389"/>
                    <a:pt x="2244" y="217"/>
                    <a:pt x="2137" y="154"/>
                  </a:cubicBezTo>
                  <a:cubicBezTo>
                    <a:pt x="2097" y="131"/>
                    <a:pt x="2057" y="121"/>
                    <a:pt x="2017" y="121"/>
                  </a:cubicBezTo>
                  <a:cubicBezTo>
                    <a:pt x="1931" y="121"/>
                    <a:pt x="1851" y="171"/>
                    <a:pt x="1793" y="246"/>
                  </a:cubicBezTo>
                  <a:cubicBezTo>
                    <a:pt x="1540" y="585"/>
                    <a:pt x="1298" y="924"/>
                    <a:pt x="1096" y="1290"/>
                  </a:cubicBezTo>
                  <a:lnTo>
                    <a:pt x="1096" y="1290"/>
                  </a:lnTo>
                  <a:cubicBezTo>
                    <a:pt x="912" y="899"/>
                    <a:pt x="731" y="506"/>
                    <a:pt x="509" y="132"/>
                  </a:cubicBezTo>
                  <a:cubicBezTo>
                    <a:pt x="462" y="48"/>
                    <a:pt x="374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19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 conducted using a three-step approach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Graphic 2" descr="Chat">
            <a:extLst>
              <a:ext uri="{FF2B5EF4-FFF2-40B4-BE49-F238E27FC236}">
                <a16:creationId xmlns:a16="http://schemas.microsoft.com/office/drawing/2014/main" id="{6D9345B9-77AB-FB7B-9FFF-45BC3840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3065" y="1312779"/>
            <a:ext cx="914400" cy="914400"/>
          </a:xfrm>
          <a:prstGeom prst="rect">
            <a:avLst/>
          </a:prstGeom>
        </p:spPr>
      </p:pic>
      <p:sp>
        <p:nvSpPr>
          <p:cNvPr id="4" name="Google Shape;827;p18">
            <a:extLst>
              <a:ext uri="{FF2B5EF4-FFF2-40B4-BE49-F238E27FC236}">
                <a16:creationId xmlns:a16="http://schemas.microsoft.com/office/drawing/2014/main" id="{6539D59C-2757-07E6-CACE-BD48E91CB23C}"/>
              </a:ext>
            </a:extLst>
          </p:cNvPr>
          <p:cNvSpPr txBox="1"/>
          <p:nvPr/>
        </p:nvSpPr>
        <p:spPr>
          <a:xfrm>
            <a:off x="1286030" y="2269980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1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5" name="Google Shape;827;p18">
            <a:extLst>
              <a:ext uri="{FF2B5EF4-FFF2-40B4-BE49-F238E27FC236}">
                <a16:creationId xmlns:a16="http://schemas.microsoft.com/office/drawing/2014/main" id="{55FBAEDD-389F-E769-90DA-2AABD81743B4}"/>
              </a:ext>
            </a:extLst>
          </p:cNvPr>
          <p:cNvSpPr txBox="1"/>
          <p:nvPr/>
        </p:nvSpPr>
        <p:spPr>
          <a:xfrm>
            <a:off x="3970097" y="2327125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2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6" name="Google Shape;827;p18">
            <a:extLst>
              <a:ext uri="{FF2B5EF4-FFF2-40B4-BE49-F238E27FC236}">
                <a16:creationId xmlns:a16="http://schemas.microsoft.com/office/drawing/2014/main" id="{03B07EAD-5F9F-942B-F1EC-73E37304C23F}"/>
              </a:ext>
            </a:extLst>
          </p:cNvPr>
          <p:cNvSpPr txBox="1"/>
          <p:nvPr/>
        </p:nvSpPr>
        <p:spPr>
          <a:xfrm>
            <a:off x="6723192" y="2257806"/>
            <a:ext cx="2094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Stage 3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7" name="Google Shape;860;p19">
            <a:extLst>
              <a:ext uri="{FF2B5EF4-FFF2-40B4-BE49-F238E27FC236}">
                <a16:creationId xmlns:a16="http://schemas.microsoft.com/office/drawing/2014/main" id="{3EF8583E-3498-F75C-AA7D-C5FEF135E244}"/>
              </a:ext>
            </a:extLst>
          </p:cNvPr>
          <p:cNvSpPr/>
          <p:nvPr/>
        </p:nvSpPr>
        <p:spPr>
          <a:xfrm>
            <a:off x="3367149" y="2903990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1;p19">
            <a:extLst>
              <a:ext uri="{FF2B5EF4-FFF2-40B4-BE49-F238E27FC236}">
                <a16:creationId xmlns:a16="http://schemas.microsoft.com/office/drawing/2014/main" id="{14253EFF-9EF5-8A23-73A5-67A807D266A2}"/>
              </a:ext>
            </a:extLst>
          </p:cNvPr>
          <p:cNvSpPr/>
          <p:nvPr/>
        </p:nvSpPr>
        <p:spPr>
          <a:xfrm>
            <a:off x="4402701" y="2689223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71;p19">
            <a:extLst>
              <a:ext uri="{FF2B5EF4-FFF2-40B4-BE49-F238E27FC236}">
                <a16:creationId xmlns:a16="http://schemas.microsoft.com/office/drawing/2014/main" id="{AC3D9FDC-1110-9256-0AC4-F0D5289A25DF}"/>
              </a:ext>
            </a:extLst>
          </p:cNvPr>
          <p:cNvSpPr txBox="1"/>
          <p:nvPr/>
        </p:nvSpPr>
        <p:spPr>
          <a:xfrm>
            <a:off x="3358784" y="4061105"/>
            <a:ext cx="242643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Descriptive study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Analyze the responses to find patterns to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the attitude of consumers toward sustainable skincare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0" name="Google Shape;860;p19">
            <a:extLst>
              <a:ext uri="{FF2B5EF4-FFF2-40B4-BE49-F238E27FC236}">
                <a16:creationId xmlns:a16="http://schemas.microsoft.com/office/drawing/2014/main" id="{ED0C5B73-1A40-589E-12E3-F0B72C249D1A}"/>
              </a:ext>
            </a:extLst>
          </p:cNvPr>
          <p:cNvSpPr/>
          <p:nvPr/>
        </p:nvSpPr>
        <p:spPr>
          <a:xfrm>
            <a:off x="6167355" y="2930429"/>
            <a:ext cx="2329932" cy="188562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61;p19">
            <a:extLst>
              <a:ext uri="{FF2B5EF4-FFF2-40B4-BE49-F238E27FC236}">
                <a16:creationId xmlns:a16="http://schemas.microsoft.com/office/drawing/2014/main" id="{37CB109A-60DA-9A9A-4D51-6FDC35661B3C}"/>
              </a:ext>
            </a:extLst>
          </p:cNvPr>
          <p:cNvSpPr/>
          <p:nvPr/>
        </p:nvSpPr>
        <p:spPr>
          <a:xfrm>
            <a:off x="7202907" y="2715662"/>
            <a:ext cx="258828" cy="268704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71;p19">
            <a:extLst>
              <a:ext uri="{FF2B5EF4-FFF2-40B4-BE49-F238E27FC236}">
                <a16:creationId xmlns:a16="http://schemas.microsoft.com/office/drawing/2014/main" id="{EADC63FE-5E79-20A6-D89F-5090F46508E3}"/>
              </a:ext>
            </a:extLst>
          </p:cNvPr>
          <p:cNvSpPr txBox="1"/>
          <p:nvPr/>
        </p:nvSpPr>
        <p:spPr>
          <a:xfrm>
            <a:off x="6167355" y="4108722"/>
            <a:ext cx="2532772" cy="31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Hypotheses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Test the hypotheses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to find the relation between demographic factors and willingness to pay premium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pic>
        <p:nvPicPr>
          <p:cNvPr id="16" name="Graphic 15" descr="Binoculars">
            <a:extLst>
              <a:ext uri="{FF2B5EF4-FFF2-40B4-BE49-F238E27FC236}">
                <a16:creationId xmlns:a16="http://schemas.microsoft.com/office/drawing/2014/main" id="{2E0FFE14-1AF5-0E94-5CE2-0C3962F7C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787" y="1330424"/>
            <a:ext cx="914400" cy="914400"/>
          </a:xfrm>
          <a:prstGeom prst="rect">
            <a:avLst/>
          </a:prstGeom>
        </p:spPr>
      </p:pic>
      <p:pic>
        <p:nvPicPr>
          <p:cNvPr id="18" name="Graphic 17" descr="List RTL">
            <a:extLst>
              <a:ext uri="{FF2B5EF4-FFF2-40B4-BE49-F238E27FC236}">
                <a16:creationId xmlns:a16="http://schemas.microsoft.com/office/drawing/2014/main" id="{38AC4EEF-2CE8-3BD8-20C2-1F6CC6C8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7254" y="1332511"/>
            <a:ext cx="834896" cy="8348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75B8385-8C69-A25E-3535-27E48575F1F3}"/>
              </a:ext>
            </a:extLst>
          </p:cNvPr>
          <p:cNvSpPr/>
          <p:nvPr/>
        </p:nvSpPr>
        <p:spPr>
          <a:xfrm>
            <a:off x="5961449" y="1454689"/>
            <a:ext cx="598260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E6E8E-9C67-B282-E377-683D92C5D134}"/>
              </a:ext>
            </a:extLst>
          </p:cNvPr>
          <p:cNvSpPr/>
          <p:nvPr/>
        </p:nvSpPr>
        <p:spPr>
          <a:xfrm>
            <a:off x="3533087" y="1533874"/>
            <a:ext cx="267388" cy="68818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DC747-F7D3-6DAA-7CDE-F56CBC1EAD3C}"/>
              </a:ext>
            </a:extLst>
          </p:cNvPr>
          <p:cNvSpPr/>
          <p:nvPr/>
        </p:nvSpPr>
        <p:spPr>
          <a:xfrm>
            <a:off x="167576" y="762461"/>
            <a:ext cx="5793873" cy="41679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DESCRIPTIVE RESULTS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85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2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Responses indicate a positive attitude toward sustainable products 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30" name="Google Shape;1530;p22"/>
          <p:cNvSpPr/>
          <p:nvPr/>
        </p:nvSpPr>
        <p:spPr>
          <a:xfrm>
            <a:off x="876018" y="3811091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22"/>
          <p:cNvSpPr/>
          <p:nvPr/>
        </p:nvSpPr>
        <p:spPr>
          <a:xfrm>
            <a:off x="963052" y="1515767"/>
            <a:ext cx="1131535" cy="108367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2"/>
          <p:cNvSpPr/>
          <p:nvPr/>
        </p:nvSpPr>
        <p:spPr>
          <a:xfrm>
            <a:off x="917642" y="1377338"/>
            <a:ext cx="1297500" cy="1297500"/>
          </a:xfrm>
          <a:prstGeom prst="pie">
            <a:avLst>
              <a:gd name="adj1" fmla="val 9503139"/>
              <a:gd name="adj2" fmla="val 77092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3" name="Google Shape;1543;p22"/>
          <p:cNvSpPr txBox="1"/>
          <p:nvPr/>
        </p:nvSpPr>
        <p:spPr>
          <a:xfrm>
            <a:off x="387289" y="3174120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 sustainable products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22"/>
          <p:cNvSpPr txBox="1"/>
          <p:nvPr/>
        </p:nvSpPr>
        <p:spPr>
          <a:xfrm>
            <a:off x="876131" y="3861529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95%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2" name="Google Shape;1529;p22">
            <a:extLst>
              <a:ext uri="{FF2B5EF4-FFF2-40B4-BE49-F238E27FC236}">
                <a16:creationId xmlns:a16="http://schemas.microsoft.com/office/drawing/2014/main" id="{E65CAFBB-8EE6-6DCF-F0B1-C824C1160FB9}"/>
              </a:ext>
            </a:extLst>
          </p:cNvPr>
          <p:cNvSpPr/>
          <p:nvPr/>
        </p:nvSpPr>
        <p:spPr>
          <a:xfrm>
            <a:off x="3580043" y="3811095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1533;p22">
            <a:extLst>
              <a:ext uri="{FF2B5EF4-FFF2-40B4-BE49-F238E27FC236}">
                <a16:creationId xmlns:a16="http://schemas.microsoft.com/office/drawing/2014/main" id="{A47626BD-9FC4-142B-C685-796C98FF8BE1}"/>
              </a:ext>
            </a:extLst>
          </p:cNvPr>
          <p:cNvSpPr/>
          <p:nvPr/>
        </p:nvSpPr>
        <p:spPr>
          <a:xfrm>
            <a:off x="3434793" y="1547285"/>
            <a:ext cx="1131535" cy="108367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36;p22">
            <a:extLst>
              <a:ext uri="{FF2B5EF4-FFF2-40B4-BE49-F238E27FC236}">
                <a16:creationId xmlns:a16="http://schemas.microsoft.com/office/drawing/2014/main" id="{5D67925E-8E67-4F04-D534-74FB7B3378DF}"/>
              </a:ext>
            </a:extLst>
          </p:cNvPr>
          <p:cNvSpPr/>
          <p:nvPr/>
        </p:nvSpPr>
        <p:spPr>
          <a:xfrm>
            <a:off x="3351755" y="1408856"/>
            <a:ext cx="1297500" cy="1297500"/>
          </a:xfrm>
          <a:prstGeom prst="pie">
            <a:avLst>
              <a:gd name="adj1" fmla="val 6238644"/>
              <a:gd name="adj2" fmla="val 1951178"/>
            </a:avLst>
          </a:prstGeom>
          <a:solidFill>
            <a:srgbClr val="C97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42;p22">
            <a:extLst>
              <a:ext uri="{FF2B5EF4-FFF2-40B4-BE49-F238E27FC236}">
                <a16:creationId xmlns:a16="http://schemas.microsoft.com/office/drawing/2014/main" id="{AEA460D6-A7D2-7698-70E0-C60F0B0B270B}"/>
              </a:ext>
            </a:extLst>
          </p:cNvPr>
          <p:cNvSpPr txBox="1"/>
          <p:nvPr/>
        </p:nvSpPr>
        <p:spPr>
          <a:xfrm>
            <a:off x="3169254" y="3174120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Willing to pay a premium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5;p22">
            <a:extLst>
              <a:ext uri="{FF2B5EF4-FFF2-40B4-BE49-F238E27FC236}">
                <a16:creationId xmlns:a16="http://schemas.microsoft.com/office/drawing/2014/main" id="{48373E1B-392B-C7E7-7E55-813BD2DCCB93}"/>
              </a:ext>
            </a:extLst>
          </p:cNvPr>
          <p:cNvSpPr txBox="1"/>
          <p:nvPr/>
        </p:nvSpPr>
        <p:spPr>
          <a:xfrm>
            <a:off x="3580193" y="3861533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84.5%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DB38AE-9AF7-A70D-D8BF-FD54817F6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686474"/>
              </p:ext>
            </p:extLst>
          </p:nvPr>
        </p:nvGraphicFramePr>
        <p:xfrm>
          <a:off x="5603550" y="1156266"/>
          <a:ext cx="3083250" cy="2340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1542;p22">
            <a:extLst>
              <a:ext uri="{FF2B5EF4-FFF2-40B4-BE49-F238E27FC236}">
                <a16:creationId xmlns:a16="http://schemas.microsoft.com/office/drawing/2014/main" id="{5F76E993-468D-713A-A1F2-00A15E0D27C1}"/>
              </a:ext>
            </a:extLst>
          </p:cNvPr>
          <p:cNvSpPr txBox="1"/>
          <p:nvPr/>
        </p:nvSpPr>
        <p:spPr>
          <a:xfrm>
            <a:off x="5953725" y="3167050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premium WTP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530;p22">
            <a:extLst>
              <a:ext uri="{FF2B5EF4-FFF2-40B4-BE49-F238E27FC236}">
                <a16:creationId xmlns:a16="http://schemas.microsoft.com/office/drawing/2014/main" id="{F17C65AB-F466-3B7F-7396-29DA4E092CC4}"/>
              </a:ext>
            </a:extLst>
          </p:cNvPr>
          <p:cNvSpPr/>
          <p:nvPr/>
        </p:nvSpPr>
        <p:spPr>
          <a:xfrm>
            <a:off x="6424443" y="3811091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" name="Google Shape;1546;p22">
            <a:extLst>
              <a:ext uri="{FF2B5EF4-FFF2-40B4-BE49-F238E27FC236}">
                <a16:creationId xmlns:a16="http://schemas.microsoft.com/office/drawing/2014/main" id="{7F1122EF-82E2-0A54-7182-3B14F21A8DC7}"/>
              </a:ext>
            </a:extLst>
          </p:cNvPr>
          <p:cNvSpPr txBox="1"/>
          <p:nvPr/>
        </p:nvSpPr>
        <p:spPr>
          <a:xfrm>
            <a:off x="6424556" y="3861529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6.7%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5738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HYPOTHESES TESTING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14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1FFB6D-12AE-F7F8-698E-FA0C72D5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1334"/>
              </p:ext>
            </p:extLst>
          </p:nvPr>
        </p:nvGraphicFramePr>
        <p:xfrm>
          <a:off x="814386" y="1157288"/>
          <a:ext cx="7515228" cy="3105727"/>
        </p:xfrm>
        <a:graphic>
          <a:graphicData uri="http://schemas.openxmlformats.org/drawingml/2006/table">
            <a:tbl>
              <a:tblPr firstRow="1" bandRow="1">
                <a:tableStyleId>{43466A0C-AB30-495F-B6AC-8DCEED688905}</a:tableStyleId>
              </a:tblPr>
              <a:tblGrid>
                <a:gridCol w="1457327">
                  <a:extLst>
                    <a:ext uri="{9D8B030D-6E8A-4147-A177-3AD203B41FA5}">
                      <a16:colId xmlns:a16="http://schemas.microsoft.com/office/drawing/2014/main" val="1212821643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109387136"/>
                    </a:ext>
                  </a:extLst>
                </a:gridCol>
                <a:gridCol w="2078832">
                  <a:extLst>
                    <a:ext uri="{9D8B030D-6E8A-4147-A177-3AD203B41FA5}">
                      <a16:colId xmlns:a16="http://schemas.microsoft.com/office/drawing/2014/main" val="246632041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6242140"/>
                    </a:ext>
                  </a:extLst>
                </a:gridCol>
              </a:tblGrid>
              <a:tr h="7858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Hypothesis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p-value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Validated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365213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0.054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809868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0.183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188602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0.000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4754"/>
                  </a:ext>
                </a:extLst>
              </a:tr>
            </a:tbl>
          </a:graphicData>
        </a:graphic>
      </p:graphicFrame>
      <p:sp>
        <p:nvSpPr>
          <p:cNvPr id="3" name="Google Shape;1527;p22">
            <a:extLst>
              <a:ext uri="{FF2B5EF4-FFF2-40B4-BE49-F238E27FC236}">
                <a16:creationId xmlns:a16="http://schemas.microsoft.com/office/drawing/2014/main" id="{806965FD-B9CA-7C30-AFB7-21801C8294C2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income identified as significant</a:t>
            </a:r>
          </a:p>
        </p:txBody>
      </p:sp>
    </p:spTree>
    <p:extLst>
      <p:ext uri="{BB962C8B-B14F-4D97-AF65-F5344CB8AC3E}">
        <p14:creationId xmlns:p14="http://schemas.microsoft.com/office/powerpoint/2010/main" val="415440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1FFB6D-12AE-F7F8-698E-FA0C72D5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8323"/>
              </p:ext>
            </p:extLst>
          </p:nvPr>
        </p:nvGraphicFramePr>
        <p:xfrm>
          <a:off x="814386" y="1157288"/>
          <a:ext cx="7515228" cy="3105727"/>
        </p:xfrm>
        <a:graphic>
          <a:graphicData uri="http://schemas.openxmlformats.org/drawingml/2006/table">
            <a:tbl>
              <a:tblPr firstRow="1" bandRow="1">
                <a:tableStyleId>{43466A0C-AB30-495F-B6AC-8DCEED688905}</a:tableStyleId>
              </a:tblPr>
              <a:tblGrid>
                <a:gridCol w="1457327">
                  <a:extLst>
                    <a:ext uri="{9D8B030D-6E8A-4147-A177-3AD203B41FA5}">
                      <a16:colId xmlns:a16="http://schemas.microsoft.com/office/drawing/2014/main" val="1212821643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109387136"/>
                    </a:ext>
                  </a:extLst>
                </a:gridCol>
                <a:gridCol w="2078832">
                  <a:extLst>
                    <a:ext uri="{9D8B030D-6E8A-4147-A177-3AD203B41FA5}">
                      <a16:colId xmlns:a16="http://schemas.microsoft.com/office/drawing/2014/main" val="246632041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6242140"/>
                    </a:ext>
                  </a:extLst>
                </a:gridCol>
              </a:tblGrid>
              <a:tr h="7858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Hypothesis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p-value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Validated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365213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0.054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809868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0.183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188602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0.000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4754"/>
                  </a:ext>
                </a:extLst>
              </a:tr>
            </a:tbl>
          </a:graphicData>
        </a:graphic>
      </p:graphicFrame>
      <p:sp>
        <p:nvSpPr>
          <p:cNvPr id="3" name="Google Shape;1527;p22">
            <a:extLst>
              <a:ext uri="{FF2B5EF4-FFF2-40B4-BE49-F238E27FC236}">
                <a16:creationId xmlns:a16="http://schemas.microsoft.com/office/drawing/2014/main" id="{806965FD-B9CA-7C30-AFB7-21801C8294C2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income identified as significant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BD14D-73D1-C164-A069-97C427AD6354}"/>
              </a:ext>
            </a:extLst>
          </p:cNvPr>
          <p:cNvSpPr/>
          <p:nvPr/>
        </p:nvSpPr>
        <p:spPr>
          <a:xfrm>
            <a:off x="814386" y="2707481"/>
            <a:ext cx="7515228" cy="757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9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7;p22">
            <a:extLst>
              <a:ext uri="{FF2B5EF4-FFF2-40B4-BE49-F238E27FC236}">
                <a16:creationId xmlns:a16="http://schemas.microsoft.com/office/drawing/2014/main" id="{D81ECBA4-C1FE-55FF-7995-94B3A59B57DC}"/>
              </a:ext>
            </a:extLst>
          </p:cNvPr>
          <p:cNvSpPr txBox="1">
            <a:spLocks/>
          </p:cNvSpPr>
          <p:nvPr/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age group 20-22 is the source of variation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5EF6DB5-A06B-9E2D-87FC-E24F303D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04038"/>
              </p:ext>
            </p:extLst>
          </p:nvPr>
        </p:nvGraphicFramePr>
        <p:xfrm>
          <a:off x="650081" y="1932787"/>
          <a:ext cx="7629524" cy="2073590"/>
        </p:xfrm>
        <a:graphic>
          <a:graphicData uri="http://schemas.openxmlformats.org/drawingml/2006/table">
            <a:tbl>
              <a:tblPr firstRow="1" bandRow="1">
                <a:tableStyleId>{43466A0C-AB30-495F-B6AC-8DCEED688905}</a:tableStyleId>
              </a:tblPr>
              <a:tblGrid>
                <a:gridCol w="1907381">
                  <a:extLst>
                    <a:ext uri="{9D8B030D-6E8A-4147-A177-3AD203B41FA5}">
                      <a16:colId xmlns:a16="http://schemas.microsoft.com/office/drawing/2014/main" val="2926226114"/>
                    </a:ext>
                  </a:extLst>
                </a:gridCol>
                <a:gridCol w="2571752">
                  <a:extLst>
                    <a:ext uri="{9D8B030D-6E8A-4147-A177-3AD203B41FA5}">
                      <a16:colId xmlns:a16="http://schemas.microsoft.com/office/drawing/2014/main" val="853044612"/>
                    </a:ext>
                  </a:extLst>
                </a:gridCol>
                <a:gridCol w="1243010">
                  <a:extLst>
                    <a:ext uri="{9D8B030D-6E8A-4147-A177-3AD203B41FA5}">
                      <a16:colId xmlns:a16="http://schemas.microsoft.com/office/drawing/2014/main" val="238884339"/>
                    </a:ext>
                  </a:extLst>
                </a:gridCol>
                <a:gridCol w="1907381">
                  <a:extLst>
                    <a:ext uri="{9D8B030D-6E8A-4147-A177-3AD203B41FA5}">
                      <a16:colId xmlns:a16="http://schemas.microsoft.com/office/drawing/2014/main" val="600923180"/>
                    </a:ext>
                  </a:extLst>
                </a:gridCol>
              </a:tblGrid>
              <a:tr h="4246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Age group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Mean premium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p-value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6A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Reject H0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409442"/>
                  </a:ext>
                </a:extLst>
              </a:tr>
              <a:tr h="549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20-22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23-26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2.59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0.005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460016"/>
                  </a:ext>
                </a:extLst>
              </a:tr>
              <a:tr h="549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23-26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26-30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4.58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0.877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281903"/>
                  </a:ext>
                </a:extLst>
              </a:tr>
              <a:tr h="549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20-22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26-30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2.59</a:t>
                      </a:r>
                    </a:p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0.003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3796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3511DE-0C9F-F7E8-4CAE-18B2A5746CA0}"/>
              </a:ext>
            </a:extLst>
          </p:cNvPr>
          <p:cNvSpPr txBox="1"/>
          <p:nvPr/>
        </p:nvSpPr>
        <p:spPr>
          <a:xfrm>
            <a:off x="650081" y="1312253"/>
            <a:ext cx="7629524" cy="307777"/>
          </a:xfrm>
          <a:prstGeom prst="rect">
            <a:avLst/>
          </a:prstGeom>
          <a:noFill/>
          <a:ln>
            <a:solidFill>
              <a:srgbClr val="FFC6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H0: Both age ranges have equal mean for the premium percentage they are willing to pay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2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CONTRIBUTIONS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DEFINITION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54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8" name="Google Shape;1678;p24"/>
          <p:cNvGrpSpPr/>
          <p:nvPr/>
        </p:nvGrpSpPr>
        <p:grpSpPr>
          <a:xfrm rot="5400000">
            <a:off x="5696237" y="675784"/>
            <a:ext cx="471535" cy="2906850"/>
            <a:chOff x="3763348" y="1402325"/>
            <a:chExt cx="471535" cy="2906850"/>
          </a:xfrm>
          <a:solidFill>
            <a:srgbClr val="B5B79B"/>
          </a:solidFill>
        </p:grpSpPr>
        <p:cxnSp>
          <p:nvCxnSpPr>
            <p:cNvPr id="1683" name="Google Shape;1683;p24"/>
            <p:cNvCxnSpPr>
              <a:cxnSpLocks/>
            </p:cNvCxnSpPr>
            <p:nvPr/>
          </p:nvCxnSpPr>
          <p:spPr>
            <a:xfrm rot="10800000" flipV="1">
              <a:off x="4234870" y="1402325"/>
              <a:ext cx="13" cy="2906850"/>
            </a:xfrm>
            <a:prstGeom prst="bentConnector3">
              <a:avLst>
                <a:gd name="adj1" fmla="val 1758561538"/>
              </a:avLst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24"/>
            <p:cNvCxnSpPr>
              <a:cxnSpLocks/>
            </p:cNvCxnSpPr>
            <p:nvPr/>
          </p:nvCxnSpPr>
          <p:spPr>
            <a:xfrm>
              <a:off x="3763348" y="2855750"/>
              <a:ext cx="2520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88" name="Google Shape;1688;p24"/>
          <p:cNvCxnSpPr>
            <a:cxnSpLocks/>
          </p:cNvCxnSpPr>
          <p:nvPr/>
        </p:nvCxnSpPr>
        <p:spPr>
          <a:xfrm>
            <a:off x="4478579" y="2342677"/>
            <a:ext cx="0" cy="163496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9" name="Google Shape;1689;p24"/>
          <p:cNvCxnSpPr>
            <a:cxnSpLocks/>
          </p:cNvCxnSpPr>
          <p:nvPr/>
        </p:nvCxnSpPr>
        <p:spPr>
          <a:xfrm>
            <a:off x="7384875" y="2145442"/>
            <a:ext cx="0" cy="177885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4" name="Google Shape;1694;p24"/>
          <p:cNvSpPr/>
          <p:nvPr/>
        </p:nvSpPr>
        <p:spPr>
          <a:xfrm>
            <a:off x="3277365" y="3543876"/>
            <a:ext cx="2387113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rgbClr val="B5B7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Pricing policy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695" name="Google Shape;1695;p24"/>
          <p:cNvSpPr/>
          <p:nvPr/>
        </p:nvSpPr>
        <p:spPr>
          <a:xfrm>
            <a:off x="6191319" y="3543876"/>
            <a:ext cx="2387113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rgbClr val="B5B7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Communication strategy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07" name="Google Shape;1707;p24"/>
          <p:cNvSpPr/>
          <p:nvPr/>
        </p:nvSpPr>
        <p:spPr>
          <a:xfrm>
            <a:off x="4871178" y="1409547"/>
            <a:ext cx="2121651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rgbClr val="FFC6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Managerial implication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708" name="Google Shape;1708;p24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study has both literature and managerial implications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1B297-4171-6C88-E3AB-0552C9BAC54A}"/>
              </a:ext>
            </a:extLst>
          </p:cNvPr>
          <p:cNvCxnSpPr>
            <a:cxnSpLocks/>
          </p:cNvCxnSpPr>
          <p:nvPr/>
        </p:nvCxnSpPr>
        <p:spPr>
          <a:xfrm>
            <a:off x="1593052" y="1883904"/>
            <a:ext cx="0" cy="2040396"/>
          </a:xfrm>
          <a:prstGeom prst="line">
            <a:avLst/>
          </a:prstGeom>
          <a:ln w="19050">
            <a:solidFill>
              <a:srgbClr val="664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1706;p24">
            <a:extLst>
              <a:ext uri="{FF2B5EF4-FFF2-40B4-BE49-F238E27FC236}">
                <a16:creationId xmlns:a16="http://schemas.microsoft.com/office/drawing/2014/main" id="{D0F39C6E-FFE6-B6A8-C6E0-BEF26873DBFB}"/>
              </a:ext>
            </a:extLst>
          </p:cNvPr>
          <p:cNvGrpSpPr/>
          <p:nvPr/>
        </p:nvGrpSpPr>
        <p:grpSpPr>
          <a:xfrm>
            <a:off x="592421" y="1451410"/>
            <a:ext cx="2176146" cy="510610"/>
            <a:chOff x="1718077" y="2746194"/>
            <a:chExt cx="2176146" cy="510610"/>
          </a:xfrm>
          <a:solidFill>
            <a:srgbClr val="FFC6A0"/>
          </a:solidFill>
        </p:grpSpPr>
        <p:sp>
          <p:nvSpPr>
            <p:cNvPr id="4" name="Google Shape;1687;p24">
              <a:extLst>
                <a:ext uri="{FF2B5EF4-FFF2-40B4-BE49-F238E27FC236}">
                  <a16:creationId xmlns:a16="http://schemas.microsoft.com/office/drawing/2014/main" id="{D353608D-EC29-4EC0-47A0-4A574EC46E31}"/>
                </a:ext>
              </a:extLst>
            </p:cNvPr>
            <p:cNvSpPr/>
            <p:nvPr/>
          </p:nvSpPr>
          <p:spPr>
            <a:xfrm>
              <a:off x="1772025" y="2840288"/>
              <a:ext cx="2031000" cy="338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1707;p24">
              <a:extLst>
                <a:ext uri="{FF2B5EF4-FFF2-40B4-BE49-F238E27FC236}">
                  <a16:creationId xmlns:a16="http://schemas.microsoft.com/office/drawing/2014/main" id="{5895F03B-0681-6872-052A-44E08AC09749}"/>
                </a:ext>
              </a:extLst>
            </p:cNvPr>
            <p:cNvSpPr/>
            <p:nvPr/>
          </p:nvSpPr>
          <p:spPr>
            <a:xfrm>
              <a:off x="1718077" y="2746194"/>
              <a:ext cx="2176146" cy="510610"/>
            </a:xfrm>
            <a:custGeom>
              <a:avLst/>
              <a:gdLst/>
              <a:ahLst/>
              <a:cxnLst/>
              <a:rect l="l" t="t" r="r" b="b"/>
              <a:pathLst>
                <a:path w="40258" h="29678" extrusionOk="0">
                  <a:moveTo>
                    <a:pt x="36470" y="992"/>
                  </a:moveTo>
                  <a:cubicBezTo>
                    <a:pt x="36245" y="947"/>
                    <a:pt x="36017" y="906"/>
                    <a:pt x="35785" y="885"/>
                  </a:cubicBezTo>
                  <a:cubicBezTo>
                    <a:pt x="34672" y="781"/>
                    <a:pt x="33549" y="716"/>
                    <a:pt x="32429" y="685"/>
                  </a:cubicBezTo>
                  <a:cubicBezTo>
                    <a:pt x="30887" y="644"/>
                    <a:pt x="29346" y="657"/>
                    <a:pt x="27808" y="644"/>
                  </a:cubicBezTo>
                  <a:cubicBezTo>
                    <a:pt x="27210" y="640"/>
                    <a:pt x="26612" y="644"/>
                    <a:pt x="26014" y="633"/>
                  </a:cubicBezTo>
                  <a:cubicBezTo>
                    <a:pt x="25308" y="623"/>
                    <a:pt x="24607" y="602"/>
                    <a:pt x="23906" y="561"/>
                  </a:cubicBezTo>
                  <a:cubicBezTo>
                    <a:pt x="22416" y="481"/>
                    <a:pt x="20926" y="432"/>
                    <a:pt x="19447" y="263"/>
                  </a:cubicBezTo>
                  <a:cubicBezTo>
                    <a:pt x="17984" y="97"/>
                    <a:pt x="16529" y="22"/>
                    <a:pt x="15064" y="11"/>
                  </a:cubicBezTo>
                  <a:cubicBezTo>
                    <a:pt x="13765" y="1"/>
                    <a:pt x="12468" y="94"/>
                    <a:pt x="11172" y="197"/>
                  </a:cubicBezTo>
                  <a:cubicBezTo>
                    <a:pt x="10630" y="250"/>
                    <a:pt x="10080" y="180"/>
                    <a:pt x="9534" y="204"/>
                  </a:cubicBezTo>
                  <a:cubicBezTo>
                    <a:pt x="8593" y="239"/>
                    <a:pt x="7657" y="183"/>
                    <a:pt x="6720" y="94"/>
                  </a:cubicBezTo>
                  <a:cubicBezTo>
                    <a:pt x="6565" y="76"/>
                    <a:pt x="6406" y="76"/>
                    <a:pt x="6254" y="94"/>
                  </a:cubicBezTo>
                  <a:cubicBezTo>
                    <a:pt x="5286" y="274"/>
                    <a:pt x="4318" y="453"/>
                    <a:pt x="3347" y="644"/>
                  </a:cubicBezTo>
                  <a:cubicBezTo>
                    <a:pt x="2666" y="771"/>
                    <a:pt x="2078" y="1072"/>
                    <a:pt x="1674" y="1697"/>
                  </a:cubicBezTo>
                  <a:cubicBezTo>
                    <a:pt x="1339" y="2212"/>
                    <a:pt x="958" y="2724"/>
                    <a:pt x="810" y="3343"/>
                  </a:cubicBezTo>
                  <a:cubicBezTo>
                    <a:pt x="647" y="4010"/>
                    <a:pt x="499" y="4683"/>
                    <a:pt x="513" y="5403"/>
                  </a:cubicBezTo>
                  <a:cubicBezTo>
                    <a:pt x="516" y="5790"/>
                    <a:pt x="447" y="6173"/>
                    <a:pt x="412" y="6564"/>
                  </a:cubicBezTo>
                  <a:cubicBezTo>
                    <a:pt x="350" y="7283"/>
                    <a:pt x="277" y="8006"/>
                    <a:pt x="232" y="8732"/>
                  </a:cubicBezTo>
                  <a:cubicBezTo>
                    <a:pt x="184" y="9429"/>
                    <a:pt x="170" y="10131"/>
                    <a:pt x="149" y="10826"/>
                  </a:cubicBezTo>
                  <a:cubicBezTo>
                    <a:pt x="119" y="11918"/>
                    <a:pt x="74" y="13010"/>
                    <a:pt x="63" y="14099"/>
                  </a:cubicBezTo>
                  <a:cubicBezTo>
                    <a:pt x="57" y="15534"/>
                    <a:pt x="122" y="16965"/>
                    <a:pt x="63" y="18385"/>
                  </a:cubicBezTo>
                  <a:cubicBezTo>
                    <a:pt x="1" y="19843"/>
                    <a:pt x="12" y="21292"/>
                    <a:pt x="132" y="22754"/>
                  </a:cubicBezTo>
                  <a:cubicBezTo>
                    <a:pt x="212" y="23735"/>
                    <a:pt x="364" y="24704"/>
                    <a:pt x="706" y="25637"/>
                  </a:cubicBezTo>
                  <a:cubicBezTo>
                    <a:pt x="1194" y="26961"/>
                    <a:pt x="2027" y="27883"/>
                    <a:pt x="3250" y="28422"/>
                  </a:cubicBezTo>
                  <a:cubicBezTo>
                    <a:pt x="3855" y="28689"/>
                    <a:pt x="4477" y="28875"/>
                    <a:pt x="5106" y="29006"/>
                  </a:cubicBezTo>
                  <a:cubicBezTo>
                    <a:pt x="5787" y="29145"/>
                    <a:pt x="6478" y="29221"/>
                    <a:pt x="7167" y="29259"/>
                  </a:cubicBezTo>
                  <a:cubicBezTo>
                    <a:pt x="8963" y="29352"/>
                    <a:pt x="10764" y="29394"/>
                    <a:pt x="12565" y="29480"/>
                  </a:cubicBezTo>
                  <a:cubicBezTo>
                    <a:pt x="14234" y="29570"/>
                    <a:pt x="15897" y="29601"/>
                    <a:pt x="17566" y="29560"/>
                  </a:cubicBezTo>
                  <a:cubicBezTo>
                    <a:pt x="18635" y="29532"/>
                    <a:pt x="19702" y="29560"/>
                    <a:pt x="20771" y="29587"/>
                  </a:cubicBezTo>
                  <a:cubicBezTo>
                    <a:pt x="22388" y="29619"/>
                    <a:pt x="24006" y="29677"/>
                    <a:pt x="25616" y="29546"/>
                  </a:cubicBezTo>
                  <a:cubicBezTo>
                    <a:pt x="25979" y="29518"/>
                    <a:pt x="26345" y="29504"/>
                    <a:pt x="26709" y="29528"/>
                  </a:cubicBezTo>
                  <a:cubicBezTo>
                    <a:pt x="26768" y="29532"/>
                    <a:pt x="26830" y="29539"/>
                    <a:pt x="26889" y="29549"/>
                  </a:cubicBezTo>
                  <a:cubicBezTo>
                    <a:pt x="27130" y="29601"/>
                    <a:pt x="31195" y="28986"/>
                    <a:pt x="31319" y="28979"/>
                  </a:cubicBezTo>
                  <a:cubicBezTo>
                    <a:pt x="32332" y="28913"/>
                    <a:pt x="33348" y="28840"/>
                    <a:pt x="34361" y="28782"/>
                  </a:cubicBezTo>
                  <a:cubicBezTo>
                    <a:pt x="35371" y="28713"/>
                    <a:pt x="36379" y="28592"/>
                    <a:pt x="37396" y="28616"/>
                  </a:cubicBezTo>
                  <a:cubicBezTo>
                    <a:pt x="37942" y="28630"/>
                    <a:pt x="38353" y="28478"/>
                    <a:pt x="38710" y="28097"/>
                  </a:cubicBezTo>
                  <a:cubicBezTo>
                    <a:pt x="38871" y="27921"/>
                    <a:pt x="39024" y="27731"/>
                    <a:pt x="39148" y="27527"/>
                  </a:cubicBezTo>
                  <a:cubicBezTo>
                    <a:pt x="39556" y="26836"/>
                    <a:pt x="39805" y="26096"/>
                    <a:pt x="39857" y="25267"/>
                  </a:cubicBezTo>
                  <a:cubicBezTo>
                    <a:pt x="39978" y="23365"/>
                    <a:pt x="40109" y="21478"/>
                    <a:pt x="40223" y="19574"/>
                  </a:cubicBezTo>
                  <a:cubicBezTo>
                    <a:pt x="40257" y="19018"/>
                    <a:pt x="40254" y="18461"/>
                    <a:pt x="40251" y="17898"/>
                  </a:cubicBezTo>
                  <a:cubicBezTo>
                    <a:pt x="40251" y="16467"/>
                    <a:pt x="40223" y="15043"/>
                    <a:pt x="40219" y="13615"/>
                  </a:cubicBezTo>
                  <a:cubicBezTo>
                    <a:pt x="40216" y="12270"/>
                    <a:pt x="40144" y="10926"/>
                    <a:pt x="40029" y="9585"/>
                  </a:cubicBezTo>
                  <a:cubicBezTo>
                    <a:pt x="39943" y="8603"/>
                    <a:pt x="39912" y="7625"/>
                    <a:pt x="39839" y="6644"/>
                  </a:cubicBezTo>
                  <a:cubicBezTo>
                    <a:pt x="39791" y="6031"/>
                    <a:pt x="39742" y="5413"/>
                    <a:pt x="39653" y="4801"/>
                  </a:cubicBezTo>
                  <a:cubicBezTo>
                    <a:pt x="39493" y="3758"/>
                    <a:pt x="39134" y="2790"/>
                    <a:pt x="38530" y="1922"/>
                  </a:cubicBezTo>
                  <a:cubicBezTo>
                    <a:pt x="38287" y="1580"/>
                    <a:pt x="38011" y="1317"/>
                    <a:pt x="37606" y="1234"/>
                  </a:cubicBezTo>
                  <a:cubicBezTo>
                    <a:pt x="37596" y="1234"/>
                    <a:pt x="37582" y="1231"/>
                    <a:pt x="37569" y="1228"/>
                  </a:cubicBezTo>
                  <a:cubicBezTo>
                    <a:pt x="37499" y="1217"/>
                    <a:pt x="37430" y="1204"/>
                    <a:pt x="37362" y="1189"/>
                  </a:cubicBezTo>
                  <a:cubicBezTo>
                    <a:pt x="37064" y="1127"/>
                    <a:pt x="36767" y="1054"/>
                    <a:pt x="36470" y="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 SemiBold"/>
                </a:rPr>
                <a:t>Theoretical implication</a:t>
              </a:r>
              <a:endParaRPr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endParaRPr>
            </a:p>
          </p:txBody>
        </p:sp>
      </p:grpSp>
      <p:sp>
        <p:nvSpPr>
          <p:cNvPr id="20" name="Google Shape;1696;p24">
            <a:extLst>
              <a:ext uri="{FF2B5EF4-FFF2-40B4-BE49-F238E27FC236}">
                <a16:creationId xmlns:a16="http://schemas.microsoft.com/office/drawing/2014/main" id="{2675747A-45F3-187A-6F3D-B1C8D813F914}"/>
              </a:ext>
            </a:extLst>
          </p:cNvPr>
          <p:cNvSpPr/>
          <p:nvPr/>
        </p:nvSpPr>
        <p:spPr>
          <a:xfrm>
            <a:off x="592420" y="3543876"/>
            <a:ext cx="2176147" cy="5106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rgbClr val="B5B7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Insight expansion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LIMITATIONS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42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27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Further studies can address the limitations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2165;p30">
            <a:extLst>
              <a:ext uri="{FF2B5EF4-FFF2-40B4-BE49-F238E27FC236}">
                <a16:creationId xmlns:a16="http://schemas.microsoft.com/office/drawing/2014/main" id="{1873028F-CC31-6A32-A26F-7D23B3F373E7}"/>
              </a:ext>
            </a:extLst>
          </p:cNvPr>
          <p:cNvSpPr/>
          <p:nvPr/>
        </p:nvSpPr>
        <p:spPr>
          <a:xfrm>
            <a:off x="2756081" y="2113789"/>
            <a:ext cx="4630557" cy="44902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sample size for a heterogenous market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2166;p30">
            <a:extLst>
              <a:ext uri="{FF2B5EF4-FFF2-40B4-BE49-F238E27FC236}">
                <a16:creationId xmlns:a16="http://schemas.microsoft.com/office/drawing/2014/main" id="{C343EFC6-B513-3D1F-6565-9429F8AE6CBE}"/>
              </a:ext>
            </a:extLst>
          </p:cNvPr>
          <p:cNvSpPr/>
          <p:nvPr/>
        </p:nvSpPr>
        <p:spPr>
          <a:xfrm>
            <a:off x="2756081" y="2757269"/>
            <a:ext cx="4630557" cy="44902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Convenience sampling drawbacks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2167;p30">
            <a:extLst>
              <a:ext uri="{FF2B5EF4-FFF2-40B4-BE49-F238E27FC236}">
                <a16:creationId xmlns:a16="http://schemas.microsoft.com/office/drawing/2014/main" id="{2935AF0F-C26C-0A94-FD9F-4A39BAFB1185}"/>
              </a:ext>
            </a:extLst>
          </p:cNvPr>
          <p:cNvSpPr/>
          <p:nvPr/>
        </p:nvSpPr>
        <p:spPr>
          <a:xfrm>
            <a:off x="2756081" y="1470310"/>
            <a:ext cx="4630557" cy="44902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Hypothetical bias from CBC analysis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Google Shape;2171;p30">
            <a:extLst>
              <a:ext uri="{FF2B5EF4-FFF2-40B4-BE49-F238E27FC236}">
                <a16:creationId xmlns:a16="http://schemas.microsoft.com/office/drawing/2014/main" id="{669BDE79-1ABD-5BA7-3AC9-880935081782}"/>
              </a:ext>
            </a:extLst>
          </p:cNvPr>
          <p:cNvSpPr/>
          <p:nvPr/>
        </p:nvSpPr>
        <p:spPr>
          <a:xfrm>
            <a:off x="2756081" y="3400747"/>
            <a:ext cx="4630557" cy="44902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Unexplained regression model variance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" name="Google Shape;1698;p24">
            <a:extLst>
              <a:ext uri="{FF2B5EF4-FFF2-40B4-BE49-F238E27FC236}">
                <a16:creationId xmlns:a16="http://schemas.microsoft.com/office/drawing/2014/main" id="{6A37F623-E237-AB2B-35C9-8F8386D9730C}"/>
              </a:ext>
            </a:extLst>
          </p:cNvPr>
          <p:cNvGrpSpPr/>
          <p:nvPr/>
        </p:nvGrpSpPr>
        <p:grpSpPr>
          <a:xfrm>
            <a:off x="2050250" y="1474244"/>
            <a:ext cx="550069" cy="449028"/>
            <a:chOff x="4199022" y="1273493"/>
            <a:chExt cx="606423" cy="549095"/>
          </a:xfrm>
        </p:grpSpPr>
        <p:sp>
          <p:nvSpPr>
            <p:cNvPr id="7" name="Google Shape;1684;p24">
              <a:extLst>
                <a:ext uri="{FF2B5EF4-FFF2-40B4-BE49-F238E27FC236}">
                  <a16:creationId xmlns:a16="http://schemas.microsoft.com/office/drawing/2014/main" id="{BDE6490A-A8C8-5299-667C-02A6C6526B0E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9;p24">
              <a:extLst>
                <a:ext uri="{FF2B5EF4-FFF2-40B4-BE49-F238E27FC236}">
                  <a16:creationId xmlns:a16="http://schemas.microsoft.com/office/drawing/2014/main" id="{42AAFAA9-F8B4-D430-2047-E5B47730471B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" name="Google Shape;1700;p24">
            <a:extLst>
              <a:ext uri="{FF2B5EF4-FFF2-40B4-BE49-F238E27FC236}">
                <a16:creationId xmlns:a16="http://schemas.microsoft.com/office/drawing/2014/main" id="{EE7F8E9F-5EC9-5CF2-2336-3C1A740A6ED4}"/>
              </a:ext>
            </a:extLst>
          </p:cNvPr>
          <p:cNvGrpSpPr/>
          <p:nvPr/>
        </p:nvGrpSpPr>
        <p:grpSpPr>
          <a:xfrm>
            <a:off x="2050258" y="2113792"/>
            <a:ext cx="550069" cy="495972"/>
            <a:chOff x="4199022" y="2185012"/>
            <a:chExt cx="606423" cy="606501"/>
          </a:xfrm>
        </p:grpSpPr>
        <p:sp>
          <p:nvSpPr>
            <p:cNvPr id="10" name="Google Shape;1680;p24">
              <a:extLst>
                <a:ext uri="{FF2B5EF4-FFF2-40B4-BE49-F238E27FC236}">
                  <a16:creationId xmlns:a16="http://schemas.microsoft.com/office/drawing/2014/main" id="{EBB21573-FCF1-D6CE-1D3E-F14939EF54EE}"/>
                </a:ext>
              </a:extLst>
            </p:cNvPr>
            <p:cNvSpPr/>
            <p:nvPr/>
          </p:nvSpPr>
          <p:spPr>
            <a:xfrm>
              <a:off x="4227725" y="22425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1;p24">
              <a:extLst>
                <a:ext uri="{FF2B5EF4-FFF2-40B4-BE49-F238E27FC236}">
                  <a16:creationId xmlns:a16="http://schemas.microsoft.com/office/drawing/2014/main" id="{05EEF636-A632-E083-D4FC-21A049F37751}"/>
                </a:ext>
              </a:extLst>
            </p:cNvPr>
            <p:cNvSpPr/>
            <p:nvPr/>
          </p:nvSpPr>
          <p:spPr>
            <a:xfrm>
              <a:off x="4199022" y="2185012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702;p24">
            <a:extLst>
              <a:ext uri="{FF2B5EF4-FFF2-40B4-BE49-F238E27FC236}">
                <a16:creationId xmlns:a16="http://schemas.microsoft.com/office/drawing/2014/main" id="{3F0237A0-55D5-BD33-37B3-893C5988B8F0}"/>
              </a:ext>
            </a:extLst>
          </p:cNvPr>
          <p:cNvGrpSpPr/>
          <p:nvPr/>
        </p:nvGrpSpPr>
        <p:grpSpPr>
          <a:xfrm>
            <a:off x="2050250" y="2757269"/>
            <a:ext cx="550069" cy="888895"/>
            <a:chOff x="4199022" y="2680125"/>
            <a:chExt cx="606423" cy="1086988"/>
          </a:xfrm>
        </p:grpSpPr>
        <p:sp>
          <p:nvSpPr>
            <p:cNvPr id="13" name="Google Shape;1682;p24">
              <a:extLst>
                <a:ext uri="{FF2B5EF4-FFF2-40B4-BE49-F238E27FC236}">
                  <a16:creationId xmlns:a16="http://schemas.microsoft.com/office/drawing/2014/main" id="{1EFCD325-A212-1747-05AE-CA675DA8678C}"/>
                </a:ext>
              </a:extLst>
            </p:cNvPr>
            <p:cNvSpPr/>
            <p:nvPr/>
          </p:nvSpPr>
          <p:spPr>
            <a:xfrm>
              <a:off x="4227725" y="3218113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3;p24">
              <a:extLst>
                <a:ext uri="{FF2B5EF4-FFF2-40B4-BE49-F238E27FC236}">
                  <a16:creationId xmlns:a16="http://schemas.microsoft.com/office/drawing/2014/main" id="{0845AB64-D0F5-5340-9DA5-6B519EE758C5}"/>
                </a:ext>
              </a:extLst>
            </p:cNvPr>
            <p:cNvSpPr/>
            <p:nvPr/>
          </p:nvSpPr>
          <p:spPr>
            <a:xfrm>
              <a:off x="4199022" y="2680125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" name="Google Shape;1704;p24">
            <a:extLst>
              <a:ext uri="{FF2B5EF4-FFF2-40B4-BE49-F238E27FC236}">
                <a16:creationId xmlns:a16="http://schemas.microsoft.com/office/drawing/2014/main" id="{57E77B13-627D-1CA6-6A9C-1E3673C57EB3}"/>
              </a:ext>
            </a:extLst>
          </p:cNvPr>
          <p:cNvGrpSpPr/>
          <p:nvPr/>
        </p:nvGrpSpPr>
        <p:grpSpPr>
          <a:xfrm>
            <a:off x="2050258" y="3372195"/>
            <a:ext cx="550069" cy="477583"/>
            <a:chOff x="4199022" y="4180438"/>
            <a:chExt cx="606423" cy="584013"/>
          </a:xfrm>
        </p:grpSpPr>
        <p:sp>
          <p:nvSpPr>
            <p:cNvPr id="16" name="Google Shape;1685;p24">
              <a:extLst>
                <a:ext uri="{FF2B5EF4-FFF2-40B4-BE49-F238E27FC236}">
                  <a16:creationId xmlns:a16="http://schemas.microsoft.com/office/drawing/2014/main" id="{3566C357-FAB2-6D07-FBC6-B4ED23BD71AB}"/>
                </a:ext>
              </a:extLst>
            </p:cNvPr>
            <p:cNvSpPr/>
            <p:nvPr/>
          </p:nvSpPr>
          <p:spPr>
            <a:xfrm>
              <a:off x="4227725" y="418043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5;p24">
              <a:extLst>
                <a:ext uri="{FF2B5EF4-FFF2-40B4-BE49-F238E27FC236}">
                  <a16:creationId xmlns:a16="http://schemas.microsoft.com/office/drawing/2014/main" id="{6087C3A4-A81B-815B-E4AE-9715577EF71D}"/>
                </a:ext>
              </a:extLst>
            </p:cNvPr>
            <p:cNvSpPr/>
            <p:nvPr/>
          </p:nvSpPr>
          <p:spPr>
            <a:xfrm>
              <a:off x="4199022" y="4215361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1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5">
            <a:extLst>
              <a:ext uri="{FF2B5EF4-FFF2-40B4-BE49-F238E27FC236}">
                <a16:creationId xmlns:a16="http://schemas.microsoft.com/office/drawing/2014/main" id="{B8D20703-0D68-B9AE-FCE4-2475FC0B2BA4}"/>
              </a:ext>
            </a:extLst>
          </p:cNvPr>
          <p:cNvSpPr txBox="1">
            <a:spLocks/>
          </p:cNvSpPr>
          <p:nvPr/>
        </p:nvSpPr>
        <p:spPr>
          <a:xfrm>
            <a:off x="2449302" y="1685801"/>
            <a:ext cx="4130091" cy="1640100"/>
          </a:xfrm>
          <a:prstGeom prst="rect">
            <a:avLst/>
          </a:prstGeom>
          <a:ln w="19050"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sz="1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</a:t>
            </a:r>
            <a:endParaRPr lang="en-US" sz="18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1684;p24">
            <a:extLst>
              <a:ext uri="{FF2B5EF4-FFF2-40B4-BE49-F238E27FC236}">
                <a16:creationId xmlns:a16="http://schemas.microsoft.com/office/drawing/2014/main" id="{CB379D1A-59EE-4AF9-0491-1AABA70D60AE}"/>
              </a:ext>
            </a:extLst>
          </p:cNvPr>
          <p:cNvSpPr/>
          <p:nvPr/>
        </p:nvSpPr>
        <p:spPr>
          <a:xfrm>
            <a:off x="2779210" y="1262937"/>
            <a:ext cx="549000" cy="54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Consumers in India want sustainable products but are price sensitive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2885873" y="2069766"/>
            <a:ext cx="3156848" cy="3919243"/>
            <a:chOff x="2693151" y="1583365"/>
            <a:chExt cx="3691356" cy="4582837"/>
          </a:xfrm>
        </p:grpSpPr>
        <p:sp>
          <p:nvSpPr>
            <p:cNvPr id="184" name="Google Shape;184;p16"/>
            <p:cNvSpPr/>
            <p:nvPr/>
          </p:nvSpPr>
          <p:spPr>
            <a:xfrm>
              <a:off x="4767157" y="3108270"/>
              <a:ext cx="870644" cy="517200"/>
            </a:xfrm>
            <a:custGeom>
              <a:avLst/>
              <a:gdLst/>
              <a:ahLst/>
              <a:cxnLst/>
              <a:rect l="l" t="t" r="r" b="b"/>
              <a:pathLst>
                <a:path w="8774" h="5212" extrusionOk="0">
                  <a:moveTo>
                    <a:pt x="8735" y="1"/>
                  </a:moveTo>
                  <a:cubicBezTo>
                    <a:pt x="8725" y="1"/>
                    <a:pt x="8716" y="5"/>
                    <a:pt x="8711" y="16"/>
                  </a:cubicBezTo>
                  <a:cubicBezTo>
                    <a:pt x="8638" y="174"/>
                    <a:pt x="8563" y="334"/>
                    <a:pt x="8487" y="494"/>
                  </a:cubicBezTo>
                  <a:lnTo>
                    <a:pt x="8487" y="494"/>
                  </a:lnTo>
                  <a:cubicBezTo>
                    <a:pt x="7894" y="1431"/>
                    <a:pt x="6620" y="1834"/>
                    <a:pt x="5580" y="1991"/>
                  </a:cubicBezTo>
                  <a:cubicBezTo>
                    <a:pt x="4858" y="2100"/>
                    <a:pt x="4125" y="2037"/>
                    <a:pt x="3405" y="2147"/>
                  </a:cubicBezTo>
                  <a:cubicBezTo>
                    <a:pt x="2783" y="2241"/>
                    <a:pt x="2231" y="2516"/>
                    <a:pt x="1750" y="2916"/>
                  </a:cubicBezTo>
                  <a:cubicBezTo>
                    <a:pt x="1217" y="3362"/>
                    <a:pt x="790" y="3913"/>
                    <a:pt x="377" y="4467"/>
                  </a:cubicBezTo>
                  <a:cubicBezTo>
                    <a:pt x="375" y="4468"/>
                    <a:pt x="377" y="4471"/>
                    <a:pt x="379" y="4471"/>
                  </a:cubicBezTo>
                  <a:cubicBezTo>
                    <a:pt x="380" y="4471"/>
                    <a:pt x="381" y="4470"/>
                    <a:pt x="381" y="4470"/>
                  </a:cubicBezTo>
                  <a:cubicBezTo>
                    <a:pt x="781" y="3976"/>
                    <a:pt x="1185" y="3475"/>
                    <a:pt x="1667" y="3058"/>
                  </a:cubicBezTo>
                  <a:cubicBezTo>
                    <a:pt x="2201" y="2595"/>
                    <a:pt x="2814" y="2283"/>
                    <a:pt x="3520" y="2194"/>
                  </a:cubicBezTo>
                  <a:cubicBezTo>
                    <a:pt x="4247" y="2103"/>
                    <a:pt x="4981" y="2157"/>
                    <a:pt x="5707" y="2036"/>
                  </a:cubicBezTo>
                  <a:cubicBezTo>
                    <a:pt x="6347" y="1929"/>
                    <a:pt x="6989" y="1742"/>
                    <a:pt x="7555" y="1419"/>
                  </a:cubicBezTo>
                  <a:cubicBezTo>
                    <a:pt x="7853" y="1247"/>
                    <a:pt x="8130" y="1033"/>
                    <a:pt x="8351" y="775"/>
                  </a:cubicBezTo>
                  <a:lnTo>
                    <a:pt x="8351" y="775"/>
                  </a:lnTo>
                  <a:cubicBezTo>
                    <a:pt x="7800" y="1893"/>
                    <a:pt x="7137" y="2986"/>
                    <a:pt x="6046" y="3637"/>
                  </a:cubicBezTo>
                  <a:cubicBezTo>
                    <a:pt x="5732" y="3825"/>
                    <a:pt x="5394" y="3971"/>
                    <a:pt x="5037" y="4053"/>
                  </a:cubicBezTo>
                  <a:cubicBezTo>
                    <a:pt x="4699" y="4131"/>
                    <a:pt x="4352" y="4152"/>
                    <a:pt x="4006" y="4152"/>
                  </a:cubicBezTo>
                  <a:cubicBezTo>
                    <a:pt x="3936" y="4152"/>
                    <a:pt x="3866" y="4152"/>
                    <a:pt x="3797" y="4150"/>
                  </a:cubicBezTo>
                  <a:cubicBezTo>
                    <a:pt x="3391" y="4141"/>
                    <a:pt x="2983" y="4111"/>
                    <a:pt x="2576" y="4111"/>
                  </a:cubicBezTo>
                  <a:cubicBezTo>
                    <a:pt x="2256" y="4111"/>
                    <a:pt x="1938" y="4130"/>
                    <a:pt x="1621" y="4192"/>
                  </a:cubicBezTo>
                  <a:cubicBezTo>
                    <a:pt x="984" y="4318"/>
                    <a:pt x="363" y="4613"/>
                    <a:pt x="11" y="5180"/>
                  </a:cubicBezTo>
                  <a:cubicBezTo>
                    <a:pt x="1" y="5196"/>
                    <a:pt x="16" y="5212"/>
                    <a:pt x="31" y="5212"/>
                  </a:cubicBezTo>
                  <a:cubicBezTo>
                    <a:pt x="37" y="5212"/>
                    <a:pt x="44" y="5209"/>
                    <a:pt x="49" y="5201"/>
                  </a:cubicBezTo>
                  <a:cubicBezTo>
                    <a:pt x="609" y="4300"/>
                    <a:pt x="1640" y="4159"/>
                    <a:pt x="2648" y="4159"/>
                  </a:cubicBezTo>
                  <a:cubicBezTo>
                    <a:pt x="3095" y="4159"/>
                    <a:pt x="3538" y="4187"/>
                    <a:pt x="3934" y="4189"/>
                  </a:cubicBezTo>
                  <a:cubicBezTo>
                    <a:pt x="3944" y="4189"/>
                    <a:pt x="3954" y="4189"/>
                    <a:pt x="3964" y="4189"/>
                  </a:cubicBezTo>
                  <a:cubicBezTo>
                    <a:pt x="4680" y="4189"/>
                    <a:pt x="5383" y="4076"/>
                    <a:pt x="6010" y="3712"/>
                  </a:cubicBezTo>
                  <a:cubicBezTo>
                    <a:pt x="6596" y="3372"/>
                    <a:pt x="7086" y="2881"/>
                    <a:pt x="7488" y="2340"/>
                  </a:cubicBezTo>
                  <a:cubicBezTo>
                    <a:pt x="7906" y="1779"/>
                    <a:pt x="8229" y="1160"/>
                    <a:pt x="8532" y="533"/>
                  </a:cubicBezTo>
                  <a:lnTo>
                    <a:pt x="8532" y="533"/>
                  </a:lnTo>
                  <a:cubicBezTo>
                    <a:pt x="8630" y="381"/>
                    <a:pt x="8710" y="217"/>
                    <a:pt x="8767" y="40"/>
                  </a:cubicBezTo>
                  <a:cubicBezTo>
                    <a:pt x="8774" y="18"/>
                    <a:pt x="8754" y="1"/>
                    <a:pt x="873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794049" y="3168405"/>
              <a:ext cx="808725" cy="415784"/>
            </a:xfrm>
            <a:custGeom>
              <a:avLst/>
              <a:gdLst/>
              <a:ahLst/>
              <a:cxnLst/>
              <a:rect l="l" t="t" r="r" b="b"/>
              <a:pathLst>
                <a:path w="8150" h="4190" extrusionOk="0">
                  <a:moveTo>
                    <a:pt x="8132" y="0"/>
                  </a:moveTo>
                  <a:cubicBezTo>
                    <a:pt x="8130" y="0"/>
                    <a:pt x="8127" y="1"/>
                    <a:pt x="8125" y="3"/>
                  </a:cubicBezTo>
                  <a:cubicBezTo>
                    <a:pt x="7652" y="511"/>
                    <a:pt x="7292" y="1138"/>
                    <a:pt x="6755" y="1584"/>
                  </a:cubicBezTo>
                  <a:cubicBezTo>
                    <a:pt x="6261" y="1993"/>
                    <a:pt x="5620" y="2145"/>
                    <a:pt x="4996" y="2214"/>
                  </a:cubicBezTo>
                  <a:cubicBezTo>
                    <a:pt x="4411" y="2279"/>
                    <a:pt x="3820" y="2284"/>
                    <a:pt x="3237" y="2376"/>
                  </a:cubicBezTo>
                  <a:cubicBezTo>
                    <a:pt x="2657" y="2470"/>
                    <a:pt x="2094" y="2657"/>
                    <a:pt x="1574" y="2932"/>
                  </a:cubicBezTo>
                  <a:cubicBezTo>
                    <a:pt x="979" y="3245"/>
                    <a:pt x="438" y="3667"/>
                    <a:pt x="3" y="4180"/>
                  </a:cubicBezTo>
                  <a:cubicBezTo>
                    <a:pt x="0" y="4184"/>
                    <a:pt x="4" y="4190"/>
                    <a:pt x="7" y="4190"/>
                  </a:cubicBezTo>
                  <a:cubicBezTo>
                    <a:pt x="9" y="4190"/>
                    <a:pt x="10" y="4189"/>
                    <a:pt x="11" y="4188"/>
                  </a:cubicBezTo>
                  <a:cubicBezTo>
                    <a:pt x="854" y="3258"/>
                    <a:pt x="1981" y="2617"/>
                    <a:pt x="3227" y="2423"/>
                  </a:cubicBezTo>
                  <a:cubicBezTo>
                    <a:pt x="4366" y="2246"/>
                    <a:pt x="5681" y="2432"/>
                    <a:pt x="6664" y="1708"/>
                  </a:cubicBezTo>
                  <a:cubicBezTo>
                    <a:pt x="6952" y="1495"/>
                    <a:pt x="7181" y="1215"/>
                    <a:pt x="7405" y="938"/>
                  </a:cubicBezTo>
                  <a:cubicBezTo>
                    <a:pt x="7652" y="634"/>
                    <a:pt x="7918" y="338"/>
                    <a:pt x="8144" y="18"/>
                  </a:cubicBezTo>
                  <a:cubicBezTo>
                    <a:pt x="8150" y="10"/>
                    <a:pt x="8141" y="0"/>
                    <a:pt x="8132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816177" y="3197580"/>
              <a:ext cx="762086" cy="375893"/>
            </a:xfrm>
            <a:custGeom>
              <a:avLst/>
              <a:gdLst/>
              <a:ahLst/>
              <a:cxnLst/>
              <a:rect l="l" t="t" r="r" b="b"/>
              <a:pathLst>
                <a:path w="7680" h="3788" extrusionOk="0">
                  <a:moveTo>
                    <a:pt x="7657" y="0"/>
                  </a:moveTo>
                  <a:cubicBezTo>
                    <a:pt x="7652" y="0"/>
                    <a:pt x="7647" y="2"/>
                    <a:pt x="7644" y="7"/>
                  </a:cubicBezTo>
                  <a:cubicBezTo>
                    <a:pt x="7266" y="538"/>
                    <a:pt x="6840" y="1034"/>
                    <a:pt x="6374" y="1489"/>
                  </a:cubicBezTo>
                  <a:cubicBezTo>
                    <a:pt x="5914" y="1938"/>
                    <a:pt x="5410" y="2324"/>
                    <a:pt x="4786" y="2511"/>
                  </a:cubicBezTo>
                  <a:cubicBezTo>
                    <a:pt x="3691" y="2841"/>
                    <a:pt x="2520" y="2664"/>
                    <a:pt x="1416" y="2953"/>
                  </a:cubicBezTo>
                  <a:cubicBezTo>
                    <a:pt x="881" y="3093"/>
                    <a:pt x="371" y="3340"/>
                    <a:pt x="8" y="3768"/>
                  </a:cubicBezTo>
                  <a:cubicBezTo>
                    <a:pt x="1" y="3776"/>
                    <a:pt x="8" y="3787"/>
                    <a:pt x="17" y="3787"/>
                  </a:cubicBezTo>
                  <a:cubicBezTo>
                    <a:pt x="19" y="3787"/>
                    <a:pt x="22" y="3786"/>
                    <a:pt x="24" y="3784"/>
                  </a:cubicBezTo>
                  <a:cubicBezTo>
                    <a:pt x="803" y="2924"/>
                    <a:pt x="2027" y="2848"/>
                    <a:pt x="3109" y="2787"/>
                  </a:cubicBezTo>
                  <a:cubicBezTo>
                    <a:pt x="3685" y="2755"/>
                    <a:pt x="4267" y="2717"/>
                    <a:pt x="4821" y="2547"/>
                  </a:cubicBezTo>
                  <a:cubicBezTo>
                    <a:pt x="5394" y="2370"/>
                    <a:pt x="5855" y="2031"/>
                    <a:pt x="6282" y="1621"/>
                  </a:cubicBezTo>
                  <a:cubicBezTo>
                    <a:pt x="6791" y="1130"/>
                    <a:pt x="7256" y="596"/>
                    <a:pt x="7671" y="23"/>
                  </a:cubicBezTo>
                  <a:cubicBezTo>
                    <a:pt x="7679" y="11"/>
                    <a:pt x="7668" y="0"/>
                    <a:pt x="765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836420" y="3159177"/>
              <a:ext cx="761094" cy="385022"/>
            </a:xfrm>
            <a:custGeom>
              <a:avLst/>
              <a:gdLst/>
              <a:ahLst/>
              <a:cxnLst/>
              <a:rect l="l" t="t" r="r" b="b"/>
              <a:pathLst>
                <a:path w="7670" h="3880" extrusionOk="0">
                  <a:moveTo>
                    <a:pt x="7660" y="1"/>
                  </a:moveTo>
                  <a:cubicBezTo>
                    <a:pt x="7658" y="1"/>
                    <a:pt x="7656" y="1"/>
                    <a:pt x="7655" y="2"/>
                  </a:cubicBezTo>
                  <a:cubicBezTo>
                    <a:pt x="7224" y="445"/>
                    <a:pt x="6861" y="940"/>
                    <a:pt x="6350" y="1301"/>
                  </a:cubicBezTo>
                  <a:cubicBezTo>
                    <a:pt x="5795" y="1694"/>
                    <a:pt x="5153" y="1827"/>
                    <a:pt x="4489" y="1904"/>
                  </a:cubicBezTo>
                  <a:cubicBezTo>
                    <a:pt x="3386" y="2030"/>
                    <a:pt x="2285" y="2203"/>
                    <a:pt x="1301" y="2745"/>
                  </a:cubicBezTo>
                  <a:cubicBezTo>
                    <a:pt x="790" y="3026"/>
                    <a:pt x="337" y="3397"/>
                    <a:pt x="2" y="3876"/>
                  </a:cubicBezTo>
                  <a:cubicBezTo>
                    <a:pt x="0" y="3877"/>
                    <a:pt x="2" y="3880"/>
                    <a:pt x="4" y="3880"/>
                  </a:cubicBezTo>
                  <a:cubicBezTo>
                    <a:pt x="5" y="3880"/>
                    <a:pt x="6" y="3880"/>
                    <a:pt x="6" y="3879"/>
                  </a:cubicBezTo>
                  <a:lnTo>
                    <a:pt x="7" y="3879"/>
                  </a:lnTo>
                  <a:cubicBezTo>
                    <a:pt x="711" y="2975"/>
                    <a:pt x="1753" y="2475"/>
                    <a:pt x="2844" y="2207"/>
                  </a:cubicBezTo>
                  <a:cubicBezTo>
                    <a:pt x="3421" y="2066"/>
                    <a:pt x="4005" y="2004"/>
                    <a:pt x="4592" y="1933"/>
                  </a:cubicBezTo>
                  <a:cubicBezTo>
                    <a:pt x="5205" y="1860"/>
                    <a:pt x="5797" y="1732"/>
                    <a:pt x="6317" y="1383"/>
                  </a:cubicBezTo>
                  <a:cubicBezTo>
                    <a:pt x="6842" y="1030"/>
                    <a:pt x="7307" y="529"/>
                    <a:pt x="7666" y="11"/>
                  </a:cubicBezTo>
                  <a:cubicBezTo>
                    <a:pt x="7669" y="6"/>
                    <a:pt x="7664" y="1"/>
                    <a:pt x="766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630517" y="1887314"/>
              <a:ext cx="400195" cy="852804"/>
            </a:xfrm>
            <a:custGeom>
              <a:avLst/>
              <a:gdLst/>
              <a:ahLst/>
              <a:cxnLst/>
              <a:rect l="l" t="t" r="r" b="b"/>
              <a:pathLst>
                <a:path w="4033" h="8594" extrusionOk="0">
                  <a:moveTo>
                    <a:pt x="7" y="0"/>
                  </a:moveTo>
                  <a:cubicBezTo>
                    <a:pt x="5" y="0"/>
                    <a:pt x="4" y="1"/>
                    <a:pt x="4" y="3"/>
                  </a:cubicBezTo>
                  <a:lnTo>
                    <a:pt x="5" y="5"/>
                  </a:lnTo>
                  <a:cubicBezTo>
                    <a:pt x="1" y="697"/>
                    <a:pt x="43" y="1410"/>
                    <a:pt x="288" y="2066"/>
                  </a:cubicBezTo>
                  <a:cubicBezTo>
                    <a:pt x="513" y="2665"/>
                    <a:pt x="915" y="3135"/>
                    <a:pt x="1405" y="3536"/>
                  </a:cubicBezTo>
                  <a:cubicBezTo>
                    <a:pt x="1893" y="3935"/>
                    <a:pt x="2434" y="4272"/>
                    <a:pt x="2882" y="4719"/>
                  </a:cubicBezTo>
                  <a:cubicBezTo>
                    <a:pt x="3362" y="5196"/>
                    <a:pt x="3669" y="5795"/>
                    <a:pt x="3737" y="6471"/>
                  </a:cubicBezTo>
                  <a:cubicBezTo>
                    <a:pt x="3811" y="7206"/>
                    <a:pt x="3614" y="7962"/>
                    <a:pt x="3152" y="8543"/>
                  </a:cubicBezTo>
                  <a:cubicBezTo>
                    <a:pt x="3135" y="8565"/>
                    <a:pt x="3154" y="8594"/>
                    <a:pt x="3175" y="8594"/>
                  </a:cubicBezTo>
                  <a:cubicBezTo>
                    <a:pt x="3181" y="8594"/>
                    <a:pt x="3187" y="8591"/>
                    <a:pt x="3193" y="8584"/>
                  </a:cubicBezTo>
                  <a:cubicBezTo>
                    <a:pt x="3965" y="7617"/>
                    <a:pt x="4032" y="6159"/>
                    <a:pt x="3323" y="5138"/>
                  </a:cubicBezTo>
                  <a:cubicBezTo>
                    <a:pt x="2576" y="4063"/>
                    <a:pt x="1185" y="3635"/>
                    <a:pt x="525" y="2484"/>
                  </a:cubicBezTo>
                  <a:cubicBezTo>
                    <a:pt x="96" y="1736"/>
                    <a:pt x="18" y="848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626449" y="1872131"/>
              <a:ext cx="532468" cy="788303"/>
            </a:xfrm>
            <a:custGeom>
              <a:avLst/>
              <a:gdLst/>
              <a:ahLst/>
              <a:cxnLst/>
              <a:rect l="l" t="t" r="r" b="b"/>
              <a:pathLst>
                <a:path w="5366" h="7944" extrusionOk="0">
                  <a:moveTo>
                    <a:pt x="2" y="0"/>
                  </a:moveTo>
                  <a:cubicBezTo>
                    <a:pt x="1" y="0"/>
                    <a:pt x="0" y="1"/>
                    <a:pt x="1" y="3"/>
                  </a:cubicBezTo>
                  <a:cubicBezTo>
                    <a:pt x="218" y="639"/>
                    <a:pt x="878" y="1009"/>
                    <a:pt x="1430" y="1321"/>
                  </a:cubicBezTo>
                  <a:cubicBezTo>
                    <a:pt x="2083" y="1689"/>
                    <a:pt x="2770" y="2001"/>
                    <a:pt x="3390" y="2425"/>
                  </a:cubicBezTo>
                  <a:cubicBezTo>
                    <a:pt x="3947" y="2806"/>
                    <a:pt x="4464" y="3287"/>
                    <a:pt x="4761" y="3902"/>
                  </a:cubicBezTo>
                  <a:cubicBezTo>
                    <a:pt x="5063" y="4532"/>
                    <a:pt x="5074" y="5242"/>
                    <a:pt x="4881" y="5905"/>
                  </a:cubicBezTo>
                  <a:cubicBezTo>
                    <a:pt x="4662" y="6660"/>
                    <a:pt x="4212" y="7333"/>
                    <a:pt x="3660" y="7886"/>
                  </a:cubicBezTo>
                  <a:cubicBezTo>
                    <a:pt x="3636" y="7910"/>
                    <a:pt x="3660" y="7944"/>
                    <a:pt x="3686" y="7944"/>
                  </a:cubicBezTo>
                  <a:cubicBezTo>
                    <a:pt x="3694" y="7944"/>
                    <a:pt x="3702" y="7941"/>
                    <a:pt x="3709" y="7934"/>
                  </a:cubicBezTo>
                  <a:cubicBezTo>
                    <a:pt x="4627" y="7024"/>
                    <a:pt x="5366" y="5679"/>
                    <a:pt x="5027" y="4354"/>
                  </a:cubicBezTo>
                  <a:cubicBezTo>
                    <a:pt x="4665" y="2946"/>
                    <a:pt x="3261" y="2209"/>
                    <a:pt x="2072" y="1599"/>
                  </a:cubicBezTo>
                  <a:cubicBezTo>
                    <a:pt x="1676" y="1394"/>
                    <a:pt x="1281" y="1188"/>
                    <a:pt x="908" y="946"/>
                  </a:cubicBezTo>
                  <a:cubicBezTo>
                    <a:pt x="538" y="708"/>
                    <a:pt x="175" y="419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635975" y="1887413"/>
              <a:ext cx="413194" cy="750098"/>
            </a:xfrm>
            <a:custGeom>
              <a:avLst/>
              <a:gdLst/>
              <a:ahLst/>
              <a:cxnLst/>
              <a:rect l="l" t="t" r="r" b="b"/>
              <a:pathLst>
                <a:path w="4164" h="7559" extrusionOk="0">
                  <a:moveTo>
                    <a:pt x="6" y="0"/>
                  </a:moveTo>
                  <a:cubicBezTo>
                    <a:pt x="3" y="0"/>
                    <a:pt x="1" y="2"/>
                    <a:pt x="1" y="6"/>
                  </a:cubicBezTo>
                  <a:lnTo>
                    <a:pt x="1" y="7"/>
                  </a:lnTo>
                  <a:cubicBezTo>
                    <a:pt x="188" y="1173"/>
                    <a:pt x="829" y="2151"/>
                    <a:pt x="1757" y="2866"/>
                  </a:cubicBezTo>
                  <a:cubicBezTo>
                    <a:pt x="2248" y="3246"/>
                    <a:pt x="2781" y="3587"/>
                    <a:pt x="3173" y="4078"/>
                  </a:cubicBezTo>
                  <a:cubicBezTo>
                    <a:pt x="3533" y="4530"/>
                    <a:pt x="3771" y="5078"/>
                    <a:pt x="3873" y="5647"/>
                  </a:cubicBezTo>
                  <a:cubicBezTo>
                    <a:pt x="3988" y="6281"/>
                    <a:pt x="3923" y="6920"/>
                    <a:pt x="3709" y="7525"/>
                  </a:cubicBezTo>
                  <a:cubicBezTo>
                    <a:pt x="3701" y="7546"/>
                    <a:pt x="3717" y="7559"/>
                    <a:pt x="3734" y="7559"/>
                  </a:cubicBezTo>
                  <a:cubicBezTo>
                    <a:pt x="3745" y="7559"/>
                    <a:pt x="3757" y="7553"/>
                    <a:pt x="3762" y="7540"/>
                  </a:cubicBezTo>
                  <a:cubicBezTo>
                    <a:pt x="4163" y="6541"/>
                    <a:pt x="4018" y="5342"/>
                    <a:pt x="3469" y="4426"/>
                  </a:cubicBezTo>
                  <a:cubicBezTo>
                    <a:pt x="3166" y="3921"/>
                    <a:pt x="2735" y="3540"/>
                    <a:pt x="2268" y="3190"/>
                  </a:cubicBezTo>
                  <a:cubicBezTo>
                    <a:pt x="1742" y="2796"/>
                    <a:pt x="1221" y="2416"/>
                    <a:pt x="824" y="1885"/>
                  </a:cubicBezTo>
                  <a:cubicBezTo>
                    <a:pt x="410" y="1330"/>
                    <a:pt x="131" y="686"/>
                    <a:pt x="10" y="4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649073" y="1913412"/>
              <a:ext cx="434925" cy="681231"/>
            </a:xfrm>
            <a:custGeom>
              <a:avLst/>
              <a:gdLst/>
              <a:ahLst/>
              <a:cxnLst/>
              <a:rect l="l" t="t" r="r" b="b"/>
              <a:pathLst>
                <a:path w="4383" h="6865" extrusionOk="0">
                  <a:moveTo>
                    <a:pt x="4" y="1"/>
                  </a:moveTo>
                  <a:cubicBezTo>
                    <a:pt x="2" y="1"/>
                    <a:pt x="0" y="2"/>
                    <a:pt x="1" y="5"/>
                  </a:cubicBezTo>
                  <a:cubicBezTo>
                    <a:pt x="242" y="1036"/>
                    <a:pt x="1000" y="1819"/>
                    <a:pt x="1816" y="2446"/>
                  </a:cubicBezTo>
                  <a:cubicBezTo>
                    <a:pt x="2701" y="3128"/>
                    <a:pt x="3879" y="3641"/>
                    <a:pt x="4105" y="4854"/>
                  </a:cubicBezTo>
                  <a:cubicBezTo>
                    <a:pt x="4230" y="5522"/>
                    <a:pt x="4078" y="6210"/>
                    <a:pt x="3813" y="6825"/>
                  </a:cubicBezTo>
                  <a:cubicBezTo>
                    <a:pt x="3804" y="6846"/>
                    <a:pt x="3822" y="6864"/>
                    <a:pt x="3838" y="6864"/>
                  </a:cubicBezTo>
                  <a:cubicBezTo>
                    <a:pt x="3845" y="6864"/>
                    <a:pt x="3852" y="6860"/>
                    <a:pt x="3857" y="6851"/>
                  </a:cubicBezTo>
                  <a:cubicBezTo>
                    <a:pt x="4293" y="5868"/>
                    <a:pt x="4383" y="4644"/>
                    <a:pt x="3628" y="3791"/>
                  </a:cubicBezTo>
                  <a:cubicBezTo>
                    <a:pt x="3258" y="3374"/>
                    <a:pt x="2770" y="3088"/>
                    <a:pt x="2315" y="2773"/>
                  </a:cubicBezTo>
                  <a:cubicBezTo>
                    <a:pt x="1844" y="2447"/>
                    <a:pt x="1385" y="2095"/>
                    <a:pt x="988" y="1680"/>
                  </a:cubicBezTo>
                  <a:cubicBezTo>
                    <a:pt x="533" y="1205"/>
                    <a:pt x="169" y="645"/>
                    <a:pt x="6" y="3"/>
                  </a:cubicBezTo>
                  <a:cubicBezTo>
                    <a:pt x="6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678148" y="1957372"/>
              <a:ext cx="416071" cy="652851"/>
            </a:xfrm>
            <a:custGeom>
              <a:avLst/>
              <a:gdLst/>
              <a:ahLst/>
              <a:cxnLst/>
              <a:rect l="l" t="t" r="r" b="b"/>
              <a:pathLst>
                <a:path w="4193" h="6579" extrusionOk="0">
                  <a:moveTo>
                    <a:pt x="4" y="1"/>
                  </a:moveTo>
                  <a:cubicBezTo>
                    <a:pt x="2" y="1"/>
                    <a:pt x="0" y="3"/>
                    <a:pt x="2" y="4"/>
                  </a:cubicBezTo>
                  <a:cubicBezTo>
                    <a:pt x="280" y="464"/>
                    <a:pt x="624" y="881"/>
                    <a:pt x="1023" y="1241"/>
                  </a:cubicBezTo>
                  <a:cubicBezTo>
                    <a:pt x="1410" y="1591"/>
                    <a:pt x="1844" y="1865"/>
                    <a:pt x="2300" y="2114"/>
                  </a:cubicBezTo>
                  <a:cubicBezTo>
                    <a:pt x="2732" y="2350"/>
                    <a:pt x="3183" y="2582"/>
                    <a:pt x="3533" y="2935"/>
                  </a:cubicBezTo>
                  <a:cubicBezTo>
                    <a:pt x="3956" y="3364"/>
                    <a:pt x="4101" y="3940"/>
                    <a:pt x="4134" y="4526"/>
                  </a:cubicBezTo>
                  <a:cubicBezTo>
                    <a:pt x="4173" y="5232"/>
                    <a:pt x="4029" y="5907"/>
                    <a:pt x="3769" y="6560"/>
                  </a:cubicBezTo>
                  <a:cubicBezTo>
                    <a:pt x="3765" y="6570"/>
                    <a:pt x="3775" y="6579"/>
                    <a:pt x="3785" y="6579"/>
                  </a:cubicBezTo>
                  <a:cubicBezTo>
                    <a:pt x="3790" y="6579"/>
                    <a:pt x="3794" y="6576"/>
                    <a:pt x="3797" y="6571"/>
                  </a:cubicBezTo>
                  <a:cubicBezTo>
                    <a:pt x="4052" y="6037"/>
                    <a:pt x="4173" y="5431"/>
                    <a:pt x="4183" y="4839"/>
                  </a:cubicBezTo>
                  <a:cubicBezTo>
                    <a:pt x="4192" y="4290"/>
                    <a:pt x="4125" y="3683"/>
                    <a:pt x="3814" y="3215"/>
                  </a:cubicBezTo>
                  <a:cubicBezTo>
                    <a:pt x="3550" y="2817"/>
                    <a:pt x="3144" y="2547"/>
                    <a:pt x="2734" y="2316"/>
                  </a:cubicBezTo>
                  <a:cubicBezTo>
                    <a:pt x="2264" y="2051"/>
                    <a:pt x="1781" y="1816"/>
                    <a:pt x="1350" y="1486"/>
                  </a:cubicBezTo>
                  <a:cubicBezTo>
                    <a:pt x="817" y="1075"/>
                    <a:pt x="362" y="573"/>
                    <a:pt x="6" y="2"/>
                  </a:cubicBezTo>
                  <a:cubicBezTo>
                    <a:pt x="5" y="1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28755" y="1971463"/>
              <a:ext cx="358220" cy="251654"/>
            </a:xfrm>
            <a:custGeom>
              <a:avLst/>
              <a:gdLst/>
              <a:ahLst/>
              <a:cxnLst/>
              <a:rect l="l" t="t" r="r" b="b"/>
              <a:pathLst>
                <a:path w="3610" h="2536" extrusionOk="0">
                  <a:moveTo>
                    <a:pt x="1" y="0"/>
                  </a:moveTo>
                  <a:lnTo>
                    <a:pt x="1" y="1"/>
                  </a:lnTo>
                  <a:cubicBezTo>
                    <a:pt x="1" y="1"/>
                    <a:pt x="1" y="0"/>
                    <a:pt x="1" y="0"/>
                  </a:cubicBezTo>
                  <a:lnTo>
                    <a:pt x="1" y="0"/>
                  </a:lnTo>
                  <a:cubicBezTo>
                    <a:pt x="487" y="540"/>
                    <a:pt x="1099" y="938"/>
                    <a:pt x="1715" y="1312"/>
                  </a:cubicBezTo>
                  <a:cubicBezTo>
                    <a:pt x="2025" y="1501"/>
                    <a:pt x="2341" y="1684"/>
                    <a:pt x="2649" y="1877"/>
                  </a:cubicBezTo>
                  <a:cubicBezTo>
                    <a:pt x="2969" y="2080"/>
                    <a:pt x="3263" y="2315"/>
                    <a:pt x="3573" y="2533"/>
                  </a:cubicBezTo>
                  <a:cubicBezTo>
                    <a:pt x="3577" y="2535"/>
                    <a:pt x="3580" y="2536"/>
                    <a:pt x="3583" y="2536"/>
                  </a:cubicBezTo>
                  <a:cubicBezTo>
                    <a:pt x="3598" y="2536"/>
                    <a:pt x="3609" y="2514"/>
                    <a:pt x="3597" y="2502"/>
                  </a:cubicBezTo>
                  <a:cubicBezTo>
                    <a:pt x="3350" y="2264"/>
                    <a:pt x="3038" y="2074"/>
                    <a:pt x="2750" y="1891"/>
                  </a:cubicBezTo>
                  <a:cubicBezTo>
                    <a:pt x="2437" y="1692"/>
                    <a:pt x="2115" y="1505"/>
                    <a:pt x="1796" y="1316"/>
                  </a:cubicBezTo>
                  <a:cubicBezTo>
                    <a:pt x="1156" y="937"/>
                    <a:pt x="529" y="53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642524" y="1914900"/>
              <a:ext cx="375883" cy="721718"/>
            </a:xfrm>
            <a:custGeom>
              <a:avLst/>
              <a:gdLst/>
              <a:ahLst/>
              <a:cxnLst/>
              <a:rect l="l" t="t" r="r" b="b"/>
              <a:pathLst>
                <a:path w="3788" h="7273" extrusionOk="0">
                  <a:moveTo>
                    <a:pt x="5" y="1"/>
                  </a:moveTo>
                  <a:cubicBezTo>
                    <a:pt x="3" y="1"/>
                    <a:pt x="1" y="2"/>
                    <a:pt x="2" y="4"/>
                  </a:cubicBezTo>
                  <a:lnTo>
                    <a:pt x="2" y="6"/>
                  </a:lnTo>
                  <a:cubicBezTo>
                    <a:pt x="207" y="1009"/>
                    <a:pt x="687" y="1935"/>
                    <a:pt x="1330" y="2727"/>
                  </a:cubicBezTo>
                  <a:cubicBezTo>
                    <a:pt x="1665" y="3137"/>
                    <a:pt x="2037" y="3514"/>
                    <a:pt x="2442" y="3854"/>
                  </a:cubicBezTo>
                  <a:cubicBezTo>
                    <a:pt x="2869" y="4214"/>
                    <a:pt x="3359" y="4483"/>
                    <a:pt x="3521" y="5058"/>
                  </a:cubicBezTo>
                  <a:cubicBezTo>
                    <a:pt x="3618" y="5401"/>
                    <a:pt x="3629" y="5773"/>
                    <a:pt x="3659" y="6127"/>
                  </a:cubicBezTo>
                  <a:cubicBezTo>
                    <a:pt x="3691" y="6503"/>
                    <a:pt x="3700" y="6883"/>
                    <a:pt x="3749" y="7257"/>
                  </a:cubicBezTo>
                  <a:cubicBezTo>
                    <a:pt x="3749" y="7267"/>
                    <a:pt x="3756" y="7272"/>
                    <a:pt x="3764" y="7272"/>
                  </a:cubicBezTo>
                  <a:cubicBezTo>
                    <a:pt x="3772" y="7272"/>
                    <a:pt x="3780" y="7267"/>
                    <a:pt x="3780" y="7257"/>
                  </a:cubicBezTo>
                  <a:cubicBezTo>
                    <a:pt x="3787" y="6928"/>
                    <a:pt x="3753" y="6600"/>
                    <a:pt x="3723" y="6271"/>
                  </a:cubicBezTo>
                  <a:cubicBezTo>
                    <a:pt x="3694" y="5962"/>
                    <a:pt x="3666" y="5651"/>
                    <a:pt x="3617" y="5346"/>
                  </a:cubicBezTo>
                  <a:cubicBezTo>
                    <a:pt x="3576" y="5090"/>
                    <a:pt x="3502" y="4851"/>
                    <a:pt x="3345" y="4642"/>
                  </a:cubicBezTo>
                  <a:cubicBezTo>
                    <a:pt x="3188" y="4433"/>
                    <a:pt x="2985" y="4264"/>
                    <a:pt x="2788" y="4095"/>
                  </a:cubicBezTo>
                  <a:cubicBezTo>
                    <a:pt x="2386" y="3750"/>
                    <a:pt x="1987" y="3412"/>
                    <a:pt x="1631" y="3018"/>
                  </a:cubicBezTo>
                  <a:cubicBezTo>
                    <a:pt x="1266" y="2618"/>
                    <a:pt x="946" y="2181"/>
                    <a:pt x="675" y="1713"/>
                  </a:cubicBezTo>
                  <a:cubicBezTo>
                    <a:pt x="366" y="1180"/>
                    <a:pt x="142" y="603"/>
                    <a:pt x="8" y="3"/>
                  </a:cubicBezTo>
                  <a:cubicBezTo>
                    <a:pt x="7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005012" y="2835877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380061" y="2768201"/>
              <a:ext cx="404164" cy="908275"/>
            </a:xfrm>
            <a:custGeom>
              <a:avLst/>
              <a:gdLst/>
              <a:ahLst/>
              <a:cxnLst/>
              <a:rect l="l" t="t" r="r" b="b"/>
              <a:pathLst>
                <a:path w="4073" h="9153" extrusionOk="0">
                  <a:moveTo>
                    <a:pt x="403" y="1"/>
                  </a:moveTo>
                  <a:cubicBezTo>
                    <a:pt x="402" y="1"/>
                    <a:pt x="402" y="1"/>
                    <a:pt x="402" y="2"/>
                  </a:cubicBezTo>
                  <a:cubicBezTo>
                    <a:pt x="393" y="21"/>
                    <a:pt x="384" y="41"/>
                    <a:pt x="375" y="60"/>
                  </a:cubicBezTo>
                  <a:lnTo>
                    <a:pt x="375" y="60"/>
                  </a:lnTo>
                  <a:cubicBezTo>
                    <a:pt x="385" y="41"/>
                    <a:pt x="395" y="22"/>
                    <a:pt x="405" y="4"/>
                  </a:cubicBezTo>
                  <a:cubicBezTo>
                    <a:pt x="405" y="2"/>
                    <a:pt x="404" y="1"/>
                    <a:pt x="403" y="1"/>
                  </a:cubicBezTo>
                  <a:close/>
                  <a:moveTo>
                    <a:pt x="375" y="60"/>
                  </a:moveTo>
                  <a:cubicBezTo>
                    <a:pt x="236" y="334"/>
                    <a:pt x="141" y="635"/>
                    <a:pt x="88" y="945"/>
                  </a:cubicBezTo>
                  <a:lnTo>
                    <a:pt x="88" y="945"/>
                  </a:lnTo>
                  <a:cubicBezTo>
                    <a:pt x="148" y="644"/>
                    <a:pt x="247" y="349"/>
                    <a:pt x="375" y="60"/>
                  </a:cubicBezTo>
                  <a:close/>
                  <a:moveTo>
                    <a:pt x="88" y="945"/>
                  </a:moveTo>
                  <a:cubicBezTo>
                    <a:pt x="22" y="1270"/>
                    <a:pt x="0" y="1603"/>
                    <a:pt x="34" y="1948"/>
                  </a:cubicBezTo>
                  <a:cubicBezTo>
                    <a:pt x="96" y="2592"/>
                    <a:pt x="347" y="3188"/>
                    <a:pt x="705" y="3723"/>
                  </a:cubicBezTo>
                  <a:cubicBezTo>
                    <a:pt x="1449" y="4835"/>
                    <a:pt x="2554" y="5655"/>
                    <a:pt x="3239" y="6810"/>
                  </a:cubicBezTo>
                  <a:cubicBezTo>
                    <a:pt x="3650" y="7504"/>
                    <a:pt x="3909" y="8306"/>
                    <a:pt x="3734" y="9114"/>
                  </a:cubicBezTo>
                  <a:cubicBezTo>
                    <a:pt x="3729" y="9137"/>
                    <a:pt x="3748" y="9152"/>
                    <a:pt x="3766" y="9152"/>
                  </a:cubicBezTo>
                  <a:cubicBezTo>
                    <a:pt x="3778" y="9152"/>
                    <a:pt x="3789" y="9146"/>
                    <a:pt x="3793" y="9131"/>
                  </a:cubicBezTo>
                  <a:cubicBezTo>
                    <a:pt x="4073" y="7803"/>
                    <a:pt x="3247" y="6565"/>
                    <a:pt x="2399" y="5626"/>
                  </a:cubicBezTo>
                  <a:cubicBezTo>
                    <a:pt x="1529" y="4666"/>
                    <a:pt x="478" y="3739"/>
                    <a:pt x="146" y="2436"/>
                  </a:cubicBezTo>
                  <a:cubicBezTo>
                    <a:pt x="26" y="1962"/>
                    <a:pt x="3" y="1442"/>
                    <a:pt x="88" y="945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413601" y="2766117"/>
              <a:ext cx="373105" cy="854491"/>
            </a:xfrm>
            <a:custGeom>
              <a:avLst/>
              <a:gdLst/>
              <a:ahLst/>
              <a:cxnLst/>
              <a:rect l="l" t="t" r="r" b="b"/>
              <a:pathLst>
                <a:path w="3760" h="8611" extrusionOk="0">
                  <a:moveTo>
                    <a:pt x="65" y="1"/>
                  </a:moveTo>
                  <a:cubicBezTo>
                    <a:pt x="64" y="1"/>
                    <a:pt x="62" y="1"/>
                    <a:pt x="62" y="2"/>
                  </a:cubicBezTo>
                  <a:cubicBezTo>
                    <a:pt x="0" y="616"/>
                    <a:pt x="418" y="1139"/>
                    <a:pt x="850" y="1523"/>
                  </a:cubicBezTo>
                  <a:cubicBezTo>
                    <a:pt x="1099" y="1744"/>
                    <a:pt x="1369" y="1943"/>
                    <a:pt x="1614" y="2169"/>
                  </a:cubicBezTo>
                  <a:cubicBezTo>
                    <a:pt x="1844" y="2381"/>
                    <a:pt x="2049" y="2618"/>
                    <a:pt x="2225" y="2877"/>
                  </a:cubicBezTo>
                  <a:cubicBezTo>
                    <a:pt x="2902" y="3865"/>
                    <a:pt x="3173" y="5071"/>
                    <a:pt x="3367" y="6234"/>
                  </a:cubicBezTo>
                  <a:cubicBezTo>
                    <a:pt x="3494" y="7001"/>
                    <a:pt x="3675" y="7806"/>
                    <a:pt x="3477" y="8572"/>
                  </a:cubicBezTo>
                  <a:cubicBezTo>
                    <a:pt x="3471" y="8596"/>
                    <a:pt x="3488" y="8610"/>
                    <a:pt x="3507" y="8610"/>
                  </a:cubicBezTo>
                  <a:cubicBezTo>
                    <a:pt x="3519" y="8610"/>
                    <a:pt x="3531" y="8604"/>
                    <a:pt x="3537" y="8589"/>
                  </a:cubicBezTo>
                  <a:cubicBezTo>
                    <a:pt x="3759" y="7956"/>
                    <a:pt x="3600" y="7239"/>
                    <a:pt x="3504" y="6596"/>
                  </a:cubicBezTo>
                  <a:cubicBezTo>
                    <a:pt x="3413" y="5994"/>
                    <a:pt x="3310" y="5391"/>
                    <a:pt x="3150" y="4802"/>
                  </a:cubicBezTo>
                  <a:cubicBezTo>
                    <a:pt x="3000" y="4252"/>
                    <a:pt x="2802" y="3711"/>
                    <a:pt x="2518" y="3216"/>
                  </a:cubicBezTo>
                  <a:cubicBezTo>
                    <a:pt x="2213" y="2684"/>
                    <a:pt x="1814" y="2249"/>
                    <a:pt x="1339" y="1865"/>
                  </a:cubicBezTo>
                  <a:cubicBezTo>
                    <a:pt x="743" y="1384"/>
                    <a:pt x="53" y="847"/>
                    <a:pt x="67" y="2"/>
                  </a:cubicBezTo>
                  <a:cubicBezTo>
                    <a:pt x="67" y="1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428088" y="2815634"/>
              <a:ext cx="338077" cy="744045"/>
            </a:xfrm>
            <a:custGeom>
              <a:avLst/>
              <a:gdLst/>
              <a:ahLst/>
              <a:cxnLst/>
              <a:rect l="l" t="t" r="r" b="b"/>
              <a:pathLst>
                <a:path w="3407" h="7498" extrusionOk="0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05" y="1045"/>
                    <a:pt x="947" y="1776"/>
                    <a:pt x="1486" y="2610"/>
                  </a:cubicBezTo>
                  <a:cubicBezTo>
                    <a:pt x="2109" y="3574"/>
                    <a:pt x="2343" y="4715"/>
                    <a:pt x="2670" y="5799"/>
                  </a:cubicBezTo>
                  <a:cubicBezTo>
                    <a:pt x="2764" y="6107"/>
                    <a:pt x="2864" y="6414"/>
                    <a:pt x="2984" y="6712"/>
                  </a:cubicBezTo>
                  <a:cubicBezTo>
                    <a:pt x="3089" y="6974"/>
                    <a:pt x="3200" y="7273"/>
                    <a:pt x="3379" y="7494"/>
                  </a:cubicBezTo>
                  <a:cubicBezTo>
                    <a:pt x="3382" y="7497"/>
                    <a:pt x="3386" y="7498"/>
                    <a:pt x="3389" y="7498"/>
                  </a:cubicBezTo>
                  <a:cubicBezTo>
                    <a:pt x="3398" y="7498"/>
                    <a:pt x="3407" y="7489"/>
                    <a:pt x="3404" y="7479"/>
                  </a:cubicBezTo>
                  <a:cubicBezTo>
                    <a:pt x="3310" y="7226"/>
                    <a:pt x="3165" y="6991"/>
                    <a:pt x="3064" y="6740"/>
                  </a:cubicBezTo>
                  <a:cubicBezTo>
                    <a:pt x="2957" y="6479"/>
                    <a:pt x="2865" y="6213"/>
                    <a:pt x="2780" y="5945"/>
                  </a:cubicBezTo>
                  <a:cubicBezTo>
                    <a:pt x="2614" y="5412"/>
                    <a:pt x="2476" y="4870"/>
                    <a:pt x="2308" y="4339"/>
                  </a:cubicBezTo>
                  <a:cubicBezTo>
                    <a:pt x="2148" y="3833"/>
                    <a:pt x="1962" y="3333"/>
                    <a:pt x="1699" y="2871"/>
                  </a:cubicBezTo>
                  <a:cubicBezTo>
                    <a:pt x="1440" y="2417"/>
                    <a:pt x="1100" y="2021"/>
                    <a:pt x="782" y="1608"/>
                  </a:cubicBezTo>
                  <a:cubicBezTo>
                    <a:pt x="415" y="1131"/>
                    <a:pt x="75" y="61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404174" y="2783780"/>
              <a:ext cx="255517" cy="577732"/>
            </a:xfrm>
            <a:custGeom>
              <a:avLst/>
              <a:gdLst/>
              <a:ahLst/>
              <a:cxnLst/>
              <a:rect l="l" t="t" r="r" b="b"/>
              <a:pathLst>
                <a:path w="2575" h="5822" extrusionOk="0">
                  <a:moveTo>
                    <a:pt x="187" y="1"/>
                  </a:moveTo>
                  <a:cubicBezTo>
                    <a:pt x="186" y="1"/>
                    <a:pt x="186" y="1"/>
                    <a:pt x="185" y="2"/>
                  </a:cubicBezTo>
                  <a:cubicBezTo>
                    <a:pt x="0" y="998"/>
                    <a:pt x="591" y="1951"/>
                    <a:pt x="1015" y="2807"/>
                  </a:cubicBezTo>
                  <a:cubicBezTo>
                    <a:pt x="1261" y="3304"/>
                    <a:pt x="1507" y="3801"/>
                    <a:pt x="1755" y="4297"/>
                  </a:cubicBezTo>
                  <a:cubicBezTo>
                    <a:pt x="2007" y="4801"/>
                    <a:pt x="2242" y="5317"/>
                    <a:pt x="2518" y="5807"/>
                  </a:cubicBezTo>
                  <a:cubicBezTo>
                    <a:pt x="2523" y="5817"/>
                    <a:pt x="2531" y="5821"/>
                    <a:pt x="2539" y="5821"/>
                  </a:cubicBezTo>
                  <a:cubicBezTo>
                    <a:pt x="2557" y="5821"/>
                    <a:pt x="2575" y="5801"/>
                    <a:pt x="2565" y="5780"/>
                  </a:cubicBezTo>
                  <a:cubicBezTo>
                    <a:pt x="2352" y="5301"/>
                    <a:pt x="2098" y="4837"/>
                    <a:pt x="1863" y="4369"/>
                  </a:cubicBezTo>
                  <a:cubicBezTo>
                    <a:pt x="1622" y="3892"/>
                    <a:pt x="1379" y="3414"/>
                    <a:pt x="1137" y="2939"/>
                  </a:cubicBezTo>
                  <a:cubicBezTo>
                    <a:pt x="682" y="2046"/>
                    <a:pt x="29" y="1052"/>
                    <a:pt x="190" y="3"/>
                  </a:cubicBezTo>
                  <a:cubicBezTo>
                    <a:pt x="190" y="2"/>
                    <a:pt x="188" y="1"/>
                    <a:pt x="187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395541" y="2803527"/>
              <a:ext cx="400988" cy="819760"/>
            </a:xfrm>
            <a:custGeom>
              <a:avLst/>
              <a:gdLst/>
              <a:ahLst/>
              <a:cxnLst/>
              <a:rect l="l" t="t" r="r" b="b"/>
              <a:pathLst>
                <a:path w="4041" h="8261" extrusionOk="0">
                  <a:moveTo>
                    <a:pt x="206" y="0"/>
                  </a:moveTo>
                  <a:cubicBezTo>
                    <a:pt x="204" y="0"/>
                    <a:pt x="202" y="2"/>
                    <a:pt x="201" y="5"/>
                  </a:cubicBezTo>
                  <a:cubicBezTo>
                    <a:pt x="1" y="1209"/>
                    <a:pt x="356" y="2422"/>
                    <a:pt x="943" y="3470"/>
                  </a:cubicBezTo>
                  <a:cubicBezTo>
                    <a:pt x="1247" y="4015"/>
                    <a:pt x="1618" y="4521"/>
                    <a:pt x="2011" y="5006"/>
                  </a:cubicBezTo>
                  <a:cubicBezTo>
                    <a:pt x="2400" y="5485"/>
                    <a:pt x="2829" y="5931"/>
                    <a:pt x="3205" y="6420"/>
                  </a:cubicBezTo>
                  <a:cubicBezTo>
                    <a:pt x="3610" y="6951"/>
                    <a:pt x="3933" y="7544"/>
                    <a:pt x="3924" y="8228"/>
                  </a:cubicBezTo>
                  <a:cubicBezTo>
                    <a:pt x="3924" y="8250"/>
                    <a:pt x="3941" y="8261"/>
                    <a:pt x="3957" y="8261"/>
                  </a:cubicBezTo>
                  <a:cubicBezTo>
                    <a:pt x="3974" y="8261"/>
                    <a:pt x="3992" y="8250"/>
                    <a:pt x="3993" y="8228"/>
                  </a:cubicBezTo>
                  <a:cubicBezTo>
                    <a:pt x="4041" y="7057"/>
                    <a:pt x="3057" y="6146"/>
                    <a:pt x="2358" y="5326"/>
                  </a:cubicBezTo>
                  <a:cubicBezTo>
                    <a:pt x="1518" y="4338"/>
                    <a:pt x="731" y="3255"/>
                    <a:pt x="371" y="1991"/>
                  </a:cubicBezTo>
                  <a:cubicBezTo>
                    <a:pt x="266" y="1629"/>
                    <a:pt x="202" y="1256"/>
                    <a:pt x="178" y="878"/>
                  </a:cubicBezTo>
                  <a:cubicBezTo>
                    <a:pt x="167" y="707"/>
                    <a:pt x="166" y="536"/>
                    <a:pt x="175" y="365"/>
                  </a:cubicBezTo>
                  <a:cubicBezTo>
                    <a:pt x="179" y="293"/>
                    <a:pt x="171" y="176"/>
                    <a:pt x="198" y="109"/>
                  </a:cubicBezTo>
                  <a:cubicBezTo>
                    <a:pt x="211" y="78"/>
                    <a:pt x="217" y="67"/>
                    <a:pt x="221" y="67"/>
                  </a:cubicBezTo>
                  <a:cubicBezTo>
                    <a:pt x="229" y="67"/>
                    <a:pt x="226" y="111"/>
                    <a:pt x="233" y="143"/>
                  </a:cubicBezTo>
                  <a:cubicBezTo>
                    <a:pt x="249" y="206"/>
                    <a:pt x="264" y="269"/>
                    <a:pt x="279" y="333"/>
                  </a:cubicBezTo>
                  <a:cubicBezTo>
                    <a:pt x="279" y="334"/>
                    <a:pt x="280" y="334"/>
                    <a:pt x="280" y="334"/>
                  </a:cubicBezTo>
                  <a:cubicBezTo>
                    <a:pt x="281" y="334"/>
                    <a:pt x="282" y="333"/>
                    <a:pt x="282" y="332"/>
                  </a:cubicBezTo>
                  <a:cubicBezTo>
                    <a:pt x="258" y="223"/>
                    <a:pt x="235" y="114"/>
                    <a:pt x="211" y="5"/>
                  </a:cubicBezTo>
                  <a:cubicBezTo>
                    <a:pt x="211" y="2"/>
                    <a:pt x="209" y="0"/>
                    <a:pt x="206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70614" y="2419398"/>
              <a:ext cx="85933" cy="267531"/>
            </a:xfrm>
            <a:custGeom>
              <a:avLst/>
              <a:gdLst/>
              <a:ahLst/>
              <a:cxnLst/>
              <a:rect l="l" t="t" r="r" b="b"/>
              <a:pathLst>
                <a:path w="866" h="2696" extrusionOk="0">
                  <a:moveTo>
                    <a:pt x="854" y="0"/>
                  </a:moveTo>
                  <a:cubicBezTo>
                    <a:pt x="850" y="0"/>
                    <a:pt x="846" y="2"/>
                    <a:pt x="843" y="7"/>
                  </a:cubicBezTo>
                  <a:cubicBezTo>
                    <a:pt x="663" y="458"/>
                    <a:pt x="512" y="923"/>
                    <a:pt x="353" y="1383"/>
                  </a:cubicBezTo>
                  <a:cubicBezTo>
                    <a:pt x="205" y="1810"/>
                    <a:pt x="48" y="2236"/>
                    <a:pt x="1" y="2688"/>
                  </a:cubicBezTo>
                  <a:cubicBezTo>
                    <a:pt x="0" y="2693"/>
                    <a:pt x="4" y="2695"/>
                    <a:pt x="8" y="2695"/>
                  </a:cubicBezTo>
                  <a:cubicBezTo>
                    <a:pt x="11" y="2695"/>
                    <a:pt x="14" y="2694"/>
                    <a:pt x="15" y="2690"/>
                  </a:cubicBezTo>
                  <a:lnTo>
                    <a:pt x="16" y="2689"/>
                  </a:lnTo>
                  <a:cubicBezTo>
                    <a:pt x="88" y="2234"/>
                    <a:pt x="251" y="1802"/>
                    <a:pt x="402" y="1369"/>
                  </a:cubicBezTo>
                  <a:cubicBezTo>
                    <a:pt x="559" y="919"/>
                    <a:pt x="728" y="470"/>
                    <a:pt x="864" y="12"/>
                  </a:cubicBezTo>
                  <a:cubicBezTo>
                    <a:pt x="866" y="5"/>
                    <a:pt x="860" y="0"/>
                    <a:pt x="854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913878" y="2637313"/>
              <a:ext cx="59637" cy="128208"/>
            </a:xfrm>
            <a:custGeom>
              <a:avLst/>
              <a:gdLst/>
              <a:ahLst/>
              <a:cxnLst/>
              <a:rect l="l" t="t" r="r" b="b"/>
              <a:pathLst>
                <a:path w="601" h="1292" extrusionOk="0">
                  <a:moveTo>
                    <a:pt x="589" y="0"/>
                  </a:moveTo>
                  <a:cubicBezTo>
                    <a:pt x="587" y="0"/>
                    <a:pt x="585" y="1"/>
                    <a:pt x="583" y="4"/>
                  </a:cubicBezTo>
                  <a:cubicBezTo>
                    <a:pt x="438" y="188"/>
                    <a:pt x="338" y="410"/>
                    <a:pt x="242" y="622"/>
                  </a:cubicBezTo>
                  <a:cubicBezTo>
                    <a:pt x="144" y="838"/>
                    <a:pt x="63" y="1060"/>
                    <a:pt x="1" y="1288"/>
                  </a:cubicBezTo>
                  <a:cubicBezTo>
                    <a:pt x="1" y="1290"/>
                    <a:pt x="2" y="1291"/>
                    <a:pt x="4" y="1291"/>
                  </a:cubicBezTo>
                  <a:cubicBezTo>
                    <a:pt x="5" y="1291"/>
                    <a:pt x="7" y="1291"/>
                    <a:pt x="8" y="1289"/>
                  </a:cubicBezTo>
                  <a:cubicBezTo>
                    <a:pt x="92" y="1069"/>
                    <a:pt x="184" y="847"/>
                    <a:pt x="283" y="632"/>
                  </a:cubicBezTo>
                  <a:cubicBezTo>
                    <a:pt x="381" y="423"/>
                    <a:pt x="505" y="226"/>
                    <a:pt x="598" y="15"/>
                  </a:cubicBezTo>
                  <a:cubicBezTo>
                    <a:pt x="601" y="8"/>
                    <a:pt x="595" y="0"/>
                    <a:pt x="58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06535" y="2396476"/>
              <a:ext cx="94268" cy="150238"/>
            </a:xfrm>
            <a:custGeom>
              <a:avLst/>
              <a:gdLst/>
              <a:ahLst/>
              <a:cxnLst/>
              <a:rect l="l" t="t" r="r" b="b"/>
              <a:pathLst>
                <a:path w="950" h="1514" extrusionOk="0">
                  <a:moveTo>
                    <a:pt x="930" y="1"/>
                  </a:moveTo>
                  <a:cubicBezTo>
                    <a:pt x="922" y="1"/>
                    <a:pt x="914" y="6"/>
                    <a:pt x="911" y="16"/>
                  </a:cubicBezTo>
                  <a:cubicBezTo>
                    <a:pt x="873" y="159"/>
                    <a:pt x="844" y="301"/>
                    <a:pt x="784" y="438"/>
                  </a:cubicBezTo>
                  <a:cubicBezTo>
                    <a:pt x="723" y="572"/>
                    <a:pt x="650" y="700"/>
                    <a:pt x="566" y="821"/>
                  </a:cubicBezTo>
                  <a:cubicBezTo>
                    <a:pt x="478" y="946"/>
                    <a:pt x="384" y="1064"/>
                    <a:pt x="283" y="1179"/>
                  </a:cubicBezTo>
                  <a:cubicBezTo>
                    <a:pt x="234" y="1233"/>
                    <a:pt x="185" y="1288"/>
                    <a:pt x="136" y="1342"/>
                  </a:cubicBezTo>
                  <a:cubicBezTo>
                    <a:pt x="89" y="1394"/>
                    <a:pt x="36" y="1442"/>
                    <a:pt x="4" y="1504"/>
                  </a:cubicBezTo>
                  <a:cubicBezTo>
                    <a:pt x="1" y="1509"/>
                    <a:pt x="5" y="1514"/>
                    <a:pt x="10" y="1514"/>
                  </a:cubicBezTo>
                  <a:cubicBezTo>
                    <a:pt x="11" y="1514"/>
                    <a:pt x="12" y="1514"/>
                    <a:pt x="13" y="1513"/>
                  </a:cubicBezTo>
                  <a:lnTo>
                    <a:pt x="13" y="1512"/>
                  </a:lnTo>
                  <a:cubicBezTo>
                    <a:pt x="77" y="1476"/>
                    <a:pt x="125" y="1417"/>
                    <a:pt x="177" y="1365"/>
                  </a:cubicBezTo>
                  <a:cubicBezTo>
                    <a:pt x="230" y="1309"/>
                    <a:pt x="283" y="1253"/>
                    <a:pt x="334" y="1195"/>
                  </a:cubicBezTo>
                  <a:cubicBezTo>
                    <a:pt x="437" y="1082"/>
                    <a:pt x="531" y="962"/>
                    <a:pt x="619" y="838"/>
                  </a:cubicBezTo>
                  <a:cubicBezTo>
                    <a:pt x="780" y="607"/>
                    <a:pt x="946" y="310"/>
                    <a:pt x="950" y="20"/>
                  </a:cubicBezTo>
                  <a:cubicBezTo>
                    <a:pt x="950" y="8"/>
                    <a:pt x="940" y="1"/>
                    <a:pt x="93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707381" y="2804619"/>
              <a:ext cx="231901" cy="31655"/>
            </a:xfrm>
            <a:custGeom>
              <a:avLst/>
              <a:gdLst/>
              <a:ahLst/>
              <a:cxnLst/>
              <a:rect l="l" t="t" r="r" b="b"/>
              <a:pathLst>
                <a:path w="2337" h="319" extrusionOk="0">
                  <a:moveTo>
                    <a:pt x="829" y="0"/>
                  </a:moveTo>
                  <a:cubicBezTo>
                    <a:pt x="741" y="0"/>
                    <a:pt x="652" y="3"/>
                    <a:pt x="564" y="9"/>
                  </a:cubicBezTo>
                  <a:cubicBezTo>
                    <a:pt x="388" y="22"/>
                    <a:pt x="169" y="27"/>
                    <a:pt x="7" y="103"/>
                  </a:cubicBezTo>
                  <a:cubicBezTo>
                    <a:pt x="1" y="106"/>
                    <a:pt x="4" y="117"/>
                    <a:pt x="11" y="117"/>
                  </a:cubicBezTo>
                  <a:cubicBezTo>
                    <a:pt x="13" y="117"/>
                    <a:pt x="15" y="117"/>
                    <a:pt x="17" y="117"/>
                  </a:cubicBezTo>
                  <a:cubicBezTo>
                    <a:pt x="99" y="117"/>
                    <a:pt x="180" y="95"/>
                    <a:pt x="260" y="83"/>
                  </a:cubicBezTo>
                  <a:cubicBezTo>
                    <a:pt x="367" y="67"/>
                    <a:pt x="476" y="56"/>
                    <a:pt x="584" y="49"/>
                  </a:cubicBezTo>
                  <a:cubicBezTo>
                    <a:pt x="675" y="43"/>
                    <a:pt x="766" y="40"/>
                    <a:pt x="856" y="40"/>
                  </a:cubicBezTo>
                  <a:cubicBezTo>
                    <a:pt x="959" y="40"/>
                    <a:pt x="1061" y="43"/>
                    <a:pt x="1164" y="51"/>
                  </a:cubicBezTo>
                  <a:cubicBezTo>
                    <a:pt x="1562" y="84"/>
                    <a:pt x="1952" y="174"/>
                    <a:pt x="2324" y="318"/>
                  </a:cubicBezTo>
                  <a:cubicBezTo>
                    <a:pt x="2325" y="318"/>
                    <a:pt x="2326" y="318"/>
                    <a:pt x="2326" y="318"/>
                  </a:cubicBezTo>
                  <a:cubicBezTo>
                    <a:pt x="2333" y="318"/>
                    <a:pt x="2337" y="308"/>
                    <a:pt x="2330" y="305"/>
                  </a:cubicBezTo>
                  <a:lnTo>
                    <a:pt x="2330" y="304"/>
                  </a:lnTo>
                  <a:cubicBezTo>
                    <a:pt x="1966" y="149"/>
                    <a:pt x="1579" y="52"/>
                    <a:pt x="1184" y="16"/>
                  </a:cubicBezTo>
                  <a:cubicBezTo>
                    <a:pt x="1066" y="5"/>
                    <a:pt x="947" y="0"/>
                    <a:pt x="829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042282" y="2495708"/>
              <a:ext cx="26991" cy="66486"/>
            </a:xfrm>
            <a:custGeom>
              <a:avLst/>
              <a:gdLst/>
              <a:ahLst/>
              <a:cxnLst/>
              <a:rect l="l" t="t" r="r" b="b"/>
              <a:pathLst>
                <a:path w="272" h="670" extrusionOk="0">
                  <a:moveTo>
                    <a:pt x="260" y="0"/>
                  </a:moveTo>
                  <a:cubicBezTo>
                    <a:pt x="256" y="0"/>
                    <a:pt x="252" y="2"/>
                    <a:pt x="251" y="7"/>
                  </a:cubicBezTo>
                  <a:cubicBezTo>
                    <a:pt x="174" y="228"/>
                    <a:pt x="88" y="446"/>
                    <a:pt x="2" y="663"/>
                  </a:cubicBezTo>
                  <a:cubicBezTo>
                    <a:pt x="0" y="667"/>
                    <a:pt x="3" y="669"/>
                    <a:pt x="6" y="669"/>
                  </a:cubicBezTo>
                  <a:cubicBezTo>
                    <a:pt x="7" y="669"/>
                    <a:pt x="9" y="669"/>
                    <a:pt x="9" y="667"/>
                  </a:cubicBezTo>
                  <a:cubicBezTo>
                    <a:pt x="108" y="454"/>
                    <a:pt x="194" y="234"/>
                    <a:pt x="269" y="12"/>
                  </a:cubicBezTo>
                  <a:cubicBezTo>
                    <a:pt x="272" y="5"/>
                    <a:pt x="266" y="0"/>
                    <a:pt x="260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056373" y="2589880"/>
              <a:ext cx="29769" cy="80180"/>
            </a:xfrm>
            <a:custGeom>
              <a:avLst/>
              <a:gdLst/>
              <a:ahLst/>
              <a:cxnLst/>
              <a:rect l="l" t="t" r="r" b="b"/>
              <a:pathLst>
                <a:path w="300" h="808" extrusionOk="0">
                  <a:moveTo>
                    <a:pt x="288" y="0"/>
                  </a:moveTo>
                  <a:cubicBezTo>
                    <a:pt x="285" y="0"/>
                    <a:pt x="282" y="2"/>
                    <a:pt x="280" y="5"/>
                  </a:cubicBezTo>
                  <a:cubicBezTo>
                    <a:pt x="217" y="128"/>
                    <a:pt x="168" y="258"/>
                    <a:pt x="121" y="389"/>
                  </a:cubicBezTo>
                  <a:cubicBezTo>
                    <a:pt x="73" y="523"/>
                    <a:pt x="32" y="660"/>
                    <a:pt x="1" y="800"/>
                  </a:cubicBezTo>
                  <a:cubicBezTo>
                    <a:pt x="0" y="805"/>
                    <a:pt x="4" y="808"/>
                    <a:pt x="8" y="808"/>
                  </a:cubicBezTo>
                  <a:cubicBezTo>
                    <a:pt x="10" y="808"/>
                    <a:pt x="12" y="806"/>
                    <a:pt x="14" y="804"/>
                  </a:cubicBezTo>
                  <a:cubicBezTo>
                    <a:pt x="53" y="669"/>
                    <a:pt x="96" y="535"/>
                    <a:pt x="142" y="403"/>
                  </a:cubicBezTo>
                  <a:cubicBezTo>
                    <a:pt x="189" y="270"/>
                    <a:pt x="245" y="142"/>
                    <a:pt x="297" y="11"/>
                  </a:cubicBezTo>
                  <a:cubicBezTo>
                    <a:pt x="300" y="5"/>
                    <a:pt x="294" y="0"/>
                    <a:pt x="288" y="0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056472" y="2703997"/>
              <a:ext cx="33540" cy="90599"/>
            </a:xfrm>
            <a:custGeom>
              <a:avLst/>
              <a:gdLst/>
              <a:ahLst/>
              <a:cxnLst/>
              <a:rect l="l" t="t" r="r" b="b"/>
              <a:pathLst>
                <a:path w="338" h="913" extrusionOk="0">
                  <a:moveTo>
                    <a:pt x="330" y="1"/>
                  </a:moveTo>
                  <a:cubicBezTo>
                    <a:pt x="327" y="1"/>
                    <a:pt x="325" y="2"/>
                    <a:pt x="324" y="5"/>
                  </a:cubicBezTo>
                  <a:lnTo>
                    <a:pt x="325" y="5"/>
                  </a:lnTo>
                  <a:cubicBezTo>
                    <a:pt x="298" y="160"/>
                    <a:pt x="260" y="312"/>
                    <a:pt x="207" y="460"/>
                  </a:cubicBezTo>
                  <a:cubicBezTo>
                    <a:pt x="181" y="537"/>
                    <a:pt x="149" y="611"/>
                    <a:pt x="113" y="685"/>
                  </a:cubicBezTo>
                  <a:cubicBezTo>
                    <a:pt x="78" y="759"/>
                    <a:pt x="34" y="825"/>
                    <a:pt x="3" y="898"/>
                  </a:cubicBezTo>
                  <a:cubicBezTo>
                    <a:pt x="0" y="905"/>
                    <a:pt x="6" y="912"/>
                    <a:pt x="13" y="912"/>
                  </a:cubicBezTo>
                  <a:cubicBezTo>
                    <a:pt x="16" y="912"/>
                    <a:pt x="19" y="911"/>
                    <a:pt x="21" y="908"/>
                  </a:cubicBezTo>
                  <a:cubicBezTo>
                    <a:pt x="68" y="847"/>
                    <a:pt x="101" y="767"/>
                    <a:pt x="134" y="697"/>
                  </a:cubicBezTo>
                  <a:cubicBezTo>
                    <a:pt x="166" y="626"/>
                    <a:pt x="196" y="554"/>
                    <a:pt x="222" y="481"/>
                  </a:cubicBezTo>
                  <a:cubicBezTo>
                    <a:pt x="277" y="328"/>
                    <a:pt x="315" y="170"/>
                    <a:pt x="337" y="10"/>
                  </a:cubicBezTo>
                  <a:cubicBezTo>
                    <a:pt x="338" y="4"/>
                    <a:pt x="334" y="1"/>
                    <a:pt x="330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89567" y="2222025"/>
              <a:ext cx="13793" cy="71745"/>
            </a:xfrm>
            <a:custGeom>
              <a:avLst/>
              <a:gdLst/>
              <a:ahLst/>
              <a:cxnLst/>
              <a:rect l="l" t="t" r="r" b="b"/>
              <a:pathLst>
                <a:path w="139" h="723" extrusionOk="0">
                  <a:moveTo>
                    <a:pt x="115" y="1"/>
                  </a:moveTo>
                  <a:cubicBezTo>
                    <a:pt x="110" y="1"/>
                    <a:pt x="105" y="4"/>
                    <a:pt x="104" y="10"/>
                  </a:cubicBezTo>
                  <a:cubicBezTo>
                    <a:pt x="90" y="128"/>
                    <a:pt x="90" y="248"/>
                    <a:pt x="74" y="368"/>
                  </a:cubicBezTo>
                  <a:cubicBezTo>
                    <a:pt x="57" y="483"/>
                    <a:pt x="33" y="598"/>
                    <a:pt x="2" y="710"/>
                  </a:cubicBezTo>
                  <a:cubicBezTo>
                    <a:pt x="1" y="718"/>
                    <a:pt x="7" y="723"/>
                    <a:pt x="13" y="723"/>
                  </a:cubicBezTo>
                  <a:cubicBezTo>
                    <a:pt x="17" y="723"/>
                    <a:pt x="21" y="720"/>
                    <a:pt x="23" y="715"/>
                  </a:cubicBezTo>
                  <a:cubicBezTo>
                    <a:pt x="63" y="599"/>
                    <a:pt x="92" y="479"/>
                    <a:pt x="109" y="356"/>
                  </a:cubicBezTo>
                  <a:cubicBezTo>
                    <a:pt x="124" y="243"/>
                    <a:pt x="138" y="122"/>
                    <a:pt x="122" y="8"/>
                  </a:cubicBezTo>
                  <a:cubicBezTo>
                    <a:pt x="122" y="3"/>
                    <a:pt x="119" y="1"/>
                    <a:pt x="115" y="1"/>
                  </a:cubicBezTo>
                  <a:close/>
                </a:path>
              </a:pathLst>
            </a:custGeom>
            <a:solidFill>
              <a:srgbClr val="EC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693151" y="1875604"/>
              <a:ext cx="1805589" cy="2583816"/>
            </a:xfrm>
            <a:custGeom>
              <a:avLst/>
              <a:gdLst/>
              <a:ahLst/>
              <a:cxnLst/>
              <a:rect l="l" t="t" r="r" b="b"/>
              <a:pathLst>
                <a:path w="18196" h="26038" extrusionOk="0">
                  <a:moveTo>
                    <a:pt x="15779" y="1"/>
                  </a:moveTo>
                  <a:cubicBezTo>
                    <a:pt x="15735" y="1"/>
                    <a:pt x="15690" y="14"/>
                    <a:pt x="15654" y="42"/>
                  </a:cubicBezTo>
                  <a:cubicBezTo>
                    <a:pt x="15650" y="42"/>
                    <a:pt x="15647" y="42"/>
                    <a:pt x="15644" y="42"/>
                  </a:cubicBezTo>
                  <a:cubicBezTo>
                    <a:pt x="15634" y="42"/>
                    <a:pt x="15624" y="43"/>
                    <a:pt x="15614" y="46"/>
                  </a:cubicBezTo>
                  <a:cubicBezTo>
                    <a:pt x="14872" y="237"/>
                    <a:pt x="14208" y="636"/>
                    <a:pt x="13607" y="1105"/>
                  </a:cubicBezTo>
                  <a:cubicBezTo>
                    <a:pt x="13248" y="1385"/>
                    <a:pt x="12613" y="2662"/>
                    <a:pt x="12177" y="3802"/>
                  </a:cubicBezTo>
                  <a:cubicBezTo>
                    <a:pt x="12158" y="3786"/>
                    <a:pt x="12134" y="3778"/>
                    <a:pt x="12109" y="3778"/>
                  </a:cubicBezTo>
                  <a:cubicBezTo>
                    <a:pt x="12040" y="3778"/>
                    <a:pt x="11968" y="3835"/>
                    <a:pt x="11986" y="3923"/>
                  </a:cubicBezTo>
                  <a:cubicBezTo>
                    <a:pt x="12004" y="4010"/>
                    <a:pt x="12021" y="4097"/>
                    <a:pt x="12036" y="4185"/>
                  </a:cubicBezTo>
                  <a:cubicBezTo>
                    <a:pt x="11823" y="4790"/>
                    <a:pt x="11686" y="5314"/>
                    <a:pt x="11708" y="5566"/>
                  </a:cubicBezTo>
                  <a:cubicBezTo>
                    <a:pt x="11770" y="6315"/>
                    <a:pt x="11711" y="6814"/>
                    <a:pt x="11583" y="7173"/>
                  </a:cubicBezTo>
                  <a:cubicBezTo>
                    <a:pt x="11340" y="7524"/>
                    <a:pt x="11032" y="7826"/>
                    <a:pt x="10708" y="8101"/>
                  </a:cubicBezTo>
                  <a:cubicBezTo>
                    <a:pt x="10507" y="8270"/>
                    <a:pt x="10289" y="8415"/>
                    <a:pt x="10129" y="8627"/>
                  </a:cubicBezTo>
                  <a:cubicBezTo>
                    <a:pt x="9980" y="8821"/>
                    <a:pt x="9880" y="9045"/>
                    <a:pt x="9796" y="9273"/>
                  </a:cubicBezTo>
                  <a:cubicBezTo>
                    <a:pt x="9634" y="9716"/>
                    <a:pt x="9547" y="10239"/>
                    <a:pt x="9213" y="10594"/>
                  </a:cubicBezTo>
                  <a:cubicBezTo>
                    <a:pt x="8888" y="10940"/>
                    <a:pt x="8401" y="11027"/>
                    <a:pt x="7926" y="11027"/>
                  </a:cubicBezTo>
                  <a:cubicBezTo>
                    <a:pt x="7716" y="11027"/>
                    <a:pt x="7509" y="11010"/>
                    <a:pt x="7318" y="10991"/>
                  </a:cubicBezTo>
                  <a:cubicBezTo>
                    <a:pt x="6588" y="10915"/>
                    <a:pt x="5848" y="10842"/>
                    <a:pt x="5113" y="10842"/>
                  </a:cubicBezTo>
                  <a:cubicBezTo>
                    <a:pt x="4342" y="10842"/>
                    <a:pt x="3575" y="10922"/>
                    <a:pt x="2828" y="11166"/>
                  </a:cubicBezTo>
                  <a:cubicBezTo>
                    <a:pt x="1602" y="11565"/>
                    <a:pt x="340" y="12484"/>
                    <a:pt x="8" y="13792"/>
                  </a:cubicBezTo>
                  <a:cubicBezTo>
                    <a:pt x="1" y="13819"/>
                    <a:pt x="21" y="13836"/>
                    <a:pt x="42" y="13836"/>
                  </a:cubicBezTo>
                  <a:cubicBezTo>
                    <a:pt x="57" y="13836"/>
                    <a:pt x="72" y="13828"/>
                    <a:pt x="80" y="13811"/>
                  </a:cubicBezTo>
                  <a:cubicBezTo>
                    <a:pt x="330" y="13219"/>
                    <a:pt x="688" y="12706"/>
                    <a:pt x="1174" y="12283"/>
                  </a:cubicBezTo>
                  <a:cubicBezTo>
                    <a:pt x="1644" y="11874"/>
                    <a:pt x="2204" y="11566"/>
                    <a:pt x="2793" y="11365"/>
                  </a:cubicBezTo>
                  <a:cubicBezTo>
                    <a:pt x="3539" y="11110"/>
                    <a:pt x="4305" y="11026"/>
                    <a:pt x="5077" y="11026"/>
                  </a:cubicBezTo>
                  <a:cubicBezTo>
                    <a:pt x="5840" y="11026"/>
                    <a:pt x="6609" y="11108"/>
                    <a:pt x="7369" y="11185"/>
                  </a:cubicBezTo>
                  <a:cubicBezTo>
                    <a:pt x="7572" y="11206"/>
                    <a:pt x="7786" y="11223"/>
                    <a:pt x="7999" y="11223"/>
                  </a:cubicBezTo>
                  <a:cubicBezTo>
                    <a:pt x="8445" y="11223"/>
                    <a:pt x="8891" y="11147"/>
                    <a:pt x="9246" y="10863"/>
                  </a:cubicBezTo>
                  <a:cubicBezTo>
                    <a:pt x="9633" y="10553"/>
                    <a:pt x="9774" y="10053"/>
                    <a:pt x="9922" y="9601"/>
                  </a:cubicBezTo>
                  <a:cubicBezTo>
                    <a:pt x="9966" y="9470"/>
                    <a:pt x="10011" y="9339"/>
                    <a:pt x="10065" y="9212"/>
                  </a:cubicBezTo>
                  <a:lnTo>
                    <a:pt x="10065" y="9212"/>
                  </a:lnTo>
                  <a:cubicBezTo>
                    <a:pt x="9601" y="10949"/>
                    <a:pt x="9467" y="11039"/>
                    <a:pt x="8899" y="11417"/>
                  </a:cubicBezTo>
                  <a:cubicBezTo>
                    <a:pt x="8588" y="11625"/>
                    <a:pt x="8173" y="11694"/>
                    <a:pt x="7734" y="11694"/>
                  </a:cubicBezTo>
                  <a:cubicBezTo>
                    <a:pt x="7184" y="11694"/>
                    <a:pt x="6596" y="11585"/>
                    <a:pt x="6124" y="11507"/>
                  </a:cubicBezTo>
                  <a:cubicBezTo>
                    <a:pt x="5791" y="11452"/>
                    <a:pt x="5460" y="11423"/>
                    <a:pt x="5129" y="11423"/>
                  </a:cubicBezTo>
                  <a:cubicBezTo>
                    <a:pt x="4711" y="11423"/>
                    <a:pt x="4294" y="11469"/>
                    <a:pt x="3876" y="11563"/>
                  </a:cubicBezTo>
                  <a:cubicBezTo>
                    <a:pt x="2499" y="11872"/>
                    <a:pt x="1218" y="12724"/>
                    <a:pt x="458" y="13922"/>
                  </a:cubicBezTo>
                  <a:cubicBezTo>
                    <a:pt x="371" y="14059"/>
                    <a:pt x="294" y="14201"/>
                    <a:pt x="227" y="14350"/>
                  </a:cubicBezTo>
                  <a:cubicBezTo>
                    <a:pt x="217" y="14344"/>
                    <a:pt x="207" y="14342"/>
                    <a:pt x="197" y="14342"/>
                  </a:cubicBezTo>
                  <a:cubicBezTo>
                    <a:pt x="163" y="14342"/>
                    <a:pt x="133" y="14368"/>
                    <a:pt x="131" y="14405"/>
                  </a:cubicBezTo>
                  <a:cubicBezTo>
                    <a:pt x="96" y="14978"/>
                    <a:pt x="124" y="15553"/>
                    <a:pt x="217" y="16120"/>
                  </a:cubicBezTo>
                  <a:cubicBezTo>
                    <a:pt x="260" y="16065"/>
                    <a:pt x="304" y="16012"/>
                    <a:pt x="350" y="15960"/>
                  </a:cubicBezTo>
                  <a:cubicBezTo>
                    <a:pt x="779" y="15472"/>
                    <a:pt x="1301" y="15077"/>
                    <a:pt x="1886" y="14798"/>
                  </a:cubicBezTo>
                  <a:cubicBezTo>
                    <a:pt x="1912" y="14785"/>
                    <a:pt x="1938" y="14780"/>
                    <a:pt x="1963" y="14780"/>
                  </a:cubicBezTo>
                  <a:cubicBezTo>
                    <a:pt x="2081" y="14780"/>
                    <a:pt x="2182" y="14898"/>
                    <a:pt x="2111" y="15022"/>
                  </a:cubicBezTo>
                  <a:cubicBezTo>
                    <a:pt x="1833" y="15507"/>
                    <a:pt x="1558" y="15991"/>
                    <a:pt x="1315" y="16496"/>
                  </a:cubicBezTo>
                  <a:cubicBezTo>
                    <a:pt x="1110" y="16924"/>
                    <a:pt x="919" y="17358"/>
                    <a:pt x="730" y="17793"/>
                  </a:cubicBezTo>
                  <a:cubicBezTo>
                    <a:pt x="866" y="18091"/>
                    <a:pt x="1022" y="18381"/>
                    <a:pt x="1196" y="18659"/>
                  </a:cubicBezTo>
                  <a:cubicBezTo>
                    <a:pt x="1928" y="19837"/>
                    <a:pt x="2953" y="20806"/>
                    <a:pt x="4056" y="21633"/>
                  </a:cubicBezTo>
                  <a:cubicBezTo>
                    <a:pt x="4901" y="22266"/>
                    <a:pt x="5799" y="22812"/>
                    <a:pt x="6734" y="23287"/>
                  </a:cubicBezTo>
                  <a:cubicBezTo>
                    <a:pt x="6746" y="23175"/>
                    <a:pt x="6761" y="23064"/>
                    <a:pt x="6779" y="22952"/>
                  </a:cubicBezTo>
                  <a:cubicBezTo>
                    <a:pt x="6832" y="22647"/>
                    <a:pt x="6916" y="22346"/>
                    <a:pt x="7030" y="22058"/>
                  </a:cubicBezTo>
                  <a:cubicBezTo>
                    <a:pt x="7080" y="21927"/>
                    <a:pt x="7136" y="21799"/>
                    <a:pt x="7198" y="21673"/>
                  </a:cubicBezTo>
                  <a:cubicBezTo>
                    <a:pt x="7268" y="21532"/>
                    <a:pt x="7368" y="21394"/>
                    <a:pt x="7418" y="21245"/>
                  </a:cubicBezTo>
                  <a:cubicBezTo>
                    <a:pt x="7438" y="21184"/>
                    <a:pt x="7496" y="21155"/>
                    <a:pt x="7552" y="21155"/>
                  </a:cubicBezTo>
                  <a:cubicBezTo>
                    <a:pt x="7619" y="21155"/>
                    <a:pt x="7682" y="21197"/>
                    <a:pt x="7673" y="21279"/>
                  </a:cubicBezTo>
                  <a:cubicBezTo>
                    <a:pt x="7610" y="21882"/>
                    <a:pt x="7530" y="22471"/>
                    <a:pt x="7538" y="23080"/>
                  </a:cubicBezTo>
                  <a:cubicBezTo>
                    <a:pt x="7542" y="23284"/>
                    <a:pt x="7553" y="23487"/>
                    <a:pt x="7569" y="23690"/>
                  </a:cubicBezTo>
                  <a:cubicBezTo>
                    <a:pt x="9184" y="24420"/>
                    <a:pt x="10892" y="24951"/>
                    <a:pt x="12621" y="25341"/>
                  </a:cubicBezTo>
                  <a:cubicBezTo>
                    <a:pt x="13488" y="25535"/>
                    <a:pt x="14361" y="25692"/>
                    <a:pt x="15242" y="25810"/>
                  </a:cubicBezTo>
                  <a:cubicBezTo>
                    <a:pt x="15682" y="25870"/>
                    <a:pt x="16124" y="25920"/>
                    <a:pt x="16567" y="25961"/>
                  </a:cubicBezTo>
                  <a:cubicBezTo>
                    <a:pt x="16798" y="25982"/>
                    <a:pt x="17028" y="26000"/>
                    <a:pt x="17258" y="26016"/>
                  </a:cubicBezTo>
                  <a:cubicBezTo>
                    <a:pt x="17369" y="26024"/>
                    <a:pt x="17481" y="26032"/>
                    <a:pt x="17591" y="26037"/>
                  </a:cubicBezTo>
                  <a:cubicBezTo>
                    <a:pt x="17601" y="26037"/>
                    <a:pt x="17611" y="26037"/>
                    <a:pt x="17622" y="26037"/>
                  </a:cubicBezTo>
                  <a:cubicBezTo>
                    <a:pt x="17729" y="26037"/>
                    <a:pt x="17832" y="26013"/>
                    <a:pt x="17938" y="25992"/>
                  </a:cubicBezTo>
                  <a:cubicBezTo>
                    <a:pt x="17963" y="25987"/>
                    <a:pt x="17986" y="25976"/>
                    <a:pt x="18004" y="25959"/>
                  </a:cubicBezTo>
                  <a:cubicBezTo>
                    <a:pt x="18023" y="25977"/>
                    <a:pt x="18045" y="25985"/>
                    <a:pt x="18066" y="25985"/>
                  </a:cubicBezTo>
                  <a:cubicBezTo>
                    <a:pt x="18131" y="25985"/>
                    <a:pt x="18196" y="25913"/>
                    <a:pt x="18159" y="25832"/>
                  </a:cubicBezTo>
                  <a:cubicBezTo>
                    <a:pt x="17505" y="24373"/>
                    <a:pt x="16763" y="22941"/>
                    <a:pt x="16284" y="21410"/>
                  </a:cubicBezTo>
                  <a:cubicBezTo>
                    <a:pt x="16046" y="20650"/>
                    <a:pt x="15871" y="19869"/>
                    <a:pt x="15810" y="19074"/>
                  </a:cubicBezTo>
                  <a:cubicBezTo>
                    <a:pt x="15743" y="18216"/>
                    <a:pt x="16795" y="16954"/>
                    <a:pt x="16856" y="16099"/>
                  </a:cubicBezTo>
                  <a:cubicBezTo>
                    <a:pt x="17112" y="12507"/>
                    <a:pt x="16629" y="9278"/>
                    <a:pt x="16069" y="5689"/>
                  </a:cubicBezTo>
                  <a:cubicBezTo>
                    <a:pt x="15790" y="3898"/>
                    <a:pt x="15262" y="1988"/>
                    <a:pt x="15952" y="225"/>
                  </a:cubicBezTo>
                  <a:cubicBezTo>
                    <a:pt x="16004" y="90"/>
                    <a:pt x="15894" y="1"/>
                    <a:pt x="15779" y="1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707837" y="2613299"/>
              <a:ext cx="1236902" cy="794952"/>
            </a:xfrm>
            <a:custGeom>
              <a:avLst/>
              <a:gdLst/>
              <a:ahLst/>
              <a:cxnLst/>
              <a:rect l="l" t="t" r="r" b="b"/>
              <a:pathLst>
                <a:path w="12465" h="8011" extrusionOk="0">
                  <a:moveTo>
                    <a:pt x="12435" y="0"/>
                  </a:moveTo>
                  <a:cubicBezTo>
                    <a:pt x="12422" y="0"/>
                    <a:pt x="12408" y="8"/>
                    <a:pt x="12402" y="22"/>
                  </a:cubicBezTo>
                  <a:cubicBezTo>
                    <a:pt x="12205" y="511"/>
                    <a:pt x="12123" y="1086"/>
                    <a:pt x="11732" y="1470"/>
                  </a:cubicBezTo>
                  <a:cubicBezTo>
                    <a:pt x="11526" y="1670"/>
                    <a:pt x="11257" y="1764"/>
                    <a:pt x="11000" y="1879"/>
                  </a:cubicBezTo>
                  <a:cubicBezTo>
                    <a:pt x="10738" y="1996"/>
                    <a:pt x="10512" y="2138"/>
                    <a:pt x="10333" y="2366"/>
                  </a:cubicBezTo>
                  <a:cubicBezTo>
                    <a:pt x="10002" y="2787"/>
                    <a:pt x="9876" y="3326"/>
                    <a:pt x="9612" y="3785"/>
                  </a:cubicBezTo>
                  <a:cubicBezTo>
                    <a:pt x="9346" y="4254"/>
                    <a:pt x="8989" y="4663"/>
                    <a:pt x="8562" y="4991"/>
                  </a:cubicBezTo>
                  <a:cubicBezTo>
                    <a:pt x="8145" y="5310"/>
                    <a:pt x="7651" y="5544"/>
                    <a:pt x="7127" y="5612"/>
                  </a:cubicBezTo>
                  <a:cubicBezTo>
                    <a:pt x="7039" y="5624"/>
                    <a:pt x="6951" y="5629"/>
                    <a:pt x="6864" y="5629"/>
                  </a:cubicBezTo>
                  <a:cubicBezTo>
                    <a:pt x="6356" y="5629"/>
                    <a:pt x="5881" y="5453"/>
                    <a:pt x="5376" y="5365"/>
                  </a:cubicBezTo>
                  <a:cubicBezTo>
                    <a:pt x="5107" y="5319"/>
                    <a:pt x="4835" y="5297"/>
                    <a:pt x="4564" y="5297"/>
                  </a:cubicBezTo>
                  <a:cubicBezTo>
                    <a:pt x="3848" y="5297"/>
                    <a:pt x="3136" y="5453"/>
                    <a:pt x="2478" y="5742"/>
                  </a:cubicBezTo>
                  <a:cubicBezTo>
                    <a:pt x="1444" y="6196"/>
                    <a:pt x="552" y="6958"/>
                    <a:pt x="15" y="7958"/>
                  </a:cubicBezTo>
                  <a:cubicBezTo>
                    <a:pt x="0" y="7985"/>
                    <a:pt x="24" y="8011"/>
                    <a:pt x="48" y="8011"/>
                  </a:cubicBezTo>
                  <a:cubicBezTo>
                    <a:pt x="59" y="8011"/>
                    <a:pt x="70" y="8006"/>
                    <a:pt x="77" y="7993"/>
                  </a:cubicBezTo>
                  <a:cubicBezTo>
                    <a:pt x="951" y="6459"/>
                    <a:pt x="2678" y="5490"/>
                    <a:pt x="4429" y="5490"/>
                  </a:cubicBezTo>
                  <a:cubicBezTo>
                    <a:pt x="4761" y="5490"/>
                    <a:pt x="5093" y="5524"/>
                    <a:pt x="5420" y="5596"/>
                  </a:cubicBezTo>
                  <a:cubicBezTo>
                    <a:pt x="5739" y="5666"/>
                    <a:pt x="6048" y="5776"/>
                    <a:pt x="6369" y="5831"/>
                  </a:cubicBezTo>
                  <a:cubicBezTo>
                    <a:pt x="6522" y="5856"/>
                    <a:pt x="6676" y="5870"/>
                    <a:pt x="6831" y="5870"/>
                  </a:cubicBezTo>
                  <a:cubicBezTo>
                    <a:pt x="6937" y="5870"/>
                    <a:pt x="7043" y="5863"/>
                    <a:pt x="7149" y="5851"/>
                  </a:cubicBezTo>
                  <a:cubicBezTo>
                    <a:pt x="7659" y="5789"/>
                    <a:pt x="8145" y="5589"/>
                    <a:pt x="8568" y="5299"/>
                  </a:cubicBezTo>
                  <a:cubicBezTo>
                    <a:pt x="9006" y="4999"/>
                    <a:pt x="9380" y="4616"/>
                    <a:pt x="9672" y="4173"/>
                  </a:cubicBezTo>
                  <a:cubicBezTo>
                    <a:pt x="9817" y="3953"/>
                    <a:pt x="9942" y="3720"/>
                    <a:pt x="10045" y="3476"/>
                  </a:cubicBezTo>
                  <a:cubicBezTo>
                    <a:pt x="10154" y="3217"/>
                    <a:pt x="10234" y="2943"/>
                    <a:pt x="10362" y="2691"/>
                  </a:cubicBezTo>
                  <a:cubicBezTo>
                    <a:pt x="10516" y="2388"/>
                    <a:pt x="10729" y="2176"/>
                    <a:pt x="11038" y="2035"/>
                  </a:cubicBezTo>
                  <a:cubicBezTo>
                    <a:pt x="11323" y="1905"/>
                    <a:pt x="11617" y="1811"/>
                    <a:pt x="11852" y="1590"/>
                  </a:cubicBezTo>
                  <a:cubicBezTo>
                    <a:pt x="12265" y="1195"/>
                    <a:pt x="12448" y="587"/>
                    <a:pt x="12464" y="31"/>
                  </a:cubicBezTo>
                  <a:cubicBezTo>
                    <a:pt x="12465" y="10"/>
                    <a:pt x="12451" y="0"/>
                    <a:pt x="12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936463" y="2648824"/>
              <a:ext cx="1099270" cy="705047"/>
            </a:xfrm>
            <a:custGeom>
              <a:avLst/>
              <a:gdLst/>
              <a:ahLst/>
              <a:cxnLst/>
              <a:rect l="l" t="t" r="r" b="b"/>
              <a:pathLst>
                <a:path w="11078" h="7105" extrusionOk="0">
                  <a:moveTo>
                    <a:pt x="11022" y="1"/>
                  </a:moveTo>
                  <a:cubicBezTo>
                    <a:pt x="11004" y="1"/>
                    <a:pt x="10986" y="11"/>
                    <a:pt x="10978" y="35"/>
                  </a:cubicBezTo>
                  <a:cubicBezTo>
                    <a:pt x="10727" y="815"/>
                    <a:pt x="10480" y="1774"/>
                    <a:pt x="9751" y="2249"/>
                  </a:cubicBezTo>
                  <a:cubicBezTo>
                    <a:pt x="9352" y="2509"/>
                    <a:pt x="8852" y="2535"/>
                    <a:pt x="8474" y="2838"/>
                  </a:cubicBezTo>
                  <a:cubicBezTo>
                    <a:pt x="8162" y="3090"/>
                    <a:pt x="7966" y="3447"/>
                    <a:pt x="7809" y="3808"/>
                  </a:cubicBezTo>
                  <a:cubicBezTo>
                    <a:pt x="7641" y="4190"/>
                    <a:pt x="7508" y="4589"/>
                    <a:pt x="7297" y="4951"/>
                  </a:cubicBezTo>
                  <a:cubicBezTo>
                    <a:pt x="7056" y="5358"/>
                    <a:pt x="6711" y="5697"/>
                    <a:pt x="6299" y="5931"/>
                  </a:cubicBezTo>
                  <a:cubicBezTo>
                    <a:pt x="5859" y="6182"/>
                    <a:pt x="5376" y="6296"/>
                    <a:pt x="4871" y="6297"/>
                  </a:cubicBezTo>
                  <a:cubicBezTo>
                    <a:pt x="4869" y="6297"/>
                    <a:pt x="4866" y="6297"/>
                    <a:pt x="4863" y="6297"/>
                  </a:cubicBezTo>
                  <a:cubicBezTo>
                    <a:pt x="4304" y="6297"/>
                    <a:pt x="3753" y="6187"/>
                    <a:pt x="3196" y="6144"/>
                  </a:cubicBezTo>
                  <a:cubicBezTo>
                    <a:pt x="3071" y="6134"/>
                    <a:pt x="2946" y="6129"/>
                    <a:pt x="2821" y="6129"/>
                  </a:cubicBezTo>
                  <a:cubicBezTo>
                    <a:pt x="1813" y="6129"/>
                    <a:pt x="825" y="6444"/>
                    <a:pt x="18" y="7063"/>
                  </a:cubicBezTo>
                  <a:cubicBezTo>
                    <a:pt x="0" y="7077"/>
                    <a:pt x="10" y="7105"/>
                    <a:pt x="28" y="7105"/>
                  </a:cubicBezTo>
                  <a:cubicBezTo>
                    <a:pt x="32" y="7105"/>
                    <a:pt x="36" y="7103"/>
                    <a:pt x="40" y="7101"/>
                  </a:cubicBezTo>
                  <a:cubicBezTo>
                    <a:pt x="833" y="6568"/>
                    <a:pt x="1765" y="6276"/>
                    <a:pt x="2717" y="6276"/>
                  </a:cubicBezTo>
                  <a:cubicBezTo>
                    <a:pt x="2830" y="6276"/>
                    <a:pt x="2944" y="6280"/>
                    <a:pt x="3058" y="6288"/>
                  </a:cubicBezTo>
                  <a:cubicBezTo>
                    <a:pt x="3638" y="6332"/>
                    <a:pt x="4208" y="6462"/>
                    <a:pt x="4790" y="6484"/>
                  </a:cubicBezTo>
                  <a:cubicBezTo>
                    <a:pt x="4832" y="6485"/>
                    <a:pt x="4874" y="6486"/>
                    <a:pt x="4915" y="6486"/>
                  </a:cubicBezTo>
                  <a:cubicBezTo>
                    <a:pt x="5361" y="6486"/>
                    <a:pt x="5798" y="6401"/>
                    <a:pt x="6207" y="6212"/>
                  </a:cubicBezTo>
                  <a:cubicBezTo>
                    <a:pt x="6620" y="6020"/>
                    <a:pt x="6983" y="5733"/>
                    <a:pt x="7266" y="5375"/>
                  </a:cubicBezTo>
                  <a:cubicBezTo>
                    <a:pt x="7531" y="5038"/>
                    <a:pt x="7697" y="4648"/>
                    <a:pt x="7860" y="4255"/>
                  </a:cubicBezTo>
                  <a:cubicBezTo>
                    <a:pt x="8020" y="3866"/>
                    <a:pt x="8181" y="3449"/>
                    <a:pt x="8472" y="3136"/>
                  </a:cubicBezTo>
                  <a:cubicBezTo>
                    <a:pt x="8818" y="2761"/>
                    <a:pt x="9319" y="2718"/>
                    <a:pt x="9744" y="2478"/>
                  </a:cubicBezTo>
                  <a:cubicBezTo>
                    <a:pt x="10598" y="1995"/>
                    <a:pt x="10906" y="962"/>
                    <a:pt x="11071" y="60"/>
                  </a:cubicBezTo>
                  <a:cubicBezTo>
                    <a:pt x="11077" y="24"/>
                    <a:pt x="11050" y="1"/>
                    <a:pt x="1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849041" y="2705486"/>
              <a:ext cx="1254168" cy="1001256"/>
            </a:xfrm>
            <a:custGeom>
              <a:avLst/>
              <a:gdLst/>
              <a:ahLst/>
              <a:cxnLst/>
              <a:rect l="l" t="t" r="r" b="b"/>
              <a:pathLst>
                <a:path w="12639" h="10090" extrusionOk="0">
                  <a:moveTo>
                    <a:pt x="12607" y="1"/>
                  </a:moveTo>
                  <a:cubicBezTo>
                    <a:pt x="12598" y="1"/>
                    <a:pt x="12589" y="5"/>
                    <a:pt x="12585" y="15"/>
                  </a:cubicBezTo>
                  <a:cubicBezTo>
                    <a:pt x="12465" y="282"/>
                    <a:pt x="12366" y="558"/>
                    <a:pt x="12228" y="818"/>
                  </a:cubicBezTo>
                  <a:cubicBezTo>
                    <a:pt x="12087" y="1081"/>
                    <a:pt x="11920" y="1325"/>
                    <a:pt x="11715" y="1543"/>
                  </a:cubicBezTo>
                  <a:cubicBezTo>
                    <a:pt x="11297" y="1985"/>
                    <a:pt x="10754" y="2231"/>
                    <a:pt x="10253" y="2562"/>
                  </a:cubicBezTo>
                  <a:cubicBezTo>
                    <a:pt x="10020" y="2717"/>
                    <a:pt x="9799" y="2895"/>
                    <a:pt x="9626" y="3115"/>
                  </a:cubicBezTo>
                  <a:cubicBezTo>
                    <a:pt x="9448" y="3341"/>
                    <a:pt x="9325" y="3600"/>
                    <a:pt x="9225" y="3867"/>
                  </a:cubicBezTo>
                  <a:cubicBezTo>
                    <a:pt x="9011" y="4429"/>
                    <a:pt x="8870" y="5002"/>
                    <a:pt x="8529" y="5509"/>
                  </a:cubicBezTo>
                  <a:cubicBezTo>
                    <a:pt x="7907" y="6432"/>
                    <a:pt x="6862" y="7063"/>
                    <a:pt x="5757" y="7193"/>
                  </a:cubicBezTo>
                  <a:cubicBezTo>
                    <a:pt x="5613" y="7209"/>
                    <a:pt x="5469" y="7216"/>
                    <a:pt x="5324" y="7216"/>
                  </a:cubicBezTo>
                  <a:cubicBezTo>
                    <a:pt x="4611" y="7216"/>
                    <a:pt x="3889" y="7046"/>
                    <a:pt x="3181" y="7046"/>
                  </a:cubicBezTo>
                  <a:cubicBezTo>
                    <a:pt x="2762" y="7046"/>
                    <a:pt x="2348" y="7105"/>
                    <a:pt x="1945" y="7296"/>
                  </a:cubicBezTo>
                  <a:cubicBezTo>
                    <a:pt x="875" y="7801"/>
                    <a:pt x="307" y="9003"/>
                    <a:pt x="2" y="10083"/>
                  </a:cubicBezTo>
                  <a:cubicBezTo>
                    <a:pt x="1" y="10087"/>
                    <a:pt x="4" y="10089"/>
                    <a:pt x="8" y="10089"/>
                  </a:cubicBezTo>
                  <a:cubicBezTo>
                    <a:pt x="10" y="10089"/>
                    <a:pt x="12" y="10089"/>
                    <a:pt x="13" y="10086"/>
                  </a:cubicBezTo>
                  <a:lnTo>
                    <a:pt x="12" y="10085"/>
                  </a:lnTo>
                  <a:cubicBezTo>
                    <a:pt x="410" y="9094"/>
                    <a:pt x="889" y="7964"/>
                    <a:pt x="1885" y="7436"/>
                  </a:cubicBezTo>
                  <a:cubicBezTo>
                    <a:pt x="2282" y="7226"/>
                    <a:pt x="2699" y="7158"/>
                    <a:pt x="3125" y="7158"/>
                  </a:cubicBezTo>
                  <a:cubicBezTo>
                    <a:pt x="3896" y="7158"/>
                    <a:pt x="4697" y="7379"/>
                    <a:pt x="5465" y="7379"/>
                  </a:cubicBezTo>
                  <a:cubicBezTo>
                    <a:pt x="5570" y="7379"/>
                    <a:pt x="5674" y="7375"/>
                    <a:pt x="5777" y="7366"/>
                  </a:cubicBezTo>
                  <a:cubicBezTo>
                    <a:pt x="6848" y="7269"/>
                    <a:pt x="7852" y="6692"/>
                    <a:pt x="8514" y="5849"/>
                  </a:cubicBezTo>
                  <a:cubicBezTo>
                    <a:pt x="8869" y="5396"/>
                    <a:pt x="9075" y="4891"/>
                    <a:pt x="9253" y="4349"/>
                  </a:cubicBezTo>
                  <a:cubicBezTo>
                    <a:pt x="9349" y="4054"/>
                    <a:pt x="9446" y="3755"/>
                    <a:pt x="9599" y="3484"/>
                  </a:cubicBezTo>
                  <a:cubicBezTo>
                    <a:pt x="9755" y="3205"/>
                    <a:pt x="9973" y="2980"/>
                    <a:pt x="10232" y="2797"/>
                  </a:cubicBezTo>
                  <a:cubicBezTo>
                    <a:pt x="10758" y="2422"/>
                    <a:pt x="11354" y="2173"/>
                    <a:pt x="11811" y="1703"/>
                  </a:cubicBezTo>
                  <a:cubicBezTo>
                    <a:pt x="12234" y="1268"/>
                    <a:pt x="12634" y="656"/>
                    <a:pt x="12638" y="30"/>
                  </a:cubicBezTo>
                  <a:cubicBezTo>
                    <a:pt x="12638" y="13"/>
                    <a:pt x="12622" y="1"/>
                    <a:pt x="12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983895" y="2794993"/>
              <a:ext cx="1135191" cy="1048987"/>
            </a:xfrm>
            <a:custGeom>
              <a:avLst/>
              <a:gdLst/>
              <a:ahLst/>
              <a:cxnLst/>
              <a:rect l="l" t="t" r="r" b="b"/>
              <a:pathLst>
                <a:path w="11440" h="10571" extrusionOk="0">
                  <a:moveTo>
                    <a:pt x="11381" y="1"/>
                  </a:moveTo>
                  <a:cubicBezTo>
                    <a:pt x="11375" y="1"/>
                    <a:pt x="11368" y="5"/>
                    <a:pt x="11367" y="13"/>
                  </a:cubicBezTo>
                  <a:cubicBezTo>
                    <a:pt x="11250" y="541"/>
                    <a:pt x="10935" y="997"/>
                    <a:pt x="10551" y="1369"/>
                  </a:cubicBezTo>
                  <a:cubicBezTo>
                    <a:pt x="10155" y="1754"/>
                    <a:pt x="9684" y="2052"/>
                    <a:pt x="9272" y="2418"/>
                  </a:cubicBezTo>
                  <a:cubicBezTo>
                    <a:pt x="8865" y="2780"/>
                    <a:pt x="8564" y="3211"/>
                    <a:pt x="8339" y="3706"/>
                  </a:cubicBezTo>
                  <a:cubicBezTo>
                    <a:pt x="8117" y="4196"/>
                    <a:pt x="7955" y="4711"/>
                    <a:pt x="7714" y="5195"/>
                  </a:cubicBezTo>
                  <a:cubicBezTo>
                    <a:pt x="7224" y="6181"/>
                    <a:pt x="6346" y="6858"/>
                    <a:pt x="5262" y="7063"/>
                  </a:cubicBezTo>
                  <a:cubicBezTo>
                    <a:pt x="4173" y="7270"/>
                    <a:pt x="3007" y="7175"/>
                    <a:pt x="2053" y="7831"/>
                  </a:cubicBezTo>
                  <a:cubicBezTo>
                    <a:pt x="1559" y="8170"/>
                    <a:pt x="1161" y="8626"/>
                    <a:pt x="780" y="9084"/>
                  </a:cubicBezTo>
                  <a:cubicBezTo>
                    <a:pt x="441" y="9492"/>
                    <a:pt x="1" y="9987"/>
                    <a:pt x="124" y="10559"/>
                  </a:cubicBezTo>
                  <a:cubicBezTo>
                    <a:pt x="125" y="10567"/>
                    <a:pt x="131" y="10571"/>
                    <a:pt x="137" y="10571"/>
                  </a:cubicBezTo>
                  <a:cubicBezTo>
                    <a:pt x="145" y="10571"/>
                    <a:pt x="152" y="10565"/>
                    <a:pt x="150" y="10555"/>
                  </a:cubicBezTo>
                  <a:lnTo>
                    <a:pt x="150" y="10555"/>
                  </a:lnTo>
                  <a:lnTo>
                    <a:pt x="151" y="10556"/>
                  </a:lnTo>
                  <a:cubicBezTo>
                    <a:pt x="143" y="9955"/>
                    <a:pt x="563" y="9492"/>
                    <a:pt x="931" y="9065"/>
                  </a:cubicBezTo>
                  <a:cubicBezTo>
                    <a:pt x="1286" y="8650"/>
                    <a:pt x="1656" y="8237"/>
                    <a:pt x="2110" y="7927"/>
                  </a:cubicBezTo>
                  <a:cubicBezTo>
                    <a:pt x="2603" y="7593"/>
                    <a:pt x="3160" y="7447"/>
                    <a:pt x="3747" y="7389"/>
                  </a:cubicBezTo>
                  <a:cubicBezTo>
                    <a:pt x="4302" y="7334"/>
                    <a:pt x="4862" y="7333"/>
                    <a:pt x="5409" y="7222"/>
                  </a:cubicBezTo>
                  <a:cubicBezTo>
                    <a:pt x="6415" y="7017"/>
                    <a:pt x="7295" y="6387"/>
                    <a:pt x="7792" y="5487"/>
                  </a:cubicBezTo>
                  <a:cubicBezTo>
                    <a:pt x="8315" y="4537"/>
                    <a:pt x="8487" y="3428"/>
                    <a:pt x="9293" y="2647"/>
                  </a:cubicBezTo>
                  <a:cubicBezTo>
                    <a:pt x="10056" y="1908"/>
                    <a:pt x="11440" y="1257"/>
                    <a:pt x="11399" y="17"/>
                  </a:cubicBezTo>
                  <a:cubicBezTo>
                    <a:pt x="11399" y="7"/>
                    <a:pt x="11390" y="1"/>
                    <a:pt x="1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149014" y="2794696"/>
              <a:ext cx="1041816" cy="1237529"/>
            </a:xfrm>
            <a:custGeom>
              <a:avLst/>
              <a:gdLst/>
              <a:ahLst/>
              <a:cxnLst/>
              <a:rect l="l" t="t" r="r" b="b"/>
              <a:pathLst>
                <a:path w="10499" h="12471" extrusionOk="0">
                  <a:moveTo>
                    <a:pt x="10431" y="0"/>
                  </a:moveTo>
                  <a:cubicBezTo>
                    <a:pt x="10417" y="0"/>
                    <a:pt x="10403" y="9"/>
                    <a:pt x="10401" y="28"/>
                  </a:cubicBezTo>
                  <a:cubicBezTo>
                    <a:pt x="10310" y="1162"/>
                    <a:pt x="9442" y="1997"/>
                    <a:pt x="8897" y="2933"/>
                  </a:cubicBezTo>
                  <a:cubicBezTo>
                    <a:pt x="8320" y="3924"/>
                    <a:pt x="8186" y="5119"/>
                    <a:pt x="7545" y="6078"/>
                  </a:cubicBezTo>
                  <a:cubicBezTo>
                    <a:pt x="6928" y="6999"/>
                    <a:pt x="5869" y="7434"/>
                    <a:pt x="4860" y="7784"/>
                  </a:cubicBezTo>
                  <a:cubicBezTo>
                    <a:pt x="3799" y="8150"/>
                    <a:pt x="2718" y="8503"/>
                    <a:pt x="1807" y="9184"/>
                  </a:cubicBezTo>
                  <a:cubicBezTo>
                    <a:pt x="1293" y="9569"/>
                    <a:pt x="844" y="10045"/>
                    <a:pt x="527" y="10608"/>
                  </a:cubicBezTo>
                  <a:cubicBezTo>
                    <a:pt x="226" y="11145"/>
                    <a:pt x="0" y="11808"/>
                    <a:pt x="66" y="12430"/>
                  </a:cubicBezTo>
                  <a:cubicBezTo>
                    <a:pt x="68" y="12457"/>
                    <a:pt x="89" y="12470"/>
                    <a:pt x="109" y="12470"/>
                  </a:cubicBezTo>
                  <a:cubicBezTo>
                    <a:pt x="130" y="12470"/>
                    <a:pt x="150" y="12457"/>
                    <a:pt x="152" y="12430"/>
                  </a:cubicBezTo>
                  <a:lnTo>
                    <a:pt x="151" y="12430"/>
                  </a:lnTo>
                  <a:cubicBezTo>
                    <a:pt x="194" y="11801"/>
                    <a:pt x="318" y="11223"/>
                    <a:pt x="632" y="10669"/>
                  </a:cubicBezTo>
                  <a:cubicBezTo>
                    <a:pt x="930" y="10141"/>
                    <a:pt x="1349" y="9689"/>
                    <a:pt x="1831" y="9323"/>
                  </a:cubicBezTo>
                  <a:cubicBezTo>
                    <a:pt x="2315" y="8957"/>
                    <a:pt x="2855" y="8668"/>
                    <a:pt x="3417" y="8449"/>
                  </a:cubicBezTo>
                  <a:cubicBezTo>
                    <a:pt x="3919" y="8253"/>
                    <a:pt x="4437" y="8101"/>
                    <a:pt x="4945" y="7925"/>
                  </a:cubicBezTo>
                  <a:cubicBezTo>
                    <a:pt x="5910" y="7589"/>
                    <a:pt x="6893" y="7174"/>
                    <a:pt x="7535" y="6342"/>
                  </a:cubicBezTo>
                  <a:cubicBezTo>
                    <a:pt x="8245" y="5418"/>
                    <a:pt x="8381" y="4216"/>
                    <a:pt x="8909" y="3201"/>
                  </a:cubicBezTo>
                  <a:cubicBezTo>
                    <a:pt x="9441" y="2174"/>
                    <a:pt x="10498" y="1270"/>
                    <a:pt x="10459" y="28"/>
                  </a:cubicBezTo>
                  <a:cubicBezTo>
                    <a:pt x="10458" y="9"/>
                    <a:pt x="10445" y="0"/>
                    <a:pt x="10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259853" y="2904745"/>
              <a:ext cx="974935" cy="1246856"/>
            </a:xfrm>
            <a:custGeom>
              <a:avLst/>
              <a:gdLst/>
              <a:ahLst/>
              <a:cxnLst/>
              <a:rect l="l" t="t" r="r" b="b"/>
              <a:pathLst>
                <a:path w="9825" h="12565" extrusionOk="0">
                  <a:moveTo>
                    <a:pt x="9786" y="1"/>
                  </a:moveTo>
                  <a:cubicBezTo>
                    <a:pt x="9771" y="1"/>
                    <a:pt x="9756" y="9"/>
                    <a:pt x="9752" y="26"/>
                  </a:cubicBezTo>
                  <a:cubicBezTo>
                    <a:pt x="9642" y="543"/>
                    <a:pt x="9450" y="1016"/>
                    <a:pt x="9178" y="1470"/>
                  </a:cubicBezTo>
                  <a:cubicBezTo>
                    <a:pt x="8909" y="1920"/>
                    <a:pt x="8590" y="2339"/>
                    <a:pt x="8294" y="2772"/>
                  </a:cubicBezTo>
                  <a:cubicBezTo>
                    <a:pt x="7997" y="3204"/>
                    <a:pt x="7739" y="3647"/>
                    <a:pt x="7537" y="4129"/>
                  </a:cubicBezTo>
                  <a:cubicBezTo>
                    <a:pt x="7322" y="4640"/>
                    <a:pt x="7151" y="5171"/>
                    <a:pt x="6909" y="5670"/>
                  </a:cubicBezTo>
                  <a:cubicBezTo>
                    <a:pt x="6670" y="6158"/>
                    <a:pt x="6355" y="6590"/>
                    <a:pt x="5927" y="6930"/>
                  </a:cubicBezTo>
                  <a:cubicBezTo>
                    <a:pt x="5500" y="7270"/>
                    <a:pt x="5000" y="7517"/>
                    <a:pt x="4503" y="7743"/>
                  </a:cubicBezTo>
                  <a:cubicBezTo>
                    <a:pt x="3483" y="8208"/>
                    <a:pt x="2447" y="8649"/>
                    <a:pt x="1590" y="9392"/>
                  </a:cubicBezTo>
                  <a:cubicBezTo>
                    <a:pt x="697" y="10165"/>
                    <a:pt x="0" y="11317"/>
                    <a:pt x="134" y="12535"/>
                  </a:cubicBezTo>
                  <a:cubicBezTo>
                    <a:pt x="136" y="12554"/>
                    <a:pt x="152" y="12564"/>
                    <a:pt x="167" y="12564"/>
                  </a:cubicBezTo>
                  <a:cubicBezTo>
                    <a:pt x="181" y="12564"/>
                    <a:pt x="195" y="12555"/>
                    <a:pt x="194" y="12535"/>
                  </a:cubicBezTo>
                  <a:lnTo>
                    <a:pt x="195" y="12535"/>
                  </a:lnTo>
                  <a:cubicBezTo>
                    <a:pt x="146" y="11375"/>
                    <a:pt x="725" y="10309"/>
                    <a:pt x="1568" y="9544"/>
                  </a:cubicBezTo>
                  <a:cubicBezTo>
                    <a:pt x="2420" y="8771"/>
                    <a:pt x="3475" y="8315"/>
                    <a:pt x="4511" y="7849"/>
                  </a:cubicBezTo>
                  <a:cubicBezTo>
                    <a:pt x="4999" y="7627"/>
                    <a:pt x="5487" y="7391"/>
                    <a:pt x="5915" y="7066"/>
                  </a:cubicBezTo>
                  <a:cubicBezTo>
                    <a:pt x="6318" y="6761"/>
                    <a:pt x="6651" y="6373"/>
                    <a:pt x="6890" y="5929"/>
                  </a:cubicBezTo>
                  <a:cubicBezTo>
                    <a:pt x="7142" y="5469"/>
                    <a:pt x="7315" y="4973"/>
                    <a:pt x="7505" y="4486"/>
                  </a:cubicBezTo>
                  <a:cubicBezTo>
                    <a:pt x="7706" y="3975"/>
                    <a:pt x="7942" y="3493"/>
                    <a:pt x="8246" y="3034"/>
                  </a:cubicBezTo>
                  <a:cubicBezTo>
                    <a:pt x="8851" y="2117"/>
                    <a:pt x="9733" y="1184"/>
                    <a:pt x="9823" y="36"/>
                  </a:cubicBezTo>
                  <a:cubicBezTo>
                    <a:pt x="9825" y="13"/>
                    <a:pt x="9805" y="1"/>
                    <a:pt x="9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526385" y="3023030"/>
              <a:ext cx="757224" cy="1252314"/>
            </a:xfrm>
            <a:custGeom>
              <a:avLst/>
              <a:gdLst/>
              <a:ahLst/>
              <a:cxnLst/>
              <a:rect l="l" t="t" r="r" b="b"/>
              <a:pathLst>
                <a:path w="7631" h="12620" extrusionOk="0">
                  <a:moveTo>
                    <a:pt x="7563" y="1"/>
                  </a:moveTo>
                  <a:cubicBezTo>
                    <a:pt x="7538" y="1"/>
                    <a:pt x="7514" y="15"/>
                    <a:pt x="7509" y="46"/>
                  </a:cubicBezTo>
                  <a:cubicBezTo>
                    <a:pt x="7364" y="988"/>
                    <a:pt x="6700" y="1710"/>
                    <a:pt x="6127" y="2426"/>
                  </a:cubicBezTo>
                  <a:cubicBezTo>
                    <a:pt x="5842" y="2783"/>
                    <a:pt x="5563" y="3153"/>
                    <a:pt x="5370" y="3569"/>
                  </a:cubicBezTo>
                  <a:cubicBezTo>
                    <a:pt x="5128" y="4090"/>
                    <a:pt x="5059" y="4660"/>
                    <a:pt x="4892" y="5204"/>
                  </a:cubicBezTo>
                  <a:cubicBezTo>
                    <a:pt x="4589" y="6197"/>
                    <a:pt x="3792" y="6804"/>
                    <a:pt x="2970" y="7366"/>
                  </a:cubicBezTo>
                  <a:cubicBezTo>
                    <a:pt x="2581" y="7634"/>
                    <a:pt x="2187" y="7899"/>
                    <a:pt x="1827" y="8205"/>
                  </a:cubicBezTo>
                  <a:cubicBezTo>
                    <a:pt x="1442" y="8532"/>
                    <a:pt x="1118" y="8920"/>
                    <a:pt x="852" y="9347"/>
                  </a:cubicBezTo>
                  <a:cubicBezTo>
                    <a:pt x="244" y="10323"/>
                    <a:pt x="1" y="11478"/>
                    <a:pt x="182" y="12612"/>
                  </a:cubicBezTo>
                  <a:cubicBezTo>
                    <a:pt x="183" y="12617"/>
                    <a:pt x="187" y="12619"/>
                    <a:pt x="191" y="12619"/>
                  </a:cubicBezTo>
                  <a:cubicBezTo>
                    <a:pt x="196" y="12619"/>
                    <a:pt x="201" y="12616"/>
                    <a:pt x="201" y="12610"/>
                  </a:cubicBezTo>
                  <a:cubicBezTo>
                    <a:pt x="73" y="11564"/>
                    <a:pt x="311" y="10461"/>
                    <a:pt x="842" y="9553"/>
                  </a:cubicBezTo>
                  <a:cubicBezTo>
                    <a:pt x="1369" y="8655"/>
                    <a:pt x="2195" y="8096"/>
                    <a:pt x="3041" y="7530"/>
                  </a:cubicBezTo>
                  <a:cubicBezTo>
                    <a:pt x="3808" y="7017"/>
                    <a:pt x="4602" y="6450"/>
                    <a:pt x="4971" y="5570"/>
                  </a:cubicBezTo>
                  <a:cubicBezTo>
                    <a:pt x="5198" y="5031"/>
                    <a:pt x="5253" y="4439"/>
                    <a:pt x="5454" y="3891"/>
                  </a:cubicBezTo>
                  <a:cubicBezTo>
                    <a:pt x="5620" y="3441"/>
                    <a:pt x="5899" y="3042"/>
                    <a:pt x="6193" y="2668"/>
                  </a:cubicBezTo>
                  <a:cubicBezTo>
                    <a:pt x="6804" y="1890"/>
                    <a:pt x="7602" y="1114"/>
                    <a:pt x="7630" y="62"/>
                  </a:cubicBezTo>
                  <a:cubicBezTo>
                    <a:pt x="7631" y="24"/>
                    <a:pt x="7596" y="1"/>
                    <a:pt x="7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0128" y="3123850"/>
              <a:ext cx="545765" cy="1242093"/>
            </a:xfrm>
            <a:custGeom>
              <a:avLst/>
              <a:gdLst/>
              <a:ahLst/>
              <a:cxnLst/>
              <a:rect l="l" t="t" r="r" b="b"/>
              <a:pathLst>
                <a:path w="5500" h="12517" extrusionOk="0">
                  <a:moveTo>
                    <a:pt x="5435" y="0"/>
                  </a:moveTo>
                  <a:cubicBezTo>
                    <a:pt x="5360" y="102"/>
                    <a:pt x="5284" y="204"/>
                    <a:pt x="5208" y="306"/>
                  </a:cubicBezTo>
                  <a:cubicBezTo>
                    <a:pt x="4608" y="1109"/>
                    <a:pt x="4017" y="1945"/>
                    <a:pt x="3772" y="2933"/>
                  </a:cubicBezTo>
                  <a:cubicBezTo>
                    <a:pt x="3624" y="3533"/>
                    <a:pt x="3578" y="4157"/>
                    <a:pt x="3394" y="4750"/>
                  </a:cubicBezTo>
                  <a:cubicBezTo>
                    <a:pt x="3227" y="5288"/>
                    <a:pt x="2966" y="5791"/>
                    <a:pt x="2670" y="6268"/>
                  </a:cubicBezTo>
                  <a:cubicBezTo>
                    <a:pt x="2081" y="7217"/>
                    <a:pt x="1342" y="8074"/>
                    <a:pt x="840" y="9076"/>
                  </a:cubicBezTo>
                  <a:cubicBezTo>
                    <a:pt x="310" y="10134"/>
                    <a:pt x="1" y="11381"/>
                    <a:pt x="513" y="12506"/>
                  </a:cubicBezTo>
                  <a:cubicBezTo>
                    <a:pt x="516" y="12514"/>
                    <a:pt x="523" y="12517"/>
                    <a:pt x="530" y="12517"/>
                  </a:cubicBezTo>
                  <a:cubicBezTo>
                    <a:pt x="544" y="12517"/>
                    <a:pt x="560" y="12505"/>
                    <a:pt x="553" y="12489"/>
                  </a:cubicBezTo>
                  <a:cubicBezTo>
                    <a:pt x="120" y="11435"/>
                    <a:pt x="395" y="10257"/>
                    <a:pt x="875" y="9269"/>
                  </a:cubicBezTo>
                  <a:cubicBezTo>
                    <a:pt x="1359" y="8275"/>
                    <a:pt x="2081" y="7425"/>
                    <a:pt x="2680" y="6501"/>
                  </a:cubicBezTo>
                  <a:cubicBezTo>
                    <a:pt x="2965" y="6061"/>
                    <a:pt x="3225" y="5600"/>
                    <a:pt x="3415" y="5109"/>
                  </a:cubicBezTo>
                  <a:cubicBezTo>
                    <a:pt x="3636" y="4541"/>
                    <a:pt x="3715" y="3943"/>
                    <a:pt x="3831" y="3347"/>
                  </a:cubicBezTo>
                  <a:cubicBezTo>
                    <a:pt x="3934" y="2820"/>
                    <a:pt x="4102" y="2323"/>
                    <a:pt x="4355" y="1850"/>
                  </a:cubicBezTo>
                  <a:cubicBezTo>
                    <a:pt x="4588" y="1415"/>
                    <a:pt x="4870" y="1009"/>
                    <a:pt x="5162" y="613"/>
                  </a:cubicBezTo>
                  <a:cubicBezTo>
                    <a:pt x="5272" y="464"/>
                    <a:pt x="5385" y="315"/>
                    <a:pt x="5500" y="165"/>
                  </a:cubicBezTo>
                  <a:cubicBezTo>
                    <a:pt x="5477" y="111"/>
                    <a:pt x="5456" y="56"/>
                    <a:pt x="5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472047" y="1638240"/>
              <a:ext cx="1912460" cy="3025996"/>
            </a:xfrm>
            <a:custGeom>
              <a:avLst/>
              <a:gdLst/>
              <a:ahLst/>
              <a:cxnLst/>
              <a:rect l="l" t="t" r="r" b="b"/>
              <a:pathLst>
                <a:path w="19273" h="30494" extrusionOk="0">
                  <a:moveTo>
                    <a:pt x="10507" y="10543"/>
                  </a:moveTo>
                  <a:cubicBezTo>
                    <a:pt x="10523" y="10573"/>
                    <a:pt x="10538" y="10603"/>
                    <a:pt x="10555" y="10632"/>
                  </a:cubicBezTo>
                  <a:cubicBezTo>
                    <a:pt x="10786" y="11026"/>
                    <a:pt x="11114" y="11357"/>
                    <a:pt x="11488" y="11618"/>
                  </a:cubicBezTo>
                  <a:cubicBezTo>
                    <a:pt x="11741" y="11795"/>
                    <a:pt x="12018" y="11954"/>
                    <a:pt x="12308" y="12067"/>
                  </a:cubicBezTo>
                  <a:cubicBezTo>
                    <a:pt x="12634" y="12193"/>
                    <a:pt x="12985" y="12253"/>
                    <a:pt x="13292" y="12428"/>
                  </a:cubicBezTo>
                  <a:cubicBezTo>
                    <a:pt x="13875" y="12759"/>
                    <a:pt x="14369" y="13376"/>
                    <a:pt x="14620" y="13993"/>
                  </a:cubicBezTo>
                  <a:cubicBezTo>
                    <a:pt x="14754" y="14317"/>
                    <a:pt x="14822" y="14664"/>
                    <a:pt x="14820" y="15015"/>
                  </a:cubicBezTo>
                  <a:cubicBezTo>
                    <a:pt x="14818" y="15418"/>
                    <a:pt x="14740" y="15815"/>
                    <a:pt x="14682" y="16212"/>
                  </a:cubicBezTo>
                  <a:cubicBezTo>
                    <a:pt x="14578" y="16932"/>
                    <a:pt x="14606" y="17624"/>
                    <a:pt x="14896" y="18298"/>
                  </a:cubicBezTo>
                  <a:cubicBezTo>
                    <a:pt x="15168" y="18932"/>
                    <a:pt x="15622" y="19437"/>
                    <a:pt x="16190" y="19819"/>
                  </a:cubicBezTo>
                  <a:cubicBezTo>
                    <a:pt x="16806" y="20236"/>
                    <a:pt x="17523" y="20534"/>
                    <a:pt x="18014" y="21112"/>
                  </a:cubicBezTo>
                  <a:cubicBezTo>
                    <a:pt x="18198" y="21329"/>
                    <a:pt x="18337" y="21575"/>
                    <a:pt x="18448" y="21836"/>
                  </a:cubicBezTo>
                  <a:cubicBezTo>
                    <a:pt x="18306" y="21687"/>
                    <a:pt x="18153" y="21550"/>
                    <a:pt x="17990" y="21427"/>
                  </a:cubicBezTo>
                  <a:cubicBezTo>
                    <a:pt x="17108" y="20756"/>
                    <a:pt x="15998" y="20417"/>
                    <a:pt x="15189" y="19647"/>
                  </a:cubicBezTo>
                  <a:cubicBezTo>
                    <a:pt x="14749" y="19227"/>
                    <a:pt x="14417" y="18708"/>
                    <a:pt x="14222" y="18132"/>
                  </a:cubicBezTo>
                  <a:cubicBezTo>
                    <a:pt x="14022" y="17540"/>
                    <a:pt x="13997" y="16942"/>
                    <a:pt x="14050" y="16324"/>
                  </a:cubicBezTo>
                  <a:cubicBezTo>
                    <a:pt x="14152" y="15153"/>
                    <a:pt x="14414" y="13790"/>
                    <a:pt x="13401" y="12921"/>
                  </a:cubicBezTo>
                  <a:cubicBezTo>
                    <a:pt x="12974" y="12554"/>
                    <a:pt x="12449" y="12348"/>
                    <a:pt x="11952" y="12095"/>
                  </a:cubicBezTo>
                  <a:cubicBezTo>
                    <a:pt x="11448" y="11840"/>
                    <a:pt x="11028" y="11519"/>
                    <a:pt x="10739" y="11025"/>
                  </a:cubicBezTo>
                  <a:cubicBezTo>
                    <a:pt x="10649" y="10870"/>
                    <a:pt x="10572" y="10710"/>
                    <a:pt x="10507" y="10543"/>
                  </a:cubicBezTo>
                  <a:close/>
                  <a:moveTo>
                    <a:pt x="3381" y="0"/>
                  </a:moveTo>
                  <a:cubicBezTo>
                    <a:pt x="3380" y="0"/>
                    <a:pt x="3379" y="0"/>
                    <a:pt x="3378" y="0"/>
                  </a:cubicBezTo>
                  <a:cubicBezTo>
                    <a:pt x="3076" y="5"/>
                    <a:pt x="4100" y="1267"/>
                    <a:pt x="4035" y="1499"/>
                  </a:cubicBezTo>
                  <a:cubicBezTo>
                    <a:pt x="3896" y="1994"/>
                    <a:pt x="3897" y="2507"/>
                    <a:pt x="3798" y="3007"/>
                  </a:cubicBezTo>
                  <a:cubicBezTo>
                    <a:pt x="3658" y="3709"/>
                    <a:pt x="3321" y="4321"/>
                    <a:pt x="2978" y="4941"/>
                  </a:cubicBezTo>
                  <a:cubicBezTo>
                    <a:pt x="2308" y="6151"/>
                    <a:pt x="1747" y="7419"/>
                    <a:pt x="1303" y="8730"/>
                  </a:cubicBezTo>
                  <a:cubicBezTo>
                    <a:pt x="422" y="11327"/>
                    <a:pt x="1" y="14087"/>
                    <a:pt x="75" y="16829"/>
                  </a:cubicBezTo>
                  <a:cubicBezTo>
                    <a:pt x="157" y="19771"/>
                    <a:pt x="857" y="22643"/>
                    <a:pt x="1715" y="25445"/>
                  </a:cubicBezTo>
                  <a:cubicBezTo>
                    <a:pt x="1931" y="26150"/>
                    <a:pt x="2158" y="26852"/>
                    <a:pt x="2389" y="27552"/>
                  </a:cubicBezTo>
                  <a:cubicBezTo>
                    <a:pt x="2505" y="27906"/>
                    <a:pt x="2622" y="28260"/>
                    <a:pt x="2739" y="28612"/>
                  </a:cubicBezTo>
                  <a:cubicBezTo>
                    <a:pt x="2847" y="28936"/>
                    <a:pt x="2972" y="29220"/>
                    <a:pt x="3283" y="29395"/>
                  </a:cubicBezTo>
                  <a:cubicBezTo>
                    <a:pt x="3580" y="29563"/>
                    <a:pt x="3929" y="29663"/>
                    <a:pt x="4249" y="29782"/>
                  </a:cubicBezTo>
                  <a:cubicBezTo>
                    <a:pt x="4595" y="29910"/>
                    <a:pt x="4943" y="30032"/>
                    <a:pt x="5297" y="30137"/>
                  </a:cubicBezTo>
                  <a:cubicBezTo>
                    <a:pt x="5893" y="30313"/>
                    <a:pt x="6507" y="30426"/>
                    <a:pt x="7128" y="30472"/>
                  </a:cubicBezTo>
                  <a:cubicBezTo>
                    <a:pt x="7333" y="30486"/>
                    <a:pt x="7539" y="30494"/>
                    <a:pt x="7744" y="30494"/>
                  </a:cubicBezTo>
                  <a:cubicBezTo>
                    <a:pt x="9861" y="30494"/>
                    <a:pt x="11966" y="29714"/>
                    <a:pt x="13580" y="28345"/>
                  </a:cubicBezTo>
                  <a:cubicBezTo>
                    <a:pt x="14030" y="27960"/>
                    <a:pt x="14437" y="27530"/>
                    <a:pt x="14797" y="27059"/>
                  </a:cubicBezTo>
                  <a:cubicBezTo>
                    <a:pt x="14841" y="27002"/>
                    <a:pt x="14886" y="26944"/>
                    <a:pt x="14930" y="26886"/>
                  </a:cubicBezTo>
                  <a:cubicBezTo>
                    <a:pt x="14916" y="26870"/>
                    <a:pt x="14903" y="26855"/>
                    <a:pt x="14889" y="26839"/>
                  </a:cubicBezTo>
                  <a:cubicBezTo>
                    <a:pt x="14608" y="26501"/>
                    <a:pt x="14371" y="26129"/>
                    <a:pt x="14183" y="25730"/>
                  </a:cubicBezTo>
                  <a:cubicBezTo>
                    <a:pt x="13800" y="24918"/>
                    <a:pt x="13619" y="24020"/>
                    <a:pt x="13678" y="23123"/>
                  </a:cubicBezTo>
                  <a:cubicBezTo>
                    <a:pt x="13683" y="23053"/>
                    <a:pt x="13743" y="23011"/>
                    <a:pt x="13801" y="23011"/>
                  </a:cubicBezTo>
                  <a:cubicBezTo>
                    <a:pt x="13845" y="23011"/>
                    <a:pt x="13888" y="23036"/>
                    <a:pt x="13901" y="23093"/>
                  </a:cubicBezTo>
                  <a:cubicBezTo>
                    <a:pt x="14044" y="23670"/>
                    <a:pt x="14265" y="24225"/>
                    <a:pt x="14560" y="24741"/>
                  </a:cubicBezTo>
                  <a:cubicBezTo>
                    <a:pt x="14824" y="25205"/>
                    <a:pt x="15139" y="25638"/>
                    <a:pt x="15484" y="26046"/>
                  </a:cubicBezTo>
                  <a:cubicBezTo>
                    <a:pt x="15506" y="26072"/>
                    <a:pt x="15531" y="26099"/>
                    <a:pt x="15554" y="26126"/>
                  </a:cubicBezTo>
                  <a:cubicBezTo>
                    <a:pt x="15726" y="25953"/>
                    <a:pt x="15916" y="25798"/>
                    <a:pt x="16136" y="25682"/>
                  </a:cubicBezTo>
                  <a:cubicBezTo>
                    <a:pt x="16341" y="25575"/>
                    <a:pt x="16578" y="25499"/>
                    <a:pt x="16814" y="25499"/>
                  </a:cubicBezTo>
                  <a:cubicBezTo>
                    <a:pt x="16871" y="25499"/>
                    <a:pt x="16929" y="25504"/>
                    <a:pt x="16986" y="25513"/>
                  </a:cubicBezTo>
                  <a:cubicBezTo>
                    <a:pt x="17104" y="25534"/>
                    <a:pt x="17217" y="25578"/>
                    <a:pt x="17327" y="25627"/>
                  </a:cubicBezTo>
                  <a:cubicBezTo>
                    <a:pt x="17309" y="25529"/>
                    <a:pt x="17291" y="25433"/>
                    <a:pt x="17273" y="25336"/>
                  </a:cubicBezTo>
                  <a:cubicBezTo>
                    <a:pt x="17226" y="25078"/>
                    <a:pt x="17179" y="24821"/>
                    <a:pt x="17132" y="24563"/>
                  </a:cubicBezTo>
                  <a:cubicBezTo>
                    <a:pt x="17023" y="24264"/>
                    <a:pt x="16879" y="23978"/>
                    <a:pt x="16702" y="23713"/>
                  </a:cubicBezTo>
                  <a:cubicBezTo>
                    <a:pt x="16663" y="23656"/>
                    <a:pt x="16714" y="23575"/>
                    <a:pt x="16780" y="23575"/>
                  </a:cubicBezTo>
                  <a:cubicBezTo>
                    <a:pt x="16781" y="23575"/>
                    <a:pt x="16781" y="23575"/>
                    <a:pt x="16782" y="23575"/>
                  </a:cubicBezTo>
                  <a:cubicBezTo>
                    <a:pt x="17272" y="23583"/>
                    <a:pt x="17585" y="24120"/>
                    <a:pt x="17799" y="24494"/>
                  </a:cubicBezTo>
                  <a:cubicBezTo>
                    <a:pt x="18016" y="24872"/>
                    <a:pt x="18165" y="25284"/>
                    <a:pt x="18239" y="25714"/>
                  </a:cubicBezTo>
                  <a:cubicBezTo>
                    <a:pt x="18692" y="25511"/>
                    <a:pt x="18981" y="24950"/>
                    <a:pt x="19112" y="24505"/>
                  </a:cubicBezTo>
                  <a:cubicBezTo>
                    <a:pt x="19272" y="23953"/>
                    <a:pt x="19256" y="23339"/>
                    <a:pt x="19058" y="22798"/>
                  </a:cubicBezTo>
                  <a:cubicBezTo>
                    <a:pt x="18941" y="22264"/>
                    <a:pt x="18797" y="21734"/>
                    <a:pt x="18509" y="21266"/>
                  </a:cubicBezTo>
                  <a:cubicBezTo>
                    <a:pt x="18145" y="20673"/>
                    <a:pt x="17576" y="20304"/>
                    <a:pt x="16990" y="19955"/>
                  </a:cubicBezTo>
                  <a:cubicBezTo>
                    <a:pt x="16397" y="19601"/>
                    <a:pt x="15828" y="19242"/>
                    <a:pt x="15440" y="18654"/>
                  </a:cubicBezTo>
                  <a:cubicBezTo>
                    <a:pt x="15041" y="18051"/>
                    <a:pt x="14870" y="17347"/>
                    <a:pt x="14928" y="16627"/>
                  </a:cubicBezTo>
                  <a:cubicBezTo>
                    <a:pt x="14988" y="15864"/>
                    <a:pt x="15212" y="15114"/>
                    <a:pt x="15030" y="14349"/>
                  </a:cubicBezTo>
                  <a:cubicBezTo>
                    <a:pt x="14876" y="13702"/>
                    <a:pt x="14485" y="13125"/>
                    <a:pt x="14001" y="12678"/>
                  </a:cubicBezTo>
                  <a:cubicBezTo>
                    <a:pt x="13752" y="12447"/>
                    <a:pt x="13485" y="12243"/>
                    <a:pt x="13163" y="12126"/>
                  </a:cubicBezTo>
                  <a:cubicBezTo>
                    <a:pt x="12825" y="12004"/>
                    <a:pt x="12467" y="11958"/>
                    <a:pt x="12140" y="11803"/>
                  </a:cubicBezTo>
                  <a:cubicBezTo>
                    <a:pt x="11667" y="11580"/>
                    <a:pt x="11204" y="11285"/>
                    <a:pt x="10886" y="10865"/>
                  </a:cubicBezTo>
                  <a:cubicBezTo>
                    <a:pt x="10819" y="10776"/>
                    <a:pt x="10760" y="10684"/>
                    <a:pt x="10705" y="10589"/>
                  </a:cubicBezTo>
                  <a:lnTo>
                    <a:pt x="10705" y="10589"/>
                  </a:lnTo>
                  <a:cubicBezTo>
                    <a:pt x="10913" y="10864"/>
                    <a:pt x="11172" y="11097"/>
                    <a:pt x="11467" y="11277"/>
                  </a:cubicBezTo>
                  <a:cubicBezTo>
                    <a:pt x="11808" y="11482"/>
                    <a:pt x="12191" y="11620"/>
                    <a:pt x="12562" y="11762"/>
                  </a:cubicBezTo>
                  <a:cubicBezTo>
                    <a:pt x="13018" y="11938"/>
                    <a:pt x="13479" y="12106"/>
                    <a:pt x="13925" y="12310"/>
                  </a:cubicBezTo>
                  <a:cubicBezTo>
                    <a:pt x="14309" y="12486"/>
                    <a:pt x="14685" y="12683"/>
                    <a:pt x="14969" y="13002"/>
                  </a:cubicBezTo>
                  <a:cubicBezTo>
                    <a:pt x="15366" y="13448"/>
                    <a:pt x="15608" y="14010"/>
                    <a:pt x="15659" y="14605"/>
                  </a:cubicBezTo>
                  <a:cubicBezTo>
                    <a:pt x="15712" y="15265"/>
                    <a:pt x="15535" y="15917"/>
                    <a:pt x="15521" y="16576"/>
                  </a:cubicBezTo>
                  <a:cubicBezTo>
                    <a:pt x="15508" y="17167"/>
                    <a:pt x="15669" y="17729"/>
                    <a:pt x="16031" y="18200"/>
                  </a:cubicBezTo>
                  <a:cubicBezTo>
                    <a:pt x="16369" y="18637"/>
                    <a:pt x="16844" y="18960"/>
                    <a:pt x="17380" y="19096"/>
                  </a:cubicBezTo>
                  <a:cubicBezTo>
                    <a:pt x="17385" y="19097"/>
                    <a:pt x="17390" y="19098"/>
                    <a:pt x="17395" y="19098"/>
                  </a:cubicBezTo>
                  <a:cubicBezTo>
                    <a:pt x="17452" y="19098"/>
                    <a:pt x="17472" y="19007"/>
                    <a:pt x="17409" y="18990"/>
                  </a:cubicBezTo>
                  <a:cubicBezTo>
                    <a:pt x="16908" y="18857"/>
                    <a:pt x="16465" y="18562"/>
                    <a:pt x="16149" y="18152"/>
                  </a:cubicBezTo>
                  <a:cubicBezTo>
                    <a:pt x="15800" y="17702"/>
                    <a:pt x="15652" y="17168"/>
                    <a:pt x="15662" y="16603"/>
                  </a:cubicBezTo>
                  <a:cubicBezTo>
                    <a:pt x="15674" y="15970"/>
                    <a:pt x="15840" y="15346"/>
                    <a:pt x="15808" y="14713"/>
                  </a:cubicBezTo>
                  <a:cubicBezTo>
                    <a:pt x="15780" y="14161"/>
                    <a:pt x="15596" y="13630"/>
                    <a:pt x="15277" y="13178"/>
                  </a:cubicBezTo>
                  <a:cubicBezTo>
                    <a:pt x="15030" y="12831"/>
                    <a:pt x="14728" y="12582"/>
                    <a:pt x="14355" y="12383"/>
                  </a:cubicBezTo>
                  <a:cubicBezTo>
                    <a:pt x="13952" y="12168"/>
                    <a:pt x="13525" y="11998"/>
                    <a:pt x="13100" y="11832"/>
                  </a:cubicBezTo>
                  <a:cubicBezTo>
                    <a:pt x="12325" y="11531"/>
                    <a:pt x="11478" y="11288"/>
                    <a:pt x="10909" y="10644"/>
                  </a:cubicBezTo>
                  <a:cubicBezTo>
                    <a:pt x="10687" y="10392"/>
                    <a:pt x="10516" y="10101"/>
                    <a:pt x="10374" y="9795"/>
                  </a:cubicBezTo>
                  <a:cubicBezTo>
                    <a:pt x="10344" y="9700"/>
                    <a:pt x="10316" y="9603"/>
                    <a:pt x="10290" y="9506"/>
                  </a:cubicBezTo>
                  <a:cubicBezTo>
                    <a:pt x="10214" y="9222"/>
                    <a:pt x="10148" y="8934"/>
                    <a:pt x="10074" y="8650"/>
                  </a:cubicBezTo>
                  <a:cubicBezTo>
                    <a:pt x="10023" y="8449"/>
                    <a:pt x="9962" y="8253"/>
                    <a:pt x="9897" y="8059"/>
                  </a:cubicBezTo>
                  <a:cubicBezTo>
                    <a:pt x="9869" y="7936"/>
                    <a:pt x="9839" y="7814"/>
                    <a:pt x="9806" y="7692"/>
                  </a:cubicBezTo>
                  <a:cubicBezTo>
                    <a:pt x="9209" y="5507"/>
                    <a:pt x="8114" y="2553"/>
                    <a:pt x="6186" y="1287"/>
                  </a:cubicBezTo>
                  <a:cubicBezTo>
                    <a:pt x="5943" y="1128"/>
                    <a:pt x="5717" y="944"/>
                    <a:pt x="5458" y="813"/>
                  </a:cubicBezTo>
                  <a:cubicBezTo>
                    <a:pt x="5197" y="679"/>
                    <a:pt x="3686" y="0"/>
                    <a:pt x="3381" y="0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9670" y="1626134"/>
              <a:ext cx="731623" cy="872551"/>
            </a:xfrm>
            <a:custGeom>
              <a:avLst/>
              <a:gdLst/>
              <a:ahLst/>
              <a:cxnLst/>
              <a:rect l="l" t="t" r="r" b="b"/>
              <a:pathLst>
                <a:path w="7373" h="8793" extrusionOk="0">
                  <a:moveTo>
                    <a:pt x="14" y="0"/>
                  </a:moveTo>
                  <a:cubicBezTo>
                    <a:pt x="4" y="0"/>
                    <a:pt x="0" y="18"/>
                    <a:pt x="13" y="22"/>
                  </a:cubicBezTo>
                  <a:cubicBezTo>
                    <a:pt x="1188" y="479"/>
                    <a:pt x="2332" y="1022"/>
                    <a:pt x="3316" y="1823"/>
                  </a:cubicBezTo>
                  <a:cubicBezTo>
                    <a:pt x="4513" y="2799"/>
                    <a:pt x="5387" y="4072"/>
                    <a:pt x="6048" y="5457"/>
                  </a:cubicBezTo>
                  <a:cubicBezTo>
                    <a:pt x="6553" y="6511"/>
                    <a:pt x="6911" y="7619"/>
                    <a:pt x="7222" y="8742"/>
                  </a:cubicBezTo>
                  <a:cubicBezTo>
                    <a:pt x="7232" y="8777"/>
                    <a:pt x="7259" y="8793"/>
                    <a:pt x="7287" y="8793"/>
                  </a:cubicBezTo>
                  <a:cubicBezTo>
                    <a:pt x="7329" y="8793"/>
                    <a:pt x="7373" y="8758"/>
                    <a:pt x="7360" y="8705"/>
                  </a:cubicBezTo>
                  <a:cubicBezTo>
                    <a:pt x="6907" y="6854"/>
                    <a:pt x="6186" y="5010"/>
                    <a:pt x="5041" y="3474"/>
                  </a:cubicBezTo>
                  <a:cubicBezTo>
                    <a:pt x="4218" y="2369"/>
                    <a:pt x="3171" y="1453"/>
                    <a:pt x="1954" y="803"/>
                  </a:cubicBezTo>
                  <a:cubicBezTo>
                    <a:pt x="1335" y="473"/>
                    <a:pt x="688" y="210"/>
                    <a:pt x="18" y="1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304488" y="2788543"/>
              <a:ext cx="602723" cy="1600323"/>
            </a:xfrm>
            <a:custGeom>
              <a:avLst/>
              <a:gdLst/>
              <a:ahLst/>
              <a:cxnLst/>
              <a:rect l="l" t="t" r="r" b="b"/>
              <a:pathLst>
                <a:path w="6074" h="16127" extrusionOk="0">
                  <a:moveTo>
                    <a:pt x="44" y="1"/>
                  </a:moveTo>
                  <a:cubicBezTo>
                    <a:pt x="23" y="1"/>
                    <a:pt x="1" y="19"/>
                    <a:pt x="5" y="47"/>
                  </a:cubicBezTo>
                  <a:cubicBezTo>
                    <a:pt x="163" y="1165"/>
                    <a:pt x="1176" y="1891"/>
                    <a:pt x="1510" y="2942"/>
                  </a:cubicBezTo>
                  <a:cubicBezTo>
                    <a:pt x="1876" y="4092"/>
                    <a:pt x="1517" y="5313"/>
                    <a:pt x="1531" y="6487"/>
                  </a:cubicBezTo>
                  <a:cubicBezTo>
                    <a:pt x="1539" y="7056"/>
                    <a:pt x="1633" y="7623"/>
                    <a:pt x="1901" y="8129"/>
                  </a:cubicBezTo>
                  <a:cubicBezTo>
                    <a:pt x="2164" y="8625"/>
                    <a:pt x="2552" y="9038"/>
                    <a:pt x="2908" y="9465"/>
                  </a:cubicBezTo>
                  <a:cubicBezTo>
                    <a:pt x="3307" y="9945"/>
                    <a:pt x="3621" y="10454"/>
                    <a:pt x="3775" y="11066"/>
                  </a:cubicBezTo>
                  <a:cubicBezTo>
                    <a:pt x="3931" y="11686"/>
                    <a:pt x="3959" y="12330"/>
                    <a:pt x="4075" y="12959"/>
                  </a:cubicBezTo>
                  <a:cubicBezTo>
                    <a:pt x="4190" y="13594"/>
                    <a:pt x="4424" y="14202"/>
                    <a:pt x="4765" y="14751"/>
                  </a:cubicBezTo>
                  <a:cubicBezTo>
                    <a:pt x="5087" y="15267"/>
                    <a:pt x="5515" y="15803"/>
                    <a:pt x="6040" y="16124"/>
                  </a:cubicBezTo>
                  <a:cubicBezTo>
                    <a:pt x="6043" y="16125"/>
                    <a:pt x="6046" y="16126"/>
                    <a:pt x="6049" y="16126"/>
                  </a:cubicBezTo>
                  <a:cubicBezTo>
                    <a:pt x="6063" y="16126"/>
                    <a:pt x="6073" y="16108"/>
                    <a:pt x="6061" y="16096"/>
                  </a:cubicBezTo>
                  <a:cubicBezTo>
                    <a:pt x="5850" y="15894"/>
                    <a:pt x="5628" y="15706"/>
                    <a:pt x="5431" y="15489"/>
                  </a:cubicBezTo>
                  <a:cubicBezTo>
                    <a:pt x="4844" y="14842"/>
                    <a:pt x="4433" y="14056"/>
                    <a:pt x="4236" y="13205"/>
                  </a:cubicBezTo>
                  <a:cubicBezTo>
                    <a:pt x="4094" y="12588"/>
                    <a:pt x="4066" y="11953"/>
                    <a:pt x="3947" y="11333"/>
                  </a:cubicBezTo>
                  <a:cubicBezTo>
                    <a:pt x="3833" y="10738"/>
                    <a:pt x="3611" y="10207"/>
                    <a:pt x="3250" y="9720"/>
                  </a:cubicBezTo>
                  <a:cubicBezTo>
                    <a:pt x="2916" y="9269"/>
                    <a:pt x="2522" y="8862"/>
                    <a:pt x="2213" y="8392"/>
                  </a:cubicBezTo>
                  <a:cubicBezTo>
                    <a:pt x="1885" y="7892"/>
                    <a:pt x="1724" y="7339"/>
                    <a:pt x="1696" y="6745"/>
                  </a:cubicBezTo>
                  <a:cubicBezTo>
                    <a:pt x="1641" y="5590"/>
                    <a:pt x="1975" y="4431"/>
                    <a:pt x="1758" y="3281"/>
                  </a:cubicBezTo>
                  <a:cubicBezTo>
                    <a:pt x="1642" y="2666"/>
                    <a:pt x="1326" y="2150"/>
                    <a:pt x="970" y="1645"/>
                  </a:cubicBezTo>
                  <a:cubicBezTo>
                    <a:pt x="614" y="1141"/>
                    <a:pt x="235" y="636"/>
                    <a:pt x="76" y="28"/>
                  </a:cubicBezTo>
                  <a:cubicBezTo>
                    <a:pt x="71" y="9"/>
                    <a:pt x="58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248621" y="2896905"/>
              <a:ext cx="561046" cy="1570850"/>
            </a:xfrm>
            <a:custGeom>
              <a:avLst/>
              <a:gdLst/>
              <a:ahLst/>
              <a:cxnLst/>
              <a:rect l="l" t="t" r="r" b="b"/>
              <a:pathLst>
                <a:path w="5654" h="15830" extrusionOk="0">
                  <a:moveTo>
                    <a:pt x="26" y="0"/>
                  </a:moveTo>
                  <a:cubicBezTo>
                    <a:pt x="13" y="0"/>
                    <a:pt x="0" y="16"/>
                    <a:pt x="8" y="32"/>
                  </a:cubicBezTo>
                  <a:lnTo>
                    <a:pt x="9" y="33"/>
                  </a:lnTo>
                  <a:cubicBezTo>
                    <a:pt x="143" y="306"/>
                    <a:pt x="306" y="565"/>
                    <a:pt x="434" y="843"/>
                  </a:cubicBezTo>
                  <a:cubicBezTo>
                    <a:pt x="559" y="1116"/>
                    <a:pt x="676" y="1389"/>
                    <a:pt x="768" y="1675"/>
                  </a:cubicBezTo>
                  <a:cubicBezTo>
                    <a:pt x="956" y="2252"/>
                    <a:pt x="1055" y="2848"/>
                    <a:pt x="1079" y="3455"/>
                  </a:cubicBezTo>
                  <a:cubicBezTo>
                    <a:pt x="1125" y="4581"/>
                    <a:pt x="969" y="5723"/>
                    <a:pt x="1185" y="6839"/>
                  </a:cubicBezTo>
                  <a:cubicBezTo>
                    <a:pt x="1290" y="7385"/>
                    <a:pt x="1500" y="7897"/>
                    <a:pt x="1828" y="8346"/>
                  </a:cubicBezTo>
                  <a:cubicBezTo>
                    <a:pt x="2183" y="8830"/>
                    <a:pt x="2609" y="9253"/>
                    <a:pt x="2886" y="9791"/>
                  </a:cubicBezTo>
                  <a:cubicBezTo>
                    <a:pt x="3420" y="10822"/>
                    <a:pt x="3500" y="12000"/>
                    <a:pt x="3784" y="13108"/>
                  </a:cubicBezTo>
                  <a:cubicBezTo>
                    <a:pt x="4055" y="14161"/>
                    <a:pt x="4548" y="15258"/>
                    <a:pt x="5530" y="15820"/>
                  </a:cubicBezTo>
                  <a:cubicBezTo>
                    <a:pt x="5541" y="15827"/>
                    <a:pt x="5552" y="15829"/>
                    <a:pt x="5562" y="15829"/>
                  </a:cubicBezTo>
                  <a:cubicBezTo>
                    <a:pt x="5617" y="15829"/>
                    <a:pt x="5653" y="15747"/>
                    <a:pt x="5593" y="15711"/>
                  </a:cubicBezTo>
                  <a:cubicBezTo>
                    <a:pt x="4683" y="15177"/>
                    <a:pt x="4238" y="14171"/>
                    <a:pt x="3968" y="13193"/>
                  </a:cubicBezTo>
                  <a:cubicBezTo>
                    <a:pt x="3673" y="12117"/>
                    <a:pt x="3576" y="10989"/>
                    <a:pt x="3136" y="9956"/>
                  </a:cubicBezTo>
                  <a:cubicBezTo>
                    <a:pt x="2908" y="9422"/>
                    <a:pt x="2567" y="8985"/>
                    <a:pt x="2204" y="8539"/>
                  </a:cubicBezTo>
                  <a:cubicBezTo>
                    <a:pt x="1827" y="8075"/>
                    <a:pt x="1545" y="7582"/>
                    <a:pt x="1403" y="6998"/>
                  </a:cubicBezTo>
                  <a:cubicBezTo>
                    <a:pt x="1134" y="5888"/>
                    <a:pt x="1294" y="4728"/>
                    <a:pt x="1254" y="3601"/>
                  </a:cubicBezTo>
                  <a:cubicBezTo>
                    <a:pt x="1232" y="2958"/>
                    <a:pt x="1133" y="2320"/>
                    <a:pt x="934" y="1707"/>
                  </a:cubicBezTo>
                  <a:cubicBezTo>
                    <a:pt x="742" y="1112"/>
                    <a:pt x="469" y="471"/>
                    <a:pt x="40" y="7"/>
                  </a:cubicBezTo>
                  <a:cubicBezTo>
                    <a:pt x="35" y="2"/>
                    <a:pt x="31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137880" y="2929950"/>
              <a:ext cx="364472" cy="1260253"/>
            </a:xfrm>
            <a:custGeom>
              <a:avLst/>
              <a:gdLst/>
              <a:ahLst/>
              <a:cxnLst/>
              <a:rect l="l" t="t" r="r" b="b"/>
              <a:pathLst>
                <a:path w="3673" h="12700" extrusionOk="0">
                  <a:moveTo>
                    <a:pt x="640" y="0"/>
                  </a:moveTo>
                  <a:cubicBezTo>
                    <a:pt x="626" y="0"/>
                    <a:pt x="610" y="13"/>
                    <a:pt x="612" y="32"/>
                  </a:cubicBezTo>
                  <a:lnTo>
                    <a:pt x="612" y="34"/>
                  </a:lnTo>
                  <a:cubicBezTo>
                    <a:pt x="753" y="1047"/>
                    <a:pt x="772" y="2061"/>
                    <a:pt x="557" y="3066"/>
                  </a:cubicBezTo>
                  <a:cubicBezTo>
                    <a:pt x="369" y="3950"/>
                    <a:pt x="1" y="4814"/>
                    <a:pt x="266" y="5724"/>
                  </a:cubicBezTo>
                  <a:cubicBezTo>
                    <a:pt x="477" y="6441"/>
                    <a:pt x="960" y="7031"/>
                    <a:pt x="1397" y="7621"/>
                  </a:cubicBezTo>
                  <a:cubicBezTo>
                    <a:pt x="1623" y="7927"/>
                    <a:pt x="1843" y="8238"/>
                    <a:pt x="2017" y="8576"/>
                  </a:cubicBezTo>
                  <a:cubicBezTo>
                    <a:pt x="2228" y="8983"/>
                    <a:pt x="2332" y="9419"/>
                    <a:pt x="2406" y="9869"/>
                  </a:cubicBezTo>
                  <a:cubicBezTo>
                    <a:pt x="2493" y="10387"/>
                    <a:pt x="2564" y="10907"/>
                    <a:pt x="2756" y="11398"/>
                  </a:cubicBezTo>
                  <a:cubicBezTo>
                    <a:pt x="2938" y="11863"/>
                    <a:pt x="3196" y="12294"/>
                    <a:pt x="3520" y="12675"/>
                  </a:cubicBezTo>
                  <a:cubicBezTo>
                    <a:pt x="3535" y="12692"/>
                    <a:pt x="3553" y="12700"/>
                    <a:pt x="3569" y="12700"/>
                  </a:cubicBezTo>
                  <a:cubicBezTo>
                    <a:pt x="3623" y="12700"/>
                    <a:pt x="3673" y="12624"/>
                    <a:pt x="3627" y="12568"/>
                  </a:cubicBezTo>
                  <a:cubicBezTo>
                    <a:pt x="3334" y="12210"/>
                    <a:pt x="3093" y="11810"/>
                    <a:pt x="2923" y="11378"/>
                  </a:cubicBezTo>
                  <a:cubicBezTo>
                    <a:pt x="2754" y="10946"/>
                    <a:pt x="2670" y="10494"/>
                    <a:pt x="2596" y="10037"/>
                  </a:cubicBezTo>
                  <a:cubicBezTo>
                    <a:pt x="2522" y="9588"/>
                    <a:pt x="2443" y="9139"/>
                    <a:pt x="2263" y="8719"/>
                  </a:cubicBezTo>
                  <a:cubicBezTo>
                    <a:pt x="2118" y="8377"/>
                    <a:pt x="1921" y="8062"/>
                    <a:pt x="1709" y="7757"/>
                  </a:cubicBezTo>
                  <a:cubicBezTo>
                    <a:pt x="1289" y="7154"/>
                    <a:pt x="780" y="6578"/>
                    <a:pt x="513" y="5884"/>
                  </a:cubicBezTo>
                  <a:cubicBezTo>
                    <a:pt x="358" y="5483"/>
                    <a:pt x="312" y="5065"/>
                    <a:pt x="368" y="4639"/>
                  </a:cubicBezTo>
                  <a:cubicBezTo>
                    <a:pt x="430" y="4155"/>
                    <a:pt x="586" y="3690"/>
                    <a:pt x="684" y="3215"/>
                  </a:cubicBezTo>
                  <a:cubicBezTo>
                    <a:pt x="901" y="2172"/>
                    <a:pt x="927" y="1054"/>
                    <a:pt x="663" y="19"/>
                  </a:cubicBezTo>
                  <a:cubicBezTo>
                    <a:pt x="659" y="6"/>
                    <a:pt x="650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011362" y="2911889"/>
              <a:ext cx="225649" cy="1295282"/>
            </a:xfrm>
            <a:custGeom>
              <a:avLst/>
              <a:gdLst/>
              <a:ahLst/>
              <a:cxnLst/>
              <a:rect l="l" t="t" r="r" b="b"/>
              <a:pathLst>
                <a:path w="2274" h="13053" extrusionOk="0">
                  <a:moveTo>
                    <a:pt x="781" y="0"/>
                  </a:moveTo>
                  <a:cubicBezTo>
                    <a:pt x="773" y="0"/>
                    <a:pt x="764" y="8"/>
                    <a:pt x="766" y="18"/>
                  </a:cubicBezTo>
                  <a:cubicBezTo>
                    <a:pt x="1169" y="1727"/>
                    <a:pt x="373" y="3383"/>
                    <a:pt x="122" y="5048"/>
                  </a:cubicBezTo>
                  <a:cubicBezTo>
                    <a:pt x="1" y="5854"/>
                    <a:pt x="15" y="6677"/>
                    <a:pt x="335" y="7438"/>
                  </a:cubicBezTo>
                  <a:cubicBezTo>
                    <a:pt x="692" y="8285"/>
                    <a:pt x="1326" y="8980"/>
                    <a:pt x="1703" y="9819"/>
                  </a:cubicBezTo>
                  <a:cubicBezTo>
                    <a:pt x="1927" y="10322"/>
                    <a:pt x="2062" y="10861"/>
                    <a:pt x="2098" y="11410"/>
                  </a:cubicBezTo>
                  <a:cubicBezTo>
                    <a:pt x="2116" y="11679"/>
                    <a:pt x="2113" y="11949"/>
                    <a:pt x="2086" y="12217"/>
                  </a:cubicBezTo>
                  <a:cubicBezTo>
                    <a:pt x="2061" y="12484"/>
                    <a:pt x="1982" y="12745"/>
                    <a:pt x="1973" y="13011"/>
                  </a:cubicBezTo>
                  <a:cubicBezTo>
                    <a:pt x="1972" y="13036"/>
                    <a:pt x="1994" y="13052"/>
                    <a:pt x="2017" y="13052"/>
                  </a:cubicBezTo>
                  <a:cubicBezTo>
                    <a:pt x="2030" y="13052"/>
                    <a:pt x="2044" y="13046"/>
                    <a:pt x="2052" y="13032"/>
                  </a:cubicBezTo>
                  <a:cubicBezTo>
                    <a:pt x="2164" y="12829"/>
                    <a:pt x="2195" y="12593"/>
                    <a:pt x="2227" y="12364"/>
                  </a:cubicBezTo>
                  <a:cubicBezTo>
                    <a:pt x="2258" y="12139"/>
                    <a:pt x="2273" y="11914"/>
                    <a:pt x="2272" y="11688"/>
                  </a:cubicBezTo>
                  <a:cubicBezTo>
                    <a:pt x="2270" y="11217"/>
                    <a:pt x="2200" y="10748"/>
                    <a:pt x="2065" y="10296"/>
                  </a:cubicBezTo>
                  <a:cubicBezTo>
                    <a:pt x="1789" y="9381"/>
                    <a:pt x="1188" y="8663"/>
                    <a:pt x="726" y="7843"/>
                  </a:cubicBezTo>
                  <a:cubicBezTo>
                    <a:pt x="502" y="7446"/>
                    <a:pt x="334" y="7026"/>
                    <a:pt x="260" y="6574"/>
                  </a:cubicBezTo>
                  <a:cubicBezTo>
                    <a:pt x="192" y="6157"/>
                    <a:pt x="201" y="5730"/>
                    <a:pt x="248" y="5311"/>
                  </a:cubicBezTo>
                  <a:cubicBezTo>
                    <a:pt x="344" y="4444"/>
                    <a:pt x="601" y="3604"/>
                    <a:pt x="782" y="2752"/>
                  </a:cubicBezTo>
                  <a:cubicBezTo>
                    <a:pt x="973" y="1848"/>
                    <a:pt x="1094" y="905"/>
                    <a:pt x="795" y="11"/>
                  </a:cubicBezTo>
                  <a:cubicBezTo>
                    <a:pt x="792" y="4"/>
                    <a:pt x="787" y="0"/>
                    <a:pt x="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879982" y="3116407"/>
              <a:ext cx="112924" cy="965036"/>
            </a:xfrm>
            <a:custGeom>
              <a:avLst/>
              <a:gdLst/>
              <a:ahLst/>
              <a:cxnLst/>
              <a:rect l="l" t="t" r="r" b="b"/>
              <a:pathLst>
                <a:path w="1138" h="9725" extrusionOk="0">
                  <a:moveTo>
                    <a:pt x="1050" y="1"/>
                  </a:moveTo>
                  <a:cubicBezTo>
                    <a:pt x="1040" y="1"/>
                    <a:pt x="1030" y="8"/>
                    <a:pt x="1028" y="22"/>
                  </a:cubicBezTo>
                  <a:cubicBezTo>
                    <a:pt x="991" y="663"/>
                    <a:pt x="752" y="1253"/>
                    <a:pt x="505" y="1838"/>
                  </a:cubicBezTo>
                  <a:cubicBezTo>
                    <a:pt x="264" y="2407"/>
                    <a:pt x="65" y="2980"/>
                    <a:pt x="33" y="3602"/>
                  </a:cubicBezTo>
                  <a:cubicBezTo>
                    <a:pt x="0" y="4252"/>
                    <a:pt x="145" y="4865"/>
                    <a:pt x="384" y="5464"/>
                  </a:cubicBezTo>
                  <a:cubicBezTo>
                    <a:pt x="631" y="6087"/>
                    <a:pt x="833" y="6695"/>
                    <a:pt x="887" y="7367"/>
                  </a:cubicBezTo>
                  <a:cubicBezTo>
                    <a:pt x="949" y="8132"/>
                    <a:pt x="864" y="8890"/>
                    <a:pt x="733" y="9641"/>
                  </a:cubicBezTo>
                  <a:cubicBezTo>
                    <a:pt x="725" y="9691"/>
                    <a:pt x="767" y="9725"/>
                    <a:pt x="805" y="9725"/>
                  </a:cubicBezTo>
                  <a:cubicBezTo>
                    <a:pt x="830" y="9725"/>
                    <a:pt x="854" y="9710"/>
                    <a:pt x="861" y="9676"/>
                  </a:cubicBezTo>
                  <a:cubicBezTo>
                    <a:pt x="1117" y="8402"/>
                    <a:pt x="1138" y="7054"/>
                    <a:pt x="667" y="5826"/>
                  </a:cubicBezTo>
                  <a:cubicBezTo>
                    <a:pt x="550" y="5519"/>
                    <a:pt x="417" y="5218"/>
                    <a:pt x="323" y="4903"/>
                  </a:cubicBezTo>
                  <a:cubicBezTo>
                    <a:pt x="222" y="4567"/>
                    <a:pt x="169" y="4219"/>
                    <a:pt x="164" y="3869"/>
                  </a:cubicBezTo>
                  <a:cubicBezTo>
                    <a:pt x="153" y="3203"/>
                    <a:pt x="343" y="2594"/>
                    <a:pt x="587" y="1981"/>
                  </a:cubicBezTo>
                  <a:cubicBezTo>
                    <a:pt x="837" y="1356"/>
                    <a:pt x="1138" y="712"/>
                    <a:pt x="1072" y="22"/>
                  </a:cubicBezTo>
                  <a:cubicBezTo>
                    <a:pt x="1071" y="8"/>
                    <a:pt x="1061" y="1"/>
                    <a:pt x="10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756639" y="3252951"/>
              <a:ext cx="127014" cy="720726"/>
            </a:xfrm>
            <a:custGeom>
              <a:avLst/>
              <a:gdLst/>
              <a:ahLst/>
              <a:cxnLst/>
              <a:rect l="l" t="t" r="r" b="b"/>
              <a:pathLst>
                <a:path w="1280" h="7263" extrusionOk="0">
                  <a:moveTo>
                    <a:pt x="730" y="0"/>
                  </a:moveTo>
                  <a:cubicBezTo>
                    <a:pt x="724" y="0"/>
                    <a:pt x="718" y="3"/>
                    <a:pt x="715" y="10"/>
                  </a:cubicBezTo>
                  <a:lnTo>
                    <a:pt x="714" y="10"/>
                  </a:lnTo>
                  <a:cubicBezTo>
                    <a:pt x="307" y="884"/>
                    <a:pt x="1" y="1869"/>
                    <a:pt x="254" y="2833"/>
                  </a:cubicBezTo>
                  <a:cubicBezTo>
                    <a:pt x="375" y="3297"/>
                    <a:pt x="596" y="3726"/>
                    <a:pt x="773" y="4170"/>
                  </a:cubicBezTo>
                  <a:cubicBezTo>
                    <a:pt x="957" y="4628"/>
                    <a:pt x="1072" y="5110"/>
                    <a:pt x="1117" y="5602"/>
                  </a:cubicBezTo>
                  <a:cubicBezTo>
                    <a:pt x="1139" y="5873"/>
                    <a:pt x="1141" y="6145"/>
                    <a:pt x="1121" y="6417"/>
                  </a:cubicBezTo>
                  <a:cubicBezTo>
                    <a:pt x="1110" y="6568"/>
                    <a:pt x="1092" y="6717"/>
                    <a:pt x="1067" y="6867"/>
                  </a:cubicBezTo>
                  <a:cubicBezTo>
                    <a:pt x="1057" y="6927"/>
                    <a:pt x="1041" y="6988"/>
                    <a:pt x="1032" y="7048"/>
                  </a:cubicBezTo>
                  <a:cubicBezTo>
                    <a:pt x="1023" y="7118"/>
                    <a:pt x="1039" y="7174"/>
                    <a:pt x="1044" y="7246"/>
                  </a:cubicBezTo>
                  <a:cubicBezTo>
                    <a:pt x="1045" y="7256"/>
                    <a:pt x="1053" y="7262"/>
                    <a:pt x="1062" y="7262"/>
                  </a:cubicBezTo>
                  <a:cubicBezTo>
                    <a:pt x="1067" y="7262"/>
                    <a:pt x="1072" y="7260"/>
                    <a:pt x="1075" y="7255"/>
                  </a:cubicBezTo>
                  <a:cubicBezTo>
                    <a:pt x="1135" y="7158"/>
                    <a:pt x="1169" y="7095"/>
                    <a:pt x="1190" y="6982"/>
                  </a:cubicBezTo>
                  <a:cubicBezTo>
                    <a:pt x="1211" y="6864"/>
                    <a:pt x="1229" y="6745"/>
                    <a:pt x="1242" y="6625"/>
                  </a:cubicBezTo>
                  <a:cubicBezTo>
                    <a:pt x="1269" y="6390"/>
                    <a:pt x="1279" y="6154"/>
                    <a:pt x="1272" y="5918"/>
                  </a:cubicBezTo>
                  <a:cubicBezTo>
                    <a:pt x="1259" y="5446"/>
                    <a:pt x="1182" y="4979"/>
                    <a:pt x="1043" y="4529"/>
                  </a:cubicBezTo>
                  <a:cubicBezTo>
                    <a:pt x="901" y="4070"/>
                    <a:pt x="680" y="3643"/>
                    <a:pt x="513" y="3193"/>
                  </a:cubicBezTo>
                  <a:cubicBezTo>
                    <a:pt x="335" y="2715"/>
                    <a:pt x="262" y="2229"/>
                    <a:pt x="323" y="1721"/>
                  </a:cubicBezTo>
                  <a:cubicBezTo>
                    <a:pt x="391" y="1142"/>
                    <a:pt x="594" y="584"/>
                    <a:pt x="750" y="25"/>
                  </a:cubicBezTo>
                  <a:cubicBezTo>
                    <a:pt x="754" y="11"/>
                    <a:pt x="741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345470" y="2580056"/>
              <a:ext cx="1025939" cy="1427559"/>
            </a:xfrm>
            <a:custGeom>
              <a:avLst/>
              <a:gdLst/>
              <a:ahLst/>
              <a:cxnLst/>
              <a:rect l="l" t="t" r="r" b="b"/>
              <a:pathLst>
                <a:path w="10339" h="14386" extrusionOk="0">
                  <a:moveTo>
                    <a:pt x="109" y="0"/>
                  </a:moveTo>
                  <a:lnTo>
                    <a:pt x="0" y="122"/>
                  </a:lnTo>
                  <a:cubicBezTo>
                    <a:pt x="35" y="209"/>
                    <a:pt x="68" y="294"/>
                    <a:pt x="106" y="379"/>
                  </a:cubicBezTo>
                  <a:cubicBezTo>
                    <a:pt x="516" y="1321"/>
                    <a:pt x="1102" y="2210"/>
                    <a:pt x="1960" y="2799"/>
                  </a:cubicBezTo>
                  <a:cubicBezTo>
                    <a:pt x="2402" y="3103"/>
                    <a:pt x="2894" y="3331"/>
                    <a:pt x="3310" y="3675"/>
                  </a:cubicBezTo>
                  <a:cubicBezTo>
                    <a:pt x="3684" y="3981"/>
                    <a:pt x="3959" y="4395"/>
                    <a:pt x="4097" y="4859"/>
                  </a:cubicBezTo>
                  <a:cubicBezTo>
                    <a:pt x="4612" y="6566"/>
                    <a:pt x="3685" y="8691"/>
                    <a:pt x="4979" y="10162"/>
                  </a:cubicBezTo>
                  <a:cubicBezTo>
                    <a:pt x="5625" y="10898"/>
                    <a:pt x="6611" y="11218"/>
                    <a:pt x="7470" y="11631"/>
                  </a:cubicBezTo>
                  <a:cubicBezTo>
                    <a:pt x="8429" y="12091"/>
                    <a:pt x="9260" y="12752"/>
                    <a:pt x="9840" y="13654"/>
                  </a:cubicBezTo>
                  <a:cubicBezTo>
                    <a:pt x="9980" y="13877"/>
                    <a:pt x="10102" y="14110"/>
                    <a:pt x="10203" y="14352"/>
                  </a:cubicBezTo>
                  <a:cubicBezTo>
                    <a:pt x="10214" y="14376"/>
                    <a:pt x="10232" y="14385"/>
                    <a:pt x="10251" y="14385"/>
                  </a:cubicBezTo>
                  <a:cubicBezTo>
                    <a:pt x="10293" y="14385"/>
                    <a:pt x="10339" y="14339"/>
                    <a:pt x="10315" y="14287"/>
                  </a:cubicBezTo>
                  <a:cubicBezTo>
                    <a:pt x="9881" y="13336"/>
                    <a:pt x="9195" y="12496"/>
                    <a:pt x="8317" y="11921"/>
                  </a:cubicBezTo>
                  <a:cubicBezTo>
                    <a:pt x="7483" y="11374"/>
                    <a:pt x="6481" y="11139"/>
                    <a:pt x="5668" y="10555"/>
                  </a:cubicBezTo>
                  <a:cubicBezTo>
                    <a:pt x="5267" y="10267"/>
                    <a:pt x="4940" y="9892"/>
                    <a:pt x="4741" y="9438"/>
                  </a:cubicBezTo>
                  <a:cubicBezTo>
                    <a:pt x="4553" y="9010"/>
                    <a:pt x="4486" y="8540"/>
                    <a:pt x="4460" y="8077"/>
                  </a:cubicBezTo>
                  <a:cubicBezTo>
                    <a:pt x="4410" y="7144"/>
                    <a:pt x="4518" y="6194"/>
                    <a:pt x="4349" y="5270"/>
                  </a:cubicBezTo>
                  <a:cubicBezTo>
                    <a:pt x="4271" y="4842"/>
                    <a:pt x="4120" y="4424"/>
                    <a:pt x="3862" y="4072"/>
                  </a:cubicBezTo>
                  <a:cubicBezTo>
                    <a:pt x="3560" y="3665"/>
                    <a:pt x="3137" y="3390"/>
                    <a:pt x="2705" y="3139"/>
                  </a:cubicBezTo>
                  <a:cubicBezTo>
                    <a:pt x="2232" y="2863"/>
                    <a:pt x="1778" y="2572"/>
                    <a:pt x="1397" y="2173"/>
                  </a:cubicBezTo>
                  <a:cubicBezTo>
                    <a:pt x="1022" y="1780"/>
                    <a:pt x="723" y="1322"/>
                    <a:pt x="476" y="839"/>
                  </a:cubicBezTo>
                  <a:cubicBezTo>
                    <a:pt x="339" y="566"/>
                    <a:pt x="216" y="287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288115" y="2643168"/>
              <a:ext cx="842760" cy="1535028"/>
            </a:xfrm>
            <a:custGeom>
              <a:avLst/>
              <a:gdLst/>
              <a:ahLst/>
              <a:cxnLst/>
              <a:rect l="l" t="t" r="r" b="b"/>
              <a:pathLst>
                <a:path w="8493" h="15469" extrusionOk="0">
                  <a:moveTo>
                    <a:pt x="122" y="0"/>
                  </a:moveTo>
                  <a:cubicBezTo>
                    <a:pt x="82" y="46"/>
                    <a:pt x="41" y="91"/>
                    <a:pt x="1" y="137"/>
                  </a:cubicBezTo>
                  <a:cubicBezTo>
                    <a:pt x="83" y="291"/>
                    <a:pt x="171" y="442"/>
                    <a:pt x="266" y="588"/>
                  </a:cubicBezTo>
                  <a:cubicBezTo>
                    <a:pt x="1407" y="2322"/>
                    <a:pt x="3881" y="3531"/>
                    <a:pt x="3770" y="5884"/>
                  </a:cubicBezTo>
                  <a:cubicBezTo>
                    <a:pt x="3721" y="6924"/>
                    <a:pt x="3276" y="7953"/>
                    <a:pt x="3499" y="9000"/>
                  </a:cubicBezTo>
                  <a:cubicBezTo>
                    <a:pt x="3672" y="9819"/>
                    <a:pt x="4276" y="10397"/>
                    <a:pt x="4922" y="10878"/>
                  </a:cubicBezTo>
                  <a:cubicBezTo>
                    <a:pt x="5582" y="11371"/>
                    <a:pt x="6333" y="11801"/>
                    <a:pt x="6827" y="12478"/>
                  </a:cubicBezTo>
                  <a:cubicBezTo>
                    <a:pt x="7369" y="13222"/>
                    <a:pt x="7446" y="14185"/>
                    <a:pt x="7929" y="14960"/>
                  </a:cubicBezTo>
                  <a:cubicBezTo>
                    <a:pt x="8041" y="15141"/>
                    <a:pt x="8179" y="15306"/>
                    <a:pt x="8338" y="15449"/>
                  </a:cubicBezTo>
                  <a:cubicBezTo>
                    <a:pt x="8353" y="15463"/>
                    <a:pt x="8370" y="15468"/>
                    <a:pt x="8386" y="15468"/>
                  </a:cubicBezTo>
                  <a:cubicBezTo>
                    <a:pt x="8443" y="15468"/>
                    <a:pt x="8492" y="15396"/>
                    <a:pt x="8439" y="15348"/>
                  </a:cubicBezTo>
                  <a:cubicBezTo>
                    <a:pt x="7727" y="14706"/>
                    <a:pt x="7625" y="13681"/>
                    <a:pt x="7231" y="12855"/>
                  </a:cubicBezTo>
                  <a:cubicBezTo>
                    <a:pt x="6862" y="12084"/>
                    <a:pt x="6186" y="11576"/>
                    <a:pt x="5508" y="11091"/>
                  </a:cubicBezTo>
                  <a:cubicBezTo>
                    <a:pt x="4855" y="10625"/>
                    <a:pt x="4129" y="10136"/>
                    <a:pt x="3803" y="9371"/>
                  </a:cubicBezTo>
                  <a:cubicBezTo>
                    <a:pt x="3376" y="8369"/>
                    <a:pt x="3803" y="7253"/>
                    <a:pt x="3911" y="6229"/>
                  </a:cubicBezTo>
                  <a:cubicBezTo>
                    <a:pt x="3967" y="5702"/>
                    <a:pt x="3937" y="5174"/>
                    <a:pt x="3762" y="4669"/>
                  </a:cubicBezTo>
                  <a:cubicBezTo>
                    <a:pt x="3594" y="4188"/>
                    <a:pt x="3324" y="3748"/>
                    <a:pt x="3010" y="3349"/>
                  </a:cubicBezTo>
                  <a:cubicBezTo>
                    <a:pt x="2314" y="2462"/>
                    <a:pt x="1398" y="1780"/>
                    <a:pt x="701" y="894"/>
                  </a:cubicBezTo>
                  <a:cubicBezTo>
                    <a:pt x="482" y="614"/>
                    <a:pt x="288" y="315"/>
                    <a:pt x="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836935" y="3748915"/>
              <a:ext cx="728745" cy="1628802"/>
            </a:xfrm>
            <a:custGeom>
              <a:avLst/>
              <a:gdLst/>
              <a:ahLst/>
              <a:cxnLst/>
              <a:rect l="l" t="t" r="r" b="b"/>
              <a:pathLst>
                <a:path w="7344" h="16414" extrusionOk="0">
                  <a:moveTo>
                    <a:pt x="1153" y="1"/>
                  </a:moveTo>
                  <a:cubicBezTo>
                    <a:pt x="740" y="1"/>
                    <a:pt x="361" y="432"/>
                    <a:pt x="182" y="940"/>
                  </a:cubicBezTo>
                  <a:cubicBezTo>
                    <a:pt x="0" y="1456"/>
                    <a:pt x="186" y="3213"/>
                    <a:pt x="278" y="3765"/>
                  </a:cubicBezTo>
                  <a:cubicBezTo>
                    <a:pt x="883" y="7434"/>
                    <a:pt x="1015" y="9517"/>
                    <a:pt x="2154" y="12673"/>
                  </a:cubicBezTo>
                  <a:cubicBezTo>
                    <a:pt x="2622" y="13969"/>
                    <a:pt x="3169" y="15306"/>
                    <a:pt x="4109" y="16016"/>
                  </a:cubicBezTo>
                  <a:cubicBezTo>
                    <a:pt x="4457" y="16278"/>
                    <a:pt x="4874" y="16413"/>
                    <a:pt x="5287" y="16413"/>
                  </a:cubicBezTo>
                  <a:cubicBezTo>
                    <a:pt x="5992" y="16413"/>
                    <a:pt x="6688" y="16021"/>
                    <a:pt x="7023" y="15196"/>
                  </a:cubicBezTo>
                  <a:cubicBezTo>
                    <a:pt x="7320" y="14463"/>
                    <a:pt x="7343" y="13579"/>
                    <a:pt x="7165" y="12794"/>
                  </a:cubicBezTo>
                  <a:cubicBezTo>
                    <a:pt x="6013" y="7709"/>
                    <a:pt x="3797" y="4826"/>
                    <a:pt x="2805" y="2646"/>
                  </a:cubicBezTo>
                  <a:cubicBezTo>
                    <a:pt x="2319" y="1575"/>
                    <a:pt x="1427" y="10"/>
                    <a:pt x="1173" y="1"/>
                  </a:cubicBezTo>
                  <a:cubicBezTo>
                    <a:pt x="1166" y="1"/>
                    <a:pt x="1160" y="1"/>
                    <a:pt x="115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190631" y="3232807"/>
              <a:ext cx="633683" cy="704055"/>
            </a:xfrm>
            <a:custGeom>
              <a:avLst/>
              <a:gdLst/>
              <a:ahLst/>
              <a:cxnLst/>
              <a:rect l="l" t="t" r="r" b="b"/>
              <a:pathLst>
                <a:path w="6386" h="7095" extrusionOk="0">
                  <a:moveTo>
                    <a:pt x="4858" y="0"/>
                  </a:moveTo>
                  <a:lnTo>
                    <a:pt x="4858" y="0"/>
                  </a:lnTo>
                  <a:cubicBezTo>
                    <a:pt x="4419" y="280"/>
                    <a:pt x="3949" y="504"/>
                    <a:pt x="3444" y="643"/>
                  </a:cubicBezTo>
                  <a:cubicBezTo>
                    <a:pt x="2911" y="790"/>
                    <a:pt x="2370" y="860"/>
                    <a:pt x="1832" y="860"/>
                  </a:cubicBezTo>
                  <a:cubicBezTo>
                    <a:pt x="1473" y="860"/>
                    <a:pt x="1116" y="829"/>
                    <a:pt x="763" y="768"/>
                  </a:cubicBezTo>
                  <a:lnTo>
                    <a:pt x="763" y="768"/>
                  </a:lnTo>
                  <a:cubicBezTo>
                    <a:pt x="853" y="966"/>
                    <a:pt x="918" y="1220"/>
                    <a:pt x="1009" y="1532"/>
                  </a:cubicBezTo>
                  <a:cubicBezTo>
                    <a:pt x="1492" y="3190"/>
                    <a:pt x="833" y="3799"/>
                    <a:pt x="0" y="3799"/>
                  </a:cubicBezTo>
                  <a:cubicBezTo>
                    <a:pt x="0" y="6206"/>
                    <a:pt x="972" y="7095"/>
                    <a:pt x="2158" y="7095"/>
                  </a:cubicBezTo>
                  <a:cubicBezTo>
                    <a:pt x="3945" y="7095"/>
                    <a:pt x="6218" y="5077"/>
                    <a:pt x="6386" y="3191"/>
                  </a:cubicBezTo>
                  <a:cubicBezTo>
                    <a:pt x="5757" y="2953"/>
                    <a:pt x="5247" y="2325"/>
                    <a:pt x="5108" y="1867"/>
                  </a:cubicBezTo>
                  <a:cubicBezTo>
                    <a:pt x="4922" y="1255"/>
                    <a:pt x="4773" y="601"/>
                    <a:pt x="4858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72893" y="3255035"/>
              <a:ext cx="414881" cy="322605"/>
            </a:xfrm>
            <a:custGeom>
              <a:avLst/>
              <a:gdLst/>
              <a:ahLst/>
              <a:cxnLst/>
              <a:rect l="l" t="t" r="r" b="b"/>
              <a:pathLst>
                <a:path w="4181" h="3251" extrusionOk="0">
                  <a:moveTo>
                    <a:pt x="4181" y="1"/>
                  </a:moveTo>
                  <a:lnTo>
                    <a:pt x="108" y="1120"/>
                  </a:lnTo>
                  <a:cubicBezTo>
                    <a:pt x="108" y="1120"/>
                    <a:pt x="128" y="1169"/>
                    <a:pt x="293" y="2015"/>
                  </a:cubicBezTo>
                  <a:cubicBezTo>
                    <a:pt x="478" y="2966"/>
                    <a:pt x="1" y="3251"/>
                    <a:pt x="1" y="3251"/>
                  </a:cubicBezTo>
                  <a:cubicBezTo>
                    <a:pt x="1" y="3251"/>
                    <a:pt x="1783" y="3237"/>
                    <a:pt x="2709" y="2117"/>
                  </a:cubicBezTo>
                  <a:cubicBezTo>
                    <a:pt x="3635" y="998"/>
                    <a:pt x="4181" y="1"/>
                    <a:pt x="4181" y="1"/>
                  </a:cubicBezTo>
                  <a:close/>
                </a:path>
              </a:pathLst>
            </a:custGeom>
            <a:solidFill>
              <a:srgbClr val="985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23436" y="3621898"/>
              <a:ext cx="1232238" cy="1756812"/>
            </a:xfrm>
            <a:custGeom>
              <a:avLst/>
              <a:gdLst/>
              <a:ahLst/>
              <a:cxnLst/>
              <a:rect l="l" t="t" r="r" b="b"/>
              <a:pathLst>
                <a:path w="12418" h="17704" extrusionOk="0">
                  <a:moveTo>
                    <a:pt x="9120" y="1"/>
                  </a:moveTo>
                  <a:cubicBezTo>
                    <a:pt x="8527" y="1"/>
                    <a:pt x="7884" y="96"/>
                    <a:pt x="7268" y="375"/>
                  </a:cubicBezTo>
                  <a:cubicBezTo>
                    <a:pt x="5299" y="1263"/>
                    <a:pt x="3058" y="8934"/>
                    <a:pt x="1907" y="10747"/>
                  </a:cubicBezTo>
                  <a:cubicBezTo>
                    <a:pt x="962" y="12234"/>
                    <a:pt x="910" y="14203"/>
                    <a:pt x="425" y="15865"/>
                  </a:cubicBezTo>
                  <a:cubicBezTo>
                    <a:pt x="271" y="16393"/>
                    <a:pt x="1" y="17421"/>
                    <a:pt x="715" y="17669"/>
                  </a:cubicBezTo>
                  <a:cubicBezTo>
                    <a:pt x="784" y="17693"/>
                    <a:pt x="855" y="17703"/>
                    <a:pt x="929" y="17703"/>
                  </a:cubicBezTo>
                  <a:cubicBezTo>
                    <a:pt x="1446" y="17703"/>
                    <a:pt x="2061" y="17180"/>
                    <a:pt x="2386" y="16895"/>
                  </a:cubicBezTo>
                  <a:cubicBezTo>
                    <a:pt x="3564" y="15854"/>
                    <a:pt x="4477" y="14489"/>
                    <a:pt x="5314" y="13172"/>
                  </a:cubicBezTo>
                  <a:cubicBezTo>
                    <a:pt x="8769" y="7734"/>
                    <a:pt x="12418" y="2738"/>
                    <a:pt x="11481" y="462"/>
                  </a:cubicBezTo>
                  <a:cubicBezTo>
                    <a:pt x="11481" y="462"/>
                    <a:pt x="10422" y="1"/>
                    <a:pt x="9120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759774" y="3532291"/>
              <a:ext cx="1547194" cy="1667701"/>
            </a:xfrm>
            <a:custGeom>
              <a:avLst/>
              <a:gdLst/>
              <a:ahLst/>
              <a:cxnLst/>
              <a:rect l="l" t="t" r="r" b="b"/>
              <a:pathLst>
                <a:path w="15592" h="16806" extrusionOk="0">
                  <a:moveTo>
                    <a:pt x="12505" y="0"/>
                  </a:moveTo>
                  <a:cubicBezTo>
                    <a:pt x="12005" y="0"/>
                    <a:pt x="11438" y="48"/>
                    <a:pt x="10794" y="155"/>
                  </a:cubicBezTo>
                  <a:cubicBezTo>
                    <a:pt x="10794" y="155"/>
                    <a:pt x="9494" y="3611"/>
                    <a:pt x="7065" y="3611"/>
                  </a:cubicBezTo>
                  <a:cubicBezTo>
                    <a:pt x="7031" y="3611"/>
                    <a:pt x="6997" y="3611"/>
                    <a:pt x="6963" y="3609"/>
                  </a:cubicBezTo>
                  <a:cubicBezTo>
                    <a:pt x="4467" y="3509"/>
                    <a:pt x="4368" y="798"/>
                    <a:pt x="4368" y="798"/>
                  </a:cubicBezTo>
                  <a:lnTo>
                    <a:pt x="2446" y="991"/>
                  </a:lnTo>
                  <a:cubicBezTo>
                    <a:pt x="2446" y="991"/>
                    <a:pt x="1" y="5831"/>
                    <a:pt x="850" y="10654"/>
                  </a:cubicBezTo>
                  <a:cubicBezTo>
                    <a:pt x="1304" y="13239"/>
                    <a:pt x="1959" y="15293"/>
                    <a:pt x="2495" y="16806"/>
                  </a:cubicBezTo>
                  <a:cubicBezTo>
                    <a:pt x="6465" y="16633"/>
                    <a:pt x="10440" y="16613"/>
                    <a:pt x="14414" y="16611"/>
                  </a:cubicBezTo>
                  <a:cubicBezTo>
                    <a:pt x="14378" y="16187"/>
                    <a:pt x="14366" y="15748"/>
                    <a:pt x="14407" y="15363"/>
                  </a:cubicBezTo>
                  <a:cubicBezTo>
                    <a:pt x="14557" y="13961"/>
                    <a:pt x="15088" y="11475"/>
                    <a:pt x="15592" y="9090"/>
                  </a:cubicBezTo>
                  <a:cubicBezTo>
                    <a:pt x="14433" y="7657"/>
                    <a:pt x="13723" y="5829"/>
                    <a:pt x="13636" y="3867"/>
                  </a:cubicBezTo>
                  <a:cubicBezTo>
                    <a:pt x="13580" y="2604"/>
                    <a:pt x="13872" y="1396"/>
                    <a:pt x="14417" y="311"/>
                  </a:cubicBezTo>
                  <a:cubicBezTo>
                    <a:pt x="13919" y="119"/>
                    <a:pt x="13295" y="0"/>
                    <a:pt x="12505" y="0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216629" y="4126594"/>
              <a:ext cx="99329" cy="157383"/>
            </a:xfrm>
            <a:custGeom>
              <a:avLst/>
              <a:gdLst/>
              <a:ahLst/>
              <a:cxnLst/>
              <a:rect l="l" t="t" r="r" b="b"/>
              <a:pathLst>
                <a:path w="1001" h="1586" extrusionOk="0">
                  <a:moveTo>
                    <a:pt x="933" y="197"/>
                  </a:moveTo>
                  <a:lnTo>
                    <a:pt x="933" y="197"/>
                  </a:lnTo>
                  <a:cubicBezTo>
                    <a:pt x="934" y="197"/>
                    <a:pt x="934" y="198"/>
                    <a:pt x="934" y="199"/>
                  </a:cubicBezTo>
                  <a:lnTo>
                    <a:pt x="934" y="199"/>
                  </a:lnTo>
                  <a:cubicBezTo>
                    <a:pt x="934" y="198"/>
                    <a:pt x="934" y="197"/>
                    <a:pt x="933" y="197"/>
                  </a:cubicBezTo>
                  <a:close/>
                  <a:moveTo>
                    <a:pt x="726" y="232"/>
                  </a:moveTo>
                  <a:cubicBezTo>
                    <a:pt x="723" y="233"/>
                    <a:pt x="721" y="233"/>
                    <a:pt x="721" y="233"/>
                  </a:cubicBezTo>
                  <a:cubicBezTo>
                    <a:pt x="720" y="233"/>
                    <a:pt x="721" y="232"/>
                    <a:pt x="726" y="232"/>
                  </a:cubicBezTo>
                  <a:close/>
                  <a:moveTo>
                    <a:pt x="766" y="235"/>
                  </a:moveTo>
                  <a:cubicBezTo>
                    <a:pt x="768" y="236"/>
                    <a:pt x="773" y="238"/>
                    <a:pt x="773" y="238"/>
                  </a:cubicBezTo>
                  <a:cubicBezTo>
                    <a:pt x="773" y="238"/>
                    <a:pt x="771" y="237"/>
                    <a:pt x="766" y="235"/>
                  </a:cubicBezTo>
                  <a:close/>
                  <a:moveTo>
                    <a:pt x="698" y="1181"/>
                  </a:moveTo>
                  <a:cubicBezTo>
                    <a:pt x="697" y="1181"/>
                    <a:pt x="696" y="1183"/>
                    <a:pt x="695" y="1186"/>
                  </a:cubicBezTo>
                  <a:cubicBezTo>
                    <a:pt x="696" y="1184"/>
                    <a:pt x="697" y="1183"/>
                    <a:pt x="698" y="1181"/>
                  </a:cubicBezTo>
                  <a:close/>
                  <a:moveTo>
                    <a:pt x="706" y="0"/>
                  </a:moveTo>
                  <a:cubicBezTo>
                    <a:pt x="664" y="0"/>
                    <a:pt x="620" y="12"/>
                    <a:pt x="581" y="35"/>
                  </a:cubicBezTo>
                  <a:cubicBezTo>
                    <a:pt x="398" y="141"/>
                    <a:pt x="301" y="374"/>
                    <a:pt x="222" y="558"/>
                  </a:cubicBezTo>
                  <a:cubicBezTo>
                    <a:pt x="136" y="754"/>
                    <a:pt x="54" y="964"/>
                    <a:pt x="15" y="1175"/>
                  </a:cubicBezTo>
                  <a:cubicBezTo>
                    <a:pt x="1" y="1250"/>
                    <a:pt x="54" y="1298"/>
                    <a:pt x="110" y="1298"/>
                  </a:cubicBezTo>
                  <a:cubicBezTo>
                    <a:pt x="146" y="1298"/>
                    <a:pt x="182" y="1278"/>
                    <a:pt x="202" y="1232"/>
                  </a:cubicBezTo>
                  <a:lnTo>
                    <a:pt x="201" y="1232"/>
                  </a:lnTo>
                  <a:cubicBezTo>
                    <a:pt x="269" y="1074"/>
                    <a:pt x="320" y="911"/>
                    <a:pt x="386" y="754"/>
                  </a:cubicBezTo>
                  <a:cubicBezTo>
                    <a:pt x="397" y="730"/>
                    <a:pt x="408" y="706"/>
                    <a:pt x="418" y="682"/>
                  </a:cubicBezTo>
                  <a:cubicBezTo>
                    <a:pt x="420" y="678"/>
                    <a:pt x="429" y="658"/>
                    <a:pt x="429" y="658"/>
                  </a:cubicBezTo>
                  <a:lnTo>
                    <a:pt x="429" y="658"/>
                  </a:lnTo>
                  <a:cubicBezTo>
                    <a:pt x="429" y="658"/>
                    <a:pt x="428" y="660"/>
                    <a:pt x="426" y="664"/>
                  </a:cubicBezTo>
                  <a:cubicBezTo>
                    <a:pt x="432" y="651"/>
                    <a:pt x="439" y="637"/>
                    <a:pt x="445" y="624"/>
                  </a:cubicBezTo>
                  <a:cubicBezTo>
                    <a:pt x="467" y="576"/>
                    <a:pt x="492" y="530"/>
                    <a:pt x="518" y="484"/>
                  </a:cubicBezTo>
                  <a:cubicBezTo>
                    <a:pt x="540" y="443"/>
                    <a:pt x="565" y="403"/>
                    <a:pt x="591" y="365"/>
                  </a:cubicBezTo>
                  <a:cubicBezTo>
                    <a:pt x="604" y="348"/>
                    <a:pt x="616" y="331"/>
                    <a:pt x="629" y="314"/>
                  </a:cubicBezTo>
                  <a:lnTo>
                    <a:pt x="629" y="314"/>
                  </a:lnTo>
                  <a:cubicBezTo>
                    <a:pt x="631" y="312"/>
                    <a:pt x="633" y="310"/>
                    <a:pt x="634" y="308"/>
                  </a:cubicBezTo>
                  <a:cubicBezTo>
                    <a:pt x="642" y="300"/>
                    <a:pt x="649" y="292"/>
                    <a:pt x="657" y="284"/>
                  </a:cubicBezTo>
                  <a:cubicBezTo>
                    <a:pt x="668" y="272"/>
                    <a:pt x="681" y="261"/>
                    <a:pt x="694" y="249"/>
                  </a:cubicBezTo>
                  <a:cubicBezTo>
                    <a:pt x="702" y="245"/>
                    <a:pt x="709" y="241"/>
                    <a:pt x="716" y="236"/>
                  </a:cubicBezTo>
                  <a:cubicBezTo>
                    <a:pt x="720" y="234"/>
                    <a:pt x="724" y="233"/>
                    <a:pt x="727" y="231"/>
                  </a:cubicBezTo>
                  <a:lnTo>
                    <a:pt x="727" y="231"/>
                  </a:lnTo>
                  <a:cubicBezTo>
                    <a:pt x="729" y="231"/>
                    <a:pt x="730" y="231"/>
                    <a:pt x="731" y="231"/>
                  </a:cubicBezTo>
                  <a:cubicBezTo>
                    <a:pt x="735" y="230"/>
                    <a:pt x="740" y="230"/>
                    <a:pt x="744" y="229"/>
                  </a:cubicBezTo>
                  <a:lnTo>
                    <a:pt x="744" y="229"/>
                  </a:lnTo>
                  <a:cubicBezTo>
                    <a:pt x="744" y="229"/>
                    <a:pt x="745" y="229"/>
                    <a:pt x="746" y="229"/>
                  </a:cubicBezTo>
                  <a:lnTo>
                    <a:pt x="746" y="229"/>
                  </a:lnTo>
                  <a:cubicBezTo>
                    <a:pt x="751" y="231"/>
                    <a:pt x="757" y="233"/>
                    <a:pt x="763" y="234"/>
                  </a:cubicBezTo>
                  <a:lnTo>
                    <a:pt x="763" y="234"/>
                  </a:lnTo>
                  <a:cubicBezTo>
                    <a:pt x="766" y="236"/>
                    <a:pt x="771" y="238"/>
                    <a:pt x="776" y="240"/>
                  </a:cubicBezTo>
                  <a:lnTo>
                    <a:pt x="776" y="240"/>
                  </a:lnTo>
                  <a:cubicBezTo>
                    <a:pt x="779" y="243"/>
                    <a:pt x="789" y="249"/>
                    <a:pt x="791" y="251"/>
                  </a:cubicBezTo>
                  <a:cubicBezTo>
                    <a:pt x="799" y="257"/>
                    <a:pt x="807" y="262"/>
                    <a:pt x="815" y="267"/>
                  </a:cubicBezTo>
                  <a:cubicBezTo>
                    <a:pt x="821" y="270"/>
                    <a:pt x="827" y="273"/>
                    <a:pt x="833" y="276"/>
                  </a:cubicBezTo>
                  <a:lnTo>
                    <a:pt x="833" y="276"/>
                  </a:lnTo>
                  <a:cubicBezTo>
                    <a:pt x="847" y="294"/>
                    <a:pt x="864" y="310"/>
                    <a:pt x="875" y="331"/>
                  </a:cubicBezTo>
                  <a:cubicBezTo>
                    <a:pt x="913" y="407"/>
                    <a:pt x="897" y="519"/>
                    <a:pt x="882" y="598"/>
                  </a:cubicBezTo>
                  <a:cubicBezTo>
                    <a:pt x="860" y="717"/>
                    <a:pt x="828" y="835"/>
                    <a:pt x="788" y="949"/>
                  </a:cubicBezTo>
                  <a:cubicBezTo>
                    <a:pt x="767" y="1013"/>
                    <a:pt x="744" y="1077"/>
                    <a:pt x="718" y="1139"/>
                  </a:cubicBezTo>
                  <a:cubicBezTo>
                    <a:pt x="710" y="1155"/>
                    <a:pt x="709" y="1155"/>
                    <a:pt x="704" y="1166"/>
                  </a:cubicBezTo>
                  <a:cubicBezTo>
                    <a:pt x="702" y="1171"/>
                    <a:pt x="700" y="1176"/>
                    <a:pt x="698" y="1181"/>
                  </a:cubicBezTo>
                  <a:lnTo>
                    <a:pt x="698" y="1181"/>
                  </a:lnTo>
                  <a:cubicBezTo>
                    <a:pt x="698" y="1181"/>
                    <a:pt x="698" y="1181"/>
                    <a:pt x="698" y="1181"/>
                  </a:cubicBezTo>
                  <a:lnTo>
                    <a:pt x="698" y="1181"/>
                  </a:lnTo>
                  <a:cubicBezTo>
                    <a:pt x="698" y="1181"/>
                    <a:pt x="698" y="1183"/>
                    <a:pt x="695" y="1188"/>
                  </a:cubicBezTo>
                  <a:cubicBezTo>
                    <a:pt x="672" y="1222"/>
                    <a:pt x="653" y="1259"/>
                    <a:pt x="642" y="1299"/>
                  </a:cubicBezTo>
                  <a:cubicBezTo>
                    <a:pt x="625" y="1343"/>
                    <a:pt x="614" y="1390"/>
                    <a:pt x="609" y="1437"/>
                  </a:cubicBezTo>
                  <a:cubicBezTo>
                    <a:pt x="608" y="1437"/>
                    <a:pt x="608" y="1438"/>
                    <a:pt x="608" y="1438"/>
                  </a:cubicBezTo>
                  <a:lnTo>
                    <a:pt x="608" y="1438"/>
                  </a:lnTo>
                  <a:cubicBezTo>
                    <a:pt x="608" y="1439"/>
                    <a:pt x="607" y="1441"/>
                    <a:pt x="606" y="1446"/>
                  </a:cubicBezTo>
                  <a:cubicBezTo>
                    <a:pt x="605" y="1454"/>
                    <a:pt x="604" y="1460"/>
                    <a:pt x="603" y="1468"/>
                  </a:cubicBezTo>
                  <a:cubicBezTo>
                    <a:pt x="601" y="1478"/>
                    <a:pt x="601" y="1481"/>
                    <a:pt x="601" y="1481"/>
                  </a:cubicBezTo>
                  <a:cubicBezTo>
                    <a:pt x="601" y="1481"/>
                    <a:pt x="605" y="1458"/>
                    <a:pt x="604" y="1458"/>
                  </a:cubicBezTo>
                  <a:lnTo>
                    <a:pt x="604" y="1458"/>
                  </a:lnTo>
                  <a:cubicBezTo>
                    <a:pt x="604" y="1458"/>
                    <a:pt x="604" y="1458"/>
                    <a:pt x="604" y="1458"/>
                  </a:cubicBezTo>
                  <a:cubicBezTo>
                    <a:pt x="583" y="1507"/>
                    <a:pt x="623" y="1567"/>
                    <a:pt x="669" y="1581"/>
                  </a:cubicBezTo>
                  <a:cubicBezTo>
                    <a:pt x="679" y="1584"/>
                    <a:pt x="689" y="1586"/>
                    <a:pt x="698" y="1586"/>
                  </a:cubicBezTo>
                  <a:cubicBezTo>
                    <a:pt x="726" y="1586"/>
                    <a:pt x="750" y="1573"/>
                    <a:pt x="768" y="1553"/>
                  </a:cubicBezTo>
                  <a:lnTo>
                    <a:pt x="768" y="1553"/>
                  </a:lnTo>
                  <a:lnTo>
                    <a:pt x="766" y="1557"/>
                  </a:lnTo>
                  <a:cubicBezTo>
                    <a:pt x="817" y="1506"/>
                    <a:pt x="843" y="1427"/>
                    <a:pt x="865" y="1362"/>
                  </a:cubicBezTo>
                  <a:cubicBezTo>
                    <a:pt x="878" y="1330"/>
                    <a:pt x="884" y="1295"/>
                    <a:pt x="885" y="1260"/>
                  </a:cubicBezTo>
                  <a:cubicBezTo>
                    <a:pt x="885" y="1257"/>
                    <a:pt x="885" y="1254"/>
                    <a:pt x="885" y="1251"/>
                  </a:cubicBezTo>
                  <a:lnTo>
                    <a:pt x="885" y="1251"/>
                  </a:lnTo>
                  <a:cubicBezTo>
                    <a:pt x="885" y="1251"/>
                    <a:pt x="885" y="1250"/>
                    <a:pt x="885" y="1250"/>
                  </a:cubicBezTo>
                  <a:cubicBezTo>
                    <a:pt x="890" y="1233"/>
                    <a:pt x="892" y="1216"/>
                    <a:pt x="894" y="1197"/>
                  </a:cubicBezTo>
                  <a:cubicBezTo>
                    <a:pt x="906" y="1134"/>
                    <a:pt x="920" y="1070"/>
                    <a:pt x="931" y="1007"/>
                  </a:cubicBezTo>
                  <a:cubicBezTo>
                    <a:pt x="958" y="876"/>
                    <a:pt x="977" y="743"/>
                    <a:pt x="989" y="609"/>
                  </a:cubicBezTo>
                  <a:cubicBezTo>
                    <a:pt x="996" y="508"/>
                    <a:pt x="1001" y="404"/>
                    <a:pt x="971" y="306"/>
                  </a:cubicBezTo>
                  <a:cubicBezTo>
                    <a:pt x="964" y="282"/>
                    <a:pt x="956" y="260"/>
                    <a:pt x="947" y="236"/>
                  </a:cubicBezTo>
                  <a:cubicBezTo>
                    <a:pt x="945" y="228"/>
                    <a:pt x="941" y="219"/>
                    <a:pt x="937" y="210"/>
                  </a:cubicBezTo>
                  <a:lnTo>
                    <a:pt x="937" y="210"/>
                  </a:lnTo>
                  <a:cubicBezTo>
                    <a:pt x="938" y="210"/>
                    <a:pt x="938" y="210"/>
                    <a:pt x="938" y="210"/>
                  </a:cubicBezTo>
                  <a:cubicBezTo>
                    <a:pt x="940" y="210"/>
                    <a:pt x="937" y="189"/>
                    <a:pt x="935" y="177"/>
                  </a:cubicBezTo>
                  <a:cubicBezTo>
                    <a:pt x="917" y="114"/>
                    <a:pt x="895" y="91"/>
                    <a:pt x="850" y="53"/>
                  </a:cubicBezTo>
                  <a:cubicBezTo>
                    <a:pt x="808" y="17"/>
                    <a:pt x="757" y="0"/>
                    <a:pt x="706" y="0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190036" y="4081344"/>
              <a:ext cx="167897" cy="211266"/>
            </a:xfrm>
            <a:custGeom>
              <a:avLst/>
              <a:gdLst/>
              <a:ahLst/>
              <a:cxnLst/>
              <a:rect l="l" t="t" r="r" b="b"/>
              <a:pathLst>
                <a:path w="1692" h="2129" extrusionOk="0">
                  <a:moveTo>
                    <a:pt x="1062" y="0"/>
                  </a:moveTo>
                  <a:cubicBezTo>
                    <a:pt x="1025" y="0"/>
                    <a:pt x="988" y="3"/>
                    <a:pt x="950" y="10"/>
                  </a:cubicBezTo>
                  <a:cubicBezTo>
                    <a:pt x="623" y="69"/>
                    <a:pt x="399" y="384"/>
                    <a:pt x="274" y="666"/>
                  </a:cubicBezTo>
                  <a:cubicBezTo>
                    <a:pt x="198" y="841"/>
                    <a:pt x="135" y="1020"/>
                    <a:pt x="84" y="1205"/>
                  </a:cubicBezTo>
                  <a:cubicBezTo>
                    <a:pt x="63" y="1283"/>
                    <a:pt x="43" y="1363"/>
                    <a:pt x="26" y="1442"/>
                  </a:cubicBezTo>
                  <a:cubicBezTo>
                    <a:pt x="9" y="1514"/>
                    <a:pt x="1" y="1587"/>
                    <a:pt x="35" y="1639"/>
                  </a:cubicBezTo>
                  <a:cubicBezTo>
                    <a:pt x="44" y="1655"/>
                    <a:pt x="60" y="1663"/>
                    <a:pt x="77" y="1663"/>
                  </a:cubicBezTo>
                  <a:cubicBezTo>
                    <a:pt x="84" y="1663"/>
                    <a:pt x="91" y="1662"/>
                    <a:pt x="97" y="1659"/>
                  </a:cubicBezTo>
                  <a:lnTo>
                    <a:pt x="96" y="1659"/>
                  </a:lnTo>
                  <a:cubicBezTo>
                    <a:pt x="188" y="1620"/>
                    <a:pt x="218" y="1471"/>
                    <a:pt x="249" y="1369"/>
                  </a:cubicBezTo>
                  <a:cubicBezTo>
                    <a:pt x="293" y="1226"/>
                    <a:pt x="334" y="1082"/>
                    <a:pt x="387" y="941"/>
                  </a:cubicBezTo>
                  <a:cubicBezTo>
                    <a:pt x="440" y="795"/>
                    <a:pt x="508" y="653"/>
                    <a:pt x="588" y="518"/>
                  </a:cubicBezTo>
                  <a:cubicBezTo>
                    <a:pt x="663" y="395"/>
                    <a:pt x="726" y="277"/>
                    <a:pt x="854" y="203"/>
                  </a:cubicBezTo>
                  <a:cubicBezTo>
                    <a:pt x="930" y="158"/>
                    <a:pt x="1012" y="136"/>
                    <a:pt x="1093" y="136"/>
                  </a:cubicBezTo>
                  <a:cubicBezTo>
                    <a:pt x="1253" y="136"/>
                    <a:pt x="1403" y="224"/>
                    <a:pt x="1463" y="395"/>
                  </a:cubicBezTo>
                  <a:cubicBezTo>
                    <a:pt x="1554" y="655"/>
                    <a:pt x="1492" y="981"/>
                    <a:pt x="1435" y="1242"/>
                  </a:cubicBezTo>
                  <a:cubicBezTo>
                    <a:pt x="1400" y="1398"/>
                    <a:pt x="1359" y="1553"/>
                    <a:pt x="1311" y="1706"/>
                  </a:cubicBezTo>
                  <a:cubicBezTo>
                    <a:pt x="1277" y="1812"/>
                    <a:pt x="1215" y="1930"/>
                    <a:pt x="1216" y="2041"/>
                  </a:cubicBezTo>
                  <a:cubicBezTo>
                    <a:pt x="1216" y="2087"/>
                    <a:pt x="1261" y="2129"/>
                    <a:pt x="1305" y="2129"/>
                  </a:cubicBezTo>
                  <a:cubicBezTo>
                    <a:pt x="1324" y="2129"/>
                    <a:pt x="1342" y="2121"/>
                    <a:pt x="1357" y="2105"/>
                  </a:cubicBezTo>
                  <a:cubicBezTo>
                    <a:pt x="1431" y="2020"/>
                    <a:pt x="1455" y="1898"/>
                    <a:pt x="1486" y="1791"/>
                  </a:cubicBezTo>
                  <a:cubicBezTo>
                    <a:pt x="1530" y="1642"/>
                    <a:pt x="1566" y="1491"/>
                    <a:pt x="1595" y="1338"/>
                  </a:cubicBezTo>
                  <a:cubicBezTo>
                    <a:pt x="1653" y="1028"/>
                    <a:pt x="1691" y="692"/>
                    <a:pt x="1587" y="389"/>
                  </a:cubicBezTo>
                  <a:cubicBezTo>
                    <a:pt x="1507" y="148"/>
                    <a:pt x="1304" y="0"/>
                    <a:pt x="1062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143100" y="4038774"/>
              <a:ext cx="265440" cy="268325"/>
            </a:xfrm>
            <a:custGeom>
              <a:avLst/>
              <a:gdLst/>
              <a:ahLst/>
              <a:cxnLst/>
              <a:rect l="l" t="t" r="r" b="b"/>
              <a:pathLst>
                <a:path w="2675" h="2704" extrusionOk="0">
                  <a:moveTo>
                    <a:pt x="1643" y="1"/>
                  </a:moveTo>
                  <a:cubicBezTo>
                    <a:pt x="1577" y="1"/>
                    <a:pt x="1511" y="6"/>
                    <a:pt x="1447" y="18"/>
                  </a:cubicBezTo>
                  <a:cubicBezTo>
                    <a:pt x="1063" y="89"/>
                    <a:pt x="796" y="412"/>
                    <a:pt x="558" y="697"/>
                  </a:cubicBezTo>
                  <a:cubicBezTo>
                    <a:pt x="412" y="871"/>
                    <a:pt x="316" y="1098"/>
                    <a:pt x="231" y="1307"/>
                  </a:cubicBezTo>
                  <a:cubicBezTo>
                    <a:pt x="150" y="1514"/>
                    <a:pt x="79" y="1724"/>
                    <a:pt x="20" y="1938"/>
                  </a:cubicBezTo>
                  <a:cubicBezTo>
                    <a:pt x="1" y="2005"/>
                    <a:pt x="53" y="2049"/>
                    <a:pt x="105" y="2049"/>
                  </a:cubicBezTo>
                  <a:cubicBezTo>
                    <a:pt x="139" y="2049"/>
                    <a:pt x="173" y="2031"/>
                    <a:pt x="189" y="1989"/>
                  </a:cubicBezTo>
                  <a:lnTo>
                    <a:pt x="190" y="1990"/>
                  </a:lnTo>
                  <a:cubicBezTo>
                    <a:pt x="316" y="1655"/>
                    <a:pt x="443" y="1318"/>
                    <a:pt x="608" y="998"/>
                  </a:cubicBezTo>
                  <a:cubicBezTo>
                    <a:pt x="693" y="833"/>
                    <a:pt x="762" y="655"/>
                    <a:pt x="888" y="516"/>
                  </a:cubicBezTo>
                  <a:cubicBezTo>
                    <a:pt x="1002" y="387"/>
                    <a:pt x="1145" y="287"/>
                    <a:pt x="1306" y="225"/>
                  </a:cubicBezTo>
                  <a:cubicBezTo>
                    <a:pt x="1411" y="185"/>
                    <a:pt x="1528" y="164"/>
                    <a:pt x="1645" y="164"/>
                  </a:cubicBezTo>
                  <a:cubicBezTo>
                    <a:pt x="1878" y="164"/>
                    <a:pt x="2111" y="247"/>
                    <a:pt x="2256" y="430"/>
                  </a:cubicBezTo>
                  <a:cubicBezTo>
                    <a:pt x="2468" y="698"/>
                    <a:pt x="2446" y="1062"/>
                    <a:pt x="2409" y="1382"/>
                  </a:cubicBezTo>
                  <a:cubicBezTo>
                    <a:pt x="2385" y="1584"/>
                    <a:pt x="2348" y="1784"/>
                    <a:pt x="2298" y="1981"/>
                  </a:cubicBezTo>
                  <a:cubicBezTo>
                    <a:pt x="2256" y="2150"/>
                    <a:pt x="2224" y="2341"/>
                    <a:pt x="2148" y="2497"/>
                  </a:cubicBezTo>
                  <a:cubicBezTo>
                    <a:pt x="2089" y="2618"/>
                    <a:pt x="2190" y="2704"/>
                    <a:pt x="2281" y="2704"/>
                  </a:cubicBezTo>
                  <a:cubicBezTo>
                    <a:pt x="2333" y="2704"/>
                    <a:pt x="2381" y="2676"/>
                    <a:pt x="2394" y="2609"/>
                  </a:cubicBezTo>
                  <a:cubicBezTo>
                    <a:pt x="2427" y="2431"/>
                    <a:pt x="2499" y="2260"/>
                    <a:pt x="2540" y="2080"/>
                  </a:cubicBezTo>
                  <a:cubicBezTo>
                    <a:pt x="2587" y="1881"/>
                    <a:pt x="2622" y="1679"/>
                    <a:pt x="2641" y="1476"/>
                  </a:cubicBezTo>
                  <a:cubicBezTo>
                    <a:pt x="2674" y="1119"/>
                    <a:pt x="2639" y="685"/>
                    <a:pt x="2430" y="380"/>
                  </a:cubicBezTo>
                  <a:cubicBezTo>
                    <a:pt x="2255" y="125"/>
                    <a:pt x="1948" y="1"/>
                    <a:pt x="1643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266075" y="4640619"/>
              <a:ext cx="97444" cy="167901"/>
            </a:xfrm>
            <a:custGeom>
              <a:avLst/>
              <a:gdLst/>
              <a:ahLst/>
              <a:cxnLst/>
              <a:rect l="l" t="t" r="r" b="b"/>
              <a:pathLst>
                <a:path w="982" h="1692" extrusionOk="0">
                  <a:moveTo>
                    <a:pt x="657" y="245"/>
                  </a:moveTo>
                  <a:cubicBezTo>
                    <a:pt x="653" y="247"/>
                    <a:pt x="649" y="248"/>
                    <a:pt x="648" y="248"/>
                  </a:cubicBezTo>
                  <a:cubicBezTo>
                    <a:pt x="647" y="248"/>
                    <a:pt x="649" y="247"/>
                    <a:pt x="657" y="245"/>
                  </a:cubicBezTo>
                  <a:close/>
                  <a:moveTo>
                    <a:pt x="631" y="1"/>
                  </a:moveTo>
                  <a:cubicBezTo>
                    <a:pt x="576" y="1"/>
                    <a:pt x="522" y="19"/>
                    <a:pt x="474" y="54"/>
                  </a:cubicBezTo>
                  <a:cubicBezTo>
                    <a:pt x="292" y="188"/>
                    <a:pt x="218" y="449"/>
                    <a:pt x="153" y="654"/>
                  </a:cubicBezTo>
                  <a:cubicBezTo>
                    <a:pt x="87" y="873"/>
                    <a:pt x="24" y="1106"/>
                    <a:pt x="7" y="1335"/>
                  </a:cubicBezTo>
                  <a:cubicBezTo>
                    <a:pt x="1" y="1411"/>
                    <a:pt x="55" y="1455"/>
                    <a:pt x="111" y="1455"/>
                  </a:cubicBezTo>
                  <a:cubicBezTo>
                    <a:pt x="153" y="1455"/>
                    <a:pt x="196" y="1430"/>
                    <a:pt x="213" y="1373"/>
                  </a:cubicBezTo>
                  <a:lnTo>
                    <a:pt x="214" y="1373"/>
                  </a:lnTo>
                  <a:cubicBezTo>
                    <a:pt x="268" y="1198"/>
                    <a:pt x="303" y="1018"/>
                    <a:pt x="354" y="843"/>
                  </a:cubicBezTo>
                  <a:cubicBezTo>
                    <a:pt x="363" y="816"/>
                    <a:pt x="371" y="790"/>
                    <a:pt x="380" y="763"/>
                  </a:cubicBezTo>
                  <a:cubicBezTo>
                    <a:pt x="381" y="758"/>
                    <a:pt x="387" y="739"/>
                    <a:pt x="388" y="736"/>
                  </a:cubicBezTo>
                  <a:lnTo>
                    <a:pt x="388" y="736"/>
                  </a:lnTo>
                  <a:cubicBezTo>
                    <a:pt x="392" y="723"/>
                    <a:pt x="397" y="710"/>
                    <a:pt x="401" y="698"/>
                  </a:cubicBezTo>
                  <a:cubicBezTo>
                    <a:pt x="420" y="644"/>
                    <a:pt x="440" y="592"/>
                    <a:pt x="462" y="539"/>
                  </a:cubicBezTo>
                  <a:cubicBezTo>
                    <a:pt x="482" y="494"/>
                    <a:pt x="503" y="448"/>
                    <a:pt x="526" y="404"/>
                  </a:cubicBezTo>
                  <a:cubicBezTo>
                    <a:pt x="537" y="383"/>
                    <a:pt x="549" y="364"/>
                    <a:pt x="562" y="345"/>
                  </a:cubicBezTo>
                  <a:cubicBezTo>
                    <a:pt x="563" y="344"/>
                    <a:pt x="563" y="343"/>
                    <a:pt x="563" y="342"/>
                  </a:cubicBezTo>
                  <a:lnTo>
                    <a:pt x="563" y="342"/>
                  </a:lnTo>
                  <a:cubicBezTo>
                    <a:pt x="564" y="341"/>
                    <a:pt x="565" y="340"/>
                    <a:pt x="566" y="339"/>
                  </a:cubicBezTo>
                  <a:cubicBezTo>
                    <a:pt x="572" y="330"/>
                    <a:pt x="579" y="320"/>
                    <a:pt x="586" y="311"/>
                  </a:cubicBezTo>
                  <a:cubicBezTo>
                    <a:pt x="597" y="296"/>
                    <a:pt x="610" y="283"/>
                    <a:pt x="623" y="269"/>
                  </a:cubicBezTo>
                  <a:cubicBezTo>
                    <a:pt x="630" y="265"/>
                    <a:pt x="637" y="258"/>
                    <a:pt x="644" y="253"/>
                  </a:cubicBezTo>
                  <a:cubicBezTo>
                    <a:pt x="649" y="249"/>
                    <a:pt x="654" y="247"/>
                    <a:pt x="658" y="245"/>
                  </a:cubicBezTo>
                  <a:lnTo>
                    <a:pt x="658" y="245"/>
                  </a:lnTo>
                  <a:cubicBezTo>
                    <a:pt x="658" y="245"/>
                    <a:pt x="659" y="245"/>
                    <a:pt x="659" y="244"/>
                  </a:cubicBezTo>
                  <a:cubicBezTo>
                    <a:pt x="664" y="244"/>
                    <a:pt x="669" y="242"/>
                    <a:pt x="674" y="241"/>
                  </a:cubicBezTo>
                  <a:lnTo>
                    <a:pt x="674" y="241"/>
                  </a:lnTo>
                  <a:cubicBezTo>
                    <a:pt x="675" y="241"/>
                    <a:pt x="675" y="241"/>
                    <a:pt x="675" y="241"/>
                  </a:cubicBezTo>
                  <a:lnTo>
                    <a:pt x="675" y="241"/>
                  </a:lnTo>
                  <a:cubicBezTo>
                    <a:pt x="681" y="242"/>
                    <a:pt x="686" y="243"/>
                    <a:pt x="691" y="244"/>
                  </a:cubicBezTo>
                  <a:lnTo>
                    <a:pt x="691" y="244"/>
                  </a:lnTo>
                  <a:cubicBezTo>
                    <a:pt x="694" y="245"/>
                    <a:pt x="702" y="248"/>
                    <a:pt x="708" y="249"/>
                  </a:cubicBezTo>
                  <a:lnTo>
                    <a:pt x="708" y="249"/>
                  </a:lnTo>
                  <a:cubicBezTo>
                    <a:pt x="713" y="252"/>
                    <a:pt x="724" y="258"/>
                    <a:pt x="726" y="259"/>
                  </a:cubicBezTo>
                  <a:cubicBezTo>
                    <a:pt x="735" y="265"/>
                    <a:pt x="743" y="269"/>
                    <a:pt x="753" y="273"/>
                  </a:cubicBezTo>
                  <a:cubicBezTo>
                    <a:pt x="760" y="276"/>
                    <a:pt x="766" y="279"/>
                    <a:pt x="773" y="281"/>
                  </a:cubicBezTo>
                  <a:lnTo>
                    <a:pt x="773" y="281"/>
                  </a:lnTo>
                  <a:cubicBezTo>
                    <a:pt x="791" y="299"/>
                    <a:pt x="810" y="314"/>
                    <a:pt x="825" y="335"/>
                  </a:cubicBezTo>
                  <a:cubicBezTo>
                    <a:pt x="875" y="411"/>
                    <a:pt x="871" y="531"/>
                    <a:pt x="864" y="618"/>
                  </a:cubicBezTo>
                  <a:cubicBezTo>
                    <a:pt x="854" y="748"/>
                    <a:pt x="834" y="876"/>
                    <a:pt x="805" y="1003"/>
                  </a:cubicBezTo>
                  <a:cubicBezTo>
                    <a:pt x="791" y="1073"/>
                    <a:pt x="773" y="1144"/>
                    <a:pt x="753" y="1212"/>
                  </a:cubicBezTo>
                  <a:cubicBezTo>
                    <a:pt x="747" y="1231"/>
                    <a:pt x="747" y="1231"/>
                    <a:pt x="742" y="1244"/>
                  </a:cubicBezTo>
                  <a:cubicBezTo>
                    <a:pt x="740" y="1251"/>
                    <a:pt x="737" y="1259"/>
                    <a:pt x="735" y="1266"/>
                  </a:cubicBezTo>
                  <a:cubicBezTo>
                    <a:pt x="736" y="1263"/>
                    <a:pt x="737" y="1261"/>
                    <a:pt x="738" y="1261"/>
                  </a:cubicBezTo>
                  <a:lnTo>
                    <a:pt x="738" y="1261"/>
                  </a:lnTo>
                  <a:cubicBezTo>
                    <a:pt x="738" y="1261"/>
                    <a:pt x="737" y="1264"/>
                    <a:pt x="735" y="1269"/>
                  </a:cubicBezTo>
                  <a:cubicBezTo>
                    <a:pt x="714" y="1307"/>
                    <a:pt x="700" y="1349"/>
                    <a:pt x="691" y="1393"/>
                  </a:cubicBezTo>
                  <a:cubicBezTo>
                    <a:pt x="678" y="1442"/>
                    <a:pt x="673" y="1492"/>
                    <a:pt x="673" y="1543"/>
                  </a:cubicBezTo>
                  <a:cubicBezTo>
                    <a:pt x="673" y="1544"/>
                    <a:pt x="673" y="1545"/>
                    <a:pt x="673" y="1545"/>
                  </a:cubicBezTo>
                  <a:lnTo>
                    <a:pt x="673" y="1545"/>
                  </a:lnTo>
                  <a:cubicBezTo>
                    <a:pt x="673" y="1545"/>
                    <a:pt x="673" y="1545"/>
                    <a:pt x="673" y="1545"/>
                  </a:cubicBezTo>
                  <a:cubicBezTo>
                    <a:pt x="673" y="1545"/>
                    <a:pt x="672" y="1547"/>
                    <a:pt x="672" y="1554"/>
                  </a:cubicBezTo>
                  <a:cubicBezTo>
                    <a:pt x="671" y="1560"/>
                    <a:pt x="671" y="1565"/>
                    <a:pt x="670" y="1571"/>
                  </a:cubicBezTo>
                  <a:lnTo>
                    <a:pt x="670" y="1571"/>
                  </a:lnTo>
                  <a:cubicBezTo>
                    <a:pt x="670" y="1568"/>
                    <a:pt x="670" y="1567"/>
                    <a:pt x="670" y="1567"/>
                  </a:cubicBezTo>
                  <a:lnTo>
                    <a:pt x="670" y="1567"/>
                  </a:lnTo>
                  <a:cubicBezTo>
                    <a:pt x="670" y="1567"/>
                    <a:pt x="670" y="1567"/>
                    <a:pt x="670" y="1567"/>
                  </a:cubicBezTo>
                  <a:cubicBezTo>
                    <a:pt x="654" y="1621"/>
                    <a:pt x="703" y="1680"/>
                    <a:pt x="754" y="1690"/>
                  </a:cubicBezTo>
                  <a:cubicBezTo>
                    <a:pt x="761" y="1691"/>
                    <a:pt x="767" y="1692"/>
                    <a:pt x="773" y="1692"/>
                  </a:cubicBezTo>
                  <a:cubicBezTo>
                    <a:pt x="808" y="1692"/>
                    <a:pt x="836" y="1674"/>
                    <a:pt x="855" y="1648"/>
                  </a:cubicBezTo>
                  <a:lnTo>
                    <a:pt x="855" y="1648"/>
                  </a:lnTo>
                  <a:cubicBezTo>
                    <a:pt x="855" y="1650"/>
                    <a:pt x="854" y="1651"/>
                    <a:pt x="854" y="1652"/>
                  </a:cubicBezTo>
                  <a:cubicBezTo>
                    <a:pt x="902" y="1594"/>
                    <a:pt x="920" y="1506"/>
                    <a:pt x="936" y="1433"/>
                  </a:cubicBezTo>
                  <a:cubicBezTo>
                    <a:pt x="946" y="1397"/>
                    <a:pt x="949" y="1359"/>
                    <a:pt x="946" y="1322"/>
                  </a:cubicBezTo>
                  <a:cubicBezTo>
                    <a:pt x="945" y="1317"/>
                    <a:pt x="944" y="1313"/>
                    <a:pt x="943" y="1310"/>
                  </a:cubicBezTo>
                  <a:lnTo>
                    <a:pt x="943" y="1310"/>
                  </a:lnTo>
                  <a:cubicBezTo>
                    <a:pt x="946" y="1292"/>
                    <a:pt x="947" y="1274"/>
                    <a:pt x="947" y="1255"/>
                  </a:cubicBezTo>
                  <a:cubicBezTo>
                    <a:pt x="952" y="1186"/>
                    <a:pt x="958" y="1117"/>
                    <a:pt x="964" y="1047"/>
                  </a:cubicBezTo>
                  <a:cubicBezTo>
                    <a:pt x="977" y="904"/>
                    <a:pt x="982" y="761"/>
                    <a:pt x="978" y="618"/>
                  </a:cubicBezTo>
                  <a:cubicBezTo>
                    <a:pt x="973" y="508"/>
                    <a:pt x="966" y="397"/>
                    <a:pt x="923" y="297"/>
                  </a:cubicBezTo>
                  <a:cubicBezTo>
                    <a:pt x="912" y="272"/>
                    <a:pt x="902" y="249"/>
                    <a:pt x="890" y="225"/>
                  </a:cubicBezTo>
                  <a:cubicBezTo>
                    <a:pt x="885" y="216"/>
                    <a:pt x="880" y="207"/>
                    <a:pt x="875" y="198"/>
                  </a:cubicBezTo>
                  <a:lnTo>
                    <a:pt x="875" y="198"/>
                  </a:lnTo>
                  <a:cubicBezTo>
                    <a:pt x="876" y="198"/>
                    <a:pt x="876" y="198"/>
                    <a:pt x="876" y="198"/>
                  </a:cubicBezTo>
                  <a:cubicBezTo>
                    <a:pt x="878" y="198"/>
                    <a:pt x="872" y="176"/>
                    <a:pt x="867" y="164"/>
                  </a:cubicBezTo>
                  <a:cubicBezTo>
                    <a:pt x="843" y="99"/>
                    <a:pt x="816" y="77"/>
                    <a:pt x="764" y="41"/>
                  </a:cubicBezTo>
                  <a:cubicBezTo>
                    <a:pt x="722" y="14"/>
                    <a:pt x="676" y="1"/>
                    <a:pt x="631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236505" y="4591300"/>
              <a:ext cx="168096" cy="222578"/>
            </a:xfrm>
            <a:custGeom>
              <a:avLst/>
              <a:gdLst/>
              <a:ahLst/>
              <a:cxnLst/>
              <a:rect l="l" t="t" r="r" b="b"/>
              <a:pathLst>
                <a:path w="1694" h="2243" extrusionOk="0">
                  <a:moveTo>
                    <a:pt x="1011" y="1"/>
                  </a:moveTo>
                  <a:cubicBezTo>
                    <a:pt x="950" y="1"/>
                    <a:pt x="888" y="10"/>
                    <a:pt x="824" y="28"/>
                  </a:cubicBezTo>
                  <a:cubicBezTo>
                    <a:pt x="483" y="130"/>
                    <a:pt x="281" y="492"/>
                    <a:pt x="182" y="807"/>
                  </a:cubicBezTo>
                  <a:cubicBezTo>
                    <a:pt x="120" y="1001"/>
                    <a:pt x="78" y="1202"/>
                    <a:pt x="45" y="1404"/>
                  </a:cubicBezTo>
                  <a:cubicBezTo>
                    <a:pt x="30" y="1490"/>
                    <a:pt x="18" y="1576"/>
                    <a:pt x="10" y="1663"/>
                  </a:cubicBezTo>
                  <a:cubicBezTo>
                    <a:pt x="1" y="1742"/>
                    <a:pt x="0" y="1821"/>
                    <a:pt x="44" y="1872"/>
                  </a:cubicBezTo>
                  <a:cubicBezTo>
                    <a:pt x="54" y="1886"/>
                    <a:pt x="69" y="1893"/>
                    <a:pt x="85" y="1893"/>
                  </a:cubicBezTo>
                  <a:cubicBezTo>
                    <a:pt x="94" y="1893"/>
                    <a:pt x="103" y="1891"/>
                    <a:pt x="111" y="1885"/>
                  </a:cubicBezTo>
                  <a:lnTo>
                    <a:pt x="111" y="1884"/>
                  </a:lnTo>
                  <a:cubicBezTo>
                    <a:pt x="205" y="1832"/>
                    <a:pt x="218" y="1669"/>
                    <a:pt x="240" y="1558"/>
                  </a:cubicBezTo>
                  <a:cubicBezTo>
                    <a:pt x="270" y="1400"/>
                    <a:pt x="296" y="1242"/>
                    <a:pt x="336" y="1087"/>
                  </a:cubicBezTo>
                  <a:cubicBezTo>
                    <a:pt x="375" y="923"/>
                    <a:pt x="430" y="765"/>
                    <a:pt x="498" y="612"/>
                  </a:cubicBezTo>
                  <a:cubicBezTo>
                    <a:pt x="565" y="472"/>
                    <a:pt x="617" y="341"/>
                    <a:pt x="745" y="244"/>
                  </a:cubicBezTo>
                  <a:cubicBezTo>
                    <a:pt x="835" y="177"/>
                    <a:pt x="940" y="142"/>
                    <a:pt x="1042" y="142"/>
                  </a:cubicBezTo>
                  <a:cubicBezTo>
                    <a:pt x="1195" y="142"/>
                    <a:pt x="1340" y="220"/>
                    <a:pt x="1417" y="378"/>
                  </a:cubicBezTo>
                  <a:cubicBezTo>
                    <a:pt x="1544" y="644"/>
                    <a:pt x="1516" y="998"/>
                    <a:pt x="1486" y="1282"/>
                  </a:cubicBezTo>
                  <a:cubicBezTo>
                    <a:pt x="1468" y="1453"/>
                    <a:pt x="1443" y="1623"/>
                    <a:pt x="1410" y="1791"/>
                  </a:cubicBezTo>
                  <a:cubicBezTo>
                    <a:pt x="1387" y="1908"/>
                    <a:pt x="1334" y="2041"/>
                    <a:pt x="1348" y="2159"/>
                  </a:cubicBezTo>
                  <a:cubicBezTo>
                    <a:pt x="1354" y="2205"/>
                    <a:pt x="1401" y="2242"/>
                    <a:pt x="1446" y="2242"/>
                  </a:cubicBezTo>
                  <a:cubicBezTo>
                    <a:pt x="1469" y="2242"/>
                    <a:pt x="1491" y="2233"/>
                    <a:pt x="1507" y="2210"/>
                  </a:cubicBezTo>
                  <a:cubicBezTo>
                    <a:pt x="1575" y="2111"/>
                    <a:pt x="1587" y="1979"/>
                    <a:pt x="1607" y="1861"/>
                  </a:cubicBezTo>
                  <a:cubicBezTo>
                    <a:pt x="1635" y="1697"/>
                    <a:pt x="1657" y="1531"/>
                    <a:pt x="1669" y="1366"/>
                  </a:cubicBezTo>
                  <a:cubicBezTo>
                    <a:pt x="1694" y="1029"/>
                    <a:pt x="1694" y="668"/>
                    <a:pt x="1548" y="355"/>
                  </a:cubicBezTo>
                  <a:cubicBezTo>
                    <a:pt x="1442" y="131"/>
                    <a:pt x="1241" y="1"/>
                    <a:pt x="1011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186592" y="4544462"/>
              <a:ext cx="273081" cy="279042"/>
            </a:xfrm>
            <a:custGeom>
              <a:avLst/>
              <a:gdLst/>
              <a:ahLst/>
              <a:cxnLst/>
              <a:rect l="l" t="t" r="r" b="b"/>
              <a:pathLst>
                <a:path w="2752" h="2812" extrusionOk="0">
                  <a:moveTo>
                    <a:pt x="1642" y="1"/>
                  </a:moveTo>
                  <a:cubicBezTo>
                    <a:pt x="1527" y="1"/>
                    <a:pt x="1412" y="18"/>
                    <a:pt x="1303" y="50"/>
                  </a:cubicBezTo>
                  <a:cubicBezTo>
                    <a:pt x="902" y="171"/>
                    <a:pt x="657" y="547"/>
                    <a:pt x="438" y="878"/>
                  </a:cubicBezTo>
                  <a:cubicBezTo>
                    <a:pt x="303" y="1081"/>
                    <a:pt x="226" y="1334"/>
                    <a:pt x="162" y="1567"/>
                  </a:cubicBezTo>
                  <a:cubicBezTo>
                    <a:pt x="100" y="1797"/>
                    <a:pt x="51" y="2029"/>
                    <a:pt x="13" y="2264"/>
                  </a:cubicBezTo>
                  <a:cubicBezTo>
                    <a:pt x="0" y="2332"/>
                    <a:pt x="52" y="2372"/>
                    <a:pt x="105" y="2372"/>
                  </a:cubicBezTo>
                  <a:cubicBezTo>
                    <a:pt x="144" y="2372"/>
                    <a:pt x="185" y="2349"/>
                    <a:pt x="197" y="2299"/>
                  </a:cubicBezTo>
                  <a:lnTo>
                    <a:pt x="199" y="2299"/>
                  </a:lnTo>
                  <a:cubicBezTo>
                    <a:pt x="293" y="1925"/>
                    <a:pt x="388" y="1552"/>
                    <a:pt x="526" y="1193"/>
                  </a:cubicBezTo>
                  <a:cubicBezTo>
                    <a:pt x="597" y="1006"/>
                    <a:pt x="649" y="809"/>
                    <a:pt x="767" y="646"/>
                  </a:cubicBezTo>
                  <a:cubicBezTo>
                    <a:pt x="878" y="493"/>
                    <a:pt x="1010" y="374"/>
                    <a:pt x="1178" y="287"/>
                  </a:cubicBezTo>
                  <a:cubicBezTo>
                    <a:pt x="1317" y="215"/>
                    <a:pt x="1481" y="175"/>
                    <a:pt x="1645" y="175"/>
                  </a:cubicBezTo>
                  <a:cubicBezTo>
                    <a:pt x="1855" y="175"/>
                    <a:pt x="2064" y="241"/>
                    <a:pt x="2214" y="391"/>
                  </a:cubicBezTo>
                  <a:cubicBezTo>
                    <a:pt x="2471" y="651"/>
                    <a:pt x="2492" y="1042"/>
                    <a:pt x="2491" y="1387"/>
                  </a:cubicBezTo>
                  <a:cubicBezTo>
                    <a:pt x="2488" y="1605"/>
                    <a:pt x="2472" y="1823"/>
                    <a:pt x="2442" y="2038"/>
                  </a:cubicBezTo>
                  <a:cubicBezTo>
                    <a:pt x="2418" y="2223"/>
                    <a:pt x="2407" y="2430"/>
                    <a:pt x="2344" y="2605"/>
                  </a:cubicBezTo>
                  <a:cubicBezTo>
                    <a:pt x="2298" y="2733"/>
                    <a:pt x="2400" y="2811"/>
                    <a:pt x="2492" y="2811"/>
                  </a:cubicBezTo>
                  <a:cubicBezTo>
                    <a:pt x="2555" y="2811"/>
                    <a:pt x="2613" y="2776"/>
                    <a:pt x="2619" y="2696"/>
                  </a:cubicBezTo>
                  <a:cubicBezTo>
                    <a:pt x="2634" y="2502"/>
                    <a:pt x="2689" y="2310"/>
                    <a:pt x="2713" y="2116"/>
                  </a:cubicBezTo>
                  <a:cubicBezTo>
                    <a:pt x="2740" y="1898"/>
                    <a:pt x="2751" y="1680"/>
                    <a:pt x="2747" y="1460"/>
                  </a:cubicBezTo>
                  <a:cubicBezTo>
                    <a:pt x="2741" y="1077"/>
                    <a:pt x="2652" y="619"/>
                    <a:pt x="2393" y="320"/>
                  </a:cubicBezTo>
                  <a:cubicBezTo>
                    <a:pt x="2206" y="102"/>
                    <a:pt x="1925" y="1"/>
                    <a:pt x="1642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51653" y="3999775"/>
              <a:ext cx="141006" cy="149940"/>
            </a:xfrm>
            <a:custGeom>
              <a:avLst/>
              <a:gdLst/>
              <a:ahLst/>
              <a:cxnLst/>
              <a:rect l="l" t="t" r="r" b="b"/>
              <a:pathLst>
                <a:path w="1421" h="1511" extrusionOk="0">
                  <a:moveTo>
                    <a:pt x="417" y="38"/>
                  </a:moveTo>
                  <a:cubicBezTo>
                    <a:pt x="419" y="38"/>
                    <a:pt x="420" y="39"/>
                    <a:pt x="421" y="39"/>
                  </a:cubicBezTo>
                  <a:lnTo>
                    <a:pt x="421" y="39"/>
                  </a:lnTo>
                  <a:cubicBezTo>
                    <a:pt x="420" y="39"/>
                    <a:pt x="418" y="38"/>
                    <a:pt x="417" y="38"/>
                  </a:cubicBezTo>
                  <a:close/>
                  <a:moveTo>
                    <a:pt x="305" y="230"/>
                  </a:moveTo>
                  <a:cubicBezTo>
                    <a:pt x="303" y="234"/>
                    <a:pt x="302" y="237"/>
                    <a:pt x="301" y="237"/>
                  </a:cubicBezTo>
                  <a:cubicBezTo>
                    <a:pt x="301" y="237"/>
                    <a:pt x="302" y="234"/>
                    <a:pt x="305" y="230"/>
                  </a:cubicBezTo>
                  <a:close/>
                  <a:moveTo>
                    <a:pt x="307" y="0"/>
                  </a:moveTo>
                  <a:cubicBezTo>
                    <a:pt x="287" y="0"/>
                    <a:pt x="267" y="3"/>
                    <a:pt x="242" y="7"/>
                  </a:cubicBezTo>
                  <a:cubicBezTo>
                    <a:pt x="134" y="26"/>
                    <a:pt x="60" y="110"/>
                    <a:pt x="41" y="215"/>
                  </a:cubicBezTo>
                  <a:cubicBezTo>
                    <a:pt x="0" y="439"/>
                    <a:pt x="126" y="679"/>
                    <a:pt x="222" y="872"/>
                  </a:cubicBezTo>
                  <a:cubicBezTo>
                    <a:pt x="323" y="1076"/>
                    <a:pt x="439" y="1289"/>
                    <a:pt x="584" y="1466"/>
                  </a:cubicBezTo>
                  <a:cubicBezTo>
                    <a:pt x="610" y="1497"/>
                    <a:pt x="641" y="1511"/>
                    <a:pt x="671" y="1511"/>
                  </a:cubicBezTo>
                  <a:cubicBezTo>
                    <a:pt x="741" y="1511"/>
                    <a:pt x="802" y="1437"/>
                    <a:pt x="759" y="1352"/>
                  </a:cubicBezTo>
                  <a:lnTo>
                    <a:pt x="761" y="1351"/>
                  </a:lnTo>
                  <a:cubicBezTo>
                    <a:pt x="679" y="1187"/>
                    <a:pt x="581" y="1032"/>
                    <a:pt x="499" y="870"/>
                  </a:cubicBezTo>
                  <a:cubicBezTo>
                    <a:pt x="486" y="845"/>
                    <a:pt x="473" y="819"/>
                    <a:pt x="461" y="795"/>
                  </a:cubicBezTo>
                  <a:cubicBezTo>
                    <a:pt x="459" y="790"/>
                    <a:pt x="449" y="769"/>
                    <a:pt x="449" y="769"/>
                  </a:cubicBezTo>
                  <a:lnTo>
                    <a:pt x="449" y="769"/>
                  </a:lnTo>
                  <a:cubicBezTo>
                    <a:pt x="448" y="769"/>
                    <a:pt x="449" y="771"/>
                    <a:pt x="452" y="776"/>
                  </a:cubicBezTo>
                  <a:cubicBezTo>
                    <a:pt x="445" y="762"/>
                    <a:pt x="439" y="747"/>
                    <a:pt x="432" y="732"/>
                  </a:cubicBezTo>
                  <a:cubicBezTo>
                    <a:pt x="409" y="680"/>
                    <a:pt x="387" y="629"/>
                    <a:pt x="367" y="576"/>
                  </a:cubicBezTo>
                  <a:cubicBezTo>
                    <a:pt x="350" y="529"/>
                    <a:pt x="334" y="482"/>
                    <a:pt x="320" y="432"/>
                  </a:cubicBezTo>
                  <a:cubicBezTo>
                    <a:pt x="315" y="411"/>
                    <a:pt x="309" y="389"/>
                    <a:pt x="305" y="366"/>
                  </a:cubicBezTo>
                  <a:cubicBezTo>
                    <a:pt x="305" y="365"/>
                    <a:pt x="305" y="364"/>
                    <a:pt x="304" y="363"/>
                  </a:cubicBezTo>
                  <a:lnTo>
                    <a:pt x="304" y="363"/>
                  </a:lnTo>
                  <a:cubicBezTo>
                    <a:pt x="304" y="362"/>
                    <a:pt x="304" y="360"/>
                    <a:pt x="304" y="359"/>
                  </a:cubicBezTo>
                  <a:cubicBezTo>
                    <a:pt x="302" y="347"/>
                    <a:pt x="301" y="336"/>
                    <a:pt x="300" y="324"/>
                  </a:cubicBezTo>
                  <a:cubicBezTo>
                    <a:pt x="298" y="306"/>
                    <a:pt x="298" y="287"/>
                    <a:pt x="297" y="269"/>
                  </a:cubicBezTo>
                  <a:cubicBezTo>
                    <a:pt x="300" y="260"/>
                    <a:pt x="300" y="251"/>
                    <a:pt x="302" y="242"/>
                  </a:cubicBezTo>
                  <a:cubicBezTo>
                    <a:pt x="303" y="237"/>
                    <a:pt x="305" y="233"/>
                    <a:pt x="306" y="228"/>
                  </a:cubicBezTo>
                  <a:lnTo>
                    <a:pt x="306" y="228"/>
                  </a:lnTo>
                  <a:cubicBezTo>
                    <a:pt x="306" y="228"/>
                    <a:pt x="307" y="227"/>
                    <a:pt x="307" y="226"/>
                  </a:cubicBezTo>
                  <a:cubicBezTo>
                    <a:pt x="310" y="222"/>
                    <a:pt x="312" y="218"/>
                    <a:pt x="315" y="214"/>
                  </a:cubicBezTo>
                  <a:lnTo>
                    <a:pt x="315" y="214"/>
                  </a:lnTo>
                  <a:cubicBezTo>
                    <a:pt x="315" y="214"/>
                    <a:pt x="316" y="213"/>
                    <a:pt x="317" y="212"/>
                  </a:cubicBezTo>
                  <a:lnTo>
                    <a:pt x="317" y="212"/>
                  </a:lnTo>
                  <a:cubicBezTo>
                    <a:pt x="323" y="209"/>
                    <a:pt x="329" y="203"/>
                    <a:pt x="335" y="200"/>
                  </a:cubicBezTo>
                  <a:lnTo>
                    <a:pt x="335" y="200"/>
                  </a:lnTo>
                  <a:cubicBezTo>
                    <a:pt x="331" y="203"/>
                    <a:pt x="329" y="204"/>
                    <a:pt x="329" y="204"/>
                  </a:cubicBezTo>
                  <a:cubicBezTo>
                    <a:pt x="329" y="204"/>
                    <a:pt x="332" y="202"/>
                    <a:pt x="335" y="200"/>
                  </a:cubicBezTo>
                  <a:lnTo>
                    <a:pt x="335" y="200"/>
                  </a:lnTo>
                  <a:cubicBezTo>
                    <a:pt x="335" y="200"/>
                    <a:pt x="335" y="200"/>
                    <a:pt x="335" y="200"/>
                  </a:cubicBezTo>
                  <a:cubicBezTo>
                    <a:pt x="335" y="200"/>
                    <a:pt x="336" y="200"/>
                    <a:pt x="336" y="200"/>
                  </a:cubicBezTo>
                  <a:lnTo>
                    <a:pt x="336" y="200"/>
                  </a:lnTo>
                  <a:cubicBezTo>
                    <a:pt x="336" y="200"/>
                    <a:pt x="335" y="200"/>
                    <a:pt x="335" y="200"/>
                  </a:cubicBezTo>
                  <a:lnTo>
                    <a:pt x="335" y="200"/>
                  </a:lnTo>
                  <a:cubicBezTo>
                    <a:pt x="337" y="199"/>
                    <a:pt x="341" y="197"/>
                    <a:pt x="341" y="197"/>
                  </a:cubicBezTo>
                  <a:lnTo>
                    <a:pt x="341" y="197"/>
                  </a:lnTo>
                  <a:cubicBezTo>
                    <a:pt x="341" y="197"/>
                    <a:pt x="340" y="197"/>
                    <a:pt x="336" y="200"/>
                  </a:cubicBezTo>
                  <a:lnTo>
                    <a:pt x="336" y="200"/>
                  </a:lnTo>
                  <a:cubicBezTo>
                    <a:pt x="339" y="198"/>
                    <a:pt x="342" y="197"/>
                    <a:pt x="345" y="195"/>
                  </a:cubicBezTo>
                  <a:lnTo>
                    <a:pt x="345" y="195"/>
                  </a:lnTo>
                  <a:cubicBezTo>
                    <a:pt x="350" y="194"/>
                    <a:pt x="362" y="190"/>
                    <a:pt x="366" y="190"/>
                  </a:cubicBezTo>
                  <a:cubicBezTo>
                    <a:pt x="376" y="188"/>
                    <a:pt x="385" y="184"/>
                    <a:pt x="395" y="181"/>
                  </a:cubicBezTo>
                  <a:cubicBezTo>
                    <a:pt x="402" y="179"/>
                    <a:pt x="408" y="176"/>
                    <a:pt x="414" y="173"/>
                  </a:cubicBezTo>
                  <a:lnTo>
                    <a:pt x="414" y="173"/>
                  </a:lnTo>
                  <a:cubicBezTo>
                    <a:pt x="419" y="173"/>
                    <a:pt x="423" y="173"/>
                    <a:pt x="428" y="173"/>
                  </a:cubicBezTo>
                  <a:cubicBezTo>
                    <a:pt x="434" y="173"/>
                    <a:pt x="441" y="173"/>
                    <a:pt x="448" y="173"/>
                  </a:cubicBezTo>
                  <a:cubicBezTo>
                    <a:pt x="461" y="173"/>
                    <a:pt x="475" y="174"/>
                    <a:pt x="489" y="177"/>
                  </a:cubicBezTo>
                  <a:cubicBezTo>
                    <a:pt x="578" y="197"/>
                    <a:pt x="657" y="287"/>
                    <a:pt x="712" y="354"/>
                  </a:cubicBezTo>
                  <a:cubicBezTo>
                    <a:pt x="795" y="456"/>
                    <a:pt x="868" y="563"/>
                    <a:pt x="936" y="675"/>
                  </a:cubicBezTo>
                  <a:cubicBezTo>
                    <a:pt x="973" y="736"/>
                    <a:pt x="1009" y="799"/>
                    <a:pt x="1041" y="863"/>
                  </a:cubicBezTo>
                  <a:cubicBezTo>
                    <a:pt x="1050" y="880"/>
                    <a:pt x="1049" y="881"/>
                    <a:pt x="1056" y="893"/>
                  </a:cubicBezTo>
                  <a:cubicBezTo>
                    <a:pt x="1059" y="900"/>
                    <a:pt x="1062" y="907"/>
                    <a:pt x="1065" y="915"/>
                  </a:cubicBezTo>
                  <a:cubicBezTo>
                    <a:pt x="1064" y="910"/>
                    <a:pt x="1063" y="908"/>
                    <a:pt x="1064" y="908"/>
                  </a:cubicBezTo>
                  <a:lnTo>
                    <a:pt x="1064" y="908"/>
                  </a:lnTo>
                  <a:cubicBezTo>
                    <a:pt x="1064" y="908"/>
                    <a:pt x="1065" y="911"/>
                    <a:pt x="1066" y="916"/>
                  </a:cubicBezTo>
                  <a:cubicBezTo>
                    <a:pt x="1078" y="958"/>
                    <a:pt x="1096" y="999"/>
                    <a:pt x="1120" y="1036"/>
                  </a:cubicBezTo>
                  <a:cubicBezTo>
                    <a:pt x="1144" y="1080"/>
                    <a:pt x="1175" y="1121"/>
                    <a:pt x="1211" y="1158"/>
                  </a:cubicBezTo>
                  <a:cubicBezTo>
                    <a:pt x="1211" y="1159"/>
                    <a:pt x="1211" y="1159"/>
                    <a:pt x="1212" y="1160"/>
                  </a:cubicBezTo>
                  <a:lnTo>
                    <a:pt x="1212" y="1160"/>
                  </a:lnTo>
                  <a:cubicBezTo>
                    <a:pt x="1212" y="1160"/>
                    <a:pt x="1214" y="1163"/>
                    <a:pt x="1217" y="1167"/>
                  </a:cubicBezTo>
                  <a:cubicBezTo>
                    <a:pt x="1220" y="1170"/>
                    <a:pt x="1223" y="1174"/>
                    <a:pt x="1226" y="1177"/>
                  </a:cubicBezTo>
                  <a:lnTo>
                    <a:pt x="1226" y="1177"/>
                  </a:lnTo>
                  <a:cubicBezTo>
                    <a:pt x="1241" y="1209"/>
                    <a:pt x="1277" y="1224"/>
                    <a:pt x="1312" y="1224"/>
                  </a:cubicBezTo>
                  <a:cubicBezTo>
                    <a:pt x="1333" y="1224"/>
                    <a:pt x="1354" y="1218"/>
                    <a:pt x="1370" y="1207"/>
                  </a:cubicBezTo>
                  <a:cubicBezTo>
                    <a:pt x="1407" y="1184"/>
                    <a:pt x="1420" y="1146"/>
                    <a:pt x="1415" y="1108"/>
                  </a:cubicBezTo>
                  <a:lnTo>
                    <a:pt x="1415" y="1108"/>
                  </a:lnTo>
                  <a:cubicBezTo>
                    <a:pt x="1416" y="1109"/>
                    <a:pt x="1416" y="1111"/>
                    <a:pt x="1417" y="1112"/>
                  </a:cubicBezTo>
                  <a:cubicBezTo>
                    <a:pt x="1412" y="1036"/>
                    <a:pt x="1365" y="959"/>
                    <a:pt x="1326" y="896"/>
                  </a:cubicBezTo>
                  <a:cubicBezTo>
                    <a:pt x="1306" y="864"/>
                    <a:pt x="1287" y="833"/>
                    <a:pt x="1257" y="810"/>
                  </a:cubicBezTo>
                  <a:cubicBezTo>
                    <a:pt x="1252" y="806"/>
                    <a:pt x="1249" y="804"/>
                    <a:pt x="1246" y="802"/>
                  </a:cubicBezTo>
                  <a:lnTo>
                    <a:pt x="1246" y="802"/>
                  </a:lnTo>
                  <a:cubicBezTo>
                    <a:pt x="1236" y="788"/>
                    <a:pt x="1223" y="773"/>
                    <a:pt x="1211" y="760"/>
                  </a:cubicBezTo>
                  <a:cubicBezTo>
                    <a:pt x="1167" y="706"/>
                    <a:pt x="1124" y="652"/>
                    <a:pt x="1080" y="597"/>
                  </a:cubicBezTo>
                  <a:cubicBezTo>
                    <a:pt x="991" y="485"/>
                    <a:pt x="895" y="378"/>
                    <a:pt x="794" y="277"/>
                  </a:cubicBezTo>
                  <a:cubicBezTo>
                    <a:pt x="716" y="201"/>
                    <a:pt x="634" y="126"/>
                    <a:pt x="534" y="82"/>
                  </a:cubicBezTo>
                  <a:cubicBezTo>
                    <a:pt x="509" y="72"/>
                    <a:pt x="485" y="62"/>
                    <a:pt x="460" y="53"/>
                  </a:cubicBezTo>
                  <a:cubicBezTo>
                    <a:pt x="451" y="50"/>
                    <a:pt x="440" y="47"/>
                    <a:pt x="430" y="43"/>
                  </a:cubicBezTo>
                  <a:lnTo>
                    <a:pt x="430" y="43"/>
                  </a:lnTo>
                  <a:cubicBezTo>
                    <a:pt x="431" y="44"/>
                    <a:pt x="431" y="44"/>
                    <a:pt x="431" y="44"/>
                  </a:cubicBezTo>
                  <a:cubicBezTo>
                    <a:pt x="435" y="44"/>
                    <a:pt x="414" y="30"/>
                    <a:pt x="402" y="25"/>
                  </a:cubicBezTo>
                  <a:cubicBezTo>
                    <a:pt x="365" y="7"/>
                    <a:pt x="337" y="0"/>
                    <a:pt x="307" y="0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107" y="3949365"/>
              <a:ext cx="216818" cy="216724"/>
            </a:xfrm>
            <a:custGeom>
              <a:avLst/>
              <a:gdLst/>
              <a:ahLst/>
              <a:cxnLst/>
              <a:rect l="l" t="t" r="r" b="b"/>
              <a:pathLst>
                <a:path w="2185" h="2184" extrusionOk="0">
                  <a:moveTo>
                    <a:pt x="692" y="1"/>
                  </a:moveTo>
                  <a:cubicBezTo>
                    <a:pt x="484" y="1"/>
                    <a:pt x="293" y="109"/>
                    <a:pt x="178" y="309"/>
                  </a:cubicBezTo>
                  <a:cubicBezTo>
                    <a:pt x="1" y="616"/>
                    <a:pt x="104" y="1017"/>
                    <a:pt x="248" y="1315"/>
                  </a:cubicBezTo>
                  <a:cubicBezTo>
                    <a:pt x="340" y="1497"/>
                    <a:pt x="443" y="1674"/>
                    <a:pt x="560" y="1843"/>
                  </a:cubicBezTo>
                  <a:cubicBezTo>
                    <a:pt x="609" y="1914"/>
                    <a:pt x="659" y="1985"/>
                    <a:pt x="713" y="2054"/>
                  </a:cubicBezTo>
                  <a:cubicBezTo>
                    <a:pt x="761" y="2117"/>
                    <a:pt x="814" y="2174"/>
                    <a:pt x="882" y="2183"/>
                  </a:cubicBezTo>
                  <a:cubicBezTo>
                    <a:pt x="885" y="2183"/>
                    <a:pt x="887" y="2183"/>
                    <a:pt x="890" y="2183"/>
                  </a:cubicBezTo>
                  <a:cubicBezTo>
                    <a:pt x="914" y="2183"/>
                    <a:pt x="934" y="2168"/>
                    <a:pt x="939" y="2145"/>
                  </a:cubicBezTo>
                  <a:cubicBezTo>
                    <a:pt x="972" y="2044"/>
                    <a:pt x="870" y="1915"/>
                    <a:pt x="808" y="1820"/>
                  </a:cubicBezTo>
                  <a:cubicBezTo>
                    <a:pt x="720" y="1686"/>
                    <a:pt x="632" y="1552"/>
                    <a:pt x="553" y="1412"/>
                  </a:cubicBezTo>
                  <a:cubicBezTo>
                    <a:pt x="469" y="1266"/>
                    <a:pt x="400" y="1114"/>
                    <a:pt x="345" y="955"/>
                  </a:cubicBezTo>
                  <a:cubicBezTo>
                    <a:pt x="296" y="809"/>
                    <a:pt x="243" y="677"/>
                    <a:pt x="270" y="519"/>
                  </a:cubicBezTo>
                  <a:cubicBezTo>
                    <a:pt x="308" y="294"/>
                    <a:pt x="485" y="125"/>
                    <a:pt x="697" y="125"/>
                  </a:cubicBezTo>
                  <a:cubicBezTo>
                    <a:pt x="746" y="125"/>
                    <a:pt x="797" y="134"/>
                    <a:pt x="849" y="154"/>
                  </a:cubicBezTo>
                  <a:cubicBezTo>
                    <a:pt x="1124" y="258"/>
                    <a:pt x="1348" y="534"/>
                    <a:pt x="1522" y="762"/>
                  </a:cubicBezTo>
                  <a:cubicBezTo>
                    <a:pt x="1627" y="898"/>
                    <a:pt x="1725" y="1039"/>
                    <a:pt x="1817" y="1184"/>
                  </a:cubicBezTo>
                  <a:cubicBezTo>
                    <a:pt x="1880" y="1284"/>
                    <a:pt x="1934" y="1416"/>
                    <a:pt x="2026" y="1492"/>
                  </a:cubicBezTo>
                  <a:cubicBezTo>
                    <a:pt x="2042" y="1506"/>
                    <a:pt x="2063" y="1512"/>
                    <a:pt x="2084" y="1512"/>
                  </a:cubicBezTo>
                  <a:cubicBezTo>
                    <a:pt x="2134" y="1512"/>
                    <a:pt x="2184" y="1478"/>
                    <a:pt x="2175" y="1421"/>
                  </a:cubicBezTo>
                  <a:cubicBezTo>
                    <a:pt x="2157" y="1302"/>
                    <a:pt x="2074" y="1198"/>
                    <a:pt x="2007" y="1099"/>
                  </a:cubicBezTo>
                  <a:cubicBezTo>
                    <a:pt x="1915" y="961"/>
                    <a:pt x="1817" y="825"/>
                    <a:pt x="1712" y="697"/>
                  </a:cubicBezTo>
                  <a:cubicBezTo>
                    <a:pt x="1499" y="436"/>
                    <a:pt x="1248" y="173"/>
                    <a:pt x="929" y="47"/>
                  </a:cubicBezTo>
                  <a:cubicBezTo>
                    <a:pt x="849" y="16"/>
                    <a:pt x="769" y="1"/>
                    <a:pt x="692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570880" y="3893497"/>
              <a:ext cx="304438" cy="307422"/>
            </a:xfrm>
            <a:custGeom>
              <a:avLst/>
              <a:gdLst/>
              <a:ahLst/>
              <a:cxnLst/>
              <a:rect l="l" t="t" r="r" b="b"/>
              <a:pathLst>
                <a:path w="3068" h="3098" extrusionOk="0">
                  <a:moveTo>
                    <a:pt x="1100" y="0"/>
                  </a:moveTo>
                  <a:cubicBezTo>
                    <a:pt x="730" y="0"/>
                    <a:pt x="389" y="242"/>
                    <a:pt x="208" y="560"/>
                  </a:cubicBezTo>
                  <a:cubicBezTo>
                    <a:pt x="1" y="924"/>
                    <a:pt x="81" y="1365"/>
                    <a:pt x="149" y="1757"/>
                  </a:cubicBezTo>
                  <a:cubicBezTo>
                    <a:pt x="192" y="1997"/>
                    <a:pt x="310" y="2232"/>
                    <a:pt x="425" y="2446"/>
                  </a:cubicBezTo>
                  <a:cubicBezTo>
                    <a:pt x="538" y="2655"/>
                    <a:pt x="662" y="2858"/>
                    <a:pt x="795" y="3055"/>
                  </a:cubicBezTo>
                  <a:cubicBezTo>
                    <a:pt x="815" y="3085"/>
                    <a:pt x="843" y="3097"/>
                    <a:pt x="870" y="3097"/>
                  </a:cubicBezTo>
                  <a:cubicBezTo>
                    <a:pt x="934" y="3097"/>
                    <a:pt x="996" y="3026"/>
                    <a:pt x="953" y="2952"/>
                  </a:cubicBezTo>
                  <a:cubicBezTo>
                    <a:pt x="766" y="2616"/>
                    <a:pt x="577" y="2281"/>
                    <a:pt x="430" y="1925"/>
                  </a:cubicBezTo>
                  <a:cubicBezTo>
                    <a:pt x="353" y="1741"/>
                    <a:pt x="254" y="1561"/>
                    <a:pt x="229" y="1361"/>
                  </a:cubicBezTo>
                  <a:cubicBezTo>
                    <a:pt x="204" y="1173"/>
                    <a:pt x="217" y="998"/>
                    <a:pt x="279" y="818"/>
                  </a:cubicBezTo>
                  <a:cubicBezTo>
                    <a:pt x="394" y="485"/>
                    <a:pt x="716" y="181"/>
                    <a:pt x="1083" y="181"/>
                  </a:cubicBezTo>
                  <a:cubicBezTo>
                    <a:pt x="1089" y="181"/>
                    <a:pt x="1096" y="181"/>
                    <a:pt x="1102" y="181"/>
                  </a:cubicBezTo>
                  <a:cubicBezTo>
                    <a:pt x="1468" y="193"/>
                    <a:pt x="1752" y="462"/>
                    <a:pt x="1988" y="713"/>
                  </a:cubicBezTo>
                  <a:cubicBezTo>
                    <a:pt x="2137" y="872"/>
                    <a:pt x="2276" y="1040"/>
                    <a:pt x="2402" y="1218"/>
                  </a:cubicBezTo>
                  <a:cubicBezTo>
                    <a:pt x="2511" y="1370"/>
                    <a:pt x="2647" y="1527"/>
                    <a:pt x="2722" y="1697"/>
                  </a:cubicBezTo>
                  <a:cubicBezTo>
                    <a:pt x="2752" y="1765"/>
                    <a:pt x="2803" y="1792"/>
                    <a:pt x="2855" y="1792"/>
                  </a:cubicBezTo>
                  <a:cubicBezTo>
                    <a:pt x="2961" y="1792"/>
                    <a:pt x="3068" y="1677"/>
                    <a:pt x="2984" y="1574"/>
                  </a:cubicBezTo>
                  <a:cubicBezTo>
                    <a:pt x="2858" y="1420"/>
                    <a:pt x="2769" y="1246"/>
                    <a:pt x="2651" y="1088"/>
                  </a:cubicBezTo>
                  <a:cubicBezTo>
                    <a:pt x="2522" y="912"/>
                    <a:pt x="2378" y="745"/>
                    <a:pt x="2226" y="588"/>
                  </a:cubicBezTo>
                  <a:cubicBezTo>
                    <a:pt x="1957" y="315"/>
                    <a:pt x="1577" y="44"/>
                    <a:pt x="1183" y="5"/>
                  </a:cubicBezTo>
                  <a:cubicBezTo>
                    <a:pt x="1155" y="2"/>
                    <a:pt x="1128" y="0"/>
                    <a:pt x="1100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780950" y="4434414"/>
              <a:ext cx="111832" cy="155894"/>
            </a:xfrm>
            <a:custGeom>
              <a:avLst/>
              <a:gdLst/>
              <a:ahLst/>
              <a:cxnLst/>
              <a:rect l="l" t="t" r="r" b="b"/>
              <a:pathLst>
                <a:path w="1127" h="1571" extrusionOk="0">
                  <a:moveTo>
                    <a:pt x="353" y="236"/>
                  </a:moveTo>
                  <a:cubicBezTo>
                    <a:pt x="350" y="240"/>
                    <a:pt x="348" y="241"/>
                    <a:pt x="348" y="241"/>
                  </a:cubicBezTo>
                  <a:cubicBezTo>
                    <a:pt x="348" y="241"/>
                    <a:pt x="349" y="240"/>
                    <a:pt x="353" y="236"/>
                  </a:cubicBezTo>
                  <a:close/>
                  <a:moveTo>
                    <a:pt x="333" y="270"/>
                  </a:moveTo>
                  <a:cubicBezTo>
                    <a:pt x="333" y="270"/>
                    <a:pt x="333" y="270"/>
                    <a:pt x="333" y="270"/>
                  </a:cubicBezTo>
                  <a:cubicBezTo>
                    <a:pt x="333" y="270"/>
                    <a:pt x="333" y="270"/>
                    <a:pt x="333" y="270"/>
                  </a:cubicBezTo>
                  <a:cubicBezTo>
                    <a:pt x="333" y="270"/>
                    <a:pt x="333" y="270"/>
                    <a:pt x="333" y="270"/>
                  </a:cubicBezTo>
                  <a:close/>
                  <a:moveTo>
                    <a:pt x="329" y="1"/>
                  </a:moveTo>
                  <a:cubicBezTo>
                    <a:pt x="238" y="1"/>
                    <a:pt x="158" y="53"/>
                    <a:pt x="112" y="134"/>
                  </a:cubicBezTo>
                  <a:cubicBezTo>
                    <a:pt x="1" y="330"/>
                    <a:pt x="37" y="599"/>
                    <a:pt x="63" y="812"/>
                  </a:cubicBezTo>
                  <a:cubicBezTo>
                    <a:pt x="90" y="1038"/>
                    <a:pt x="128" y="1277"/>
                    <a:pt x="205" y="1493"/>
                  </a:cubicBezTo>
                  <a:cubicBezTo>
                    <a:pt x="224" y="1546"/>
                    <a:pt x="266" y="1570"/>
                    <a:pt x="306" y="1570"/>
                  </a:cubicBezTo>
                  <a:cubicBezTo>
                    <a:pt x="363" y="1570"/>
                    <a:pt x="419" y="1523"/>
                    <a:pt x="409" y="1445"/>
                  </a:cubicBezTo>
                  <a:lnTo>
                    <a:pt x="409" y="1445"/>
                  </a:lnTo>
                  <a:lnTo>
                    <a:pt x="409" y="1446"/>
                  </a:lnTo>
                  <a:cubicBezTo>
                    <a:pt x="387" y="1264"/>
                    <a:pt x="346" y="1086"/>
                    <a:pt x="322" y="904"/>
                  </a:cubicBezTo>
                  <a:cubicBezTo>
                    <a:pt x="318" y="876"/>
                    <a:pt x="315" y="848"/>
                    <a:pt x="312" y="820"/>
                  </a:cubicBezTo>
                  <a:cubicBezTo>
                    <a:pt x="312" y="815"/>
                    <a:pt x="309" y="792"/>
                    <a:pt x="309" y="792"/>
                  </a:cubicBezTo>
                  <a:lnTo>
                    <a:pt x="309" y="792"/>
                  </a:lnTo>
                  <a:cubicBezTo>
                    <a:pt x="309" y="792"/>
                    <a:pt x="309" y="792"/>
                    <a:pt x="309" y="792"/>
                  </a:cubicBezTo>
                  <a:lnTo>
                    <a:pt x="309" y="792"/>
                  </a:lnTo>
                  <a:cubicBezTo>
                    <a:pt x="308" y="779"/>
                    <a:pt x="306" y="765"/>
                    <a:pt x="305" y="752"/>
                  </a:cubicBezTo>
                  <a:cubicBezTo>
                    <a:pt x="301" y="696"/>
                    <a:pt x="298" y="640"/>
                    <a:pt x="297" y="583"/>
                  </a:cubicBezTo>
                  <a:cubicBezTo>
                    <a:pt x="296" y="533"/>
                    <a:pt x="297" y="483"/>
                    <a:pt x="301" y="432"/>
                  </a:cubicBezTo>
                  <a:cubicBezTo>
                    <a:pt x="302" y="410"/>
                    <a:pt x="305" y="387"/>
                    <a:pt x="308" y="365"/>
                  </a:cubicBezTo>
                  <a:cubicBezTo>
                    <a:pt x="309" y="363"/>
                    <a:pt x="309" y="361"/>
                    <a:pt x="309" y="361"/>
                  </a:cubicBezTo>
                  <a:lnTo>
                    <a:pt x="309" y="361"/>
                  </a:lnTo>
                  <a:cubicBezTo>
                    <a:pt x="309" y="360"/>
                    <a:pt x="309" y="359"/>
                    <a:pt x="310" y="357"/>
                  </a:cubicBezTo>
                  <a:cubicBezTo>
                    <a:pt x="313" y="346"/>
                    <a:pt x="314" y="335"/>
                    <a:pt x="317" y="323"/>
                  </a:cubicBezTo>
                  <a:cubicBezTo>
                    <a:pt x="321" y="305"/>
                    <a:pt x="328" y="288"/>
                    <a:pt x="333" y="270"/>
                  </a:cubicBezTo>
                  <a:cubicBezTo>
                    <a:pt x="336" y="262"/>
                    <a:pt x="337" y="259"/>
                    <a:pt x="337" y="259"/>
                  </a:cubicBezTo>
                  <a:lnTo>
                    <a:pt x="337" y="259"/>
                  </a:lnTo>
                  <a:cubicBezTo>
                    <a:pt x="337" y="259"/>
                    <a:pt x="334" y="268"/>
                    <a:pt x="333" y="270"/>
                  </a:cubicBezTo>
                  <a:lnTo>
                    <a:pt x="333" y="270"/>
                  </a:lnTo>
                  <a:cubicBezTo>
                    <a:pt x="339" y="262"/>
                    <a:pt x="343" y="255"/>
                    <a:pt x="347" y="246"/>
                  </a:cubicBezTo>
                  <a:cubicBezTo>
                    <a:pt x="349" y="242"/>
                    <a:pt x="352" y="239"/>
                    <a:pt x="354" y="236"/>
                  </a:cubicBezTo>
                  <a:lnTo>
                    <a:pt x="354" y="236"/>
                  </a:lnTo>
                  <a:cubicBezTo>
                    <a:pt x="355" y="235"/>
                    <a:pt x="356" y="234"/>
                    <a:pt x="357" y="233"/>
                  </a:cubicBezTo>
                  <a:cubicBezTo>
                    <a:pt x="361" y="231"/>
                    <a:pt x="365" y="228"/>
                    <a:pt x="368" y="224"/>
                  </a:cubicBezTo>
                  <a:lnTo>
                    <a:pt x="368" y="224"/>
                  </a:lnTo>
                  <a:cubicBezTo>
                    <a:pt x="369" y="224"/>
                    <a:pt x="369" y="223"/>
                    <a:pt x="370" y="223"/>
                  </a:cubicBezTo>
                  <a:lnTo>
                    <a:pt x="370" y="223"/>
                  </a:lnTo>
                  <a:cubicBezTo>
                    <a:pt x="376" y="222"/>
                    <a:pt x="382" y="221"/>
                    <a:pt x="387" y="219"/>
                  </a:cubicBezTo>
                  <a:lnTo>
                    <a:pt x="387" y="219"/>
                  </a:lnTo>
                  <a:cubicBezTo>
                    <a:pt x="391" y="219"/>
                    <a:pt x="398" y="218"/>
                    <a:pt x="404" y="217"/>
                  </a:cubicBezTo>
                  <a:lnTo>
                    <a:pt x="404" y="217"/>
                  </a:lnTo>
                  <a:cubicBezTo>
                    <a:pt x="410" y="218"/>
                    <a:pt x="421" y="219"/>
                    <a:pt x="424" y="219"/>
                  </a:cubicBezTo>
                  <a:cubicBezTo>
                    <a:pt x="434" y="221"/>
                    <a:pt x="444" y="221"/>
                    <a:pt x="454" y="221"/>
                  </a:cubicBezTo>
                  <a:cubicBezTo>
                    <a:pt x="461" y="221"/>
                    <a:pt x="467" y="220"/>
                    <a:pt x="474" y="220"/>
                  </a:cubicBezTo>
                  <a:lnTo>
                    <a:pt x="474" y="220"/>
                  </a:lnTo>
                  <a:cubicBezTo>
                    <a:pt x="497" y="229"/>
                    <a:pt x="522" y="235"/>
                    <a:pt x="544" y="248"/>
                  </a:cubicBezTo>
                  <a:cubicBezTo>
                    <a:pt x="621" y="298"/>
                    <a:pt x="666" y="409"/>
                    <a:pt x="695" y="490"/>
                  </a:cubicBezTo>
                  <a:cubicBezTo>
                    <a:pt x="738" y="613"/>
                    <a:pt x="772" y="739"/>
                    <a:pt x="798" y="866"/>
                  </a:cubicBezTo>
                  <a:cubicBezTo>
                    <a:pt x="813" y="937"/>
                    <a:pt x="826" y="1009"/>
                    <a:pt x="834" y="1079"/>
                  </a:cubicBezTo>
                  <a:cubicBezTo>
                    <a:pt x="838" y="1099"/>
                    <a:pt x="837" y="1099"/>
                    <a:pt x="839" y="1112"/>
                  </a:cubicBezTo>
                  <a:cubicBezTo>
                    <a:pt x="840" y="1120"/>
                    <a:pt x="840" y="1128"/>
                    <a:pt x="841" y="1136"/>
                  </a:cubicBezTo>
                  <a:cubicBezTo>
                    <a:pt x="841" y="1131"/>
                    <a:pt x="841" y="1130"/>
                    <a:pt x="841" y="1130"/>
                  </a:cubicBezTo>
                  <a:lnTo>
                    <a:pt x="841" y="1130"/>
                  </a:lnTo>
                  <a:cubicBezTo>
                    <a:pt x="841" y="1130"/>
                    <a:pt x="841" y="1133"/>
                    <a:pt x="841" y="1138"/>
                  </a:cubicBezTo>
                  <a:cubicBezTo>
                    <a:pt x="839" y="1182"/>
                    <a:pt x="842" y="1226"/>
                    <a:pt x="852" y="1268"/>
                  </a:cubicBezTo>
                  <a:cubicBezTo>
                    <a:pt x="860" y="1319"/>
                    <a:pt x="875" y="1368"/>
                    <a:pt x="896" y="1414"/>
                  </a:cubicBezTo>
                  <a:cubicBezTo>
                    <a:pt x="897" y="1415"/>
                    <a:pt x="897" y="1415"/>
                    <a:pt x="898" y="1416"/>
                  </a:cubicBezTo>
                  <a:lnTo>
                    <a:pt x="898" y="1416"/>
                  </a:lnTo>
                  <a:cubicBezTo>
                    <a:pt x="897" y="1416"/>
                    <a:pt x="897" y="1416"/>
                    <a:pt x="897" y="1416"/>
                  </a:cubicBezTo>
                  <a:lnTo>
                    <a:pt x="897" y="1416"/>
                  </a:lnTo>
                  <a:cubicBezTo>
                    <a:pt x="897" y="1416"/>
                    <a:pt x="897" y="1418"/>
                    <a:pt x="900" y="1424"/>
                  </a:cubicBezTo>
                  <a:cubicBezTo>
                    <a:pt x="901" y="1429"/>
                    <a:pt x="902" y="1433"/>
                    <a:pt x="904" y="1437"/>
                  </a:cubicBezTo>
                  <a:lnTo>
                    <a:pt x="904" y="1437"/>
                  </a:lnTo>
                  <a:cubicBezTo>
                    <a:pt x="910" y="1485"/>
                    <a:pt x="962" y="1517"/>
                    <a:pt x="1008" y="1517"/>
                  </a:cubicBezTo>
                  <a:cubicBezTo>
                    <a:pt x="1015" y="1517"/>
                    <a:pt x="1023" y="1516"/>
                    <a:pt x="1030" y="1514"/>
                  </a:cubicBezTo>
                  <a:cubicBezTo>
                    <a:pt x="1074" y="1504"/>
                    <a:pt x="1098" y="1473"/>
                    <a:pt x="1106" y="1435"/>
                  </a:cubicBezTo>
                  <a:lnTo>
                    <a:pt x="1106" y="1435"/>
                  </a:lnTo>
                  <a:lnTo>
                    <a:pt x="1106" y="1440"/>
                  </a:lnTo>
                  <a:cubicBezTo>
                    <a:pt x="1126" y="1367"/>
                    <a:pt x="1108" y="1279"/>
                    <a:pt x="1093" y="1206"/>
                  </a:cubicBezTo>
                  <a:cubicBezTo>
                    <a:pt x="1086" y="1169"/>
                    <a:pt x="1078" y="1134"/>
                    <a:pt x="1057" y="1102"/>
                  </a:cubicBezTo>
                  <a:cubicBezTo>
                    <a:pt x="1054" y="1097"/>
                    <a:pt x="1052" y="1094"/>
                    <a:pt x="1050" y="1092"/>
                  </a:cubicBezTo>
                  <a:lnTo>
                    <a:pt x="1050" y="1092"/>
                  </a:lnTo>
                  <a:cubicBezTo>
                    <a:pt x="1045" y="1074"/>
                    <a:pt x="1039" y="1057"/>
                    <a:pt x="1031" y="1040"/>
                  </a:cubicBezTo>
                  <a:cubicBezTo>
                    <a:pt x="1008" y="973"/>
                    <a:pt x="985" y="908"/>
                    <a:pt x="963" y="842"/>
                  </a:cubicBezTo>
                  <a:cubicBezTo>
                    <a:pt x="916" y="706"/>
                    <a:pt x="862" y="573"/>
                    <a:pt x="800" y="444"/>
                  </a:cubicBezTo>
                  <a:cubicBezTo>
                    <a:pt x="752" y="346"/>
                    <a:pt x="701" y="247"/>
                    <a:pt x="621" y="173"/>
                  </a:cubicBezTo>
                  <a:cubicBezTo>
                    <a:pt x="601" y="154"/>
                    <a:pt x="581" y="137"/>
                    <a:pt x="561" y="121"/>
                  </a:cubicBezTo>
                  <a:cubicBezTo>
                    <a:pt x="552" y="115"/>
                    <a:pt x="545" y="108"/>
                    <a:pt x="537" y="102"/>
                  </a:cubicBezTo>
                  <a:lnTo>
                    <a:pt x="537" y="102"/>
                  </a:lnTo>
                  <a:cubicBezTo>
                    <a:pt x="539" y="101"/>
                    <a:pt x="525" y="83"/>
                    <a:pt x="516" y="74"/>
                  </a:cubicBezTo>
                  <a:cubicBezTo>
                    <a:pt x="467" y="25"/>
                    <a:pt x="433" y="15"/>
                    <a:pt x="372" y="5"/>
                  </a:cubicBezTo>
                  <a:cubicBezTo>
                    <a:pt x="357" y="2"/>
                    <a:pt x="343" y="1"/>
                    <a:pt x="329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45029" y="4383210"/>
              <a:ext cx="182682" cy="214342"/>
            </a:xfrm>
            <a:custGeom>
              <a:avLst/>
              <a:gdLst/>
              <a:ahLst/>
              <a:cxnLst/>
              <a:rect l="l" t="t" r="r" b="b"/>
              <a:pathLst>
                <a:path w="1841" h="2160" extrusionOk="0">
                  <a:moveTo>
                    <a:pt x="702" y="0"/>
                  </a:moveTo>
                  <a:cubicBezTo>
                    <a:pt x="565" y="0"/>
                    <a:pt x="427" y="50"/>
                    <a:pt x="308" y="152"/>
                  </a:cubicBezTo>
                  <a:cubicBezTo>
                    <a:pt x="38" y="383"/>
                    <a:pt x="0" y="795"/>
                    <a:pt x="37" y="1124"/>
                  </a:cubicBezTo>
                  <a:cubicBezTo>
                    <a:pt x="61" y="1327"/>
                    <a:pt x="101" y="1528"/>
                    <a:pt x="154" y="1724"/>
                  </a:cubicBezTo>
                  <a:cubicBezTo>
                    <a:pt x="176" y="1809"/>
                    <a:pt x="200" y="1892"/>
                    <a:pt x="227" y="1976"/>
                  </a:cubicBezTo>
                  <a:cubicBezTo>
                    <a:pt x="251" y="2052"/>
                    <a:pt x="283" y="2124"/>
                    <a:pt x="343" y="2153"/>
                  </a:cubicBezTo>
                  <a:cubicBezTo>
                    <a:pt x="351" y="2158"/>
                    <a:pt x="360" y="2160"/>
                    <a:pt x="369" y="2160"/>
                  </a:cubicBezTo>
                  <a:cubicBezTo>
                    <a:pt x="385" y="2160"/>
                    <a:pt x="401" y="2152"/>
                    <a:pt x="411" y="2137"/>
                  </a:cubicBezTo>
                  <a:cubicBezTo>
                    <a:pt x="475" y="2053"/>
                    <a:pt x="421" y="1898"/>
                    <a:pt x="396" y="1788"/>
                  </a:cubicBezTo>
                  <a:cubicBezTo>
                    <a:pt x="358" y="1630"/>
                    <a:pt x="319" y="1475"/>
                    <a:pt x="292" y="1317"/>
                  </a:cubicBezTo>
                  <a:cubicBezTo>
                    <a:pt x="261" y="1153"/>
                    <a:pt x="247" y="985"/>
                    <a:pt x="248" y="818"/>
                  </a:cubicBezTo>
                  <a:cubicBezTo>
                    <a:pt x="250" y="663"/>
                    <a:pt x="246" y="521"/>
                    <a:pt x="323" y="382"/>
                  </a:cubicBezTo>
                  <a:cubicBezTo>
                    <a:pt x="410" y="225"/>
                    <a:pt x="567" y="130"/>
                    <a:pt x="727" y="130"/>
                  </a:cubicBezTo>
                  <a:cubicBezTo>
                    <a:pt x="818" y="130"/>
                    <a:pt x="910" y="161"/>
                    <a:pt x="991" y="230"/>
                  </a:cubicBezTo>
                  <a:cubicBezTo>
                    <a:pt x="1217" y="421"/>
                    <a:pt x="1334" y="756"/>
                    <a:pt x="1423" y="1029"/>
                  </a:cubicBezTo>
                  <a:cubicBezTo>
                    <a:pt x="1475" y="1192"/>
                    <a:pt x="1521" y="1358"/>
                    <a:pt x="1560" y="1525"/>
                  </a:cubicBezTo>
                  <a:cubicBezTo>
                    <a:pt x="1587" y="1641"/>
                    <a:pt x="1592" y="1783"/>
                    <a:pt x="1653" y="1886"/>
                  </a:cubicBezTo>
                  <a:cubicBezTo>
                    <a:pt x="1670" y="1914"/>
                    <a:pt x="1705" y="1930"/>
                    <a:pt x="1738" y="1930"/>
                  </a:cubicBezTo>
                  <a:cubicBezTo>
                    <a:pt x="1775" y="1930"/>
                    <a:pt x="1810" y="1911"/>
                    <a:pt x="1818" y="1869"/>
                  </a:cubicBezTo>
                  <a:cubicBezTo>
                    <a:pt x="1840" y="1750"/>
                    <a:pt x="1797" y="1625"/>
                    <a:pt x="1767" y="1509"/>
                  </a:cubicBezTo>
                  <a:cubicBezTo>
                    <a:pt x="1727" y="1347"/>
                    <a:pt x="1680" y="1188"/>
                    <a:pt x="1623" y="1031"/>
                  </a:cubicBezTo>
                  <a:cubicBezTo>
                    <a:pt x="1509" y="713"/>
                    <a:pt x="1363" y="382"/>
                    <a:pt x="1102" y="156"/>
                  </a:cubicBezTo>
                  <a:cubicBezTo>
                    <a:pt x="983" y="53"/>
                    <a:pt x="842" y="0"/>
                    <a:pt x="702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706131" y="4330616"/>
              <a:ext cx="278836" cy="287576"/>
            </a:xfrm>
            <a:custGeom>
              <a:avLst/>
              <a:gdLst/>
              <a:ahLst/>
              <a:cxnLst/>
              <a:rect l="l" t="t" r="r" b="b"/>
              <a:pathLst>
                <a:path w="2810" h="2898" extrusionOk="0">
                  <a:moveTo>
                    <a:pt x="1224" y="1"/>
                  </a:moveTo>
                  <a:cubicBezTo>
                    <a:pt x="961" y="1"/>
                    <a:pt x="696" y="109"/>
                    <a:pt x="496" y="281"/>
                  </a:cubicBezTo>
                  <a:cubicBezTo>
                    <a:pt x="178" y="554"/>
                    <a:pt x="107" y="997"/>
                    <a:pt x="40" y="1387"/>
                  </a:cubicBezTo>
                  <a:cubicBezTo>
                    <a:pt x="1" y="1628"/>
                    <a:pt x="33" y="1890"/>
                    <a:pt x="69" y="2130"/>
                  </a:cubicBezTo>
                  <a:cubicBezTo>
                    <a:pt x="106" y="2365"/>
                    <a:pt x="154" y="2598"/>
                    <a:pt x="215" y="2827"/>
                  </a:cubicBezTo>
                  <a:cubicBezTo>
                    <a:pt x="227" y="2876"/>
                    <a:pt x="264" y="2898"/>
                    <a:pt x="302" y="2898"/>
                  </a:cubicBezTo>
                  <a:cubicBezTo>
                    <a:pt x="355" y="2898"/>
                    <a:pt x="411" y="2854"/>
                    <a:pt x="399" y="2784"/>
                  </a:cubicBezTo>
                  <a:cubicBezTo>
                    <a:pt x="333" y="2404"/>
                    <a:pt x="268" y="2025"/>
                    <a:pt x="249" y="1640"/>
                  </a:cubicBezTo>
                  <a:cubicBezTo>
                    <a:pt x="238" y="1440"/>
                    <a:pt x="205" y="1239"/>
                    <a:pt x="248" y="1042"/>
                  </a:cubicBezTo>
                  <a:cubicBezTo>
                    <a:pt x="287" y="856"/>
                    <a:pt x="359" y="695"/>
                    <a:pt x="477" y="547"/>
                  </a:cubicBezTo>
                  <a:cubicBezTo>
                    <a:pt x="649" y="332"/>
                    <a:pt x="932" y="176"/>
                    <a:pt x="1213" y="176"/>
                  </a:cubicBezTo>
                  <a:cubicBezTo>
                    <a:pt x="1299" y="176"/>
                    <a:pt x="1384" y="191"/>
                    <a:pt x="1466" y="222"/>
                  </a:cubicBezTo>
                  <a:cubicBezTo>
                    <a:pt x="1807" y="356"/>
                    <a:pt x="1984" y="704"/>
                    <a:pt x="2123" y="1020"/>
                  </a:cubicBezTo>
                  <a:cubicBezTo>
                    <a:pt x="2210" y="1220"/>
                    <a:pt x="2283" y="1426"/>
                    <a:pt x="2344" y="1634"/>
                  </a:cubicBezTo>
                  <a:cubicBezTo>
                    <a:pt x="2396" y="1814"/>
                    <a:pt x="2470" y="2008"/>
                    <a:pt x="2484" y="2194"/>
                  </a:cubicBezTo>
                  <a:cubicBezTo>
                    <a:pt x="2492" y="2294"/>
                    <a:pt x="2562" y="2336"/>
                    <a:pt x="2632" y="2336"/>
                  </a:cubicBezTo>
                  <a:cubicBezTo>
                    <a:pt x="2721" y="2336"/>
                    <a:pt x="2810" y="2268"/>
                    <a:pt x="2773" y="2165"/>
                  </a:cubicBezTo>
                  <a:cubicBezTo>
                    <a:pt x="2707" y="1981"/>
                    <a:pt x="2680" y="1784"/>
                    <a:pt x="2622" y="1596"/>
                  </a:cubicBezTo>
                  <a:cubicBezTo>
                    <a:pt x="2558" y="1386"/>
                    <a:pt x="2480" y="1181"/>
                    <a:pt x="2388" y="982"/>
                  </a:cubicBezTo>
                  <a:cubicBezTo>
                    <a:pt x="2227" y="635"/>
                    <a:pt x="1958" y="252"/>
                    <a:pt x="1601" y="83"/>
                  </a:cubicBezTo>
                  <a:cubicBezTo>
                    <a:pt x="1481" y="27"/>
                    <a:pt x="1353" y="1"/>
                    <a:pt x="1224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015986" y="4551855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8"/>
                  </a:moveTo>
                  <a:cubicBezTo>
                    <a:pt x="503" y="304"/>
                    <a:pt x="604" y="417"/>
                    <a:pt x="657" y="558"/>
                  </a:cubicBezTo>
                  <a:cubicBezTo>
                    <a:pt x="670" y="593"/>
                    <a:pt x="683" y="631"/>
                    <a:pt x="696" y="666"/>
                  </a:cubicBezTo>
                  <a:cubicBezTo>
                    <a:pt x="706" y="691"/>
                    <a:pt x="716" y="715"/>
                    <a:pt x="728" y="738"/>
                  </a:cubicBezTo>
                  <a:cubicBezTo>
                    <a:pt x="666" y="815"/>
                    <a:pt x="617" y="901"/>
                    <a:pt x="567" y="988"/>
                  </a:cubicBezTo>
                  <a:cubicBezTo>
                    <a:pt x="520" y="1071"/>
                    <a:pt x="466" y="1155"/>
                    <a:pt x="393" y="1217"/>
                  </a:cubicBezTo>
                  <a:cubicBezTo>
                    <a:pt x="317" y="1045"/>
                    <a:pt x="200" y="898"/>
                    <a:pt x="100" y="742"/>
                  </a:cubicBezTo>
                  <a:cubicBezTo>
                    <a:pt x="97" y="737"/>
                    <a:pt x="92" y="732"/>
                    <a:pt x="87" y="729"/>
                  </a:cubicBezTo>
                  <a:cubicBezTo>
                    <a:pt x="97" y="723"/>
                    <a:pt x="104" y="713"/>
                    <a:pt x="107" y="702"/>
                  </a:cubicBezTo>
                  <a:cubicBezTo>
                    <a:pt x="146" y="586"/>
                    <a:pt x="201" y="476"/>
                    <a:pt x="274" y="377"/>
                  </a:cubicBezTo>
                  <a:cubicBezTo>
                    <a:pt x="310" y="326"/>
                    <a:pt x="351" y="278"/>
                    <a:pt x="391" y="231"/>
                  </a:cubicBezTo>
                  <a:cubicBezTo>
                    <a:pt x="409" y="209"/>
                    <a:pt x="426" y="189"/>
                    <a:pt x="443" y="168"/>
                  </a:cubicBezTo>
                  <a:close/>
                  <a:moveTo>
                    <a:pt x="454" y="1"/>
                  </a:moveTo>
                  <a:cubicBezTo>
                    <a:pt x="441" y="1"/>
                    <a:pt x="429" y="5"/>
                    <a:pt x="419" y="15"/>
                  </a:cubicBezTo>
                  <a:cubicBezTo>
                    <a:pt x="396" y="37"/>
                    <a:pt x="368" y="51"/>
                    <a:pt x="346" y="77"/>
                  </a:cubicBezTo>
                  <a:cubicBezTo>
                    <a:pt x="324" y="103"/>
                    <a:pt x="305" y="126"/>
                    <a:pt x="285" y="151"/>
                  </a:cubicBezTo>
                  <a:cubicBezTo>
                    <a:pt x="240" y="206"/>
                    <a:pt x="195" y="263"/>
                    <a:pt x="153" y="321"/>
                  </a:cubicBezTo>
                  <a:cubicBezTo>
                    <a:pt x="79" y="425"/>
                    <a:pt x="0" y="556"/>
                    <a:pt x="9" y="688"/>
                  </a:cubicBezTo>
                  <a:cubicBezTo>
                    <a:pt x="10" y="706"/>
                    <a:pt x="18" y="720"/>
                    <a:pt x="32" y="729"/>
                  </a:cubicBezTo>
                  <a:cubicBezTo>
                    <a:pt x="12" y="741"/>
                    <a:pt x="6" y="769"/>
                    <a:pt x="18" y="789"/>
                  </a:cubicBezTo>
                  <a:cubicBezTo>
                    <a:pt x="123" y="960"/>
                    <a:pt x="256" y="1122"/>
                    <a:pt x="317" y="1316"/>
                  </a:cubicBezTo>
                  <a:cubicBezTo>
                    <a:pt x="324" y="1341"/>
                    <a:pt x="347" y="1357"/>
                    <a:pt x="370" y="1357"/>
                  </a:cubicBezTo>
                  <a:cubicBezTo>
                    <a:pt x="380" y="1357"/>
                    <a:pt x="389" y="1354"/>
                    <a:pt x="398" y="1349"/>
                  </a:cubicBezTo>
                  <a:cubicBezTo>
                    <a:pt x="627" y="1218"/>
                    <a:pt x="692" y="948"/>
                    <a:pt x="873" y="773"/>
                  </a:cubicBezTo>
                  <a:cubicBezTo>
                    <a:pt x="920" y="728"/>
                    <a:pt x="874" y="662"/>
                    <a:pt x="822" y="662"/>
                  </a:cubicBezTo>
                  <a:cubicBezTo>
                    <a:pt x="817" y="651"/>
                    <a:pt x="812" y="639"/>
                    <a:pt x="806" y="627"/>
                  </a:cubicBezTo>
                  <a:cubicBezTo>
                    <a:pt x="782" y="564"/>
                    <a:pt x="759" y="501"/>
                    <a:pt x="729" y="440"/>
                  </a:cubicBezTo>
                  <a:cubicBezTo>
                    <a:pt x="658" y="301"/>
                    <a:pt x="542" y="192"/>
                    <a:pt x="502" y="36"/>
                  </a:cubicBezTo>
                  <a:cubicBezTo>
                    <a:pt x="495" y="14"/>
                    <a:pt x="474" y="1"/>
                    <a:pt x="454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015986" y="4633127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9"/>
                  </a:moveTo>
                  <a:cubicBezTo>
                    <a:pt x="503" y="303"/>
                    <a:pt x="604" y="418"/>
                    <a:pt x="657" y="558"/>
                  </a:cubicBezTo>
                  <a:cubicBezTo>
                    <a:pt x="670" y="594"/>
                    <a:pt x="683" y="631"/>
                    <a:pt x="696" y="667"/>
                  </a:cubicBezTo>
                  <a:cubicBezTo>
                    <a:pt x="705" y="692"/>
                    <a:pt x="716" y="715"/>
                    <a:pt x="728" y="739"/>
                  </a:cubicBezTo>
                  <a:cubicBezTo>
                    <a:pt x="666" y="816"/>
                    <a:pt x="617" y="901"/>
                    <a:pt x="567" y="988"/>
                  </a:cubicBezTo>
                  <a:cubicBezTo>
                    <a:pt x="520" y="1072"/>
                    <a:pt x="466" y="1154"/>
                    <a:pt x="393" y="1216"/>
                  </a:cubicBezTo>
                  <a:cubicBezTo>
                    <a:pt x="317" y="1045"/>
                    <a:pt x="200" y="898"/>
                    <a:pt x="100" y="742"/>
                  </a:cubicBezTo>
                  <a:cubicBezTo>
                    <a:pt x="97" y="736"/>
                    <a:pt x="92" y="732"/>
                    <a:pt x="87" y="729"/>
                  </a:cubicBezTo>
                  <a:cubicBezTo>
                    <a:pt x="97" y="723"/>
                    <a:pt x="104" y="713"/>
                    <a:pt x="107" y="702"/>
                  </a:cubicBezTo>
                  <a:cubicBezTo>
                    <a:pt x="146" y="586"/>
                    <a:pt x="201" y="476"/>
                    <a:pt x="274" y="377"/>
                  </a:cubicBezTo>
                  <a:cubicBezTo>
                    <a:pt x="310" y="327"/>
                    <a:pt x="351" y="279"/>
                    <a:pt x="391" y="231"/>
                  </a:cubicBezTo>
                  <a:cubicBezTo>
                    <a:pt x="409" y="210"/>
                    <a:pt x="426" y="189"/>
                    <a:pt x="443" y="169"/>
                  </a:cubicBezTo>
                  <a:close/>
                  <a:moveTo>
                    <a:pt x="454" y="1"/>
                  </a:moveTo>
                  <a:cubicBezTo>
                    <a:pt x="442" y="1"/>
                    <a:pt x="429" y="5"/>
                    <a:pt x="419" y="15"/>
                  </a:cubicBezTo>
                  <a:cubicBezTo>
                    <a:pt x="396" y="37"/>
                    <a:pt x="368" y="51"/>
                    <a:pt x="346" y="77"/>
                  </a:cubicBezTo>
                  <a:cubicBezTo>
                    <a:pt x="324" y="102"/>
                    <a:pt x="305" y="126"/>
                    <a:pt x="285" y="151"/>
                  </a:cubicBezTo>
                  <a:cubicBezTo>
                    <a:pt x="240" y="206"/>
                    <a:pt x="195" y="263"/>
                    <a:pt x="153" y="322"/>
                  </a:cubicBezTo>
                  <a:cubicBezTo>
                    <a:pt x="79" y="426"/>
                    <a:pt x="0" y="556"/>
                    <a:pt x="9" y="688"/>
                  </a:cubicBezTo>
                  <a:cubicBezTo>
                    <a:pt x="10" y="705"/>
                    <a:pt x="18" y="720"/>
                    <a:pt x="32" y="729"/>
                  </a:cubicBezTo>
                  <a:cubicBezTo>
                    <a:pt x="12" y="741"/>
                    <a:pt x="6" y="768"/>
                    <a:pt x="18" y="789"/>
                  </a:cubicBezTo>
                  <a:cubicBezTo>
                    <a:pt x="123" y="961"/>
                    <a:pt x="256" y="1122"/>
                    <a:pt x="317" y="1317"/>
                  </a:cubicBezTo>
                  <a:cubicBezTo>
                    <a:pt x="325" y="1342"/>
                    <a:pt x="347" y="1357"/>
                    <a:pt x="371" y="1357"/>
                  </a:cubicBezTo>
                  <a:cubicBezTo>
                    <a:pt x="380" y="1357"/>
                    <a:pt x="389" y="1355"/>
                    <a:pt x="398" y="1350"/>
                  </a:cubicBezTo>
                  <a:cubicBezTo>
                    <a:pt x="627" y="1217"/>
                    <a:pt x="692" y="949"/>
                    <a:pt x="873" y="773"/>
                  </a:cubicBezTo>
                  <a:cubicBezTo>
                    <a:pt x="919" y="728"/>
                    <a:pt x="874" y="663"/>
                    <a:pt x="824" y="663"/>
                  </a:cubicBezTo>
                  <a:cubicBezTo>
                    <a:pt x="823" y="663"/>
                    <a:pt x="823" y="663"/>
                    <a:pt x="822" y="663"/>
                  </a:cubicBezTo>
                  <a:cubicBezTo>
                    <a:pt x="817" y="651"/>
                    <a:pt x="812" y="639"/>
                    <a:pt x="806" y="627"/>
                  </a:cubicBezTo>
                  <a:cubicBezTo>
                    <a:pt x="782" y="565"/>
                    <a:pt x="759" y="501"/>
                    <a:pt x="729" y="441"/>
                  </a:cubicBezTo>
                  <a:cubicBezTo>
                    <a:pt x="658" y="301"/>
                    <a:pt x="542" y="192"/>
                    <a:pt x="502" y="36"/>
                  </a:cubicBezTo>
                  <a:cubicBezTo>
                    <a:pt x="495" y="14"/>
                    <a:pt x="475" y="1"/>
                    <a:pt x="454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929200" y="3913542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8"/>
                  </a:moveTo>
                  <a:cubicBezTo>
                    <a:pt x="503" y="304"/>
                    <a:pt x="604" y="417"/>
                    <a:pt x="656" y="557"/>
                  </a:cubicBezTo>
                  <a:cubicBezTo>
                    <a:pt x="670" y="594"/>
                    <a:pt x="683" y="630"/>
                    <a:pt x="697" y="666"/>
                  </a:cubicBezTo>
                  <a:cubicBezTo>
                    <a:pt x="706" y="691"/>
                    <a:pt x="716" y="714"/>
                    <a:pt x="729" y="738"/>
                  </a:cubicBezTo>
                  <a:cubicBezTo>
                    <a:pt x="666" y="815"/>
                    <a:pt x="617" y="902"/>
                    <a:pt x="568" y="987"/>
                  </a:cubicBezTo>
                  <a:cubicBezTo>
                    <a:pt x="518" y="1074"/>
                    <a:pt x="466" y="1154"/>
                    <a:pt x="392" y="1216"/>
                  </a:cubicBezTo>
                  <a:cubicBezTo>
                    <a:pt x="318" y="1046"/>
                    <a:pt x="200" y="898"/>
                    <a:pt x="100" y="742"/>
                  </a:cubicBezTo>
                  <a:cubicBezTo>
                    <a:pt x="77" y="734"/>
                    <a:pt x="83" y="702"/>
                    <a:pt x="105" y="702"/>
                  </a:cubicBezTo>
                  <a:cubicBezTo>
                    <a:pt x="106" y="702"/>
                    <a:pt x="106" y="702"/>
                    <a:pt x="107" y="702"/>
                  </a:cubicBezTo>
                  <a:cubicBezTo>
                    <a:pt x="145" y="585"/>
                    <a:pt x="201" y="476"/>
                    <a:pt x="274" y="377"/>
                  </a:cubicBezTo>
                  <a:cubicBezTo>
                    <a:pt x="310" y="326"/>
                    <a:pt x="351" y="278"/>
                    <a:pt x="391" y="230"/>
                  </a:cubicBezTo>
                  <a:cubicBezTo>
                    <a:pt x="408" y="210"/>
                    <a:pt x="426" y="190"/>
                    <a:pt x="443" y="168"/>
                  </a:cubicBezTo>
                  <a:close/>
                  <a:moveTo>
                    <a:pt x="453" y="0"/>
                  </a:moveTo>
                  <a:cubicBezTo>
                    <a:pt x="441" y="0"/>
                    <a:pt x="429" y="5"/>
                    <a:pt x="419" y="14"/>
                  </a:cubicBezTo>
                  <a:cubicBezTo>
                    <a:pt x="396" y="38"/>
                    <a:pt x="368" y="51"/>
                    <a:pt x="346" y="76"/>
                  </a:cubicBezTo>
                  <a:cubicBezTo>
                    <a:pt x="324" y="102"/>
                    <a:pt x="305" y="125"/>
                    <a:pt x="286" y="151"/>
                  </a:cubicBezTo>
                  <a:cubicBezTo>
                    <a:pt x="240" y="207"/>
                    <a:pt x="195" y="262"/>
                    <a:pt x="153" y="321"/>
                  </a:cubicBezTo>
                  <a:cubicBezTo>
                    <a:pt x="80" y="426"/>
                    <a:pt x="0" y="555"/>
                    <a:pt x="9" y="689"/>
                  </a:cubicBezTo>
                  <a:cubicBezTo>
                    <a:pt x="10" y="705"/>
                    <a:pt x="18" y="720"/>
                    <a:pt x="33" y="728"/>
                  </a:cubicBezTo>
                  <a:cubicBezTo>
                    <a:pt x="12" y="741"/>
                    <a:pt x="5" y="768"/>
                    <a:pt x="18" y="788"/>
                  </a:cubicBezTo>
                  <a:cubicBezTo>
                    <a:pt x="123" y="960"/>
                    <a:pt x="256" y="1123"/>
                    <a:pt x="317" y="1316"/>
                  </a:cubicBezTo>
                  <a:cubicBezTo>
                    <a:pt x="324" y="1341"/>
                    <a:pt x="347" y="1356"/>
                    <a:pt x="371" y="1356"/>
                  </a:cubicBezTo>
                  <a:cubicBezTo>
                    <a:pt x="380" y="1356"/>
                    <a:pt x="389" y="1354"/>
                    <a:pt x="398" y="1349"/>
                  </a:cubicBezTo>
                  <a:cubicBezTo>
                    <a:pt x="627" y="1218"/>
                    <a:pt x="692" y="950"/>
                    <a:pt x="872" y="773"/>
                  </a:cubicBezTo>
                  <a:cubicBezTo>
                    <a:pt x="919" y="727"/>
                    <a:pt x="874" y="662"/>
                    <a:pt x="822" y="662"/>
                  </a:cubicBezTo>
                  <a:cubicBezTo>
                    <a:pt x="817" y="650"/>
                    <a:pt x="811" y="639"/>
                    <a:pt x="806" y="627"/>
                  </a:cubicBezTo>
                  <a:cubicBezTo>
                    <a:pt x="782" y="565"/>
                    <a:pt x="759" y="501"/>
                    <a:pt x="729" y="441"/>
                  </a:cubicBezTo>
                  <a:cubicBezTo>
                    <a:pt x="658" y="301"/>
                    <a:pt x="542" y="193"/>
                    <a:pt x="501" y="37"/>
                  </a:cubicBezTo>
                  <a:cubicBezTo>
                    <a:pt x="495" y="14"/>
                    <a:pt x="474" y="0"/>
                    <a:pt x="453" y="0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929200" y="3994814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8"/>
                  </a:moveTo>
                  <a:cubicBezTo>
                    <a:pt x="503" y="304"/>
                    <a:pt x="604" y="417"/>
                    <a:pt x="656" y="557"/>
                  </a:cubicBezTo>
                  <a:cubicBezTo>
                    <a:pt x="670" y="594"/>
                    <a:pt x="683" y="630"/>
                    <a:pt x="697" y="666"/>
                  </a:cubicBezTo>
                  <a:cubicBezTo>
                    <a:pt x="706" y="691"/>
                    <a:pt x="716" y="715"/>
                    <a:pt x="729" y="738"/>
                  </a:cubicBezTo>
                  <a:cubicBezTo>
                    <a:pt x="666" y="815"/>
                    <a:pt x="617" y="901"/>
                    <a:pt x="568" y="987"/>
                  </a:cubicBezTo>
                  <a:cubicBezTo>
                    <a:pt x="520" y="1071"/>
                    <a:pt x="466" y="1154"/>
                    <a:pt x="392" y="1216"/>
                  </a:cubicBezTo>
                  <a:cubicBezTo>
                    <a:pt x="318" y="1046"/>
                    <a:pt x="200" y="898"/>
                    <a:pt x="100" y="742"/>
                  </a:cubicBezTo>
                  <a:cubicBezTo>
                    <a:pt x="77" y="735"/>
                    <a:pt x="83" y="701"/>
                    <a:pt x="105" y="701"/>
                  </a:cubicBezTo>
                  <a:cubicBezTo>
                    <a:pt x="106" y="701"/>
                    <a:pt x="106" y="701"/>
                    <a:pt x="107" y="702"/>
                  </a:cubicBezTo>
                  <a:cubicBezTo>
                    <a:pt x="145" y="585"/>
                    <a:pt x="201" y="476"/>
                    <a:pt x="274" y="377"/>
                  </a:cubicBezTo>
                  <a:cubicBezTo>
                    <a:pt x="310" y="326"/>
                    <a:pt x="351" y="278"/>
                    <a:pt x="391" y="231"/>
                  </a:cubicBezTo>
                  <a:cubicBezTo>
                    <a:pt x="408" y="210"/>
                    <a:pt x="426" y="189"/>
                    <a:pt x="443" y="168"/>
                  </a:cubicBezTo>
                  <a:close/>
                  <a:moveTo>
                    <a:pt x="454" y="1"/>
                  </a:moveTo>
                  <a:cubicBezTo>
                    <a:pt x="442" y="1"/>
                    <a:pt x="429" y="5"/>
                    <a:pt x="419" y="15"/>
                  </a:cubicBezTo>
                  <a:cubicBezTo>
                    <a:pt x="396" y="38"/>
                    <a:pt x="368" y="52"/>
                    <a:pt x="346" y="77"/>
                  </a:cubicBezTo>
                  <a:cubicBezTo>
                    <a:pt x="324" y="103"/>
                    <a:pt x="305" y="126"/>
                    <a:pt x="286" y="151"/>
                  </a:cubicBezTo>
                  <a:cubicBezTo>
                    <a:pt x="240" y="207"/>
                    <a:pt x="195" y="262"/>
                    <a:pt x="153" y="321"/>
                  </a:cubicBezTo>
                  <a:cubicBezTo>
                    <a:pt x="80" y="426"/>
                    <a:pt x="0" y="555"/>
                    <a:pt x="9" y="689"/>
                  </a:cubicBezTo>
                  <a:cubicBezTo>
                    <a:pt x="10" y="706"/>
                    <a:pt x="18" y="721"/>
                    <a:pt x="33" y="729"/>
                  </a:cubicBezTo>
                  <a:cubicBezTo>
                    <a:pt x="12" y="741"/>
                    <a:pt x="5" y="769"/>
                    <a:pt x="18" y="789"/>
                  </a:cubicBezTo>
                  <a:cubicBezTo>
                    <a:pt x="123" y="961"/>
                    <a:pt x="256" y="1123"/>
                    <a:pt x="317" y="1316"/>
                  </a:cubicBezTo>
                  <a:cubicBezTo>
                    <a:pt x="324" y="1342"/>
                    <a:pt x="347" y="1357"/>
                    <a:pt x="370" y="1357"/>
                  </a:cubicBezTo>
                  <a:cubicBezTo>
                    <a:pt x="380" y="1357"/>
                    <a:pt x="389" y="1355"/>
                    <a:pt x="398" y="1349"/>
                  </a:cubicBezTo>
                  <a:cubicBezTo>
                    <a:pt x="627" y="1218"/>
                    <a:pt x="692" y="948"/>
                    <a:pt x="872" y="773"/>
                  </a:cubicBezTo>
                  <a:cubicBezTo>
                    <a:pt x="919" y="728"/>
                    <a:pt x="874" y="662"/>
                    <a:pt x="822" y="662"/>
                  </a:cubicBezTo>
                  <a:cubicBezTo>
                    <a:pt x="817" y="650"/>
                    <a:pt x="811" y="640"/>
                    <a:pt x="806" y="628"/>
                  </a:cubicBezTo>
                  <a:cubicBezTo>
                    <a:pt x="782" y="565"/>
                    <a:pt x="759" y="501"/>
                    <a:pt x="729" y="441"/>
                  </a:cubicBezTo>
                  <a:cubicBezTo>
                    <a:pt x="658" y="302"/>
                    <a:pt x="542" y="193"/>
                    <a:pt x="501" y="37"/>
                  </a:cubicBezTo>
                  <a:cubicBezTo>
                    <a:pt x="495" y="14"/>
                    <a:pt x="475" y="1"/>
                    <a:pt x="454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859441" y="4796116"/>
              <a:ext cx="91391" cy="134659"/>
            </a:xfrm>
            <a:custGeom>
              <a:avLst/>
              <a:gdLst/>
              <a:ahLst/>
              <a:cxnLst/>
              <a:rect l="l" t="t" r="r" b="b"/>
              <a:pathLst>
                <a:path w="921" h="1357" extrusionOk="0">
                  <a:moveTo>
                    <a:pt x="443" y="168"/>
                  </a:moveTo>
                  <a:cubicBezTo>
                    <a:pt x="504" y="303"/>
                    <a:pt x="605" y="417"/>
                    <a:pt x="657" y="557"/>
                  </a:cubicBezTo>
                  <a:cubicBezTo>
                    <a:pt x="671" y="593"/>
                    <a:pt x="684" y="631"/>
                    <a:pt x="698" y="666"/>
                  </a:cubicBezTo>
                  <a:cubicBezTo>
                    <a:pt x="706" y="690"/>
                    <a:pt x="717" y="715"/>
                    <a:pt x="730" y="738"/>
                  </a:cubicBezTo>
                  <a:cubicBezTo>
                    <a:pt x="667" y="814"/>
                    <a:pt x="618" y="901"/>
                    <a:pt x="568" y="988"/>
                  </a:cubicBezTo>
                  <a:cubicBezTo>
                    <a:pt x="520" y="1071"/>
                    <a:pt x="467" y="1153"/>
                    <a:pt x="393" y="1216"/>
                  </a:cubicBezTo>
                  <a:cubicBezTo>
                    <a:pt x="318" y="1045"/>
                    <a:pt x="201" y="898"/>
                    <a:pt x="100" y="742"/>
                  </a:cubicBezTo>
                  <a:cubicBezTo>
                    <a:pt x="97" y="736"/>
                    <a:pt x="93" y="732"/>
                    <a:pt x="87" y="728"/>
                  </a:cubicBezTo>
                  <a:cubicBezTo>
                    <a:pt x="97" y="721"/>
                    <a:pt x="104" y="713"/>
                    <a:pt x="109" y="701"/>
                  </a:cubicBezTo>
                  <a:cubicBezTo>
                    <a:pt x="146" y="586"/>
                    <a:pt x="203" y="476"/>
                    <a:pt x="274" y="376"/>
                  </a:cubicBezTo>
                  <a:cubicBezTo>
                    <a:pt x="312" y="326"/>
                    <a:pt x="351" y="278"/>
                    <a:pt x="392" y="231"/>
                  </a:cubicBezTo>
                  <a:cubicBezTo>
                    <a:pt x="409" y="209"/>
                    <a:pt x="427" y="189"/>
                    <a:pt x="443" y="168"/>
                  </a:cubicBezTo>
                  <a:close/>
                  <a:moveTo>
                    <a:pt x="454" y="0"/>
                  </a:moveTo>
                  <a:cubicBezTo>
                    <a:pt x="442" y="0"/>
                    <a:pt x="430" y="5"/>
                    <a:pt x="420" y="15"/>
                  </a:cubicBezTo>
                  <a:cubicBezTo>
                    <a:pt x="396" y="37"/>
                    <a:pt x="368" y="51"/>
                    <a:pt x="347" y="77"/>
                  </a:cubicBezTo>
                  <a:cubicBezTo>
                    <a:pt x="326" y="102"/>
                    <a:pt x="306" y="126"/>
                    <a:pt x="286" y="151"/>
                  </a:cubicBezTo>
                  <a:cubicBezTo>
                    <a:pt x="240" y="206"/>
                    <a:pt x="195" y="262"/>
                    <a:pt x="155" y="321"/>
                  </a:cubicBezTo>
                  <a:cubicBezTo>
                    <a:pt x="81" y="425"/>
                    <a:pt x="1" y="556"/>
                    <a:pt x="10" y="688"/>
                  </a:cubicBezTo>
                  <a:cubicBezTo>
                    <a:pt x="10" y="705"/>
                    <a:pt x="20" y="720"/>
                    <a:pt x="34" y="729"/>
                  </a:cubicBezTo>
                  <a:cubicBezTo>
                    <a:pt x="12" y="741"/>
                    <a:pt x="6" y="769"/>
                    <a:pt x="20" y="789"/>
                  </a:cubicBezTo>
                  <a:cubicBezTo>
                    <a:pt x="124" y="960"/>
                    <a:pt x="256" y="1122"/>
                    <a:pt x="318" y="1316"/>
                  </a:cubicBezTo>
                  <a:cubicBezTo>
                    <a:pt x="325" y="1341"/>
                    <a:pt x="347" y="1357"/>
                    <a:pt x="371" y="1357"/>
                  </a:cubicBezTo>
                  <a:cubicBezTo>
                    <a:pt x="381" y="1357"/>
                    <a:pt x="390" y="1354"/>
                    <a:pt x="399" y="1349"/>
                  </a:cubicBezTo>
                  <a:cubicBezTo>
                    <a:pt x="627" y="1218"/>
                    <a:pt x="692" y="948"/>
                    <a:pt x="873" y="773"/>
                  </a:cubicBezTo>
                  <a:cubicBezTo>
                    <a:pt x="920" y="728"/>
                    <a:pt x="874" y="662"/>
                    <a:pt x="824" y="662"/>
                  </a:cubicBezTo>
                  <a:cubicBezTo>
                    <a:pt x="819" y="650"/>
                    <a:pt x="812" y="639"/>
                    <a:pt x="808" y="627"/>
                  </a:cubicBezTo>
                  <a:cubicBezTo>
                    <a:pt x="782" y="564"/>
                    <a:pt x="760" y="500"/>
                    <a:pt x="730" y="440"/>
                  </a:cubicBezTo>
                  <a:cubicBezTo>
                    <a:pt x="658" y="301"/>
                    <a:pt x="543" y="192"/>
                    <a:pt x="502" y="36"/>
                  </a:cubicBezTo>
                  <a:cubicBezTo>
                    <a:pt x="495" y="13"/>
                    <a:pt x="475" y="0"/>
                    <a:pt x="454" y="0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859441" y="4877387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8"/>
                  </a:moveTo>
                  <a:cubicBezTo>
                    <a:pt x="504" y="302"/>
                    <a:pt x="605" y="417"/>
                    <a:pt x="657" y="557"/>
                  </a:cubicBezTo>
                  <a:cubicBezTo>
                    <a:pt x="671" y="593"/>
                    <a:pt x="684" y="629"/>
                    <a:pt x="698" y="666"/>
                  </a:cubicBezTo>
                  <a:cubicBezTo>
                    <a:pt x="706" y="690"/>
                    <a:pt x="717" y="714"/>
                    <a:pt x="730" y="737"/>
                  </a:cubicBezTo>
                  <a:cubicBezTo>
                    <a:pt x="667" y="814"/>
                    <a:pt x="618" y="901"/>
                    <a:pt x="568" y="987"/>
                  </a:cubicBezTo>
                  <a:cubicBezTo>
                    <a:pt x="520" y="1071"/>
                    <a:pt x="467" y="1154"/>
                    <a:pt x="393" y="1216"/>
                  </a:cubicBezTo>
                  <a:cubicBezTo>
                    <a:pt x="318" y="1045"/>
                    <a:pt x="201" y="898"/>
                    <a:pt x="100" y="742"/>
                  </a:cubicBezTo>
                  <a:cubicBezTo>
                    <a:pt x="97" y="736"/>
                    <a:pt x="93" y="732"/>
                    <a:pt x="87" y="729"/>
                  </a:cubicBezTo>
                  <a:cubicBezTo>
                    <a:pt x="97" y="722"/>
                    <a:pt x="104" y="713"/>
                    <a:pt x="109" y="702"/>
                  </a:cubicBezTo>
                  <a:cubicBezTo>
                    <a:pt x="146" y="586"/>
                    <a:pt x="203" y="475"/>
                    <a:pt x="274" y="377"/>
                  </a:cubicBezTo>
                  <a:cubicBezTo>
                    <a:pt x="312" y="326"/>
                    <a:pt x="351" y="279"/>
                    <a:pt x="392" y="230"/>
                  </a:cubicBezTo>
                  <a:cubicBezTo>
                    <a:pt x="409" y="209"/>
                    <a:pt x="427" y="189"/>
                    <a:pt x="443" y="168"/>
                  </a:cubicBezTo>
                  <a:close/>
                  <a:moveTo>
                    <a:pt x="454" y="1"/>
                  </a:moveTo>
                  <a:cubicBezTo>
                    <a:pt x="442" y="1"/>
                    <a:pt x="430" y="5"/>
                    <a:pt x="420" y="15"/>
                  </a:cubicBezTo>
                  <a:cubicBezTo>
                    <a:pt x="396" y="37"/>
                    <a:pt x="368" y="51"/>
                    <a:pt x="347" y="77"/>
                  </a:cubicBezTo>
                  <a:cubicBezTo>
                    <a:pt x="326" y="102"/>
                    <a:pt x="306" y="126"/>
                    <a:pt x="286" y="150"/>
                  </a:cubicBezTo>
                  <a:cubicBezTo>
                    <a:pt x="240" y="206"/>
                    <a:pt x="195" y="263"/>
                    <a:pt x="155" y="322"/>
                  </a:cubicBezTo>
                  <a:cubicBezTo>
                    <a:pt x="81" y="426"/>
                    <a:pt x="1" y="556"/>
                    <a:pt x="10" y="688"/>
                  </a:cubicBezTo>
                  <a:cubicBezTo>
                    <a:pt x="10" y="705"/>
                    <a:pt x="20" y="720"/>
                    <a:pt x="34" y="729"/>
                  </a:cubicBezTo>
                  <a:cubicBezTo>
                    <a:pt x="12" y="741"/>
                    <a:pt x="6" y="768"/>
                    <a:pt x="20" y="789"/>
                  </a:cubicBezTo>
                  <a:cubicBezTo>
                    <a:pt x="124" y="961"/>
                    <a:pt x="256" y="1122"/>
                    <a:pt x="318" y="1317"/>
                  </a:cubicBezTo>
                  <a:cubicBezTo>
                    <a:pt x="325" y="1342"/>
                    <a:pt x="348" y="1357"/>
                    <a:pt x="372" y="1357"/>
                  </a:cubicBezTo>
                  <a:cubicBezTo>
                    <a:pt x="381" y="1357"/>
                    <a:pt x="391" y="1355"/>
                    <a:pt x="399" y="1350"/>
                  </a:cubicBezTo>
                  <a:cubicBezTo>
                    <a:pt x="627" y="1217"/>
                    <a:pt x="692" y="949"/>
                    <a:pt x="873" y="773"/>
                  </a:cubicBezTo>
                  <a:cubicBezTo>
                    <a:pt x="920" y="728"/>
                    <a:pt x="875" y="663"/>
                    <a:pt x="825" y="663"/>
                  </a:cubicBezTo>
                  <a:cubicBezTo>
                    <a:pt x="825" y="663"/>
                    <a:pt x="824" y="663"/>
                    <a:pt x="824" y="663"/>
                  </a:cubicBezTo>
                  <a:cubicBezTo>
                    <a:pt x="819" y="651"/>
                    <a:pt x="812" y="639"/>
                    <a:pt x="808" y="627"/>
                  </a:cubicBezTo>
                  <a:cubicBezTo>
                    <a:pt x="782" y="565"/>
                    <a:pt x="760" y="501"/>
                    <a:pt x="730" y="441"/>
                  </a:cubicBezTo>
                  <a:cubicBezTo>
                    <a:pt x="658" y="301"/>
                    <a:pt x="543" y="192"/>
                    <a:pt x="502" y="36"/>
                  </a:cubicBezTo>
                  <a:cubicBezTo>
                    <a:pt x="495" y="14"/>
                    <a:pt x="475" y="1"/>
                    <a:pt x="454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557583" y="4581962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9"/>
                  </a:moveTo>
                  <a:cubicBezTo>
                    <a:pt x="503" y="303"/>
                    <a:pt x="604" y="418"/>
                    <a:pt x="657" y="558"/>
                  </a:cubicBezTo>
                  <a:cubicBezTo>
                    <a:pt x="669" y="594"/>
                    <a:pt x="683" y="631"/>
                    <a:pt x="696" y="667"/>
                  </a:cubicBezTo>
                  <a:cubicBezTo>
                    <a:pt x="706" y="692"/>
                    <a:pt x="716" y="715"/>
                    <a:pt x="728" y="739"/>
                  </a:cubicBezTo>
                  <a:cubicBezTo>
                    <a:pt x="666" y="816"/>
                    <a:pt x="617" y="901"/>
                    <a:pt x="567" y="988"/>
                  </a:cubicBezTo>
                  <a:cubicBezTo>
                    <a:pt x="520" y="1072"/>
                    <a:pt x="466" y="1154"/>
                    <a:pt x="393" y="1216"/>
                  </a:cubicBezTo>
                  <a:cubicBezTo>
                    <a:pt x="317" y="1045"/>
                    <a:pt x="200" y="898"/>
                    <a:pt x="100" y="742"/>
                  </a:cubicBezTo>
                  <a:cubicBezTo>
                    <a:pt x="96" y="736"/>
                    <a:pt x="92" y="732"/>
                    <a:pt x="87" y="729"/>
                  </a:cubicBezTo>
                  <a:cubicBezTo>
                    <a:pt x="96" y="723"/>
                    <a:pt x="104" y="713"/>
                    <a:pt x="107" y="702"/>
                  </a:cubicBezTo>
                  <a:cubicBezTo>
                    <a:pt x="146" y="586"/>
                    <a:pt x="201" y="476"/>
                    <a:pt x="274" y="377"/>
                  </a:cubicBezTo>
                  <a:cubicBezTo>
                    <a:pt x="310" y="327"/>
                    <a:pt x="351" y="279"/>
                    <a:pt x="390" y="231"/>
                  </a:cubicBezTo>
                  <a:cubicBezTo>
                    <a:pt x="409" y="210"/>
                    <a:pt x="426" y="189"/>
                    <a:pt x="443" y="169"/>
                  </a:cubicBezTo>
                  <a:close/>
                  <a:moveTo>
                    <a:pt x="454" y="1"/>
                  </a:moveTo>
                  <a:cubicBezTo>
                    <a:pt x="441" y="1"/>
                    <a:pt x="429" y="5"/>
                    <a:pt x="419" y="15"/>
                  </a:cubicBezTo>
                  <a:cubicBezTo>
                    <a:pt x="396" y="37"/>
                    <a:pt x="368" y="51"/>
                    <a:pt x="347" y="77"/>
                  </a:cubicBezTo>
                  <a:cubicBezTo>
                    <a:pt x="324" y="102"/>
                    <a:pt x="306" y="126"/>
                    <a:pt x="286" y="151"/>
                  </a:cubicBezTo>
                  <a:cubicBezTo>
                    <a:pt x="240" y="206"/>
                    <a:pt x="195" y="263"/>
                    <a:pt x="154" y="322"/>
                  </a:cubicBezTo>
                  <a:cubicBezTo>
                    <a:pt x="80" y="426"/>
                    <a:pt x="0" y="556"/>
                    <a:pt x="9" y="688"/>
                  </a:cubicBezTo>
                  <a:cubicBezTo>
                    <a:pt x="10" y="705"/>
                    <a:pt x="19" y="720"/>
                    <a:pt x="33" y="729"/>
                  </a:cubicBezTo>
                  <a:cubicBezTo>
                    <a:pt x="12" y="742"/>
                    <a:pt x="6" y="768"/>
                    <a:pt x="19" y="789"/>
                  </a:cubicBezTo>
                  <a:cubicBezTo>
                    <a:pt x="123" y="961"/>
                    <a:pt x="257" y="1122"/>
                    <a:pt x="318" y="1317"/>
                  </a:cubicBezTo>
                  <a:cubicBezTo>
                    <a:pt x="325" y="1342"/>
                    <a:pt x="347" y="1357"/>
                    <a:pt x="372" y="1357"/>
                  </a:cubicBezTo>
                  <a:cubicBezTo>
                    <a:pt x="381" y="1357"/>
                    <a:pt x="390" y="1355"/>
                    <a:pt x="399" y="1350"/>
                  </a:cubicBezTo>
                  <a:cubicBezTo>
                    <a:pt x="628" y="1217"/>
                    <a:pt x="693" y="949"/>
                    <a:pt x="873" y="773"/>
                  </a:cubicBezTo>
                  <a:cubicBezTo>
                    <a:pt x="919" y="728"/>
                    <a:pt x="874" y="663"/>
                    <a:pt x="825" y="663"/>
                  </a:cubicBezTo>
                  <a:cubicBezTo>
                    <a:pt x="824" y="663"/>
                    <a:pt x="824" y="663"/>
                    <a:pt x="823" y="663"/>
                  </a:cubicBezTo>
                  <a:cubicBezTo>
                    <a:pt x="817" y="651"/>
                    <a:pt x="812" y="639"/>
                    <a:pt x="807" y="627"/>
                  </a:cubicBezTo>
                  <a:cubicBezTo>
                    <a:pt x="782" y="565"/>
                    <a:pt x="759" y="501"/>
                    <a:pt x="729" y="441"/>
                  </a:cubicBezTo>
                  <a:cubicBezTo>
                    <a:pt x="658" y="301"/>
                    <a:pt x="542" y="192"/>
                    <a:pt x="502" y="36"/>
                  </a:cubicBezTo>
                  <a:cubicBezTo>
                    <a:pt x="495" y="14"/>
                    <a:pt x="474" y="1"/>
                    <a:pt x="454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557583" y="4663233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9"/>
                  </a:moveTo>
                  <a:cubicBezTo>
                    <a:pt x="503" y="303"/>
                    <a:pt x="604" y="418"/>
                    <a:pt x="657" y="558"/>
                  </a:cubicBezTo>
                  <a:cubicBezTo>
                    <a:pt x="669" y="594"/>
                    <a:pt x="683" y="630"/>
                    <a:pt x="696" y="667"/>
                  </a:cubicBezTo>
                  <a:cubicBezTo>
                    <a:pt x="706" y="691"/>
                    <a:pt x="716" y="715"/>
                    <a:pt x="728" y="738"/>
                  </a:cubicBezTo>
                  <a:cubicBezTo>
                    <a:pt x="666" y="815"/>
                    <a:pt x="617" y="902"/>
                    <a:pt x="567" y="988"/>
                  </a:cubicBezTo>
                  <a:cubicBezTo>
                    <a:pt x="520" y="1072"/>
                    <a:pt x="466" y="1154"/>
                    <a:pt x="393" y="1216"/>
                  </a:cubicBezTo>
                  <a:cubicBezTo>
                    <a:pt x="317" y="1046"/>
                    <a:pt x="200" y="899"/>
                    <a:pt x="100" y="743"/>
                  </a:cubicBezTo>
                  <a:cubicBezTo>
                    <a:pt x="96" y="737"/>
                    <a:pt x="92" y="732"/>
                    <a:pt x="87" y="729"/>
                  </a:cubicBezTo>
                  <a:cubicBezTo>
                    <a:pt x="96" y="722"/>
                    <a:pt x="104" y="713"/>
                    <a:pt x="107" y="702"/>
                  </a:cubicBezTo>
                  <a:cubicBezTo>
                    <a:pt x="146" y="586"/>
                    <a:pt x="201" y="477"/>
                    <a:pt x="274" y="377"/>
                  </a:cubicBezTo>
                  <a:cubicBezTo>
                    <a:pt x="310" y="327"/>
                    <a:pt x="351" y="279"/>
                    <a:pt x="390" y="231"/>
                  </a:cubicBezTo>
                  <a:cubicBezTo>
                    <a:pt x="409" y="210"/>
                    <a:pt x="426" y="190"/>
                    <a:pt x="443" y="169"/>
                  </a:cubicBezTo>
                  <a:close/>
                  <a:moveTo>
                    <a:pt x="453" y="1"/>
                  </a:moveTo>
                  <a:cubicBezTo>
                    <a:pt x="441" y="1"/>
                    <a:pt x="429" y="5"/>
                    <a:pt x="419" y="15"/>
                  </a:cubicBezTo>
                  <a:cubicBezTo>
                    <a:pt x="396" y="37"/>
                    <a:pt x="368" y="51"/>
                    <a:pt x="347" y="77"/>
                  </a:cubicBezTo>
                  <a:cubicBezTo>
                    <a:pt x="324" y="102"/>
                    <a:pt x="306" y="126"/>
                    <a:pt x="286" y="150"/>
                  </a:cubicBezTo>
                  <a:cubicBezTo>
                    <a:pt x="240" y="206"/>
                    <a:pt x="195" y="263"/>
                    <a:pt x="154" y="322"/>
                  </a:cubicBezTo>
                  <a:cubicBezTo>
                    <a:pt x="80" y="426"/>
                    <a:pt x="0" y="556"/>
                    <a:pt x="9" y="689"/>
                  </a:cubicBezTo>
                  <a:cubicBezTo>
                    <a:pt x="10" y="705"/>
                    <a:pt x="19" y="720"/>
                    <a:pt x="33" y="729"/>
                  </a:cubicBezTo>
                  <a:cubicBezTo>
                    <a:pt x="12" y="742"/>
                    <a:pt x="6" y="768"/>
                    <a:pt x="19" y="789"/>
                  </a:cubicBezTo>
                  <a:cubicBezTo>
                    <a:pt x="123" y="961"/>
                    <a:pt x="257" y="1123"/>
                    <a:pt x="318" y="1317"/>
                  </a:cubicBezTo>
                  <a:cubicBezTo>
                    <a:pt x="325" y="1342"/>
                    <a:pt x="347" y="1357"/>
                    <a:pt x="372" y="1357"/>
                  </a:cubicBezTo>
                  <a:cubicBezTo>
                    <a:pt x="381" y="1357"/>
                    <a:pt x="390" y="1355"/>
                    <a:pt x="399" y="1350"/>
                  </a:cubicBezTo>
                  <a:cubicBezTo>
                    <a:pt x="628" y="1218"/>
                    <a:pt x="693" y="949"/>
                    <a:pt x="873" y="774"/>
                  </a:cubicBezTo>
                  <a:cubicBezTo>
                    <a:pt x="920" y="728"/>
                    <a:pt x="874" y="663"/>
                    <a:pt x="823" y="663"/>
                  </a:cubicBezTo>
                  <a:cubicBezTo>
                    <a:pt x="817" y="651"/>
                    <a:pt x="812" y="639"/>
                    <a:pt x="807" y="627"/>
                  </a:cubicBezTo>
                  <a:cubicBezTo>
                    <a:pt x="782" y="565"/>
                    <a:pt x="759" y="501"/>
                    <a:pt x="729" y="441"/>
                  </a:cubicBezTo>
                  <a:cubicBezTo>
                    <a:pt x="658" y="301"/>
                    <a:pt x="542" y="192"/>
                    <a:pt x="502" y="37"/>
                  </a:cubicBezTo>
                  <a:cubicBezTo>
                    <a:pt x="495" y="14"/>
                    <a:pt x="474" y="1"/>
                    <a:pt x="453" y="1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2585" y="3703913"/>
              <a:ext cx="91292" cy="134659"/>
            </a:xfrm>
            <a:custGeom>
              <a:avLst/>
              <a:gdLst/>
              <a:ahLst/>
              <a:cxnLst/>
              <a:rect l="l" t="t" r="r" b="b"/>
              <a:pathLst>
                <a:path w="920" h="1357" extrusionOk="0">
                  <a:moveTo>
                    <a:pt x="443" y="167"/>
                  </a:moveTo>
                  <a:cubicBezTo>
                    <a:pt x="503" y="303"/>
                    <a:pt x="605" y="416"/>
                    <a:pt x="657" y="556"/>
                  </a:cubicBezTo>
                  <a:cubicBezTo>
                    <a:pt x="671" y="592"/>
                    <a:pt x="684" y="630"/>
                    <a:pt x="698" y="665"/>
                  </a:cubicBezTo>
                  <a:cubicBezTo>
                    <a:pt x="706" y="690"/>
                    <a:pt x="717" y="714"/>
                    <a:pt x="729" y="737"/>
                  </a:cubicBezTo>
                  <a:cubicBezTo>
                    <a:pt x="667" y="814"/>
                    <a:pt x="618" y="900"/>
                    <a:pt x="568" y="987"/>
                  </a:cubicBezTo>
                  <a:cubicBezTo>
                    <a:pt x="519" y="1071"/>
                    <a:pt x="467" y="1153"/>
                    <a:pt x="393" y="1215"/>
                  </a:cubicBezTo>
                  <a:lnTo>
                    <a:pt x="393" y="1215"/>
                  </a:lnTo>
                  <a:cubicBezTo>
                    <a:pt x="318" y="1045"/>
                    <a:pt x="201" y="898"/>
                    <a:pt x="100" y="741"/>
                  </a:cubicBezTo>
                  <a:cubicBezTo>
                    <a:pt x="97" y="737"/>
                    <a:pt x="93" y="731"/>
                    <a:pt x="87" y="728"/>
                  </a:cubicBezTo>
                  <a:cubicBezTo>
                    <a:pt x="97" y="722"/>
                    <a:pt x="105" y="712"/>
                    <a:pt x="108" y="701"/>
                  </a:cubicBezTo>
                  <a:cubicBezTo>
                    <a:pt x="146" y="585"/>
                    <a:pt x="203" y="476"/>
                    <a:pt x="274" y="376"/>
                  </a:cubicBezTo>
                  <a:cubicBezTo>
                    <a:pt x="311" y="326"/>
                    <a:pt x="351" y="278"/>
                    <a:pt x="392" y="230"/>
                  </a:cubicBezTo>
                  <a:cubicBezTo>
                    <a:pt x="409" y="209"/>
                    <a:pt x="426" y="188"/>
                    <a:pt x="443" y="167"/>
                  </a:cubicBezTo>
                  <a:close/>
                  <a:moveTo>
                    <a:pt x="454" y="0"/>
                  </a:moveTo>
                  <a:cubicBezTo>
                    <a:pt x="442" y="0"/>
                    <a:pt x="430" y="5"/>
                    <a:pt x="420" y="14"/>
                  </a:cubicBezTo>
                  <a:cubicBezTo>
                    <a:pt x="396" y="36"/>
                    <a:pt x="369" y="50"/>
                    <a:pt x="347" y="76"/>
                  </a:cubicBezTo>
                  <a:cubicBezTo>
                    <a:pt x="325" y="102"/>
                    <a:pt x="307" y="125"/>
                    <a:pt x="286" y="150"/>
                  </a:cubicBezTo>
                  <a:cubicBezTo>
                    <a:pt x="240" y="205"/>
                    <a:pt x="195" y="262"/>
                    <a:pt x="155" y="321"/>
                  </a:cubicBezTo>
                  <a:cubicBezTo>
                    <a:pt x="81" y="426"/>
                    <a:pt x="1" y="555"/>
                    <a:pt x="9" y="689"/>
                  </a:cubicBezTo>
                  <a:cubicBezTo>
                    <a:pt x="10" y="705"/>
                    <a:pt x="20" y="720"/>
                    <a:pt x="34" y="728"/>
                  </a:cubicBezTo>
                  <a:cubicBezTo>
                    <a:pt x="13" y="741"/>
                    <a:pt x="7" y="768"/>
                    <a:pt x="20" y="788"/>
                  </a:cubicBezTo>
                  <a:cubicBezTo>
                    <a:pt x="125" y="960"/>
                    <a:pt x="257" y="1123"/>
                    <a:pt x="318" y="1316"/>
                  </a:cubicBezTo>
                  <a:cubicBezTo>
                    <a:pt x="326" y="1341"/>
                    <a:pt x="349" y="1356"/>
                    <a:pt x="373" y="1356"/>
                  </a:cubicBezTo>
                  <a:cubicBezTo>
                    <a:pt x="382" y="1356"/>
                    <a:pt x="391" y="1354"/>
                    <a:pt x="400" y="1349"/>
                  </a:cubicBezTo>
                  <a:cubicBezTo>
                    <a:pt x="628" y="1218"/>
                    <a:pt x="694" y="948"/>
                    <a:pt x="874" y="773"/>
                  </a:cubicBezTo>
                  <a:cubicBezTo>
                    <a:pt x="920" y="727"/>
                    <a:pt x="875" y="662"/>
                    <a:pt x="825" y="662"/>
                  </a:cubicBezTo>
                  <a:cubicBezTo>
                    <a:pt x="825" y="662"/>
                    <a:pt x="824" y="662"/>
                    <a:pt x="824" y="662"/>
                  </a:cubicBezTo>
                  <a:cubicBezTo>
                    <a:pt x="818" y="650"/>
                    <a:pt x="812" y="638"/>
                    <a:pt x="808" y="627"/>
                  </a:cubicBezTo>
                  <a:cubicBezTo>
                    <a:pt x="782" y="564"/>
                    <a:pt x="760" y="500"/>
                    <a:pt x="730" y="440"/>
                  </a:cubicBezTo>
                  <a:cubicBezTo>
                    <a:pt x="658" y="300"/>
                    <a:pt x="543" y="191"/>
                    <a:pt x="502" y="36"/>
                  </a:cubicBezTo>
                  <a:cubicBezTo>
                    <a:pt x="495" y="13"/>
                    <a:pt x="475" y="0"/>
                    <a:pt x="454" y="0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022585" y="3785185"/>
              <a:ext cx="91391" cy="134659"/>
            </a:xfrm>
            <a:custGeom>
              <a:avLst/>
              <a:gdLst/>
              <a:ahLst/>
              <a:cxnLst/>
              <a:rect l="l" t="t" r="r" b="b"/>
              <a:pathLst>
                <a:path w="921" h="1357" extrusionOk="0">
                  <a:moveTo>
                    <a:pt x="443" y="168"/>
                  </a:moveTo>
                  <a:cubicBezTo>
                    <a:pt x="503" y="304"/>
                    <a:pt x="605" y="417"/>
                    <a:pt x="657" y="557"/>
                  </a:cubicBezTo>
                  <a:cubicBezTo>
                    <a:pt x="671" y="593"/>
                    <a:pt x="684" y="630"/>
                    <a:pt x="698" y="666"/>
                  </a:cubicBezTo>
                  <a:cubicBezTo>
                    <a:pt x="706" y="691"/>
                    <a:pt x="717" y="715"/>
                    <a:pt x="729" y="738"/>
                  </a:cubicBezTo>
                  <a:cubicBezTo>
                    <a:pt x="667" y="815"/>
                    <a:pt x="618" y="901"/>
                    <a:pt x="568" y="987"/>
                  </a:cubicBezTo>
                  <a:cubicBezTo>
                    <a:pt x="519" y="1071"/>
                    <a:pt x="467" y="1153"/>
                    <a:pt x="393" y="1215"/>
                  </a:cubicBezTo>
                  <a:lnTo>
                    <a:pt x="393" y="1215"/>
                  </a:lnTo>
                  <a:cubicBezTo>
                    <a:pt x="318" y="1045"/>
                    <a:pt x="201" y="898"/>
                    <a:pt x="100" y="742"/>
                  </a:cubicBezTo>
                  <a:cubicBezTo>
                    <a:pt x="97" y="737"/>
                    <a:pt x="93" y="732"/>
                    <a:pt x="87" y="728"/>
                  </a:cubicBezTo>
                  <a:cubicBezTo>
                    <a:pt x="97" y="722"/>
                    <a:pt x="105" y="712"/>
                    <a:pt x="108" y="701"/>
                  </a:cubicBezTo>
                  <a:cubicBezTo>
                    <a:pt x="146" y="585"/>
                    <a:pt x="203" y="476"/>
                    <a:pt x="274" y="376"/>
                  </a:cubicBezTo>
                  <a:cubicBezTo>
                    <a:pt x="311" y="326"/>
                    <a:pt x="351" y="278"/>
                    <a:pt x="392" y="230"/>
                  </a:cubicBezTo>
                  <a:cubicBezTo>
                    <a:pt x="409" y="209"/>
                    <a:pt x="426" y="189"/>
                    <a:pt x="443" y="168"/>
                  </a:cubicBezTo>
                  <a:close/>
                  <a:moveTo>
                    <a:pt x="454" y="0"/>
                  </a:moveTo>
                  <a:cubicBezTo>
                    <a:pt x="442" y="0"/>
                    <a:pt x="430" y="4"/>
                    <a:pt x="420" y="14"/>
                  </a:cubicBezTo>
                  <a:cubicBezTo>
                    <a:pt x="396" y="36"/>
                    <a:pt x="369" y="50"/>
                    <a:pt x="347" y="76"/>
                  </a:cubicBezTo>
                  <a:cubicBezTo>
                    <a:pt x="325" y="103"/>
                    <a:pt x="307" y="126"/>
                    <a:pt x="286" y="151"/>
                  </a:cubicBezTo>
                  <a:cubicBezTo>
                    <a:pt x="240" y="206"/>
                    <a:pt x="195" y="262"/>
                    <a:pt x="155" y="321"/>
                  </a:cubicBezTo>
                  <a:cubicBezTo>
                    <a:pt x="81" y="425"/>
                    <a:pt x="1" y="555"/>
                    <a:pt x="9" y="688"/>
                  </a:cubicBezTo>
                  <a:cubicBezTo>
                    <a:pt x="10" y="704"/>
                    <a:pt x="20" y="719"/>
                    <a:pt x="34" y="728"/>
                  </a:cubicBezTo>
                  <a:cubicBezTo>
                    <a:pt x="13" y="741"/>
                    <a:pt x="7" y="769"/>
                    <a:pt x="20" y="788"/>
                  </a:cubicBezTo>
                  <a:cubicBezTo>
                    <a:pt x="125" y="960"/>
                    <a:pt x="257" y="1122"/>
                    <a:pt x="318" y="1316"/>
                  </a:cubicBezTo>
                  <a:cubicBezTo>
                    <a:pt x="326" y="1341"/>
                    <a:pt x="348" y="1357"/>
                    <a:pt x="372" y="1357"/>
                  </a:cubicBezTo>
                  <a:cubicBezTo>
                    <a:pt x="381" y="1357"/>
                    <a:pt x="391" y="1354"/>
                    <a:pt x="400" y="1349"/>
                  </a:cubicBezTo>
                  <a:cubicBezTo>
                    <a:pt x="628" y="1218"/>
                    <a:pt x="694" y="949"/>
                    <a:pt x="874" y="773"/>
                  </a:cubicBezTo>
                  <a:cubicBezTo>
                    <a:pt x="920" y="727"/>
                    <a:pt x="874" y="662"/>
                    <a:pt x="824" y="662"/>
                  </a:cubicBezTo>
                  <a:cubicBezTo>
                    <a:pt x="818" y="650"/>
                    <a:pt x="812" y="639"/>
                    <a:pt x="808" y="626"/>
                  </a:cubicBezTo>
                  <a:cubicBezTo>
                    <a:pt x="782" y="564"/>
                    <a:pt x="760" y="500"/>
                    <a:pt x="730" y="440"/>
                  </a:cubicBezTo>
                  <a:cubicBezTo>
                    <a:pt x="658" y="301"/>
                    <a:pt x="543" y="192"/>
                    <a:pt x="502" y="36"/>
                  </a:cubicBezTo>
                  <a:cubicBezTo>
                    <a:pt x="495" y="13"/>
                    <a:pt x="475" y="0"/>
                    <a:pt x="454" y="0"/>
                  </a:cubicBezTo>
                  <a:close/>
                </a:path>
              </a:pathLst>
            </a:custGeom>
            <a:solidFill>
              <a:srgbClr val="F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513823" y="4303327"/>
              <a:ext cx="123144" cy="116499"/>
            </a:xfrm>
            <a:custGeom>
              <a:avLst/>
              <a:gdLst/>
              <a:ahLst/>
              <a:cxnLst/>
              <a:rect l="l" t="t" r="r" b="b"/>
              <a:pathLst>
                <a:path w="1241" h="1174" extrusionOk="0">
                  <a:moveTo>
                    <a:pt x="630" y="0"/>
                  </a:moveTo>
                  <a:cubicBezTo>
                    <a:pt x="615" y="0"/>
                    <a:pt x="600" y="9"/>
                    <a:pt x="595" y="29"/>
                  </a:cubicBezTo>
                  <a:cubicBezTo>
                    <a:pt x="568" y="136"/>
                    <a:pt x="549" y="246"/>
                    <a:pt x="532" y="355"/>
                  </a:cubicBezTo>
                  <a:cubicBezTo>
                    <a:pt x="528" y="386"/>
                    <a:pt x="521" y="419"/>
                    <a:pt x="516" y="452"/>
                  </a:cubicBezTo>
                  <a:cubicBezTo>
                    <a:pt x="460" y="461"/>
                    <a:pt x="406" y="475"/>
                    <a:pt x="352" y="493"/>
                  </a:cubicBezTo>
                  <a:cubicBezTo>
                    <a:pt x="326" y="501"/>
                    <a:pt x="301" y="511"/>
                    <a:pt x="277" y="522"/>
                  </a:cubicBezTo>
                  <a:cubicBezTo>
                    <a:pt x="227" y="531"/>
                    <a:pt x="179" y="543"/>
                    <a:pt x="133" y="555"/>
                  </a:cubicBezTo>
                  <a:cubicBezTo>
                    <a:pt x="109" y="562"/>
                    <a:pt x="92" y="584"/>
                    <a:pt x="91" y="608"/>
                  </a:cubicBezTo>
                  <a:cubicBezTo>
                    <a:pt x="81" y="613"/>
                    <a:pt x="70" y="618"/>
                    <a:pt x="61" y="622"/>
                  </a:cubicBezTo>
                  <a:cubicBezTo>
                    <a:pt x="1" y="646"/>
                    <a:pt x="10" y="725"/>
                    <a:pt x="76" y="732"/>
                  </a:cubicBezTo>
                  <a:cubicBezTo>
                    <a:pt x="97" y="735"/>
                    <a:pt x="118" y="736"/>
                    <a:pt x="139" y="736"/>
                  </a:cubicBezTo>
                  <a:cubicBezTo>
                    <a:pt x="255" y="736"/>
                    <a:pt x="370" y="704"/>
                    <a:pt x="486" y="696"/>
                  </a:cubicBezTo>
                  <a:cubicBezTo>
                    <a:pt x="515" y="848"/>
                    <a:pt x="566" y="993"/>
                    <a:pt x="624" y="1135"/>
                  </a:cubicBezTo>
                  <a:cubicBezTo>
                    <a:pt x="634" y="1161"/>
                    <a:pt x="657" y="1173"/>
                    <a:pt x="679" y="1173"/>
                  </a:cubicBezTo>
                  <a:cubicBezTo>
                    <a:pt x="705" y="1173"/>
                    <a:pt x="729" y="1156"/>
                    <a:pt x="730" y="1122"/>
                  </a:cubicBezTo>
                  <a:cubicBezTo>
                    <a:pt x="735" y="985"/>
                    <a:pt x="752" y="848"/>
                    <a:pt x="762" y="711"/>
                  </a:cubicBezTo>
                  <a:cubicBezTo>
                    <a:pt x="901" y="683"/>
                    <a:pt x="1047" y="684"/>
                    <a:pt x="1183" y="637"/>
                  </a:cubicBezTo>
                  <a:cubicBezTo>
                    <a:pt x="1232" y="620"/>
                    <a:pt x="1241" y="540"/>
                    <a:pt x="1182" y="527"/>
                  </a:cubicBezTo>
                  <a:cubicBezTo>
                    <a:pt x="1043" y="497"/>
                    <a:pt x="906" y="459"/>
                    <a:pt x="765" y="446"/>
                  </a:cubicBezTo>
                  <a:cubicBezTo>
                    <a:pt x="757" y="303"/>
                    <a:pt x="726" y="161"/>
                    <a:pt x="672" y="29"/>
                  </a:cubicBezTo>
                  <a:cubicBezTo>
                    <a:pt x="665" y="11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001538" y="4245177"/>
              <a:ext cx="123244" cy="116499"/>
            </a:xfrm>
            <a:custGeom>
              <a:avLst/>
              <a:gdLst/>
              <a:ahLst/>
              <a:cxnLst/>
              <a:rect l="l" t="t" r="r" b="b"/>
              <a:pathLst>
                <a:path w="1242" h="1174" extrusionOk="0">
                  <a:moveTo>
                    <a:pt x="630" y="1"/>
                  </a:moveTo>
                  <a:cubicBezTo>
                    <a:pt x="614" y="1"/>
                    <a:pt x="600" y="9"/>
                    <a:pt x="596" y="29"/>
                  </a:cubicBezTo>
                  <a:cubicBezTo>
                    <a:pt x="569" y="137"/>
                    <a:pt x="550" y="247"/>
                    <a:pt x="533" y="356"/>
                  </a:cubicBezTo>
                  <a:cubicBezTo>
                    <a:pt x="527" y="387"/>
                    <a:pt x="521" y="420"/>
                    <a:pt x="517" y="454"/>
                  </a:cubicBezTo>
                  <a:cubicBezTo>
                    <a:pt x="460" y="462"/>
                    <a:pt x="405" y="475"/>
                    <a:pt x="352" y="493"/>
                  </a:cubicBezTo>
                  <a:cubicBezTo>
                    <a:pt x="326" y="502"/>
                    <a:pt x="301" y="511"/>
                    <a:pt x="276" y="522"/>
                  </a:cubicBezTo>
                  <a:cubicBezTo>
                    <a:pt x="227" y="532"/>
                    <a:pt x="180" y="543"/>
                    <a:pt x="133" y="555"/>
                  </a:cubicBezTo>
                  <a:cubicBezTo>
                    <a:pt x="108" y="563"/>
                    <a:pt x="92" y="584"/>
                    <a:pt x="90" y="609"/>
                  </a:cubicBezTo>
                  <a:cubicBezTo>
                    <a:pt x="80" y="613"/>
                    <a:pt x="70" y="618"/>
                    <a:pt x="60" y="622"/>
                  </a:cubicBezTo>
                  <a:cubicBezTo>
                    <a:pt x="0" y="646"/>
                    <a:pt x="10" y="725"/>
                    <a:pt x="75" y="733"/>
                  </a:cubicBezTo>
                  <a:cubicBezTo>
                    <a:pt x="96" y="735"/>
                    <a:pt x="117" y="736"/>
                    <a:pt x="139" y="736"/>
                  </a:cubicBezTo>
                  <a:cubicBezTo>
                    <a:pt x="254" y="736"/>
                    <a:pt x="370" y="704"/>
                    <a:pt x="486" y="696"/>
                  </a:cubicBezTo>
                  <a:cubicBezTo>
                    <a:pt x="514" y="848"/>
                    <a:pt x="566" y="993"/>
                    <a:pt x="625" y="1136"/>
                  </a:cubicBezTo>
                  <a:cubicBezTo>
                    <a:pt x="634" y="1161"/>
                    <a:pt x="657" y="1173"/>
                    <a:pt x="679" y="1173"/>
                  </a:cubicBezTo>
                  <a:cubicBezTo>
                    <a:pt x="704" y="1173"/>
                    <a:pt x="729" y="1156"/>
                    <a:pt x="730" y="1122"/>
                  </a:cubicBezTo>
                  <a:cubicBezTo>
                    <a:pt x="735" y="985"/>
                    <a:pt x="752" y="848"/>
                    <a:pt x="761" y="711"/>
                  </a:cubicBezTo>
                  <a:cubicBezTo>
                    <a:pt x="900" y="683"/>
                    <a:pt x="1047" y="684"/>
                    <a:pt x="1183" y="637"/>
                  </a:cubicBezTo>
                  <a:cubicBezTo>
                    <a:pt x="1232" y="621"/>
                    <a:pt x="1241" y="541"/>
                    <a:pt x="1183" y="528"/>
                  </a:cubicBezTo>
                  <a:cubicBezTo>
                    <a:pt x="1043" y="497"/>
                    <a:pt x="906" y="460"/>
                    <a:pt x="765" y="446"/>
                  </a:cubicBezTo>
                  <a:cubicBezTo>
                    <a:pt x="757" y="304"/>
                    <a:pt x="726" y="163"/>
                    <a:pt x="673" y="29"/>
                  </a:cubicBezTo>
                  <a:cubicBezTo>
                    <a:pt x="665" y="12"/>
                    <a:pt x="647" y="1"/>
                    <a:pt x="630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976235" y="4982276"/>
              <a:ext cx="123244" cy="116499"/>
            </a:xfrm>
            <a:custGeom>
              <a:avLst/>
              <a:gdLst/>
              <a:ahLst/>
              <a:cxnLst/>
              <a:rect l="l" t="t" r="r" b="b"/>
              <a:pathLst>
                <a:path w="1242" h="1174" extrusionOk="0">
                  <a:moveTo>
                    <a:pt x="631" y="1"/>
                  </a:moveTo>
                  <a:cubicBezTo>
                    <a:pt x="615" y="1"/>
                    <a:pt x="601" y="9"/>
                    <a:pt x="596" y="29"/>
                  </a:cubicBezTo>
                  <a:cubicBezTo>
                    <a:pt x="570" y="137"/>
                    <a:pt x="550" y="246"/>
                    <a:pt x="533" y="356"/>
                  </a:cubicBezTo>
                  <a:cubicBezTo>
                    <a:pt x="529" y="387"/>
                    <a:pt x="521" y="419"/>
                    <a:pt x="517" y="452"/>
                  </a:cubicBezTo>
                  <a:cubicBezTo>
                    <a:pt x="460" y="461"/>
                    <a:pt x="406" y="475"/>
                    <a:pt x="353" y="492"/>
                  </a:cubicBezTo>
                  <a:cubicBezTo>
                    <a:pt x="327" y="501"/>
                    <a:pt x="301" y="510"/>
                    <a:pt x="277" y="522"/>
                  </a:cubicBezTo>
                  <a:cubicBezTo>
                    <a:pt x="229" y="532"/>
                    <a:pt x="180" y="542"/>
                    <a:pt x="133" y="555"/>
                  </a:cubicBezTo>
                  <a:cubicBezTo>
                    <a:pt x="110" y="561"/>
                    <a:pt x="93" y="583"/>
                    <a:pt x="92" y="609"/>
                  </a:cubicBezTo>
                  <a:cubicBezTo>
                    <a:pt x="81" y="613"/>
                    <a:pt x="71" y="618"/>
                    <a:pt x="61" y="621"/>
                  </a:cubicBezTo>
                  <a:cubicBezTo>
                    <a:pt x="1" y="646"/>
                    <a:pt x="10" y="725"/>
                    <a:pt x="76" y="731"/>
                  </a:cubicBezTo>
                  <a:cubicBezTo>
                    <a:pt x="97" y="734"/>
                    <a:pt x="118" y="735"/>
                    <a:pt x="140" y="735"/>
                  </a:cubicBezTo>
                  <a:cubicBezTo>
                    <a:pt x="256" y="735"/>
                    <a:pt x="371" y="703"/>
                    <a:pt x="486" y="696"/>
                  </a:cubicBezTo>
                  <a:cubicBezTo>
                    <a:pt x="515" y="847"/>
                    <a:pt x="566" y="993"/>
                    <a:pt x="625" y="1136"/>
                  </a:cubicBezTo>
                  <a:cubicBezTo>
                    <a:pt x="635" y="1161"/>
                    <a:pt x="658" y="1173"/>
                    <a:pt x="679" y="1173"/>
                  </a:cubicBezTo>
                  <a:cubicBezTo>
                    <a:pt x="705" y="1173"/>
                    <a:pt x="729" y="1156"/>
                    <a:pt x="731" y="1122"/>
                  </a:cubicBezTo>
                  <a:cubicBezTo>
                    <a:pt x="736" y="984"/>
                    <a:pt x="752" y="848"/>
                    <a:pt x="762" y="711"/>
                  </a:cubicBezTo>
                  <a:cubicBezTo>
                    <a:pt x="902" y="682"/>
                    <a:pt x="1047" y="684"/>
                    <a:pt x="1183" y="637"/>
                  </a:cubicBezTo>
                  <a:cubicBezTo>
                    <a:pt x="1232" y="620"/>
                    <a:pt x="1242" y="540"/>
                    <a:pt x="1183" y="527"/>
                  </a:cubicBezTo>
                  <a:cubicBezTo>
                    <a:pt x="1043" y="497"/>
                    <a:pt x="906" y="460"/>
                    <a:pt x="765" y="446"/>
                  </a:cubicBezTo>
                  <a:cubicBezTo>
                    <a:pt x="758" y="303"/>
                    <a:pt x="727" y="162"/>
                    <a:pt x="673" y="29"/>
                  </a:cubicBezTo>
                  <a:cubicBezTo>
                    <a:pt x="666" y="11"/>
                    <a:pt x="648" y="1"/>
                    <a:pt x="631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940819" y="4334139"/>
              <a:ext cx="123244" cy="116400"/>
            </a:xfrm>
            <a:custGeom>
              <a:avLst/>
              <a:gdLst/>
              <a:ahLst/>
              <a:cxnLst/>
              <a:rect l="l" t="t" r="r" b="b"/>
              <a:pathLst>
                <a:path w="1242" h="1173" extrusionOk="0">
                  <a:moveTo>
                    <a:pt x="631" y="0"/>
                  </a:moveTo>
                  <a:cubicBezTo>
                    <a:pt x="615" y="0"/>
                    <a:pt x="601" y="9"/>
                    <a:pt x="596" y="28"/>
                  </a:cubicBezTo>
                  <a:cubicBezTo>
                    <a:pt x="569" y="136"/>
                    <a:pt x="550" y="245"/>
                    <a:pt x="533" y="355"/>
                  </a:cubicBezTo>
                  <a:cubicBezTo>
                    <a:pt x="529" y="386"/>
                    <a:pt x="521" y="419"/>
                    <a:pt x="517" y="453"/>
                  </a:cubicBezTo>
                  <a:cubicBezTo>
                    <a:pt x="461" y="461"/>
                    <a:pt x="406" y="474"/>
                    <a:pt x="352" y="492"/>
                  </a:cubicBezTo>
                  <a:cubicBezTo>
                    <a:pt x="326" y="501"/>
                    <a:pt x="301" y="510"/>
                    <a:pt x="276" y="521"/>
                  </a:cubicBezTo>
                  <a:cubicBezTo>
                    <a:pt x="228" y="531"/>
                    <a:pt x="180" y="542"/>
                    <a:pt x="133" y="554"/>
                  </a:cubicBezTo>
                  <a:cubicBezTo>
                    <a:pt x="109" y="562"/>
                    <a:pt x="92" y="583"/>
                    <a:pt x="91" y="608"/>
                  </a:cubicBezTo>
                  <a:cubicBezTo>
                    <a:pt x="81" y="612"/>
                    <a:pt x="71" y="617"/>
                    <a:pt x="60" y="622"/>
                  </a:cubicBezTo>
                  <a:cubicBezTo>
                    <a:pt x="0" y="646"/>
                    <a:pt x="10" y="724"/>
                    <a:pt x="75" y="732"/>
                  </a:cubicBezTo>
                  <a:cubicBezTo>
                    <a:pt x="97" y="734"/>
                    <a:pt x="118" y="735"/>
                    <a:pt x="139" y="735"/>
                  </a:cubicBezTo>
                  <a:cubicBezTo>
                    <a:pt x="255" y="735"/>
                    <a:pt x="370" y="703"/>
                    <a:pt x="486" y="695"/>
                  </a:cubicBezTo>
                  <a:cubicBezTo>
                    <a:pt x="515" y="847"/>
                    <a:pt x="566" y="993"/>
                    <a:pt x="625" y="1135"/>
                  </a:cubicBezTo>
                  <a:cubicBezTo>
                    <a:pt x="635" y="1160"/>
                    <a:pt x="657" y="1173"/>
                    <a:pt x="679" y="1173"/>
                  </a:cubicBezTo>
                  <a:cubicBezTo>
                    <a:pt x="705" y="1173"/>
                    <a:pt x="729" y="1155"/>
                    <a:pt x="731" y="1121"/>
                  </a:cubicBezTo>
                  <a:cubicBezTo>
                    <a:pt x="736" y="984"/>
                    <a:pt x="752" y="847"/>
                    <a:pt x="762" y="710"/>
                  </a:cubicBezTo>
                  <a:cubicBezTo>
                    <a:pt x="902" y="682"/>
                    <a:pt x="1047" y="684"/>
                    <a:pt x="1183" y="637"/>
                  </a:cubicBezTo>
                  <a:cubicBezTo>
                    <a:pt x="1232" y="620"/>
                    <a:pt x="1242" y="540"/>
                    <a:pt x="1183" y="527"/>
                  </a:cubicBezTo>
                  <a:cubicBezTo>
                    <a:pt x="1043" y="496"/>
                    <a:pt x="906" y="459"/>
                    <a:pt x="765" y="445"/>
                  </a:cubicBezTo>
                  <a:cubicBezTo>
                    <a:pt x="757" y="302"/>
                    <a:pt x="726" y="162"/>
                    <a:pt x="673" y="28"/>
                  </a:cubicBezTo>
                  <a:cubicBezTo>
                    <a:pt x="666" y="11"/>
                    <a:pt x="648" y="0"/>
                    <a:pt x="631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943489" y="4616803"/>
              <a:ext cx="123144" cy="116499"/>
            </a:xfrm>
            <a:custGeom>
              <a:avLst/>
              <a:gdLst/>
              <a:ahLst/>
              <a:cxnLst/>
              <a:rect l="l" t="t" r="r" b="b"/>
              <a:pathLst>
                <a:path w="1241" h="1174" extrusionOk="0">
                  <a:moveTo>
                    <a:pt x="630" y="1"/>
                  </a:moveTo>
                  <a:cubicBezTo>
                    <a:pt x="614" y="1"/>
                    <a:pt x="600" y="9"/>
                    <a:pt x="595" y="29"/>
                  </a:cubicBezTo>
                  <a:cubicBezTo>
                    <a:pt x="568" y="137"/>
                    <a:pt x="550" y="246"/>
                    <a:pt x="533" y="356"/>
                  </a:cubicBezTo>
                  <a:cubicBezTo>
                    <a:pt x="527" y="387"/>
                    <a:pt x="521" y="420"/>
                    <a:pt x="516" y="453"/>
                  </a:cubicBezTo>
                  <a:cubicBezTo>
                    <a:pt x="460" y="462"/>
                    <a:pt x="405" y="475"/>
                    <a:pt x="351" y="493"/>
                  </a:cubicBezTo>
                  <a:cubicBezTo>
                    <a:pt x="325" y="502"/>
                    <a:pt x="301" y="511"/>
                    <a:pt x="276" y="522"/>
                  </a:cubicBezTo>
                  <a:cubicBezTo>
                    <a:pt x="227" y="531"/>
                    <a:pt x="179" y="543"/>
                    <a:pt x="133" y="555"/>
                  </a:cubicBezTo>
                  <a:cubicBezTo>
                    <a:pt x="108" y="562"/>
                    <a:pt x="91" y="584"/>
                    <a:pt x="90" y="608"/>
                  </a:cubicBezTo>
                  <a:cubicBezTo>
                    <a:pt x="80" y="613"/>
                    <a:pt x="70" y="618"/>
                    <a:pt x="59" y="622"/>
                  </a:cubicBezTo>
                  <a:cubicBezTo>
                    <a:pt x="0" y="646"/>
                    <a:pt x="10" y="725"/>
                    <a:pt x="74" y="732"/>
                  </a:cubicBezTo>
                  <a:cubicBezTo>
                    <a:pt x="95" y="735"/>
                    <a:pt x="115" y="736"/>
                    <a:pt x="136" y="736"/>
                  </a:cubicBezTo>
                  <a:cubicBezTo>
                    <a:pt x="253" y="736"/>
                    <a:pt x="368" y="704"/>
                    <a:pt x="486" y="696"/>
                  </a:cubicBezTo>
                  <a:cubicBezTo>
                    <a:pt x="515" y="848"/>
                    <a:pt x="566" y="993"/>
                    <a:pt x="624" y="1135"/>
                  </a:cubicBezTo>
                  <a:cubicBezTo>
                    <a:pt x="634" y="1161"/>
                    <a:pt x="657" y="1173"/>
                    <a:pt x="679" y="1173"/>
                  </a:cubicBezTo>
                  <a:cubicBezTo>
                    <a:pt x="704" y="1173"/>
                    <a:pt x="728" y="1156"/>
                    <a:pt x="730" y="1122"/>
                  </a:cubicBezTo>
                  <a:cubicBezTo>
                    <a:pt x="735" y="985"/>
                    <a:pt x="751" y="848"/>
                    <a:pt x="761" y="711"/>
                  </a:cubicBezTo>
                  <a:cubicBezTo>
                    <a:pt x="901" y="683"/>
                    <a:pt x="1047" y="684"/>
                    <a:pt x="1182" y="637"/>
                  </a:cubicBezTo>
                  <a:cubicBezTo>
                    <a:pt x="1232" y="621"/>
                    <a:pt x="1241" y="541"/>
                    <a:pt x="1182" y="528"/>
                  </a:cubicBezTo>
                  <a:cubicBezTo>
                    <a:pt x="1043" y="497"/>
                    <a:pt x="906" y="460"/>
                    <a:pt x="765" y="446"/>
                  </a:cubicBezTo>
                  <a:cubicBezTo>
                    <a:pt x="757" y="303"/>
                    <a:pt x="725" y="163"/>
                    <a:pt x="672" y="29"/>
                  </a:cubicBezTo>
                  <a:cubicBezTo>
                    <a:pt x="665" y="12"/>
                    <a:pt x="647" y="1"/>
                    <a:pt x="630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003086" y="4059414"/>
              <a:ext cx="123144" cy="116598"/>
            </a:xfrm>
            <a:custGeom>
              <a:avLst/>
              <a:gdLst/>
              <a:ahLst/>
              <a:cxnLst/>
              <a:rect l="l" t="t" r="r" b="b"/>
              <a:pathLst>
                <a:path w="1241" h="1175" extrusionOk="0">
                  <a:moveTo>
                    <a:pt x="562" y="1"/>
                  </a:moveTo>
                  <a:cubicBezTo>
                    <a:pt x="536" y="1"/>
                    <a:pt x="512" y="18"/>
                    <a:pt x="511" y="53"/>
                  </a:cubicBezTo>
                  <a:cubicBezTo>
                    <a:pt x="506" y="190"/>
                    <a:pt x="490" y="326"/>
                    <a:pt x="480" y="463"/>
                  </a:cubicBezTo>
                  <a:cubicBezTo>
                    <a:pt x="340" y="491"/>
                    <a:pt x="194" y="490"/>
                    <a:pt x="59" y="537"/>
                  </a:cubicBezTo>
                  <a:cubicBezTo>
                    <a:pt x="9" y="554"/>
                    <a:pt x="0" y="634"/>
                    <a:pt x="59" y="647"/>
                  </a:cubicBezTo>
                  <a:cubicBezTo>
                    <a:pt x="198" y="678"/>
                    <a:pt x="335" y="715"/>
                    <a:pt x="476" y="728"/>
                  </a:cubicBezTo>
                  <a:cubicBezTo>
                    <a:pt x="484" y="872"/>
                    <a:pt x="515" y="1013"/>
                    <a:pt x="569" y="1145"/>
                  </a:cubicBezTo>
                  <a:cubicBezTo>
                    <a:pt x="576" y="1163"/>
                    <a:pt x="594" y="1174"/>
                    <a:pt x="611" y="1174"/>
                  </a:cubicBezTo>
                  <a:cubicBezTo>
                    <a:pt x="626" y="1174"/>
                    <a:pt x="641" y="1165"/>
                    <a:pt x="646" y="1145"/>
                  </a:cubicBezTo>
                  <a:cubicBezTo>
                    <a:pt x="673" y="1038"/>
                    <a:pt x="692" y="928"/>
                    <a:pt x="708" y="819"/>
                  </a:cubicBezTo>
                  <a:cubicBezTo>
                    <a:pt x="713" y="788"/>
                    <a:pt x="720" y="755"/>
                    <a:pt x="725" y="722"/>
                  </a:cubicBezTo>
                  <a:cubicBezTo>
                    <a:pt x="781" y="713"/>
                    <a:pt x="836" y="701"/>
                    <a:pt x="890" y="682"/>
                  </a:cubicBezTo>
                  <a:cubicBezTo>
                    <a:pt x="915" y="674"/>
                    <a:pt x="941" y="664"/>
                    <a:pt x="964" y="653"/>
                  </a:cubicBezTo>
                  <a:cubicBezTo>
                    <a:pt x="1014" y="644"/>
                    <a:pt x="1062" y="632"/>
                    <a:pt x="1109" y="620"/>
                  </a:cubicBezTo>
                  <a:cubicBezTo>
                    <a:pt x="1132" y="613"/>
                    <a:pt x="1149" y="591"/>
                    <a:pt x="1150" y="566"/>
                  </a:cubicBezTo>
                  <a:cubicBezTo>
                    <a:pt x="1161" y="562"/>
                    <a:pt x="1171" y="556"/>
                    <a:pt x="1181" y="553"/>
                  </a:cubicBezTo>
                  <a:cubicBezTo>
                    <a:pt x="1240" y="528"/>
                    <a:pt x="1231" y="449"/>
                    <a:pt x="1167" y="442"/>
                  </a:cubicBezTo>
                  <a:cubicBezTo>
                    <a:pt x="1146" y="440"/>
                    <a:pt x="1125" y="439"/>
                    <a:pt x="1105" y="439"/>
                  </a:cubicBezTo>
                  <a:cubicBezTo>
                    <a:pt x="988" y="439"/>
                    <a:pt x="872" y="470"/>
                    <a:pt x="755" y="478"/>
                  </a:cubicBezTo>
                  <a:cubicBezTo>
                    <a:pt x="727" y="326"/>
                    <a:pt x="675" y="181"/>
                    <a:pt x="617" y="39"/>
                  </a:cubicBezTo>
                  <a:cubicBezTo>
                    <a:pt x="607" y="14"/>
                    <a:pt x="584" y="1"/>
                    <a:pt x="562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595291" y="4937016"/>
              <a:ext cx="123144" cy="116499"/>
            </a:xfrm>
            <a:custGeom>
              <a:avLst/>
              <a:gdLst/>
              <a:ahLst/>
              <a:cxnLst/>
              <a:rect l="l" t="t" r="r" b="b"/>
              <a:pathLst>
                <a:path w="1241" h="1174" extrusionOk="0">
                  <a:moveTo>
                    <a:pt x="562" y="1"/>
                  </a:moveTo>
                  <a:cubicBezTo>
                    <a:pt x="537" y="1"/>
                    <a:pt x="513" y="18"/>
                    <a:pt x="512" y="52"/>
                  </a:cubicBezTo>
                  <a:cubicBezTo>
                    <a:pt x="506" y="189"/>
                    <a:pt x="489" y="326"/>
                    <a:pt x="480" y="463"/>
                  </a:cubicBezTo>
                  <a:cubicBezTo>
                    <a:pt x="341" y="491"/>
                    <a:pt x="194" y="490"/>
                    <a:pt x="58" y="537"/>
                  </a:cubicBezTo>
                  <a:cubicBezTo>
                    <a:pt x="9" y="553"/>
                    <a:pt x="1" y="633"/>
                    <a:pt x="60" y="646"/>
                  </a:cubicBezTo>
                  <a:cubicBezTo>
                    <a:pt x="199" y="677"/>
                    <a:pt x="335" y="714"/>
                    <a:pt x="476" y="728"/>
                  </a:cubicBezTo>
                  <a:cubicBezTo>
                    <a:pt x="484" y="870"/>
                    <a:pt x="516" y="1011"/>
                    <a:pt x="568" y="1145"/>
                  </a:cubicBezTo>
                  <a:cubicBezTo>
                    <a:pt x="576" y="1162"/>
                    <a:pt x="594" y="1173"/>
                    <a:pt x="611" y="1173"/>
                  </a:cubicBezTo>
                  <a:cubicBezTo>
                    <a:pt x="627" y="1173"/>
                    <a:pt x="641" y="1165"/>
                    <a:pt x="645" y="1145"/>
                  </a:cubicBezTo>
                  <a:cubicBezTo>
                    <a:pt x="672" y="1037"/>
                    <a:pt x="691" y="927"/>
                    <a:pt x="708" y="818"/>
                  </a:cubicBezTo>
                  <a:cubicBezTo>
                    <a:pt x="714" y="787"/>
                    <a:pt x="720" y="754"/>
                    <a:pt x="726" y="721"/>
                  </a:cubicBezTo>
                  <a:cubicBezTo>
                    <a:pt x="781" y="712"/>
                    <a:pt x="836" y="699"/>
                    <a:pt x="890" y="681"/>
                  </a:cubicBezTo>
                  <a:cubicBezTo>
                    <a:pt x="916" y="672"/>
                    <a:pt x="940" y="663"/>
                    <a:pt x="965" y="652"/>
                  </a:cubicBezTo>
                  <a:cubicBezTo>
                    <a:pt x="1014" y="642"/>
                    <a:pt x="1062" y="631"/>
                    <a:pt x="1108" y="619"/>
                  </a:cubicBezTo>
                  <a:cubicBezTo>
                    <a:pt x="1133" y="611"/>
                    <a:pt x="1150" y="590"/>
                    <a:pt x="1151" y="566"/>
                  </a:cubicBezTo>
                  <a:cubicBezTo>
                    <a:pt x="1161" y="560"/>
                    <a:pt x="1171" y="556"/>
                    <a:pt x="1182" y="552"/>
                  </a:cubicBezTo>
                  <a:cubicBezTo>
                    <a:pt x="1241" y="528"/>
                    <a:pt x="1231" y="449"/>
                    <a:pt x="1167" y="442"/>
                  </a:cubicBezTo>
                  <a:cubicBezTo>
                    <a:pt x="1146" y="439"/>
                    <a:pt x="1124" y="438"/>
                    <a:pt x="1103" y="438"/>
                  </a:cubicBezTo>
                  <a:cubicBezTo>
                    <a:pt x="987" y="438"/>
                    <a:pt x="871" y="470"/>
                    <a:pt x="756" y="478"/>
                  </a:cubicBezTo>
                  <a:cubicBezTo>
                    <a:pt x="727" y="326"/>
                    <a:pt x="675" y="181"/>
                    <a:pt x="618" y="38"/>
                  </a:cubicBezTo>
                  <a:cubicBezTo>
                    <a:pt x="607" y="13"/>
                    <a:pt x="584" y="1"/>
                    <a:pt x="562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154015" y="4326548"/>
              <a:ext cx="123144" cy="116499"/>
            </a:xfrm>
            <a:custGeom>
              <a:avLst/>
              <a:gdLst/>
              <a:ahLst/>
              <a:cxnLst/>
              <a:rect l="l" t="t" r="r" b="b"/>
              <a:pathLst>
                <a:path w="1241" h="1174" extrusionOk="0">
                  <a:moveTo>
                    <a:pt x="562" y="1"/>
                  </a:moveTo>
                  <a:cubicBezTo>
                    <a:pt x="537" y="1"/>
                    <a:pt x="513" y="18"/>
                    <a:pt x="511" y="54"/>
                  </a:cubicBezTo>
                  <a:cubicBezTo>
                    <a:pt x="506" y="190"/>
                    <a:pt x="490" y="327"/>
                    <a:pt x="480" y="463"/>
                  </a:cubicBezTo>
                  <a:cubicBezTo>
                    <a:pt x="340" y="492"/>
                    <a:pt x="194" y="490"/>
                    <a:pt x="59" y="538"/>
                  </a:cubicBezTo>
                  <a:cubicBezTo>
                    <a:pt x="9" y="554"/>
                    <a:pt x="0" y="634"/>
                    <a:pt x="59" y="647"/>
                  </a:cubicBezTo>
                  <a:cubicBezTo>
                    <a:pt x="198" y="677"/>
                    <a:pt x="335" y="715"/>
                    <a:pt x="476" y="728"/>
                  </a:cubicBezTo>
                  <a:cubicBezTo>
                    <a:pt x="485" y="871"/>
                    <a:pt x="516" y="1013"/>
                    <a:pt x="569" y="1145"/>
                  </a:cubicBezTo>
                  <a:cubicBezTo>
                    <a:pt x="576" y="1163"/>
                    <a:pt x="594" y="1174"/>
                    <a:pt x="611" y="1174"/>
                  </a:cubicBezTo>
                  <a:cubicBezTo>
                    <a:pt x="626" y="1174"/>
                    <a:pt x="641" y="1165"/>
                    <a:pt x="646" y="1145"/>
                  </a:cubicBezTo>
                  <a:cubicBezTo>
                    <a:pt x="673" y="1038"/>
                    <a:pt x="692" y="928"/>
                    <a:pt x="709" y="819"/>
                  </a:cubicBezTo>
                  <a:cubicBezTo>
                    <a:pt x="714" y="788"/>
                    <a:pt x="720" y="755"/>
                    <a:pt x="725" y="722"/>
                  </a:cubicBezTo>
                  <a:cubicBezTo>
                    <a:pt x="781" y="713"/>
                    <a:pt x="836" y="699"/>
                    <a:pt x="890" y="682"/>
                  </a:cubicBezTo>
                  <a:cubicBezTo>
                    <a:pt x="916" y="674"/>
                    <a:pt x="941" y="664"/>
                    <a:pt x="965" y="653"/>
                  </a:cubicBezTo>
                  <a:cubicBezTo>
                    <a:pt x="1014" y="643"/>
                    <a:pt x="1062" y="632"/>
                    <a:pt x="1109" y="619"/>
                  </a:cubicBezTo>
                  <a:cubicBezTo>
                    <a:pt x="1133" y="613"/>
                    <a:pt x="1150" y="591"/>
                    <a:pt x="1151" y="566"/>
                  </a:cubicBezTo>
                  <a:cubicBezTo>
                    <a:pt x="1161" y="561"/>
                    <a:pt x="1171" y="557"/>
                    <a:pt x="1182" y="553"/>
                  </a:cubicBezTo>
                  <a:cubicBezTo>
                    <a:pt x="1241" y="528"/>
                    <a:pt x="1231" y="450"/>
                    <a:pt x="1167" y="443"/>
                  </a:cubicBezTo>
                  <a:cubicBezTo>
                    <a:pt x="1145" y="440"/>
                    <a:pt x="1124" y="439"/>
                    <a:pt x="1103" y="439"/>
                  </a:cubicBezTo>
                  <a:cubicBezTo>
                    <a:pt x="987" y="439"/>
                    <a:pt x="872" y="471"/>
                    <a:pt x="755" y="478"/>
                  </a:cubicBezTo>
                  <a:cubicBezTo>
                    <a:pt x="727" y="327"/>
                    <a:pt x="675" y="181"/>
                    <a:pt x="617" y="39"/>
                  </a:cubicBezTo>
                  <a:cubicBezTo>
                    <a:pt x="607" y="14"/>
                    <a:pt x="584" y="1"/>
                    <a:pt x="562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63392" y="3855888"/>
              <a:ext cx="123144" cy="116499"/>
            </a:xfrm>
            <a:custGeom>
              <a:avLst/>
              <a:gdLst/>
              <a:ahLst/>
              <a:cxnLst/>
              <a:rect l="l" t="t" r="r" b="b"/>
              <a:pathLst>
                <a:path w="1241" h="1174" extrusionOk="0">
                  <a:moveTo>
                    <a:pt x="563" y="1"/>
                  </a:moveTo>
                  <a:cubicBezTo>
                    <a:pt x="537" y="1"/>
                    <a:pt x="513" y="18"/>
                    <a:pt x="512" y="53"/>
                  </a:cubicBezTo>
                  <a:cubicBezTo>
                    <a:pt x="506" y="190"/>
                    <a:pt x="490" y="326"/>
                    <a:pt x="481" y="463"/>
                  </a:cubicBezTo>
                  <a:cubicBezTo>
                    <a:pt x="341" y="492"/>
                    <a:pt x="194" y="490"/>
                    <a:pt x="60" y="538"/>
                  </a:cubicBezTo>
                  <a:cubicBezTo>
                    <a:pt x="9" y="554"/>
                    <a:pt x="1" y="634"/>
                    <a:pt x="60" y="647"/>
                  </a:cubicBezTo>
                  <a:cubicBezTo>
                    <a:pt x="199" y="677"/>
                    <a:pt x="335" y="715"/>
                    <a:pt x="477" y="728"/>
                  </a:cubicBezTo>
                  <a:cubicBezTo>
                    <a:pt x="484" y="871"/>
                    <a:pt x="516" y="1013"/>
                    <a:pt x="569" y="1145"/>
                  </a:cubicBezTo>
                  <a:cubicBezTo>
                    <a:pt x="576" y="1163"/>
                    <a:pt x="594" y="1174"/>
                    <a:pt x="611" y="1174"/>
                  </a:cubicBezTo>
                  <a:cubicBezTo>
                    <a:pt x="627" y="1174"/>
                    <a:pt x="641" y="1165"/>
                    <a:pt x="647" y="1145"/>
                  </a:cubicBezTo>
                  <a:cubicBezTo>
                    <a:pt x="673" y="1037"/>
                    <a:pt x="691" y="928"/>
                    <a:pt x="709" y="819"/>
                  </a:cubicBezTo>
                  <a:cubicBezTo>
                    <a:pt x="714" y="788"/>
                    <a:pt x="720" y="755"/>
                    <a:pt x="726" y="722"/>
                  </a:cubicBezTo>
                  <a:cubicBezTo>
                    <a:pt x="781" y="713"/>
                    <a:pt x="836" y="699"/>
                    <a:pt x="890" y="682"/>
                  </a:cubicBezTo>
                  <a:cubicBezTo>
                    <a:pt x="916" y="674"/>
                    <a:pt x="941" y="664"/>
                    <a:pt x="965" y="653"/>
                  </a:cubicBezTo>
                  <a:cubicBezTo>
                    <a:pt x="1014" y="643"/>
                    <a:pt x="1062" y="632"/>
                    <a:pt x="1108" y="619"/>
                  </a:cubicBezTo>
                  <a:cubicBezTo>
                    <a:pt x="1133" y="613"/>
                    <a:pt x="1150" y="591"/>
                    <a:pt x="1151" y="566"/>
                  </a:cubicBezTo>
                  <a:cubicBezTo>
                    <a:pt x="1161" y="561"/>
                    <a:pt x="1171" y="557"/>
                    <a:pt x="1182" y="553"/>
                  </a:cubicBezTo>
                  <a:cubicBezTo>
                    <a:pt x="1241" y="528"/>
                    <a:pt x="1231" y="450"/>
                    <a:pt x="1167" y="443"/>
                  </a:cubicBezTo>
                  <a:cubicBezTo>
                    <a:pt x="1146" y="440"/>
                    <a:pt x="1124" y="439"/>
                    <a:pt x="1103" y="439"/>
                  </a:cubicBezTo>
                  <a:cubicBezTo>
                    <a:pt x="987" y="439"/>
                    <a:pt x="871" y="471"/>
                    <a:pt x="756" y="478"/>
                  </a:cubicBezTo>
                  <a:cubicBezTo>
                    <a:pt x="727" y="327"/>
                    <a:pt x="675" y="181"/>
                    <a:pt x="618" y="39"/>
                  </a:cubicBezTo>
                  <a:cubicBezTo>
                    <a:pt x="607" y="13"/>
                    <a:pt x="584" y="1"/>
                    <a:pt x="563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790427" y="3701234"/>
              <a:ext cx="123343" cy="116499"/>
            </a:xfrm>
            <a:custGeom>
              <a:avLst/>
              <a:gdLst/>
              <a:ahLst/>
              <a:cxnLst/>
              <a:rect l="l" t="t" r="r" b="b"/>
              <a:pathLst>
                <a:path w="1243" h="1174" extrusionOk="0">
                  <a:moveTo>
                    <a:pt x="564" y="1"/>
                  </a:moveTo>
                  <a:cubicBezTo>
                    <a:pt x="538" y="1"/>
                    <a:pt x="514" y="18"/>
                    <a:pt x="512" y="52"/>
                  </a:cubicBezTo>
                  <a:cubicBezTo>
                    <a:pt x="508" y="189"/>
                    <a:pt x="491" y="326"/>
                    <a:pt x="481" y="463"/>
                  </a:cubicBezTo>
                  <a:cubicBezTo>
                    <a:pt x="342" y="491"/>
                    <a:pt x="195" y="490"/>
                    <a:pt x="60" y="537"/>
                  </a:cubicBezTo>
                  <a:cubicBezTo>
                    <a:pt x="11" y="554"/>
                    <a:pt x="1" y="634"/>
                    <a:pt x="60" y="647"/>
                  </a:cubicBezTo>
                  <a:cubicBezTo>
                    <a:pt x="200" y="677"/>
                    <a:pt x="337" y="714"/>
                    <a:pt x="478" y="728"/>
                  </a:cubicBezTo>
                  <a:cubicBezTo>
                    <a:pt x="485" y="871"/>
                    <a:pt x="516" y="1012"/>
                    <a:pt x="570" y="1145"/>
                  </a:cubicBezTo>
                  <a:cubicBezTo>
                    <a:pt x="577" y="1163"/>
                    <a:pt x="595" y="1173"/>
                    <a:pt x="613" y="1173"/>
                  </a:cubicBezTo>
                  <a:cubicBezTo>
                    <a:pt x="628" y="1173"/>
                    <a:pt x="642" y="1165"/>
                    <a:pt x="647" y="1145"/>
                  </a:cubicBezTo>
                  <a:cubicBezTo>
                    <a:pt x="673" y="1037"/>
                    <a:pt x="693" y="928"/>
                    <a:pt x="710" y="818"/>
                  </a:cubicBezTo>
                  <a:cubicBezTo>
                    <a:pt x="715" y="787"/>
                    <a:pt x="721" y="754"/>
                    <a:pt x="727" y="721"/>
                  </a:cubicBezTo>
                  <a:cubicBezTo>
                    <a:pt x="782" y="712"/>
                    <a:pt x="837" y="699"/>
                    <a:pt x="890" y="682"/>
                  </a:cubicBezTo>
                  <a:cubicBezTo>
                    <a:pt x="917" y="674"/>
                    <a:pt x="942" y="663"/>
                    <a:pt x="966" y="652"/>
                  </a:cubicBezTo>
                  <a:cubicBezTo>
                    <a:pt x="1015" y="643"/>
                    <a:pt x="1064" y="632"/>
                    <a:pt x="1110" y="619"/>
                  </a:cubicBezTo>
                  <a:cubicBezTo>
                    <a:pt x="1134" y="613"/>
                    <a:pt x="1151" y="590"/>
                    <a:pt x="1152" y="566"/>
                  </a:cubicBezTo>
                  <a:cubicBezTo>
                    <a:pt x="1162" y="560"/>
                    <a:pt x="1173" y="556"/>
                    <a:pt x="1182" y="552"/>
                  </a:cubicBezTo>
                  <a:cubicBezTo>
                    <a:pt x="1242" y="527"/>
                    <a:pt x="1232" y="449"/>
                    <a:pt x="1167" y="442"/>
                  </a:cubicBezTo>
                  <a:cubicBezTo>
                    <a:pt x="1146" y="439"/>
                    <a:pt x="1125" y="438"/>
                    <a:pt x="1104" y="438"/>
                  </a:cubicBezTo>
                  <a:cubicBezTo>
                    <a:pt x="988" y="438"/>
                    <a:pt x="872" y="470"/>
                    <a:pt x="757" y="478"/>
                  </a:cubicBezTo>
                  <a:cubicBezTo>
                    <a:pt x="728" y="326"/>
                    <a:pt x="677" y="181"/>
                    <a:pt x="618" y="38"/>
                  </a:cubicBezTo>
                  <a:cubicBezTo>
                    <a:pt x="608" y="13"/>
                    <a:pt x="586" y="1"/>
                    <a:pt x="564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968157" y="4953697"/>
              <a:ext cx="123244" cy="116499"/>
            </a:xfrm>
            <a:custGeom>
              <a:avLst/>
              <a:gdLst/>
              <a:ahLst/>
              <a:cxnLst/>
              <a:rect l="l" t="t" r="r" b="b"/>
              <a:pathLst>
                <a:path w="1242" h="1174" extrusionOk="0">
                  <a:moveTo>
                    <a:pt x="563" y="0"/>
                  </a:moveTo>
                  <a:cubicBezTo>
                    <a:pt x="538" y="0"/>
                    <a:pt x="514" y="18"/>
                    <a:pt x="513" y="53"/>
                  </a:cubicBezTo>
                  <a:cubicBezTo>
                    <a:pt x="507" y="190"/>
                    <a:pt x="490" y="327"/>
                    <a:pt x="480" y="463"/>
                  </a:cubicBezTo>
                  <a:cubicBezTo>
                    <a:pt x="341" y="491"/>
                    <a:pt x="195" y="490"/>
                    <a:pt x="59" y="537"/>
                  </a:cubicBezTo>
                  <a:cubicBezTo>
                    <a:pt x="10" y="553"/>
                    <a:pt x="0" y="633"/>
                    <a:pt x="60" y="647"/>
                  </a:cubicBezTo>
                  <a:cubicBezTo>
                    <a:pt x="199" y="677"/>
                    <a:pt x="336" y="715"/>
                    <a:pt x="477" y="729"/>
                  </a:cubicBezTo>
                  <a:cubicBezTo>
                    <a:pt x="485" y="872"/>
                    <a:pt x="516" y="1012"/>
                    <a:pt x="569" y="1145"/>
                  </a:cubicBezTo>
                  <a:cubicBezTo>
                    <a:pt x="577" y="1163"/>
                    <a:pt x="595" y="1174"/>
                    <a:pt x="612" y="1174"/>
                  </a:cubicBezTo>
                  <a:cubicBezTo>
                    <a:pt x="627" y="1174"/>
                    <a:pt x="642" y="1165"/>
                    <a:pt x="646" y="1145"/>
                  </a:cubicBezTo>
                  <a:cubicBezTo>
                    <a:pt x="673" y="1037"/>
                    <a:pt x="692" y="928"/>
                    <a:pt x="709" y="818"/>
                  </a:cubicBezTo>
                  <a:cubicBezTo>
                    <a:pt x="715" y="787"/>
                    <a:pt x="721" y="754"/>
                    <a:pt x="726" y="721"/>
                  </a:cubicBezTo>
                  <a:cubicBezTo>
                    <a:pt x="782" y="712"/>
                    <a:pt x="836" y="700"/>
                    <a:pt x="891" y="683"/>
                  </a:cubicBezTo>
                  <a:cubicBezTo>
                    <a:pt x="917" y="674"/>
                    <a:pt x="941" y="663"/>
                    <a:pt x="966" y="653"/>
                  </a:cubicBezTo>
                  <a:cubicBezTo>
                    <a:pt x="1015" y="643"/>
                    <a:pt x="1062" y="632"/>
                    <a:pt x="1109" y="619"/>
                  </a:cubicBezTo>
                  <a:cubicBezTo>
                    <a:pt x="1134" y="613"/>
                    <a:pt x="1151" y="591"/>
                    <a:pt x="1152" y="566"/>
                  </a:cubicBezTo>
                  <a:cubicBezTo>
                    <a:pt x="1161" y="561"/>
                    <a:pt x="1172" y="556"/>
                    <a:pt x="1182" y="552"/>
                  </a:cubicBezTo>
                  <a:cubicBezTo>
                    <a:pt x="1242" y="528"/>
                    <a:pt x="1232" y="449"/>
                    <a:pt x="1167" y="442"/>
                  </a:cubicBezTo>
                  <a:cubicBezTo>
                    <a:pt x="1146" y="440"/>
                    <a:pt x="1124" y="438"/>
                    <a:pt x="1103" y="438"/>
                  </a:cubicBezTo>
                  <a:cubicBezTo>
                    <a:pt x="987" y="438"/>
                    <a:pt x="872" y="470"/>
                    <a:pt x="756" y="477"/>
                  </a:cubicBezTo>
                  <a:cubicBezTo>
                    <a:pt x="727" y="327"/>
                    <a:pt x="676" y="181"/>
                    <a:pt x="617" y="38"/>
                  </a:cubicBezTo>
                  <a:cubicBezTo>
                    <a:pt x="607" y="13"/>
                    <a:pt x="585" y="0"/>
                    <a:pt x="563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 rot="-365085">
              <a:off x="5059320" y="3535248"/>
              <a:ext cx="1025987" cy="2583862"/>
            </a:xfrm>
            <a:custGeom>
              <a:avLst/>
              <a:gdLst/>
              <a:ahLst/>
              <a:cxnLst/>
              <a:rect l="l" t="t" r="r" b="b"/>
              <a:pathLst>
                <a:path w="10905" h="19216" extrusionOk="0">
                  <a:moveTo>
                    <a:pt x="2981" y="0"/>
                  </a:moveTo>
                  <a:cubicBezTo>
                    <a:pt x="2603" y="0"/>
                    <a:pt x="2194" y="175"/>
                    <a:pt x="1754" y="615"/>
                  </a:cubicBezTo>
                  <a:cubicBezTo>
                    <a:pt x="1" y="2369"/>
                    <a:pt x="1075" y="5791"/>
                    <a:pt x="1849" y="7256"/>
                  </a:cubicBezTo>
                  <a:cubicBezTo>
                    <a:pt x="2624" y="8719"/>
                    <a:pt x="9077" y="19215"/>
                    <a:pt x="9077" y="19215"/>
                  </a:cubicBezTo>
                  <a:lnTo>
                    <a:pt x="10904" y="15193"/>
                  </a:lnTo>
                  <a:cubicBezTo>
                    <a:pt x="10904" y="15193"/>
                    <a:pt x="9387" y="11447"/>
                    <a:pt x="8622" y="9779"/>
                  </a:cubicBezTo>
                  <a:cubicBezTo>
                    <a:pt x="7855" y="8110"/>
                    <a:pt x="5296" y="1814"/>
                    <a:pt x="4560" y="965"/>
                  </a:cubicBezTo>
                  <a:cubicBezTo>
                    <a:pt x="4109" y="444"/>
                    <a:pt x="3584" y="0"/>
                    <a:pt x="2981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469368" y="1653125"/>
              <a:ext cx="156585" cy="294820"/>
            </a:xfrm>
            <a:custGeom>
              <a:avLst/>
              <a:gdLst/>
              <a:ahLst/>
              <a:cxnLst/>
              <a:rect l="l" t="t" r="r" b="b"/>
              <a:pathLst>
                <a:path w="1578" h="2971" extrusionOk="0">
                  <a:moveTo>
                    <a:pt x="1464" y="1"/>
                  </a:moveTo>
                  <a:cubicBezTo>
                    <a:pt x="1451" y="1"/>
                    <a:pt x="1438" y="4"/>
                    <a:pt x="1424" y="13"/>
                  </a:cubicBezTo>
                  <a:cubicBezTo>
                    <a:pt x="1201" y="145"/>
                    <a:pt x="1047" y="348"/>
                    <a:pt x="905" y="561"/>
                  </a:cubicBezTo>
                  <a:cubicBezTo>
                    <a:pt x="739" y="807"/>
                    <a:pt x="594" y="1066"/>
                    <a:pt x="470" y="1336"/>
                  </a:cubicBezTo>
                  <a:cubicBezTo>
                    <a:pt x="354" y="1587"/>
                    <a:pt x="255" y="1847"/>
                    <a:pt x="177" y="2113"/>
                  </a:cubicBezTo>
                  <a:cubicBezTo>
                    <a:pt x="101" y="2372"/>
                    <a:pt x="1" y="2675"/>
                    <a:pt x="21" y="2947"/>
                  </a:cubicBezTo>
                  <a:cubicBezTo>
                    <a:pt x="23" y="2962"/>
                    <a:pt x="35" y="2970"/>
                    <a:pt x="48" y="2970"/>
                  </a:cubicBezTo>
                  <a:cubicBezTo>
                    <a:pt x="58" y="2970"/>
                    <a:pt x="68" y="2965"/>
                    <a:pt x="72" y="2954"/>
                  </a:cubicBezTo>
                  <a:lnTo>
                    <a:pt x="72" y="2953"/>
                  </a:lnTo>
                  <a:cubicBezTo>
                    <a:pt x="166" y="2712"/>
                    <a:pt x="193" y="2439"/>
                    <a:pt x="270" y="2189"/>
                  </a:cubicBezTo>
                  <a:cubicBezTo>
                    <a:pt x="351" y="1927"/>
                    <a:pt x="452" y="1671"/>
                    <a:pt x="572" y="1423"/>
                  </a:cubicBezTo>
                  <a:cubicBezTo>
                    <a:pt x="686" y="1185"/>
                    <a:pt x="818" y="957"/>
                    <a:pt x="964" y="738"/>
                  </a:cubicBezTo>
                  <a:cubicBezTo>
                    <a:pt x="1113" y="516"/>
                    <a:pt x="1274" y="293"/>
                    <a:pt x="1504" y="151"/>
                  </a:cubicBezTo>
                  <a:cubicBezTo>
                    <a:pt x="1578" y="105"/>
                    <a:pt x="1533" y="1"/>
                    <a:pt x="1464" y="1"/>
                  </a:cubicBezTo>
                  <a:close/>
                </a:path>
              </a:pathLst>
            </a:custGeom>
            <a:solidFill>
              <a:srgbClr val="D9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847196" y="1752258"/>
              <a:ext cx="1315988" cy="1620070"/>
            </a:xfrm>
            <a:custGeom>
              <a:avLst/>
              <a:gdLst/>
              <a:ahLst/>
              <a:cxnLst/>
              <a:rect l="l" t="t" r="r" b="b"/>
              <a:pathLst>
                <a:path w="13262" h="16326" extrusionOk="0">
                  <a:moveTo>
                    <a:pt x="6804" y="0"/>
                  </a:moveTo>
                  <a:cubicBezTo>
                    <a:pt x="4872" y="0"/>
                    <a:pt x="3015" y="753"/>
                    <a:pt x="2096" y="2289"/>
                  </a:cubicBezTo>
                  <a:cubicBezTo>
                    <a:pt x="1681" y="2983"/>
                    <a:pt x="1410" y="3752"/>
                    <a:pt x="1295" y="4550"/>
                  </a:cubicBezTo>
                  <a:cubicBezTo>
                    <a:pt x="1180" y="5367"/>
                    <a:pt x="1259" y="6196"/>
                    <a:pt x="1133" y="7009"/>
                  </a:cubicBezTo>
                  <a:cubicBezTo>
                    <a:pt x="1004" y="7847"/>
                    <a:pt x="549" y="8575"/>
                    <a:pt x="304" y="9379"/>
                  </a:cubicBezTo>
                  <a:cubicBezTo>
                    <a:pt x="257" y="9530"/>
                    <a:pt x="220" y="9685"/>
                    <a:pt x="191" y="9841"/>
                  </a:cubicBezTo>
                  <a:cubicBezTo>
                    <a:pt x="1" y="10911"/>
                    <a:pt x="559" y="12499"/>
                    <a:pt x="1053" y="13415"/>
                  </a:cubicBezTo>
                  <a:cubicBezTo>
                    <a:pt x="1525" y="14293"/>
                    <a:pt x="2039" y="14968"/>
                    <a:pt x="2832" y="15575"/>
                  </a:cubicBezTo>
                  <a:cubicBezTo>
                    <a:pt x="3561" y="16135"/>
                    <a:pt x="4289" y="16325"/>
                    <a:pt x="5064" y="16325"/>
                  </a:cubicBezTo>
                  <a:cubicBezTo>
                    <a:pt x="5726" y="16325"/>
                    <a:pt x="6422" y="16187"/>
                    <a:pt x="7185" y="16020"/>
                  </a:cubicBezTo>
                  <a:cubicBezTo>
                    <a:pt x="9367" y="15542"/>
                    <a:pt x="11550" y="14289"/>
                    <a:pt x="12206" y="12136"/>
                  </a:cubicBezTo>
                  <a:cubicBezTo>
                    <a:pt x="12484" y="11223"/>
                    <a:pt x="12471" y="10255"/>
                    <a:pt x="12685" y="9330"/>
                  </a:cubicBezTo>
                  <a:cubicBezTo>
                    <a:pt x="12968" y="8101"/>
                    <a:pt x="13237" y="6863"/>
                    <a:pt x="13255" y="5595"/>
                  </a:cubicBezTo>
                  <a:cubicBezTo>
                    <a:pt x="13261" y="5163"/>
                    <a:pt x="13178" y="4734"/>
                    <a:pt x="13090" y="4304"/>
                  </a:cubicBezTo>
                  <a:cubicBezTo>
                    <a:pt x="12642" y="2109"/>
                    <a:pt x="11436" y="1330"/>
                    <a:pt x="9733" y="596"/>
                  </a:cubicBezTo>
                  <a:cubicBezTo>
                    <a:pt x="8816" y="200"/>
                    <a:pt x="7800" y="0"/>
                    <a:pt x="6804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167312" y="3149253"/>
              <a:ext cx="48027" cy="38403"/>
            </a:xfrm>
            <a:custGeom>
              <a:avLst/>
              <a:gdLst/>
              <a:ahLst/>
              <a:cxnLst/>
              <a:rect l="l" t="t" r="r" b="b"/>
              <a:pathLst>
                <a:path w="484" h="387" extrusionOk="0">
                  <a:moveTo>
                    <a:pt x="229" y="1"/>
                  </a:moveTo>
                  <a:cubicBezTo>
                    <a:pt x="184" y="1"/>
                    <a:pt x="140" y="8"/>
                    <a:pt x="106" y="23"/>
                  </a:cubicBezTo>
                  <a:cubicBezTo>
                    <a:pt x="42" y="48"/>
                    <a:pt x="0" y="111"/>
                    <a:pt x="0" y="179"/>
                  </a:cubicBezTo>
                  <a:cubicBezTo>
                    <a:pt x="0" y="263"/>
                    <a:pt x="62" y="329"/>
                    <a:pt x="134" y="363"/>
                  </a:cubicBezTo>
                  <a:cubicBezTo>
                    <a:pt x="166" y="378"/>
                    <a:pt x="204" y="387"/>
                    <a:pt x="242" y="387"/>
                  </a:cubicBezTo>
                  <a:cubicBezTo>
                    <a:pt x="292" y="387"/>
                    <a:pt x="343" y="372"/>
                    <a:pt x="381" y="340"/>
                  </a:cubicBezTo>
                  <a:cubicBezTo>
                    <a:pt x="401" y="324"/>
                    <a:pt x="416" y="303"/>
                    <a:pt x="426" y="280"/>
                  </a:cubicBezTo>
                  <a:cubicBezTo>
                    <a:pt x="465" y="247"/>
                    <a:pt x="483" y="193"/>
                    <a:pt x="470" y="143"/>
                  </a:cubicBezTo>
                  <a:cubicBezTo>
                    <a:pt x="446" y="44"/>
                    <a:pt x="333" y="1"/>
                    <a:pt x="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152527" y="2612406"/>
              <a:ext cx="96551" cy="269019"/>
            </a:xfrm>
            <a:custGeom>
              <a:avLst/>
              <a:gdLst/>
              <a:ahLst/>
              <a:cxnLst/>
              <a:rect l="l" t="t" r="r" b="b"/>
              <a:pathLst>
                <a:path w="973" h="2711" extrusionOk="0">
                  <a:moveTo>
                    <a:pt x="964" y="0"/>
                  </a:moveTo>
                  <a:cubicBezTo>
                    <a:pt x="962" y="0"/>
                    <a:pt x="960" y="1"/>
                    <a:pt x="958" y="2"/>
                  </a:cubicBezTo>
                  <a:cubicBezTo>
                    <a:pt x="771" y="270"/>
                    <a:pt x="637" y="588"/>
                    <a:pt x="501" y="883"/>
                  </a:cubicBezTo>
                  <a:cubicBezTo>
                    <a:pt x="363" y="1182"/>
                    <a:pt x="226" y="1484"/>
                    <a:pt x="98" y="1787"/>
                  </a:cubicBezTo>
                  <a:cubicBezTo>
                    <a:pt x="0" y="2019"/>
                    <a:pt x="19" y="2244"/>
                    <a:pt x="221" y="2408"/>
                  </a:cubicBezTo>
                  <a:cubicBezTo>
                    <a:pt x="316" y="2485"/>
                    <a:pt x="426" y="2537"/>
                    <a:pt x="535" y="2590"/>
                  </a:cubicBezTo>
                  <a:cubicBezTo>
                    <a:pt x="638" y="2638"/>
                    <a:pt x="752" y="2710"/>
                    <a:pt x="868" y="2710"/>
                  </a:cubicBezTo>
                  <a:cubicBezTo>
                    <a:pt x="887" y="2710"/>
                    <a:pt x="906" y="2708"/>
                    <a:pt x="925" y="2704"/>
                  </a:cubicBezTo>
                  <a:cubicBezTo>
                    <a:pt x="952" y="2696"/>
                    <a:pt x="965" y="2665"/>
                    <a:pt x="951" y="2641"/>
                  </a:cubicBezTo>
                  <a:cubicBezTo>
                    <a:pt x="895" y="2537"/>
                    <a:pt x="779" y="2498"/>
                    <a:pt x="676" y="2452"/>
                  </a:cubicBezTo>
                  <a:cubicBezTo>
                    <a:pt x="574" y="2405"/>
                    <a:pt x="470" y="2363"/>
                    <a:pt x="375" y="2302"/>
                  </a:cubicBezTo>
                  <a:cubicBezTo>
                    <a:pt x="266" y="2231"/>
                    <a:pt x="176" y="2129"/>
                    <a:pt x="177" y="1991"/>
                  </a:cubicBezTo>
                  <a:cubicBezTo>
                    <a:pt x="178" y="1836"/>
                    <a:pt x="267" y="1676"/>
                    <a:pt x="330" y="1539"/>
                  </a:cubicBezTo>
                  <a:cubicBezTo>
                    <a:pt x="443" y="1296"/>
                    <a:pt x="560" y="1057"/>
                    <a:pt x="664" y="810"/>
                  </a:cubicBezTo>
                  <a:cubicBezTo>
                    <a:pt x="774" y="549"/>
                    <a:pt x="905" y="285"/>
                    <a:pt x="972" y="8"/>
                  </a:cubicBezTo>
                  <a:cubicBezTo>
                    <a:pt x="973" y="3"/>
                    <a:pt x="969" y="0"/>
                    <a:pt x="964" y="0"/>
                  </a:cubicBezTo>
                  <a:close/>
                </a:path>
              </a:pathLst>
            </a:custGeom>
            <a:solidFill>
              <a:srgbClr val="702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88170" y="2765422"/>
              <a:ext cx="100322" cy="97942"/>
            </a:xfrm>
            <a:custGeom>
              <a:avLst/>
              <a:gdLst/>
              <a:ahLst/>
              <a:cxnLst/>
              <a:rect l="l" t="t" r="r" b="b"/>
              <a:pathLst>
                <a:path w="1011" h="987" extrusionOk="0">
                  <a:moveTo>
                    <a:pt x="482" y="0"/>
                  </a:moveTo>
                  <a:cubicBezTo>
                    <a:pt x="411" y="0"/>
                    <a:pt x="335" y="17"/>
                    <a:pt x="252" y="52"/>
                  </a:cubicBezTo>
                  <a:cubicBezTo>
                    <a:pt x="81" y="126"/>
                    <a:pt x="27" y="337"/>
                    <a:pt x="19" y="418"/>
                  </a:cubicBezTo>
                  <a:cubicBezTo>
                    <a:pt x="10" y="513"/>
                    <a:pt x="0" y="612"/>
                    <a:pt x="37" y="701"/>
                  </a:cubicBezTo>
                  <a:cubicBezTo>
                    <a:pt x="70" y="785"/>
                    <a:pt x="140" y="849"/>
                    <a:pt x="217" y="896"/>
                  </a:cubicBezTo>
                  <a:cubicBezTo>
                    <a:pt x="292" y="944"/>
                    <a:pt x="376" y="975"/>
                    <a:pt x="465" y="984"/>
                  </a:cubicBezTo>
                  <a:cubicBezTo>
                    <a:pt x="478" y="986"/>
                    <a:pt x="490" y="986"/>
                    <a:pt x="503" y="986"/>
                  </a:cubicBezTo>
                  <a:cubicBezTo>
                    <a:pt x="689" y="986"/>
                    <a:pt x="869" y="862"/>
                    <a:pt x="938" y="688"/>
                  </a:cubicBezTo>
                  <a:cubicBezTo>
                    <a:pt x="1010" y="502"/>
                    <a:pt x="958" y="269"/>
                    <a:pt x="807" y="135"/>
                  </a:cubicBezTo>
                  <a:cubicBezTo>
                    <a:pt x="712" y="50"/>
                    <a:pt x="605" y="0"/>
                    <a:pt x="482" y="0"/>
                  </a:cubicBezTo>
                  <a:close/>
                </a:path>
              </a:pathLst>
            </a:custGeom>
            <a:solidFill>
              <a:srgbClr val="ED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875129" y="2651602"/>
              <a:ext cx="72339" cy="97843"/>
            </a:xfrm>
            <a:custGeom>
              <a:avLst/>
              <a:gdLst/>
              <a:ahLst/>
              <a:cxnLst/>
              <a:rect l="l" t="t" r="r" b="b"/>
              <a:pathLst>
                <a:path w="729" h="986" extrusionOk="0">
                  <a:moveTo>
                    <a:pt x="366" y="1"/>
                  </a:moveTo>
                  <a:cubicBezTo>
                    <a:pt x="313" y="1"/>
                    <a:pt x="255" y="19"/>
                    <a:pt x="193" y="58"/>
                  </a:cubicBezTo>
                  <a:cubicBezTo>
                    <a:pt x="68" y="134"/>
                    <a:pt x="25" y="346"/>
                    <a:pt x="18" y="427"/>
                  </a:cubicBezTo>
                  <a:cubicBezTo>
                    <a:pt x="9" y="523"/>
                    <a:pt x="1" y="622"/>
                    <a:pt x="24" y="710"/>
                  </a:cubicBezTo>
                  <a:cubicBezTo>
                    <a:pt x="46" y="784"/>
                    <a:pt x="90" y="852"/>
                    <a:pt x="150" y="901"/>
                  </a:cubicBezTo>
                  <a:cubicBezTo>
                    <a:pt x="204" y="946"/>
                    <a:pt x="264" y="978"/>
                    <a:pt x="327" y="984"/>
                  </a:cubicBezTo>
                  <a:cubicBezTo>
                    <a:pt x="334" y="985"/>
                    <a:pt x="340" y="985"/>
                    <a:pt x="347" y="985"/>
                  </a:cubicBezTo>
                  <a:cubicBezTo>
                    <a:pt x="484" y="985"/>
                    <a:pt x="619" y="857"/>
                    <a:pt x="673" y="679"/>
                  </a:cubicBezTo>
                  <a:cubicBezTo>
                    <a:pt x="729" y="493"/>
                    <a:pt x="695" y="261"/>
                    <a:pt x="591" y="129"/>
                  </a:cubicBezTo>
                  <a:cubicBezTo>
                    <a:pt x="525" y="48"/>
                    <a:pt x="451" y="1"/>
                    <a:pt x="366" y="1"/>
                  </a:cubicBezTo>
                  <a:close/>
                </a:path>
              </a:pathLst>
            </a:custGeom>
            <a:solidFill>
              <a:srgbClr val="ED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14621" y="2918439"/>
              <a:ext cx="253334" cy="170184"/>
            </a:xfrm>
            <a:custGeom>
              <a:avLst/>
              <a:gdLst/>
              <a:ahLst/>
              <a:cxnLst/>
              <a:rect l="l" t="t" r="r" b="b"/>
              <a:pathLst>
                <a:path w="2553" h="1715" extrusionOk="0">
                  <a:moveTo>
                    <a:pt x="874" y="0"/>
                  </a:moveTo>
                  <a:cubicBezTo>
                    <a:pt x="868" y="0"/>
                    <a:pt x="861" y="0"/>
                    <a:pt x="855" y="1"/>
                  </a:cubicBezTo>
                  <a:cubicBezTo>
                    <a:pt x="750" y="6"/>
                    <a:pt x="660" y="66"/>
                    <a:pt x="575" y="121"/>
                  </a:cubicBezTo>
                  <a:cubicBezTo>
                    <a:pt x="524" y="154"/>
                    <a:pt x="474" y="190"/>
                    <a:pt x="418" y="213"/>
                  </a:cubicBezTo>
                  <a:cubicBezTo>
                    <a:pt x="351" y="240"/>
                    <a:pt x="284" y="242"/>
                    <a:pt x="216" y="256"/>
                  </a:cubicBezTo>
                  <a:cubicBezTo>
                    <a:pt x="153" y="268"/>
                    <a:pt x="66" y="261"/>
                    <a:pt x="60" y="312"/>
                  </a:cubicBezTo>
                  <a:cubicBezTo>
                    <a:pt x="56" y="329"/>
                    <a:pt x="54" y="347"/>
                    <a:pt x="53" y="365"/>
                  </a:cubicBezTo>
                  <a:cubicBezTo>
                    <a:pt x="1" y="936"/>
                    <a:pt x="306" y="1534"/>
                    <a:pt x="890" y="1679"/>
                  </a:cubicBezTo>
                  <a:cubicBezTo>
                    <a:pt x="988" y="1703"/>
                    <a:pt x="1088" y="1715"/>
                    <a:pt x="1189" y="1715"/>
                  </a:cubicBezTo>
                  <a:cubicBezTo>
                    <a:pt x="1686" y="1715"/>
                    <a:pt x="2196" y="1433"/>
                    <a:pt x="2401" y="978"/>
                  </a:cubicBezTo>
                  <a:cubicBezTo>
                    <a:pt x="2416" y="941"/>
                    <a:pt x="2552" y="584"/>
                    <a:pt x="2463" y="584"/>
                  </a:cubicBezTo>
                  <a:cubicBezTo>
                    <a:pt x="2460" y="584"/>
                    <a:pt x="2457" y="585"/>
                    <a:pt x="2453" y="585"/>
                  </a:cubicBezTo>
                  <a:cubicBezTo>
                    <a:pt x="2419" y="593"/>
                    <a:pt x="2393" y="598"/>
                    <a:pt x="2369" y="598"/>
                  </a:cubicBezTo>
                  <a:cubicBezTo>
                    <a:pt x="2325" y="598"/>
                    <a:pt x="2292" y="582"/>
                    <a:pt x="2233" y="550"/>
                  </a:cubicBezTo>
                  <a:cubicBezTo>
                    <a:pt x="2169" y="517"/>
                    <a:pt x="2112" y="470"/>
                    <a:pt x="2067" y="413"/>
                  </a:cubicBezTo>
                  <a:cubicBezTo>
                    <a:pt x="2011" y="338"/>
                    <a:pt x="1957" y="265"/>
                    <a:pt x="1889" y="196"/>
                  </a:cubicBezTo>
                  <a:cubicBezTo>
                    <a:pt x="1784" y="92"/>
                    <a:pt x="1654" y="60"/>
                    <a:pt x="1546" y="60"/>
                  </a:cubicBezTo>
                  <a:cubicBezTo>
                    <a:pt x="1470" y="60"/>
                    <a:pt x="1404" y="76"/>
                    <a:pt x="1367" y="95"/>
                  </a:cubicBezTo>
                  <a:cubicBezTo>
                    <a:pt x="1293" y="132"/>
                    <a:pt x="1235" y="192"/>
                    <a:pt x="1198" y="266"/>
                  </a:cubicBezTo>
                  <a:cubicBezTo>
                    <a:pt x="1140" y="124"/>
                    <a:pt x="1042" y="0"/>
                    <a:pt x="874" y="0"/>
                  </a:cubicBezTo>
                  <a:close/>
                </a:path>
              </a:pathLst>
            </a:custGeom>
            <a:solidFill>
              <a:srgbClr val="A7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108072" y="2923103"/>
              <a:ext cx="281416" cy="87622"/>
            </a:xfrm>
            <a:custGeom>
              <a:avLst/>
              <a:gdLst/>
              <a:ahLst/>
              <a:cxnLst/>
              <a:rect l="l" t="t" r="r" b="b"/>
              <a:pathLst>
                <a:path w="2836" h="883" extrusionOk="0">
                  <a:moveTo>
                    <a:pt x="66" y="0"/>
                  </a:moveTo>
                  <a:cubicBezTo>
                    <a:pt x="50" y="0"/>
                    <a:pt x="34" y="11"/>
                    <a:pt x="29" y="27"/>
                  </a:cubicBezTo>
                  <a:cubicBezTo>
                    <a:pt x="1" y="113"/>
                    <a:pt x="98" y="206"/>
                    <a:pt x="146" y="270"/>
                  </a:cubicBezTo>
                  <a:cubicBezTo>
                    <a:pt x="211" y="359"/>
                    <a:pt x="284" y="441"/>
                    <a:pt x="364" y="516"/>
                  </a:cubicBezTo>
                  <a:cubicBezTo>
                    <a:pt x="528" y="666"/>
                    <a:pt x="717" y="776"/>
                    <a:pt x="935" y="821"/>
                  </a:cubicBezTo>
                  <a:cubicBezTo>
                    <a:pt x="1126" y="860"/>
                    <a:pt x="1320" y="883"/>
                    <a:pt x="1513" y="883"/>
                  </a:cubicBezTo>
                  <a:cubicBezTo>
                    <a:pt x="1767" y="883"/>
                    <a:pt x="2020" y="843"/>
                    <a:pt x="2264" y="752"/>
                  </a:cubicBezTo>
                  <a:cubicBezTo>
                    <a:pt x="2474" y="673"/>
                    <a:pt x="2750" y="551"/>
                    <a:pt x="2831" y="324"/>
                  </a:cubicBezTo>
                  <a:cubicBezTo>
                    <a:pt x="2836" y="315"/>
                    <a:pt x="2829" y="305"/>
                    <a:pt x="2819" y="305"/>
                  </a:cubicBezTo>
                  <a:cubicBezTo>
                    <a:pt x="2817" y="305"/>
                    <a:pt x="2815" y="305"/>
                    <a:pt x="2813" y="306"/>
                  </a:cubicBezTo>
                  <a:lnTo>
                    <a:pt x="2814" y="306"/>
                  </a:lnTo>
                  <a:cubicBezTo>
                    <a:pt x="2720" y="339"/>
                    <a:pt x="2659" y="413"/>
                    <a:pt x="2578" y="469"/>
                  </a:cubicBezTo>
                  <a:cubicBezTo>
                    <a:pt x="2491" y="528"/>
                    <a:pt x="2390" y="565"/>
                    <a:pt x="2293" y="599"/>
                  </a:cubicBezTo>
                  <a:cubicBezTo>
                    <a:pt x="2111" y="664"/>
                    <a:pt x="1923" y="707"/>
                    <a:pt x="1731" y="724"/>
                  </a:cubicBezTo>
                  <a:cubicBezTo>
                    <a:pt x="1672" y="729"/>
                    <a:pt x="1612" y="732"/>
                    <a:pt x="1553" y="732"/>
                  </a:cubicBezTo>
                  <a:cubicBezTo>
                    <a:pt x="1399" y="732"/>
                    <a:pt x="1245" y="716"/>
                    <a:pt x="1092" y="692"/>
                  </a:cubicBezTo>
                  <a:cubicBezTo>
                    <a:pt x="881" y="659"/>
                    <a:pt x="689" y="591"/>
                    <a:pt x="518" y="457"/>
                  </a:cubicBezTo>
                  <a:cubicBezTo>
                    <a:pt x="431" y="390"/>
                    <a:pt x="352" y="313"/>
                    <a:pt x="282" y="229"/>
                  </a:cubicBezTo>
                  <a:cubicBezTo>
                    <a:pt x="243" y="184"/>
                    <a:pt x="208" y="138"/>
                    <a:pt x="174" y="90"/>
                  </a:cubicBezTo>
                  <a:cubicBezTo>
                    <a:pt x="146" y="51"/>
                    <a:pt x="126" y="4"/>
                    <a:pt x="71" y="1"/>
                  </a:cubicBezTo>
                  <a:cubicBezTo>
                    <a:pt x="70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702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183189" y="2931140"/>
              <a:ext cx="21930" cy="21335"/>
            </a:xfrm>
            <a:custGeom>
              <a:avLst/>
              <a:gdLst/>
              <a:ahLst/>
              <a:cxnLst/>
              <a:rect l="l" t="t" r="r" b="b"/>
              <a:pathLst>
                <a:path w="221" h="215" extrusionOk="0">
                  <a:moveTo>
                    <a:pt x="63" y="0"/>
                  </a:moveTo>
                  <a:cubicBezTo>
                    <a:pt x="31" y="0"/>
                    <a:pt x="1" y="25"/>
                    <a:pt x="2" y="62"/>
                  </a:cubicBezTo>
                  <a:cubicBezTo>
                    <a:pt x="3" y="113"/>
                    <a:pt x="74" y="173"/>
                    <a:pt x="112" y="198"/>
                  </a:cubicBezTo>
                  <a:cubicBezTo>
                    <a:pt x="126" y="207"/>
                    <a:pt x="142" y="214"/>
                    <a:pt x="159" y="215"/>
                  </a:cubicBezTo>
                  <a:cubicBezTo>
                    <a:pt x="181" y="215"/>
                    <a:pt x="201" y="201"/>
                    <a:pt x="209" y="179"/>
                  </a:cubicBezTo>
                  <a:cubicBezTo>
                    <a:pt x="221" y="143"/>
                    <a:pt x="182" y="94"/>
                    <a:pt x="160" y="68"/>
                  </a:cubicBezTo>
                  <a:cubicBezTo>
                    <a:pt x="144" y="50"/>
                    <a:pt x="123" y="34"/>
                    <a:pt x="106" y="18"/>
                  </a:cubicBezTo>
                  <a:cubicBezTo>
                    <a:pt x="94" y="6"/>
                    <a:pt x="78" y="0"/>
                    <a:pt x="63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149450" y="3001595"/>
              <a:ext cx="39990" cy="42769"/>
            </a:xfrm>
            <a:custGeom>
              <a:avLst/>
              <a:gdLst/>
              <a:ahLst/>
              <a:cxnLst/>
              <a:rect l="l" t="t" r="r" b="b"/>
              <a:pathLst>
                <a:path w="403" h="431" extrusionOk="0">
                  <a:moveTo>
                    <a:pt x="178" y="1"/>
                  </a:moveTo>
                  <a:cubicBezTo>
                    <a:pt x="143" y="1"/>
                    <a:pt x="107" y="14"/>
                    <a:pt x="71" y="47"/>
                  </a:cubicBezTo>
                  <a:cubicBezTo>
                    <a:pt x="0" y="112"/>
                    <a:pt x="13" y="209"/>
                    <a:pt x="67" y="281"/>
                  </a:cubicBezTo>
                  <a:cubicBezTo>
                    <a:pt x="108" y="336"/>
                    <a:pt x="192" y="431"/>
                    <a:pt x="271" y="431"/>
                  </a:cubicBezTo>
                  <a:cubicBezTo>
                    <a:pt x="281" y="431"/>
                    <a:pt x="290" y="429"/>
                    <a:pt x="300" y="426"/>
                  </a:cubicBezTo>
                  <a:cubicBezTo>
                    <a:pt x="394" y="395"/>
                    <a:pt x="402" y="252"/>
                    <a:pt x="374" y="173"/>
                  </a:cubicBezTo>
                  <a:cubicBezTo>
                    <a:pt x="359" y="130"/>
                    <a:pt x="333" y="90"/>
                    <a:pt x="301" y="58"/>
                  </a:cubicBezTo>
                  <a:cubicBezTo>
                    <a:pt x="266" y="23"/>
                    <a:pt x="223" y="1"/>
                    <a:pt x="178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948311" y="2455221"/>
              <a:ext cx="230114" cy="140910"/>
            </a:xfrm>
            <a:custGeom>
              <a:avLst/>
              <a:gdLst/>
              <a:ahLst/>
              <a:cxnLst/>
              <a:rect l="l" t="t" r="r" b="b"/>
              <a:pathLst>
                <a:path w="2319" h="1420" extrusionOk="0">
                  <a:moveTo>
                    <a:pt x="155" y="1"/>
                  </a:moveTo>
                  <a:cubicBezTo>
                    <a:pt x="141" y="1"/>
                    <a:pt x="128" y="4"/>
                    <a:pt x="114" y="11"/>
                  </a:cubicBezTo>
                  <a:cubicBezTo>
                    <a:pt x="60" y="35"/>
                    <a:pt x="22" y="102"/>
                    <a:pt x="19" y="173"/>
                  </a:cubicBezTo>
                  <a:cubicBezTo>
                    <a:pt x="1" y="497"/>
                    <a:pt x="181" y="801"/>
                    <a:pt x="289" y="952"/>
                  </a:cubicBezTo>
                  <a:cubicBezTo>
                    <a:pt x="432" y="1153"/>
                    <a:pt x="629" y="1302"/>
                    <a:pt x="843" y="1373"/>
                  </a:cubicBezTo>
                  <a:cubicBezTo>
                    <a:pt x="895" y="1391"/>
                    <a:pt x="949" y="1403"/>
                    <a:pt x="1003" y="1410"/>
                  </a:cubicBezTo>
                  <a:cubicBezTo>
                    <a:pt x="1048" y="1416"/>
                    <a:pt x="1092" y="1419"/>
                    <a:pt x="1137" y="1419"/>
                  </a:cubicBezTo>
                  <a:cubicBezTo>
                    <a:pt x="1558" y="1419"/>
                    <a:pt x="1964" y="1150"/>
                    <a:pt x="2254" y="896"/>
                  </a:cubicBezTo>
                  <a:cubicBezTo>
                    <a:pt x="2313" y="844"/>
                    <a:pt x="2318" y="751"/>
                    <a:pt x="2290" y="691"/>
                  </a:cubicBezTo>
                  <a:cubicBezTo>
                    <a:pt x="2273" y="654"/>
                    <a:pt x="2245" y="634"/>
                    <a:pt x="2216" y="634"/>
                  </a:cubicBezTo>
                  <a:cubicBezTo>
                    <a:pt x="2197" y="634"/>
                    <a:pt x="2177" y="642"/>
                    <a:pt x="2159" y="658"/>
                  </a:cubicBezTo>
                  <a:cubicBezTo>
                    <a:pt x="1887" y="897"/>
                    <a:pt x="1590" y="1021"/>
                    <a:pt x="1309" y="1021"/>
                  </a:cubicBezTo>
                  <a:cubicBezTo>
                    <a:pt x="1190" y="1021"/>
                    <a:pt x="1074" y="999"/>
                    <a:pt x="964" y="955"/>
                  </a:cubicBezTo>
                  <a:cubicBezTo>
                    <a:pt x="803" y="890"/>
                    <a:pt x="662" y="782"/>
                    <a:pt x="535" y="624"/>
                  </a:cubicBezTo>
                  <a:cubicBezTo>
                    <a:pt x="471" y="545"/>
                    <a:pt x="417" y="459"/>
                    <a:pt x="374" y="367"/>
                  </a:cubicBezTo>
                  <a:cubicBezTo>
                    <a:pt x="353" y="326"/>
                    <a:pt x="336" y="282"/>
                    <a:pt x="319" y="238"/>
                  </a:cubicBezTo>
                  <a:cubicBezTo>
                    <a:pt x="297" y="175"/>
                    <a:pt x="269" y="113"/>
                    <a:pt x="236" y="53"/>
                  </a:cubicBezTo>
                  <a:cubicBezTo>
                    <a:pt x="216" y="19"/>
                    <a:pt x="187" y="1"/>
                    <a:pt x="155" y="1"/>
                  </a:cubicBezTo>
                  <a:close/>
                </a:path>
              </a:pathLst>
            </a:custGeom>
            <a:solidFill>
              <a:srgbClr val="3D1A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415188" y="2561102"/>
              <a:ext cx="367647" cy="135552"/>
            </a:xfrm>
            <a:custGeom>
              <a:avLst/>
              <a:gdLst/>
              <a:ahLst/>
              <a:cxnLst/>
              <a:rect l="l" t="t" r="r" b="b"/>
              <a:pathLst>
                <a:path w="3705" h="1366" extrusionOk="0">
                  <a:moveTo>
                    <a:pt x="194" y="0"/>
                  </a:moveTo>
                  <a:cubicBezTo>
                    <a:pt x="159" y="0"/>
                    <a:pt x="125" y="13"/>
                    <a:pt x="95" y="39"/>
                  </a:cubicBezTo>
                  <a:cubicBezTo>
                    <a:pt x="28" y="96"/>
                    <a:pt x="0" y="205"/>
                    <a:pt x="69" y="287"/>
                  </a:cubicBezTo>
                  <a:cubicBezTo>
                    <a:pt x="442" y="728"/>
                    <a:pt x="1020" y="1245"/>
                    <a:pt x="1743" y="1347"/>
                  </a:cubicBezTo>
                  <a:cubicBezTo>
                    <a:pt x="1826" y="1359"/>
                    <a:pt x="1911" y="1365"/>
                    <a:pt x="1995" y="1365"/>
                  </a:cubicBezTo>
                  <a:cubicBezTo>
                    <a:pt x="1997" y="1365"/>
                    <a:pt x="1999" y="1365"/>
                    <a:pt x="2001" y="1365"/>
                  </a:cubicBezTo>
                  <a:cubicBezTo>
                    <a:pt x="2347" y="1365"/>
                    <a:pt x="2686" y="1273"/>
                    <a:pt x="2982" y="1098"/>
                  </a:cubicBezTo>
                  <a:cubicBezTo>
                    <a:pt x="3202" y="966"/>
                    <a:pt x="3587" y="688"/>
                    <a:pt x="3683" y="314"/>
                  </a:cubicBezTo>
                  <a:cubicBezTo>
                    <a:pt x="3705" y="231"/>
                    <a:pt x="3673" y="142"/>
                    <a:pt x="3603" y="93"/>
                  </a:cubicBezTo>
                  <a:cubicBezTo>
                    <a:pt x="3574" y="71"/>
                    <a:pt x="3539" y="61"/>
                    <a:pt x="3505" y="61"/>
                  </a:cubicBezTo>
                  <a:cubicBezTo>
                    <a:pt x="3469" y="61"/>
                    <a:pt x="3433" y="72"/>
                    <a:pt x="3403" y="95"/>
                  </a:cubicBezTo>
                  <a:cubicBezTo>
                    <a:pt x="3334" y="150"/>
                    <a:pt x="3269" y="209"/>
                    <a:pt x="3210" y="274"/>
                  </a:cubicBezTo>
                  <a:cubicBezTo>
                    <a:pt x="3167" y="316"/>
                    <a:pt x="3125" y="360"/>
                    <a:pt x="3079" y="400"/>
                  </a:cubicBezTo>
                  <a:cubicBezTo>
                    <a:pt x="2976" y="489"/>
                    <a:pt x="2862" y="568"/>
                    <a:pt x="2742" y="631"/>
                  </a:cubicBezTo>
                  <a:cubicBezTo>
                    <a:pt x="2489" y="762"/>
                    <a:pt x="2239" y="833"/>
                    <a:pt x="1975" y="844"/>
                  </a:cubicBezTo>
                  <a:cubicBezTo>
                    <a:pt x="1946" y="846"/>
                    <a:pt x="1917" y="847"/>
                    <a:pt x="1888" y="847"/>
                  </a:cubicBezTo>
                  <a:cubicBezTo>
                    <a:pt x="1304" y="847"/>
                    <a:pt x="731" y="561"/>
                    <a:pt x="303" y="53"/>
                  </a:cubicBezTo>
                  <a:cubicBezTo>
                    <a:pt x="273" y="18"/>
                    <a:pt x="234" y="0"/>
                    <a:pt x="194" y="0"/>
                  </a:cubicBezTo>
                  <a:close/>
                </a:path>
              </a:pathLst>
            </a:custGeom>
            <a:solidFill>
              <a:srgbClr val="3D1A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485741" y="2336638"/>
              <a:ext cx="200643" cy="86630"/>
            </a:xfrm>
            <a:custGeom>
              <a:avLst/>
              <a:gdLst/>
              <a:ahLst/>
              <a:cxnLst/>
              <a:rect l="l" t="t" r="r" b="b"/>
              <a:pathLst>
                <a:path w="2022" h="873" extrusionOk="0">
                  <a:moveTo>
                    <a:pt x="338" y="0"/>
                  </a:moveTo>
                  <a:cubicBezTo>
                    <a:pt x="274" y="0"/>
                    <a:pt x="212" y="14"/>
                    <a:pt x="163" y="60"/>
                  </a:cubicBezTo>
                  <a:cubicBezTo>
                    <a:pt x="147" y="75"/>
                    <a:pt x="133" y="93"/>
                    <a:pt x="122" y="113"/>
                  </a:cubicBezTo>
                  <a:cubicBezTo>
                    <a:pt x="113" y="119"/>
                    <a:pt x="104" y="127"/>
                    <a:pt x="96" y="134"/>
                  </a:cubicBezTo>
                  <a:cubicBezTo>
                    <a:pt x="0" y="231"/>
                    <a:pt x="15" y="389"/>
                    <a:pt x="106" y="481"/>
                  </a:cubicBezTo>
                  <a:cubicBezTo>
                    <a:pt x="379" y="752"/>
                    <a:pt x="995" y="818"/>
                    <a:pt x="1337" y="850"/>
                  </a:cubicBezTo>
                  <a:cubicBezTo>
                    <a:pt x="1417" y="857"/>
                    <a:pt x="1517" y="873"/>
                    <a:pt x="1615" y="873"/>
                  </a:cubicBezTo>
                  <a:cubicBezTo>
                    <a:pt x="1737" y="873"/>
                    <a:pt x="1854" y="849"/>
                    <a:pt x="1925" y="759"/>
                  </a:cubicBezTo>
                  <a:cubicBezTo>
                    <a:pt x="2022" y="635"/>
                    <a:pt x="1956" y="440"/>
                    <a:pt x="1829" y="346"/>
                  </a:cubicBezTo>
                  <a:cubicBezTo>
                    <a:pt x="1651" y="216"/>
                    <a:pt x="1347" y="193"/>
                    <a:pt x="1134" y="144"/>
                  </a:cubicBezTo>
                  <a:cubicBezTo>
                    <a:pt x="905" y="92"/>
                    <a:pt x="672" y="44"/>
                    <a:pt x="440" y="9"/>
                  </a:cubicBezTo>
                  <a:cubicBezTo>
                    <a:pt x="407" y="4"/>
                    <a:pt x="372" y="0"/>
                    <a:pt x="338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004674" y="2292778"/>
              <a:ext cx="180499" cy="65890"/>
            </a:xfrm>
            <a:custGeom>
              <a:avLst/>
              <a:gdLst/>
              <a:ahLst/>
              <a:cxnLst/>
              <a:rect l="l" t="t" r="r" b="b"/>
              <a:pathLst>
                <a:path w="1819" h="664" extrusionOk="0">
                  <a:moveTo>
                    <a:pt x="1340" y="0"/>
                  </a:moveTo>
                  <a:cubicBezTo>
                    <a:pt x="1188" y="0"/>
                    <a:pt x="1034" y="5"/>
                    <a:pt x="881" y="14"/>
                  </a:cubicBezTo>
                  <a:cubicBezTo>
                    <a:pt x="835" y="16"/>
                    <a:pt x="786" y="16"/>
                    <a:pt x="734" y="16"/>
                  </a:cubicBezTo>
                  <a:cubicBezTo>
                    <a:pt x="731" y="16"/>
                    <a:pt x="728" y="16"/>
                    <a:pt x="725" y="16"/>
                  </a:cubicBezTo>
                  <a:cubicBezTo>
                    <a:pt x="561" y="16"/>
                    <a:pt x="378" y="17"/>
                    <a:pt x="240" y="87"/>
                  </a:cubicBezTo>
                  <a:cubicBezTo>
                    <a:pt x="107" y="153"/>
                    <a:pt x="0" y="325"/>
                    <a:pt x="49" y="458"/>
                  </a:cubicBezTo>
                  <a:cubicBezTo>
                    <a:pt x="115" y="631"/>
                    <a:pt x="369" y="628"/>
                    <a:pt x="524" y="642"/>
                  </a:cubicBezTo>
                  <a:cubicBezTo>
                    <a:pt x="637" y="652"/>
                    <a:pt x="784" y="664"/>
                    <a:pt x="940" y="664"/>
                  </a:cubicBezTo>
                  <a:cubicBezTo>
                    <a:pt x="1196" y="664"/>
                    <a:pt x="1475" y="631"/>
                    <a:pt x="1663" y="501"/>
                  </a:cubicBezTo>
                  <a:cubicBezTo>
                    <a:pt x="1764" y="430"/>
                    <a:pt x="1819" y="284"/>
                    <a:pt x="1764" y="178"/>
                  </a:cubicBezTo>
                  <a:cubicBezTo>
                    <a:pt x="1758" y="169"/>
                    <a:pt x="1752" y="162"/>
                    <a:pt x="1746" y="154"/>
                  </a:cubicBezTo>
                  <a:cubicBezTo>
                    <a:pt x="1742" y="134"/>
                    <a:pt x="1735" y="114"/>
                    <a:pt x="1726" y="96"/>
                  </a:cubicBezTo>
                  <a:cubicBezTo>
                    <a:pt x="1680" y="17"/>
                    <a:pt x="1588" y="4"/>
                    <a:pt x="1504" y="2"/>
                  </a:cubicBezTo>
                  <a:cubicBezTo>
                    <a:pt x="1450" y="1"/>
                    <a:pt x="1395" y="0"/>
                    <a:pt x="1340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045001" y="2627787"/>
              <a:ext cx="278836" cy="312384"/>
            </a:xfrm>
            <a:custGeom>
              <a:avLst/>
              <a:gdLst/>
              <a:ahLst/>
              <a:cxnLst/>
              <a:rect l="l" t="t" r="r" b="b"/>
              <a:pathLst>
                <a:path w="2810" h="3148" extrusionOk="0">
                  <a:moveTo>
                    <a:pt x="1669" y="0"/>
                  </a:moveTo>
                  <a:cubicBezTo>
                    <a:pt x="1069" y="0"/>
                    <a:pt x="540" y="450"/>
                    <a:pt x="80" y="782"/>
                  </a:cubicBezTo>
                  <a:cubicBezTo>
                    <a:pt x="0" y="838"/>
                    <a:pt x="38" y="945"/>
                    <a:pt x="108" y="981"/>
                  </a:cubicBezTo>
                  <a:cubicBezTo>
                    <a:pt x="21" y="1232"/>
                    <a:pt x="26" y="1538"/>
                    <a:pt x="43" y="1804"/>
                  </a:cubicBezTo>
                  <a:cubicBezTo>
                    <a:pt x="44" y="1819"/>
                    <a:pt x="45" y="1833"/>
                    <a:pt x="46" y="1848"/>
                  </a:cubicBezTo>
                  <a:cubicBezTo>
                    <a:pt x="19" y="2104"/>
                    <a:pt x="79" y="2368"/>
                    <a:pt x="245" y="2609"/>
                  </a:cubicBezTo>
                  <a:cubicBezTo>
                    <a:pt x="304" y="2695"/>
                    <a:pt x="390" y="2809"/>
                    <a:pt x="489" y="2886"/>
                  </a:cubicBezTo>
                  <a:cubicBezTo>
                    <a:pt x="588" y="2977"/>
                    <a:pt x="705" y="3046"/>
                    <a:pt x="833" y="3090"/>
                  </a:cubicBezTo>
                  <a:cubicBezTo>
                    <a:pt x="947" y="3129"/>
                    <a:pt x="1059" y="3148"/>
                    <a:pt x="1168" y="3148"/>
                  </a:cubicBezTo>
                  <a:cubicBezTo>
                    <a:pt x="2110" y="3148"/>
                    <a:pt x="2810" y="1774"/>
                    <a:pt x="2687" y="955"/>
                  </a:cubicBezTo>
                  <a:cubicBezTo>
                    <a:pt x="2612" y="460"/>
                    <a:pt x="2280" y="43"/>
                    <a:pt x="1757" y="4"/>
                  </a:cubicBezTo>
                  <a:cubicBezTo>
                    <a:pt x="1728" y="1"/>
                    <a:pt x="1698" y="0"/>
                    <a:pt x="1669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124286" y="2685441"/>
              <a:ext cx="142594" cy="150139"/>
            </a:xfrm>
            <a:custGeom>
              <a:avLst/>
              <a:gdLst/>
              <a:ahLst/>
              <a:cxnLst/>
              <a:rect l="l" t="t" r="r" b="b"/>
              <a:pathLst>
                <a:path w="1437" h="1513" extrusionOk="0">
                  <a:moveTo>
                    <a:pt x="867" y="0"/>
                  </a:moveTo>
                  <a:cubicBezTo>
                    <a:pt x="714" y="0"/>
                    <a:pt x="565" y="59"/>
                    <a:pt x="453" y="166"/>
                  </a:cubicBezTo>
                  <a:cubicBezTo>
                    <a:pt x="302" y="313"/>
                    <a:pt x="222" y="531"/>
                    <a:pt x="147" y="725"/>
                  </a:cubicBezTo>
                  <a:cubicBezTo>
                    <a:pt x="98" y="847"/>
                    <a:pt x="60" y="972"/>
                    <a:pt x="33" y="1100"/>
                  </a:cubicBezTo>
                  <a:cubicBezTo>
                    <a:pt x="19" y="1167"/>
                    <a:pt x="11" y="1236"/>
                    <a:pt x="8" y="1305"/>
                  </a:cubicBezTo>
                  <a:cubicBezTo>
                    <a:pt x="5" y="1365"/>
                    <a:pt x="0" y="1438"/>
                    <a:pt x="26" y="1492"/>
                  </a:cubicBezTo>
                  <a:cubicBezTo>
                    <a:pt x="33" y="1506"/>
                    <a:pt x="43" y="1512"/>
                    <a:pt x="54" y="1512"/>
                  </a:cubicBezTo>
                  <a:cubicBezTo>
                    <a:pt x="77" y="1512"/>
                    <a:pt x="104" y="1486"/>
                    <a:pt x="108" y="1463"/>
                  </a:cubicBezTo>
                  <a:cubicBezTo>
                    <a:pt x="120" y="1406"/>
                    <a:pt x="107" y="1343"/>
                    <a:pt x="110" y="1283"/>
                  </a:cubicBezTo>
                  <a:cubicBezTo>
                    <a:pt x="112" y="1231"/>
                    <a:pt x="119" y="1180"/>
                    <a:pt x="127" y="1130"/>
                  </a:cubicBezTo>
                  <a:cubicBezTo>
                    <a:pt x="148" y="1018"/>
                    <a:pt x="179" y="909"/>
                    <a:pt x="218" y="803"/>
                  </a:cubicBezTo>
                  <a:cubicBezTo>
                    <a:pt x="284" y="615"/>
                    <a:pt x="350" y="396"/>
                    <a:pt x="485" y="244"/>
                  </a:cubicBezTo>
                  <a:cubicBezTo>
                    <a:pt x="581" y="136"/>
                    <a:pt x="720" y="73"/>
                    <a:pt x="861" y="73"/>
                  </a:cubicBezTo>
                  <a:cubicBezTo>
                    <a:pt x="920" y="73"/>
                    <a:pt x="979" y="84"/>
                    <a:pt x="1036" y="107"/>
                  </a:cubicBezTo>
                  <a:cubicBezTo>
                    <a:pt x="1163" y="159"/>
                    <a:pt x="1265" y="259"/>
                    <a:pt x="1321" y="384"/>
                  </a:cubicBezTo>
                  <a:cubicBezTo>
                    <a:pt x="1332" y="406"/>
                    <a:pt x="1340" y="428"/>
                    <a:pt x="1347" y="452"/>
                  </a:cubicBezTo>
                  <a:cubicBezTo>
                    <a:pt x="1350" y="463"/>
                    <a:pt x="1354" y="473"/>
                    <a:pt x="1357" y="484"/>
                  </a:cubicBezTo>
                  <a:lnTo>
                    <a:pt x="1350" y="484"/>
                  </a:lnTo>
                  <a:cubicBezTo>
                    <a:pt x="1349" y="485"/>
                    <a:pt x="1348" y="485"/>
                    <a:pt x="1348" y="487"/>
                  </a:cubicBezTo>
                  <a:cubicBezTo>
                    <a:pt x="1342" y="508"/>
                    <a:pt x="1352" y="527"/>
                    <a:pt x="1370" y="527"/>
                  </a:cubicBezTo>
                  <a:cubicBezTo>
                    <a:pt x="1375" y="527"/>
                    <a:pt x="1381" y="525"/>
                    <a:pt x="1387" y="522"/>
                  </a:cubicBezTo>
                  <a:cubicBezTo>
                    <a:pt x="1437" y="489"/>
                    <a:pt x="1394" y="388"/>
                    <a:pt x="1379" y="348"/>
                  </a:cubicBezTo>
                  <a:cubicBezTo>
                    <a:pt x="1310" y="175"/>
                    <a:pt x="1159" y="49"/>
                    <a:pt x="976" y="10"/>
                  </a:cubicBezTo>
                  <a:cubicBezTo>
                    <a:pt x="940" y="4"/>
                    <a:pt x="903" y="0"/>
                    <a:pt x="867" y="0"/>
                  </a:cubicBezTo>
                  <a:close/>
                </a:path>
              </a:pathLst>
            </a:custGeom>
            <a:solidFill>
              <a:srgbClr val="8D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137087" y="2730294"/>
              <a:ext cx="94665" cy="37510"/>
            </a:xfrm>
            <a:custGeom>
              <a:avLst/>
              <a:gdLst/>
              <a:ahLst/>
              <a:cxnLst/>
              <a:rect l="l" t="t" r="r" b="b"/>
              <a:pathLst>
                <a:path w="954" h="378" extrusionOk="0">
                  <a:moveTo>
                    <a:pt x="590" y="1"/>
                  </a:moveTo>
                  <a:cubicBezTo>
                    <a:pt x="549" y="1"/>
                    <a:pt x="509" y="5"/>
                    <a:pt x="472" y="13"/>
                  </a:cubicBezTo>
                  <a:cubicBezTo>
                    <a:pt x="285" y="51"/>
                    <a:pt x="130" y="179"/>
                    <a:pt x="20" y="330"/>
                  </a:cubicBezTo>
                  <a:cubicBezTo>
                    <a:pt x="1" y="357"/>
                    <a:pt x="21" y="377"/>
                    <a:pt x="44" y="377"/>
                  </a:cubicBezTo>
                  <a:cubicBezTo>
                    <a:pt x="56" y="377"/>
                    <a:pt x="69" y="372"/>
                    <a:pt x="77" y="359"/>
                  </a:cubicBezTo>
                  <a:cubicBezTo>
                    <a:pt x="174" y="220"/>
                    <a:pt x="310" y="108"/>
                    <a:pt x="478" y="66"/>
                  </a:cubicBezTo>
                  <a:cubicBezTo>
                    <a:pt x="518" y="57"/>
                    <a:pt x="557" y="52"/>
                    <a:pt x="595" y="52"/>
                  </a:cubicBezTo>
                  <a:cubicBezTo>
                    <a:pt x="719" y="52"/>
                    <a:pt x="834" y="99"/>
                    <a:pt x="938" y="172"/>
                  </a:cubicBezTo>
                  <a:cubicBezTo>
                    <a:pt x="939" y="173"/>
                    <a:pt x="941" y="173"/>
                    <a:pt x="942" y="173"/>
                  </a:cubicBezTo>
                  <a:cubicBezTo>
                    <a:pt x="949" y="173"/>
                    <a:pt x="953" y="163"/>
                    <a:pt x="950" y="157"/>
                  </a:cubicBezTo>
                  <a:cubicBezTo>
                    <a:pt x="870" y="48"/>
                    <a:pt x="726" y="1"/>
                    <a:pt x="590" y="1"/>
                  </a:cubicBezTo>
                  <a:close/>
                </a:path>
              </a:pathLst>
            </a:custGeom>
            <a:solidFill>
              <a:srgbClr val="8D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142743" y="2831213"/>
              <a:ext cx="77499" cy="32747"/>
            </a:xfrm>
            <a:custGeom>
              <a:avLst/>
              <a:gdLst/>
              <a:ahLst/>
              <a:cxnLst/>
              <a:rect l="l" t="t" r="r" b="b"/>
              <a:pathLst>
                <a:path w="781" h="330" extrusionOk="0">
                  <a:moveTo>
                    <a:pt x="546" y="0"/>
                  </a:moveTo>
                  <a:cubicBezTo>
                    <a:pt x="403" y="0"/>
                    <a:pt x="263" y="46"/>
                    <a:pt x="148" y="131"/>
                  </a:cubicBezTo>
                  <a:cubicBezTo>
                    <a:pt x="118" y="153"/>
                    <a:pt x="90" y="177"/>
                    <a:pt x="64" y="205"/>
                  </a:cubicBezTo>
                  <a:cubicBezTo>
                    <a:pt x="38" y="232"/>
                    <a:pt x="8" y="264"/>
                    <a:pt x="2" y="302"/>
                  </a:cubicBezTo>
                  <a:cubicBezTo>
                    <a:pt x="1" y="320"/>
                    <a:pt x="14" y="329"/>
                    <a:pt x="28" y="329"/>
                  </a:cubicBezTo>
                  <a:cubicBezTo>
                    <a:pt x="34" y="329"/>
                    <a:pt x="40" y="328"/>
                    <a:pt x="45" y="325"/>
                  </a:cubicBezTo>
                  <a:cubicBezTo>
                    <a:pt x="74" y="307"/>
                    <a:pt x="90" y="277"/>
                    <a:pt x="112" y="251"/>
                  </a:cubicBezTo>
                  <a:cubicBezTo>
                    <a:pt x="134" y="225"/>
                    <a:pt x="158" y="202"/>
                    <a:pt x="184" y="181"/>
                  </a:cubicBezTo>
                  <a:cubicBezTo>
                    <a:pt x="239" y="139"/>
                    <a:pt x="298" y="106"/>
                    <a:pt x="364" y="83"/>
                  </a:cubicBezTo>
                  <a:cubicBezTo>
                    <a:pt x="427" y="61"/>
                    <a:pt x="494" y="49"/>
                    <a:pt x="561" y="48"/>
                  </a:cubicBezTo>
                  <a:cubicBezTo>
                    <a:pt x="597" y="48"/>
                    <a:pt x="632" y="50"/>
                    <a:pt x="666" y="55"/>
                  </a:cubicBezTo>
                  <a:cubicBezTo>
                    <a:pt x="699" y="60"/>
                    <a:pt x="731" y="72"/>
                    <a:pt x="764" y="73"/>
                  </a:cubicBezTo>
                  <a:cubicBezTo>
                    <a:pt x="773" y="73"/>
                    <a:pt x="781" y="60"/>
                    <a:pt x="774" y="54"/>
                  </a:cubicBezTo>
                  <a:lnTo>
                    <a:pt x="773" y="54"/>
                  </a:lnTo>
                  <a:cubicBezTo>
                    <a:pt x="748" y="32"/>
                    <a:pt x="711" y="24"/>
                    <a:pt x="679" y="16"/>
                  </a:cubicBezTo>
                  <a:cubicBezTo>
                    <a:pt x="644" y="7"/>
                    <a:pt x="606" y="2"/>
                    <a:pt x="570" y="1"/>
                  </a:cubicBezTo>
                  <a:cubicBezTo>
                    <a:pt x="562" y="0"/>
                    <a:pt x="554" y="0"/>
                    <a:pt x="546" y="0"/>
                  </a:cubicBezTo>
                  <a:close/>
                </a:path>
              </a:pathLst>
            </a:custGeom>
            <a:solidFill>
              <a:srgbClr val="8D4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031605" y="2869021"/>
              <a:ext cx="316048" cy="287675"/>
            </a:xfrm>
            <a:custGeom>
              <a:avLst/>
              <a:gdLst/>
              <a:ahLst/>
              <a:cxnLst/>
              <a:rect l="l" t="t" r="r" b="b"/>
              <a:pathLst>
                <a:path w="3185" h="2899" extrusionOk="0">
                  <a:moveTo>
                    <a:pt x="956" y="1"/>
                  </a:moveTo>
                  <a:cubicBezTo>
                    <a:pt x="947" y="1"/>
                    <a:pt x="937" y="3"/>
                    <a:pt x="927" y="10"/>
                  </a:cubicBezTo>
                  <a:cubicBezTo>
                    <a:pt x="1" y="617"/>
                    <a:pt x="62" y="2004"/>
                    <a:pt x="944" y="2620"/>
                  </a:cubicBezTo>
                  <a:cubicBezTo>
                    <a:pt x="1200" y="2799"/>
                    <a:pt x="1511" y="2898"/>
                    <a:pt x="1821" y="2898"/>
                  </a:cubicBezTo>
                  <a:cubicBezTo>
                    <a:pt x="2007" y="2898"/>
                    <a:pt x="2192" y="2863"/>
                    <a:pt x="2364" y="2787"/>
                  </a:cubicBezTo>
                  <a:cubicBezTo>
                    <a:pt x="2800" y="2597"/>
                    <a:pt x="3122" y="2177"/>
                    <a:pt x="3161" y="1700"/>
                  </a:cubicBezTo>
                  <a:cubicBezTo>
                    <a:pt x="3184" y="1402"/>
                    <a:pt x="3089" y="1076"/>
                    <a:pt x="2930" y="822"/>
                  </a:cubicBezTo>
                  <a:cubicBezTo>
                    <a:pt x="2779" y="584"/>
                    <a:pt x="2527" y="394"/>
                    <a:pt x="2293" y="242"/>
                  </a:cubicBezTo>
                  <a:cubicBezTo>
                    <a:pt x="2281" y="234"/>
                    <a:pt x="2268" y="230"/>
                    <a:pt x="2257" y="230"/>
                  </a:cubicBezTo>
                  <a:cubicBezTo>
                    <a:pt x="2197" y="230"/>
                    <a:pt x="2155" y="325"/>
                    <a:pt x="2221" y="365"/>
                  </a:cubicBezTo>
                  <a:cubicBezTo>
                    <a:pt x="2409" y="477"/>
                    <a:pt x="2561" y="643"/>
                    <a:pt x="2657" y="840"/>
                  </a:cubicBezTo>
                  <a:cubicBezTo>
                    <a:pt x="2754" y="1038"/>
                    <a:pt x="2847" y="1234"/>
                    <a:pt x="2871" y="1456"/>
                  </a:cubicBezTo>
                  <a:cubicBezTo>
                    <a:pt x="2917" y="1880"/>
                    <a:pt x="2730" y="2268"/>
                    <a:pt x="2362" y="2485"/>
                  </a:cubicBezTo>
                  <a:cubicBezTo>
                    <a:pt x="2193" y="2585"/>
                    <a:pt x="2003" y="2631"/>
                    <a:pt x="1813" y="2631"/>
                  </a:cubicBezTo>
                  <a:cubicBezTo>
                    <a:pt x="1600" y="2631"/>
                    <a:pt x="1387" y="2574"/>
                    <a:pt x="1198" y="2469"/>
                  </a:cubicBezTo>
                  <a:cubicBezTo>
                    <a:pt x="810" y="2254"/>
                    <a:pt x="552" y="1849"/>
                    <a:pt x="501" y="1409"/>
                  </a:cubicBezTo>
                  <a:cubicBezTo>
                    <a:pt x="442" y="920"/>
                    <a:pt x="651" y="441"/>
                    <a:pt x="997" y="102"/>
                  </a:cubicBezTo>
                  <a:cubicBezTo>
                    <a:pt x="1036" y="64"/>
                    <a:pt x="1001" y="1"/>
                    <a:pt x="956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814311" y="3492697"/>
              <a:ext cx="227832" cy="413204"/>
            </a:xfrm>
            <a:custGeom>
              <a:avLst/>
              <a:gdLst/>
              <a:ahLst/>
              <a:cxnLst/>
              <a:rect l="l" t="t" r="r" b="b"/>
              <a:pathLst>
                <a:path w="2296" h="4164" extrusionOk="0">
                  <a:moveTo>
                    <a:pt x="1601" y="0"/>
                  </a:moveTo>
                  <a:cubicBezTo>
                    <a:pt x="1354" y="0"/>
                    <a:pt x="941" y="983"/>
                    <a:pt x="845" y="1134"/>
                  </a:cubicBezTo>
                  <a:cubicBezTo>
                    <a:pt x="644" y="1451"/>
                    <a:pt x="480" y="1794"/>
                    <a:pt x="335" y="2141"/>
                  </a:cubicBezTo>
                  <a:cubicBezTo>
                    <a:pt x="198" y="2469"/>
                    <a:pt x="53" y="2818"/>
                    <a:pt x="24" y="3177"/>
                  </a:cubicBezTo>
                  <a:cubicBezTo>
                    <a:pt x="0" y="3460"/>
                    <a:pt x="69" y="3755"/>
                    <a:pt x="273" y="3964"/>
                  </a:cubicBezTo>
                  <a:cubicBezTo>
                    <a:pt x="422" y="4117"/>
                    <a:pt x="595" y="4164"/>
                    <a:pt x="783" y="4164"/>
                  </a:cubicBezTo>
                  <a:cubicBezTo>
                    <a:pt x="859" y="4164"/>
                    <a:pt x="937" y="4156"/>
                    <a:pt x="1017" y="4145"/>
                  </a:cubicBezTo>
                  <a:cubicBezTo>
                    <a:pt x="1220" y="4116"/>
                    <a:pt x="1423" y="4085"/>
                    <a:pt x="1626" y="4054"/>
                  </a:cubicBezTo>
                  <a:cubicBezTo>
                    <a:pt x="1761" y="4034"/>
                    <a:pt x="1899" y="4013"/>
                    <a:pt x="2022" y="3951"/>
                  </a:cubicBezTo>
                  <a:cubicBezTo>
                    <a:pt x="2117" y="3904"/>
                    <a:pt x="2194" y="3828"/>
                    <a:pt x="2244" y="3734"/>
                  </a:cubicBezTo>
                  <a:cubicBezTo>
                    <a:pt x="2260" y="3727"/>
                    <a:pt x="2270" y="3710"/>
                    <a:pt x="2270" y="3693"/>
                  </a:cubicBezTo>
                  <a:cubicBezTo>
                    <a:pt x="2270" y="3686"/>
                    <a:pt x="2270" y="3679"/>
                    <a:pt x="2269" y="3673"/>
                  </a:cubicBezTo>
                  <a:cubicBezTo>
                    <a:pt x="2296" y="3590"/>
                    <a:pt x="2293" y="3502"/>
                    <a:pt x="2261" y="3421"/>
                  </a:cubicBezTo>
                  <a:cubicBezTo>
                    <a:pt x="2237" y="2947"/>
                    <a:pt x="2237" y="2472"/>
                    <a:pt x="2197" y="1997"/>
                  </a:cubicBezTo>
                  <a:cubicBezTo>
                    <a:pt x="2170" y="1682"/>
                    <a:pt x="2107" y="1374"/>
                    <a:pt x="2044" y="1063"/>
                  </a:cubicBezTo>
                  <a:cubicBezTo>
                    <a:pt x="1991" y="802"/>
                    <a:pt x="1972" y="525"/>
                    <a:pt x="1848" y="285"/>
                  </a:cubicBezTo>
                  <a:cubicBezTo>
                    <a:pt x="1797" y="186"/>
                    <a:pt x="1745" y="56"/>
                    <a:pt x="1636" y="8"/>
                  </a:cubicBezTo>
                  <a:cubicBezTo>
                    <a:pt x="1625" y="3"/>
                    <a:pt x="1613" y="0"/>
                    <a:pt x="1601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472047" y="1929190"/>
              <a:ext cx="616913" cy="698001"/>
            </a:xfrm>
            <a:custGeom>
              <a:avLst/>
              <a:gdLst/>
              <a:ahLst/>
              <a:cxnLst/>
              <a:rect l="l" t="t" r="r" b="b"/>
              <a:pathLst>
                <a:path w="6217" h="7034" extrusionOk="0">
                  <a:moveTo>
                    <a:pt x="178" y="1"/>
                  </a:moveTo>
                  <a:cubicBezTo>
                    <a:pt x="173" y="1"/>
                    <a:pt x="168" y="4"/>
                    <a:pt x="167" y="10"/>
                  </a:cubicBezTo>
                  <a:cubicBezTo>
                    <a:pt x="1" y="1437"/>
                    <a:pt x="1489" y="2295"/>
                    <a:pt x="2302" y="3217"/>
                  </a:cubicBezTo>
                  <a:cubicBezTo>
                    <a:pt x="2759" y="3736"/>
                    <a:pt x="3098" y="4368"/>
                    <a:pt x="3433" y="4968"/>
                  </a:cubicBezTo>
                  <a:cubicBezTo>
                    <a:pt x="3722" y="5485"/>
                    <a:pt x="4017" y="5984"/>
                    <a:pt x="4472" y="6374"/>
                  </a:cubicBezTo>
                  <a:cubicBezTo>
                    <a:pt x="4701" y="6572"/>
                    <a:pt x="4961" y="6732"/>
                    <a:pt x="5241" y="6850"/>
                  </a:cubicBezTo>
                  <a:cubicBezTo>
                    <a:pt x="5458" y="6939"/>
                    <a:pt x="5734" y="7034"/>
                    <a:pt x="5986" y="7034"/>
                  </a:cubicBezTo>
                  <a:cubicBezTo>
                    <a:pt x="6046" y="7034"/>
                    <a:pt x="6104" y="7029"/>
                    <a:pt x="6159" y="7017"/>
                  </a:cubicBezTo>
                  <a:cubicBezTo>
                    <a:pt x="6216" y="7004"/>
                    <a:pt x="6210" y="6924"/>
                    <a:pt x="6159" y="6908"/>
                  </a:cubicBezTo>
                  <a:cubicBezTo>
                    <a:pt x="6025" y="6865"/>
                    <a:pt x="5884" y="6863"/>
                    <a:pt x="5745" y="6835"/>
                  </a:cubicBezTo>
                  <a:cubicBezTo>
                    <a:pt x="5613" y="6808"/>
                    <a:pt x="5484" y="6772"/>
                    <a:pt x="5358" y="6725"/>
                  </a:cubicBezTo>
                  <a:cubicBezTo>
                    <a:pt x="5101" y="6627"/>
                    <a:pt x="4862" y="6485"/>
                    <a:pt x="4652" y="6307"/>
                  </a:cubicBezTo>
                  <a:cubicBezTo>
                    <a:pt x="4210" y="5936"/>
                    <a:pt x="3921" y="5453"/>
                    <a:pt x="3641" y="4958"/>
                  </a:cubicBezTo>
                  <a:cubicBezTo>
                    <a:pt x="3326" y="4403"/>
                    <a:pt x="3008" y="3827"/>
                    <a:pt x="2611" y="3325"/>
                  </a:cubicBezTo>
                  <a:cubicBezTo>
                    <a:pt x="2200" y="2805"/>
                    <a:pt x="1652" y="2412"/>
                    <a:pt x="1169" y="1963"/>
                  </a:cubicBezTo>
                  <a:cubicBezTo>
                    <a:pt x="631" y="1464"/>
                    <a:pt x="163" y="772"/>
                    <a:pt x="187" y="10"/>
                  </a:cubicBezTo>
                  <a:cubicBezTo>
                    <a:pt x="187" y="4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80779" y="1953998"/>
              <a:ext cx="335894" cy="447836"/>
            </a:xfrm>
            <a:custGeom>
              <a:avLst/>
              <a:gdLst/>
              <a:ahLst/>
              <a:cxnLst/>
              <a:rect l="l" t="t" r="r" b="b"/>
              <a:pathLst>
                <a:path w="3385" h="4513" extrusionOk="0">
                  <a:moveTo>
                    <a:pt x="160" y="1"/>
                  </a:moveTo>
                  <a:cubicBezTo>
                    <a:pt x="154" y="1"/>
                    <a:pt x="148" y="4"/>
                    <a:pt x="146" y="12"/>
                  </a:cubicBezTo>
                  <a:cubicBezTo>
                    <a:pt x="0" y="463"/>
                    <a:pt x="27" y="936"/>
                    <a:pt x="211" y="1372"/>
                  </a:cubicBezTo>
                  <a:cubicBezTo>
                    <a:pt x="404" y="1829"/>
                    <a:pt x="760" y="2167"/>
                    <a:pt x="1138" y="2472"/>
                  </a:cubicBezTo>
                  <a:cubicBezTo>
                    <a:pt x="1908" y="3097"/>
                    <a:pt x="2719" y="3701"/>
                    <a:pt x="3321" y="4498"/>
                  </a:cubicBezTo>
                  <a:cubicBezTo>
                    <a:pt x="3327" y="4508"/>
                    <a:pt x="3336" y="4512"/>
                    <a:pt x="3345" y="4512"/>
                  </a:cubicBezTo>
                  <a:cubicBezTo>
                    <a:pt x="3365" y="4512"/>
                    <a:pt x="3385" y="4491"/>
                    <a:pt x="3373" y="4468"/>
                  </a:cubicBezTo>
                  <a:cubicBezTo>
                    <a:pt x="3181" y="4054"/>
                    <a:pt x="2832" y="3722"/>
                    <a:pt x="2500" y="3417"/>
                  </a:cubicBezTo>
                  <a:cubicBezTo>
                    <a:pt x="2158" y="3104"/>
                    <a:pt x="1800" y="2805"/>
                    <a:pt x="1434" y="2520"/>
                  </a:cubicBezTo>
                  <a:cubicBezTo>
                    <a:pt x="1052" y="2224"/>
                    <a:pt x="651" y="1922"/>
                    <a:pt x="410" y="1492"/>
                  </a:cubicBezTo>
                  <a:cubicBezTo>
                    <a:pt x="163" y="1053"/>
                    <a:pt x="90" y="515"/>
                    <a:pt x="174" y="20"/>
                  </a:cubicBezTo>
                  <a:cubicBezTo>
                    <a:pt x="178" y="8"/>
                    <a:pt x="169" y="1"/>
                    <a:pt x="160" y="1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81474" y="1624348"/>
              <a:ext cx="845241" cy="1154074"/>
            </a:xfrm>
            <a:custGeom>
              <a:avLst/>
              <a:gdLst/>
              <a:ahLst/>
              <a:cxnLst/>
              <a:rect l="l" t="t" r="r" b="b"/>
              <a:pathLst>
                <a:path w="8518" h="11630" extrusionOk="0">
                  <a:moveTo>
                    <a:pt x="2502" y="0"/>
                  </a:moveTo>
                  <a:cubicBezTo>
                    <a:pt x="2373" y="0"/>
                    <a:pt x="2243" y="15"/>
                    <a:pt x="2112" y="47"/>
                  </a:cubicBezTo>
                  <a:cubicBezTo>
                    <a:pt x="1579" y="179"/>
                    <a:pt x="1131" y="552"/>
                    <a:pt x="817" y="992"/>
                  </a:cubicBezTo>
                  <a:cubicBezTo>
                    <a:pt x="454" y="1502"/>
                    <a:pt x="274" y="2119"/>
                    <a:pt x="104" y="2713"/>
                  </a:cubicBezTo>
                  <a:cubicBezTo>
                    <a:pt x="75" y="2714"/>
                    <a:pt x="52" y="2735"/>
                    <a:pt x="48" y="2764"/>
                  </a:cubicBezTo>
                  <a:cubicBezTo>
                    <a:pt x="1" y="3452"/>
                    <a:pt x="371" y="4073"/>
                    <a:pt x="826" y="4564"/>
                  </a:cubicBezTo>
                  <a:cubicBezTo>
                    <a:pt x="1316" y="5092"/>
                    <a:pt x="1937" y="5468"/>
                    <a:pt x="2472" y="5945"/>
                  </a:cubicBezTo>
                  <a:cubicBezTo>
                    <a:pt x="2744" y="6187"/>
                    <a:pt x="2993" y="6453"/>
                    <a:pt x="3189" y="6761"/>
                  </a:cubicBezTo>
                  <a:cubicBezTo>
                    <a:pt x="3381" y="7061"/>
                    <a:pt x="3523" y="7388"/>
                    <a:pt x="3659" y="7718"/>
                  </a:cubicBezTo>
                  <a:cubicBezTo>
                    <a:pt x="3934" y="8380"/>
                    <a:pt x="4183" y="9067"/>
                    <a:pt x="4644" y="9628"/>
                  </a:cubicBezTo>
                  <a:cubicBezTo>
                    <a:pt x="4917" y="9963"/>
                    <a:pt x="5297" y="10280"/>
                    <a:pt x="5720" y="10434"/>
                  </a:cubicBezTo>
                  <a:cubicBezTo>
                    <a:pt x="5718" y="10464"/>
                    <a:pt x="5716" y="10494"/>
                    <a:pt x="5716" y="10524"/>
                  </a:cubicBezTo>
                  <a:cubicBezTo>
                    <a:pt x="5712" y="10627"/>
                    <a:pt x="5713" y="10727"/>
                    <a:pt x="5713" y="10830"/>
                  </a:cubicBezTo>
                  <a:cubicBezTo>
                    <a:pt x="5713" y="11037"/>
                    <a:pt x="5724" y="11242"/>
                    <a:pt x="5734" y="11450"/>
                  </a:cubicBezTo>
                  <a:cubicBezTo>
                    <a:pt x="5727" y="11533"/>
                    <a:pt x="5792" y="11605"/>
                    <a:pt x="5875" y="11606"/>
                  </a:cubicBezTo>
                  <a:cubicBezTo>
                    <a:pt x="5899" y="11621"/>
                    <a:pt x="5928" y="11629"/>
                    <a:pt x="5957" y="11629"/>
                  </a:cubicBezTo>
                  <a:cubicBezTo>
                    <a:pt x="6004" y="11629"/>
                    <a:pt x="6050" y="11609"/>
                    <a:pt x="6072" y="11566"/>
                  </a:cubicBezTo>
                  <a:cubicBezTo>
                    <a:pt x="6230" y="11262"/>
                    <a:pt x="6281" y="10911"/>
                    <a:pt x="6451" y="10613"/>
                  </a:cubicBezTo>
                  <a:cubicBezTo>
                    <a:pt x="6654" y="10258"/>
                    <a:pt x="6989" y="10136"/>
                    <a:pt x="7376" y="10136"/>
                  </a:cubicBezTo>
                  <a:cubicBezTo>
                    <a:pt x="7396" y="10136"/>
                    <a:pt x="7416" y="10136"/>
                    <a:pt x="7436" y="10137"/>
                  </a:cubicBezTo>
                  <a:cubicBezTo>
                    <a:pt x="7624" y="10142"/>
                    <a:pt x="7783" y="10195"/>
                    <a:pt x="7961" y="10253"/>
                  </a:cubicBezTo>
                  <a:cubicBezTo>
                    <a:pt x="7865" y="10221"/>
                    <a:pt x="7979" y="9882"/>
                    <a:pt x="8001" y="9822"/>
                  </a:cubicBezTo>
                  <a:cubicBezTo>
                    <a:pt x="8073" y="9621"/>
                    <a:pt x="8256" y="9505"/>
                    <a:pt x="8353" y="9318"/>
                  </a:cubicBezTo>
                  <a:cubicBezTo>
                    <a:pt x="8518" y="8999"/>
                    <a:pt x="8306" y="8534"/>
                    <a:pt x="8260" y="8201"/>
                  </a:cubicBezTo>
                  <a:cubicBezTo>
                    <a:pt x="8184" y="7679"/>
                    <a:pt x="8098" y="7158"/>
                    <a:pt x="7991" y="6642"/>
                  </a:cubicBezTo>
                  <a:cubicBezTo>
                    <a:pt x="7778" y="5624"/>
                    <a:pt x="7473" y="4627"/>
                    <a:pt x="7008" y="3694"/>
                  </a:cubicBezTo>
                  <a:cubicBezTo>
                    <a:pt x="6538" y="2750"/>
                    <a:pt x="5879" y="1876"/>
                    <a:pt x="5052" y="1217"/>
                  </a:cubicBezTo>
                  <a:cubicBezTo>
                    <a:pt x="4623" y="876"/>
                    <a:pt x="4172" y="572"/>
                    <a:pt x="3679" y="329"/>
                  </a:cubicBezTo>
                  <a:cubicBezTo>
                    <a:pt x="3307" y="146"/>
                    <a:pt x="2911" y="0"/>
                    <a:pt x="2502" y="0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22059" y="1860819"/>
              <a:ext cx="644697" cy="781357"/>
            </a:xfrm>
            <a:custGeom>
              <a:avLst/>
              <a:gdLst/>
              <a:ahLst/>
              <a:cxnLst/>
              <a:rect l="l" t="t" r="r" b="b"/>
              <a:pathLst>
                <a:path w="6497" h="7874" extrusionOk="0">
                  <a:moveTo>
                    <a:pt x="24" y="1"/>
                  </a:moveTo>
                  <a:cubicBezTo>
                    <a:pt x="13" y="1"/>
                    <a:pt x="0" y="11"/>
                    <a:pt x="2" y="27"/>
                  </a:cubicBezTo>
                  <a:lnTo>
                    <a:pt x="3" y="26"/>
                  </a:lnTo>
                  <a:cubicBezTo>
                    <a:pt x="109" y="645"/>
                    <a:pt x="496" y="1121"/>
                    <a:pt x="934" y="1548"/>
                  </a:cubicBezTo>
                  <a:cubicBezTo>
                    <a:pt x="1418" y="2018"/>
                    <a:pt x="1933" y="2449"/>
                    <a:pt x="2386" y="2951"/>
                  </a:cubicBezTo>
                  <a:cubicBezTo>
                    <a:pt x="2873" y="3488"/>
                    <a:pt x="3295" y="4074"/>
                    <a:pt x="3664" y="4697"/>
                  </a:cubicBezTo>
                  <a:cubicBezTo>
                    <a:pt x="4043" y="5340"/>
                    <a:pt x="4333" y="6036"/>
                    <a:pt x="4762" y="6648"/>
                  </a:cubicBezTo>
                  <a:cubicBezTo>
                    <a:pt x="5159" y="7217"/>
                    <a:pt x="5705" y="7713"/>
                    <a:pt x="6397" y="7871"/>
                  </a:cubicBezTo>
                  <a:cubicBezTo>
                    <a:pt x="6402" y="7873"/>
                    <a:pt x="6407" y="7873"/>
                    <a:pt x="6412" y="7873"/>
                  </a:cubicBezTo>
                  <a:cubicBezTo>
                    <a:pt x="6475" y="7873"/>
                    <a:pt x="6497" y="7774"/>
                    <a:pt x="6428" y="7757"/>
                  </a:cubicBezTo>
                  <a:cubicBezTo>
                    <a:pt x="4999" y="7424"/>
                    <a:pt x="4496" y="5860"/>
                    <a:pt x="3867" y="4725"/>
                  </a:cubicBezTo>
                  <a:cubicBezTo>
                    <a:pt x="3539" y="4133"/>
                    <a:pt x="3142" y="3576"/>
                    <a:pt x="2703" y="3062"/>
                  </a:cubicBezTo>
                  <a:cubicBezTo>
                    <a:pt x="2269" y="2554"/>
                    <a:pt x="1780" y="2120"/>
                    <a:pt x="1280" y="1682"/>
                  </a:cubicBezTo>
                  <a:cubicBezTo>
                    <a:pt x="759" y="1225"/>
                    <a:pt x="227" y="706"/>
                    <a:pt x="43" y="16"/>
                  </a:cubicBezTo>
                  <a:cubicBezTo>
                    <a:pt x="40" y="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50538" y="1849903"/>
              <a:ext cx="667421" cy="776097"/>
            </a:xfrm>
            <a:custGeom>
              <a:avLst/>
              <a:gdLst/>
              <a:ahLst/>
              <a:cxnLst/>
              <a:rect l="l" t="t" r="r" b="b"/>
              <a:pathLst>
                <a:path w="6726" h="7821" extrusionOk="0">
                  <a:moveTo>
                    <a:pt x="12" y="0"/>
                  </a:moveTo>
                  <a:cubicBezTo>
                    <a:pt x="3" y="0"/>
                    <a:pt x="1" y="15"/>
                    <a:pt x="11" y="20"/>
                  </a:cubicBezTo>
                  <a:lnTo>
                    <a:pt x="10" y="20"/>
                  </a:lnTo>
                  <a:cubicBezTo>
                    <a:pt x="1252" y="525"/>
                    <a:pt x="2347" y="1358"/>
                    <a:pt x="3178" y="2408"/>
                  </a:cubicBezTo>
                  <a:cubicBezTo>
                    <a:pt x="4092" y="3566"/>
                    <a:pt x="4510" y="4999"/>
                    <a:pt x="5264" y="6253"/>
                  </a:cubicBezTo>
                  <a:cubicBezTo>
                    <a:pt x="5621" y="6847"/>
                    <a:pt x="6033" y="7366"/>
                    <a:pt x="6574" y="7804"/>
                  </a:cubicBezTo>
                  <a:cubicBezTo>
                    <a:pt x="6589" y="7815"/>
                    <a:pt x="6604" y="7820"/>
                    <a:pt x="6619" y="7820"/>
                  </a:cubicBezTo>
                  <a:cubicBezTo>
                    <a:pt x="6676" y="7820"/>
                    <a:pt x="6726" y="7752"/>
                    <a:pt x="6672" y="7707"/>
                  </a:cubicBezTo>
                  <a:cubicBezTo>
                    <a:pt x="6173" y="7299"/>
                    <a:pt x="5781" y="6825"/>
                    <a:pt x="5449" y="6275"/>
                  </a:cubicBezTo>
                  <a:cubicBezTo>
                    <a:pt x="5054" y="5622"/>
                    <a:pt x="4749" y="4934"/>
                    <a:pt x="4423" y="4245"/>
                  </a:cubicBezTo>
                  <a:cubicBezTo>
                    <a:pt x="4121" y="3606"/>
                    <a:pt x="3782" y="2992"/>
                    <a:pt x="3344" y="2436"/>
                  </a:cubicBezTo>
                  <a:cubicBezTo>
                    <a:pt x="2934" y="1919"/>
                    <a:pt x="2461" y="1456"/>
                    <a:pt x="1933" y="1059"/>
                  </a:cubicBezTo>
                  <a:cubicBezTo>
                    <a:pt x="1348" y="618"/>
                    <a:pt x="702" y="262"/>
                    <a:pt x="16" y="1"/>
                  </a:cubicBezTo>
                  <a:cubicBezTo>
                    <a:pt x="14" y="0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566613" y="1821721"/>
              <a:ext cx="384119" cy="236670"/>
            </a:xfrm>
            <a:custGeom>
              <a:avLst/>
              <a:gdLst/>
              <a:ahLst/>
              <a:cxnLst/>
              <a:rect l="l" t="t" r="r" b="b"/>
              <a:pathLst>
                <a:path w="3871" h="2385" extrusionOk="0">
                  <a:moveTo>
                    <a:pt x="12" y="1"/>
                  </a:moveTo>
                  <a:cubicBezTo>
                    <a:pt x="4" y="1"/>
                    <a:pt x="0" y="12"/>
                    <a:pt x="9" y="14"/>
                  </a:cubicBezTo>
                  <a:lnTo>
                    <a:pt x="10" y="14"/>
                  </a:lnTo>
                  <a:cubicBezTo>
                    <a:pt x="747" y="179"/>
                    <a:pt x="1459" y="462"/>
                    <a:pt x="2101" y="863"/>
                  </a:cubicBezTo>
                  <a:cubicBezTo>
                    <a:pt x="2423" y="1065"/>
                    <a:pt x="2725" y="1294"/>
                    <a:pt x="3006" y="1550"/>
                  </a:cubicBezTo>
                  <a:cubicBezTo>
                    <a:pt x="3142" y="1674"/>
                    <a:pt x="3272" y="1803"/>
                    <a:pt x="3398" y="1939"/>
                  </a:cubicBezTo>
                  <a:cubicBezTo>
                    <a:pt x="3526" y="2078"/>
                    <a:pt x="3638" y="2241"/>
                    <a:pt x="3775" y="2371"/>
                  </a:cubicBezTo>
                  <a:cubicBezTo>
                    <a:pt x="3785" y="2380"/>
                    <a:pt x="3796" y="2384"/>
                    <a:pt x="3808" y="2384"/>
                  </a:cubicBezTo>
                  <a:cubicBezTo>
                    <a:pt x="3841" y="2384"/>
                    <a:pt x="3871" y="2349"/>
                    <a:pt x="3851" y="2313"/>
                  </a:cubicBezTo>
                  <a:cubicBezTo>
                    <a:pt x="3760" y="2153"/>
                    <a:pt x="3617" y="2010"/>
                    <a:pt x="3489" y="1878"/>
                  </a:cubicBezTo>
                  <a:cubicBezTo>
                    <a:pt x="3358" y="1739"/>
                    <a:pt x="3220" y="1606"/>
                    <a:pt x="3076" y="1480"/>
                  </a:cubicBezTo>
                  <a:cubicBezTo>
                    <a:pt x="2790" y="1230"/>
                    <a:pt x="2483" y="1004"/>
                    <a:pt x="2160" y="808"/>
                  </a:cubicBezTo>
                  <a:cubicBezTo>
                    <a:pt x="1499" y="408"/>
                    <a:pt x="774" y="130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048276" y="2275214"/>
              <a:ext cx="259189" cy="395739"/>
            </a:xfrm>
            <a:custGeom>
              <a:avLst/>
              <a:gdLst/>
              <a:ahLst/>
              <a:cxnLst/>
              <a:rect l="l" t="t" r="r" b="b"/>
              <a:pathLst>
                <a:path w="2612" h="3988" extrusionOk="0">
                  <a:moveTo>
                    <a:pt x="24" y="0"/>
                  </a:moveTo>
                  <a:cubicBezTo>
                    <a:pt x="12" y="0"/>
                    <a:pt x="0" y="10"/>
                    <a:pt x="5" y="24"/>
                  </a:cubicBezTo>
                  <a:lnTo>
                    <a:pt x="5" y="23"/>
                  </a:lnTo>
                  <a:cubicBezTo>
                    <a:pt x="167" y="440"/>
                    <a:pt x="364" y="842"/>
                    <a:pt x="553" y="1248"/>
                  </a:cubicBezTo>
                  <a:cubicBezTo>
                    <a:pt x="725" y="1618"/>
                    <a:pt x="895" y="1989"/>
                    <a:pt x="1088" y="2350"/>
                  </a:cubicBezTo>
                  <a:cubicBezTo>
                    <a:pt x="1425" y="2983"/>
                    <a:pt x="1842" y="3585"/>
                    <a:pt x="2458" y="3976"/>
                  </a:cubicBezTo>
                  <a:cubicBezTo>
                    <a:pt x="2472" y="3984"/>
                    <a:pt x="2485" y="3988"/>
                    <a:pt x="2498" y="3988"/>
                  </a:cubicBezTo>
                  <a:cubicBezTo>
                    <a:pt x="2561" y="3988"/>
                    <a:pt x="2612" y="3901"/>
                    <a:pt x="2557" y="3848"/>
                  </a:cubicBezTo>
                  <a:cubicBezTo>
                    <a:pt x="2529" y="3817"/>
                    <a:pt x="2505" y="3784"/>
                    <a:pt x="2486" y="3748"/>
                  </a:cubicBezTo>
                  <a:cubicBezTo>
                    <a:pt x="2480" y="3738"/>
                    <a:pt x="2471" y="3734"/>
                    <a:pt x="2462" y="3734"/>
                  </a:cubicBezTo>
                  <a:cubicBezTo>
                    <a:pt x="2448" y="3734"/>
                    <a:pt x="2433" y="3745"/>
                    <a:pt x="2433" y="3762"/>
                  </a:cubicBezTo>
                  <a:cubicBezTo>
                    <a:pt x="2433" y="3763"/>
                    <a:pt x="2433" y="3763"/>
                    <a:pt x="2433" y="3764"/>
                  </a:cubicBezTo>
                  <a:lnTo>
                    <a:pt x="2433" y="3764"/>
                  </a:lnTo>
                  <a:cubicBezTo>
                    <a:pt x="1880" y="3377"/>
                    <a:pt x="1500" y="2802"/>
                    <a:pt x="1182" y="2214"/>
                  </a:cubicBezTo>
                  <a:cubicBezTo>
                    <a:pt x="789" y="1486"/>
                    <a:pt x="460" y="721"/>
                    <a:pt x="40" y="9"/>
                  </a:cubicBezTo>
                  <a:cubicBezTo>
                    <a:pt x="37" y="3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09878" y="1693413"/>
              <a:ext cx="746507" cy="898848"/>
            </a:xfrm>
            <a:custGeom>
              <a:avLst/>
              <a:gdLst/>
              <a:ahLst/>
              <a:cxnLst/>
              <a:rect l="l" t="t" r="r" b="b"/>
              <a:pathLst>
                <a:path w="7523" h="9058" extrusionOk="0">
                  <a:moveTo>
                    <a:pt x="7" y="0"/>
                  </a:moveTo>
                  <a:cubicBezTo>
                    <a:pt x="1" y="0"/>
                    <a:pt x="0" y="6"/>
                    <a:pt x="6" y="9"/>
                  </a:cubicBezTo>
                  <a:cubicBezTo>
                    <a:pt x="493" y="115"/>
                    <a:pt x="979" y="227"/>
                    <a:pt x="1450" y="398"/>
                  </a:cubicBezTo>
                  <a:cubicBezTo>
                    <a:pt x="1921" y="570"/>
                    <a:pt x="2375" y="788"/>
                    <a:pt x="2804" y="1048"/>
                  </a:cubicBezTo>
                  <a:cubicBezTo>
                    <a:pt x="3661" y="1567"/>
                    <a:pt x="4435" y="2218"/>
                    <a:pt x="5053" y="3009"/>
                  </a:cubicBezTo>
                  <a:cubicBezTo>
                    <a:pt x="5753" y="3904"/>
                    <a:pt x="6177" y="4937"/>
                    <a:pt x="6490" y="6022"/>
                  </a:cubicBezTo>
                  <a:cubicBezTo>
                    <a:pt x="6784" y="7039"/>
                    <a:pt x="7019" y="8074"/>
                    <a:pt x="7414" y="9057"/>
                  </a:cubicBezTo>
                  <a:lnTo>
                    <a:pt x="7522" y="8935"/>
                  </a:lnTo>
                  <a:cubicBezTo>
                    <a:pt x="7219" y="8132"/>
                    <a:pt x="7015" y="7292"/>
                    <a:pt x="6783" y="6465"/>
                  </a:cubicBezTo>
                  <a:cubicBezTo>
                    <a:pt x="6478" y="5373"/>
                    <a:pt x="6118" y="4284"/>
                    <a:pt x="5489" y="3330"/>
                  </a:cubicBezTo>
                  <a:cubicBezTo>
                    <a:pt x="4392" y="1670"/>
                    <a:pt x="2658" y="475"/>
                    <a:pt x="703" y="84"/>
                  </a:cubicBezTo>
                  <a:cubicBezTo>
                    <a:pt x="473" y="37"/>
                    <a:pt x="240" y="1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566911" y="1781135"/>
              <a:ext cx="733310" cy="875727"/>
            </a:xfrm>
            <a:custGeom>
              <a:avLst/>
              <a:gdLst/>
              <a:ahLst/>
              <a:cxnLst/>
              <a:rect l="l" t="t" r="r" b="b"/>
              <a:pathLst>
                <a:path w="7390" h="8825" extrusionOk="0">
                  <a:moveTo>
                    <a:pt x="692" y="1"/>
                  </a:moveTo>
                  <a:cubicBezTo>
                    <a:pt x="465" y="1"/>
                    <a:pt x="232" y="47"/>
                    <a:pt x="13" y="102"/>
                  </a:cubicBezTo>
                  <a:cubicBezTo>
                    <a:pt x="1" y="105"/>
                    <a:pt x="5" y="122"/>
                    <a:pt x="17" y="122"/>
                  </a:cubicBezTo>
                  <a:cubicBezTo>
                    <a:pt x="18" y="122"/>
                    <a:pt x="19" y="122"/>
                    <a:pt x="19" y="122"/>
                  </a:cubicBezTo>
                  <a:cubicBezTo>
                    <a:pt x="188" y="94"/>
                    <a:pt x="357" y="81"/>
                    <a:pt x="524" y="81"/>
                  </a:cubicBezTo>
                  <a:cubicBezTo>
                    <a:pt x="1440" y="81"/>
                    <a:pt x="2330" y="472"/>
                    <a:pt x="3072" y="994"/>
                  </a:cubicBezTo>
                  <a:cubicBezTo>
                    <a:pt x="3922" y="1593"/>
                    <a:pt x="4643" y="2387"/>
                    <a:pt x="5209" y="3255"/>
                  </a:cubicBezTo>
                  <a:cubicBezTo>
                    <a:pt x="5776" y="4126"/>
                    <a:pt x="6187" y="5089"/>
                    <a:pt x="6422" y="6100"/>
                  </a:cubicBezTo>
                  <a:cubicBezTo>
                    <a:pt x="6558" y="6684"/>
                    <a:pt x="6654" y="7278"/>
                    <a:pt x="6843" y="7848"/>
                  </a:cubicBezTo>
                  <a:cubicBezTo>
                    <a:pt x="6957" y="8185"/>
                    <a:pt x="7098" y="8512"/>
                    <a:pt x="7268" y="8824"/>
                  </a:cubicBezTo>
                  <a:cubicBezTo>
                    <a:pt x="7308" y="8779"/>
                    <a:pt x="7349" y="8733"/>
                    <a:pt x="7390" y="8687"/>
                  </a:cubicBezTo>
                  <a:cubicBezTo>
                    <a:pt x="7290" y="8500"/>
                    <a:pt x="7201" y="8308"/>
                    <a:pt x="7123" y="8110"/>
                  </a:cubicBezTo>
                  <a:cubicBezTo>
                    <a:pt x="6906" y="7562"/>
                    <a:pt x="6790" y="6984"/>
                    <a:pt x="6666" y="6408"/>
                  </a:cubicBezTo>
                  <a:cubicBezTo>
                    <a:pt x="6445" y="5380"/>
                    <a:pt x="6095" y="4398"/>
                    <a:pt x="5553" y="3493"/>
                  </a:cubicBezTo>
                  <a:cubicBezTo>
                    <a:pt x="5028" y="2616"/>
                    <a:pt x="4348" y="1824"/>
                    <a:pt x="3553" y="1183"/>
                  </a:cubicBezTo>
                  <a:cubicBezTo>
                    <a:pt x="2757" y="540"/>
                    <a:pt x="1777" y="26"/>
                    <a:pt x="735" y="1"/>
                  </a:cubicBezTo>
                  <a:cubicBezTo>
                    <a:pt x="720" y="1"/>
                    <a:pt x="706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822289" y="1583365"/>
              <a:ext cx="804855" cy="960868"/>
            </a:xfrm>
            <a:custGeom>
              <a:avLst/>
              <a:gdLst/>
              <a:ahLst/>
              <a:cxnLst/>
              <a:rect l="l" t="t" r="r" b="b"/>
              <a:pathLst>
                <a:path w="8111" h="9683" extrusionOk="0">
                  <a:moveTo>
                    <a:pt x="6294" y="1"/>
                  </a:moveTo>
                  <a:cubicBezTo>
                    <a:pt x="6085" y="1"/>
                    <a:pt x="5875" y="21"/>
                    <a:pt x="5668" y="58"/>
                  </a:cubicBezTo>
                  <a:cubicBezTo>
                    <a:pt x="4725" y="227"/>
                    <a:pt x="3891" y="771"/>
                    <a:pt x="3181" y="1390"/>
                  </a:cubicBezTo>
                  <a:cubicBezTo>
                    <a:pt x="1738" y="2648"/>
                    <a:pt x="539" y="4350"/>
                    <a:pt x="197" y="6263"/>
                  </a:cubicBezTo>
                  <a:cubicBezTo>
                    <a:pt x="1" y="7364"/>
                    <a:pt x="56" y="8573"/>
                    <a:pt x="529" y="9602"/>
                  </a:cubicBezTo>
                  <a:cubicBezTo>
                    <a:pt x="555" y="9659"/>
                    <a:pt x="605" y="9683"/>
                    <a:pt x="658" y="9683"/>
                  </a:cubicBezTo>
                  <a:cubicBezTo>
                    <a:pt x="761" y="9683"/>
                    <a:pt x="872" y="9591"/>
                    <a:pt x="829" y="9475"/>
                  </a:cubicBezTo>
                  <a:cubicBezTo>
                    <a:pt x="813" y="9432"/>
                    <a:pt x="797" y="9387"/>
                    <a:pt x="781" y="9342"/>
                  </a:cubicBezTo>
                  <a:cubicBezTo>
                    <a:pt x="906" y="8954"/>
                    <a:pt x="1056" y="8573"/>
                    <a:pt x="1186" y="8188"/>
                  </a:cubicBezTo>
                  <a:cubicBezTo>
                    <a:pt x="1355" y="7690"/>
                    <a:pt x="1403" y="7125"/>
                    <a:pt x="1700" y="6680"/>
                  </a:cubicBezTo>
                  <a:cubicBezTo>
                    <a:pt x="2319" y="5754"/>
                    <a:pt x="3672" y="5876"/>
                    <a:pt x="4617" y="5597"/>
                  </a:cubicBezTo>
                  <a:cubicBezTo>
                    <a:pt x="5156" y="5438"/>
                    <a:pt x="5588" y="5142"/>
                    <a:pt x="5926" y="4691"/>
                  </a:cubicBezTo>
                  <a:cubicBezTo>
                    <a:pt x="6137" y="4410"/>
                    <a:pt x="6303" y="4100"/>
                    <a:pt x="6463" y="3789"/>
                  </a:cubicBezTo>
                  <a:cubicBezTo>
                    <a:pt x="6730" y="3270"/>
                    <a:pt x="7008" y="2755"/>
                    <a:pt x="7282" y="2240"/>
                  </a:cubicBezTo>
                  <a:cubicBezTo>
                    <a:pt x="7453" y="1917"/>
                    <a:pt x="7619" y="1592"/>
                    <a:pt x="7780" y="1264"/>
                  </a:cubicBezTo>
                  <a:cubicBezTo>
                    <a:pt x="7863" y="1093"/>
                    <a:pt x="7932" y="913"/>
                    <a:pt x="8014" y="741"/>
                  </a:cubicBezTo>
                  <a:cubicBezTo>
                    <a:pt x="8016" y="736"/>
                    <a:pt x="8017" y="731"/>
                    <a:pt x="8016" y="725"/>
                  </a:cubicBezTo>
                  <a:lnTo>
                    <a:pt x="8016" y="725"/>
                  </a:lnTo>
                  <a:lnTo>
                    <a:pt x="8046" y="740"/>
                  </a:lnTo>
                  <a:cubicBezTo>
                    <a:pt x="8052" y="743"/>
                    <a:pt x="8058" y="745"/>
                    <a:pt x="8063" y="745"/>
                  </a:cubicBezTo>
                  <a:cubicBezTo>
                    <a:pt x="8090" y="745"/>
                    <a:pt x="8110" y="710"/>
                    <a:pt x="8088" y="687"/>
                  </a:cubicBezTo>
                  <a:cubicBezTo>
                    <a:pt x="7819" y="351"/>
                    <a:pt x="7398" y="168"/>
                    <a:pt x="6987" y="76"/>
                  </a:cubicBezTo>
                  <a:cubicBezTo>
                    <a:pt x="6757" y="25"/>
                    <a:pt x="6526" y="1"/>
                    <a:pt x="6294" y="1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998025" y="1896542"/>
              <a:ext cx="505180" cy="316056"/>
            </a:xfrm>
            <a:custGeom>
              <a:avLst/>
              <a:gdLst/>
              <a:ahLst/>
              <a:cxnLst/>
              <a:rect l="l" t="t" r="r" b="b"/>
              <a:pathLst>
                <a:path w="5091" h="3185" extrusionOk="0">
                  <a:moveTo>
                    <a:pt x="5053" y="1"/>
                  </a:moveTo>
                  <a:cubicBezTo>
                    <a:pt x="5042" y="1"/>
                    <a:pt x="5032" y="5"/>
                    <a:pt x="5026" y="15"/>
                  </a:cubicBezTo>
                  <a:lnTo>
                    <a:pt x="5026" y="14"/>
                  </a:lnTo>
                  <a:cubicBezTo>
                    <a:pt x="4844" y="292"/>
                    <a:pt x="4739" y="641"/>
                    <a:pt x="4609" y="944"/>
                  </a:cubicBezTo>
                  <a:cubicBezTo>
                    <a:pt x="4474" y="1260"/>
                    <a:pt x="4348" y="1593"/>
                    <a:pt x="4168" y="1886"/>
                  </a:cubicBezTo>
                  <a:cubicBezTo>
                    <a:pt x="3921" y="2287"/>
                    <a:pt x="3433" y="2477"/>
                    <a:pt x="2999" y="2595"/>
                  </a:cubicBezTo>
                  <a:cubicBezTo>
                    <a:pt x="2568" y="2710"/>
                    <a:pt x="2127" y="2764"/>
                    <a:pt x="1683" y="2764"/>
                  </a:cubicBezTo>
                  <a:cubicBezTo>
                    <a:pt x="1566" y="2764"/>
                    <a:pt x="1450" y="2760"/>
                    <a:pt x="1333" y="2753"/>
                  </a:cubicBezTo>
                  <a:cubicBezTo>
                    <a:pt x="1197" y="2744"/>
                    <a:pt x="1032" y="2729"/>
                    <a:pt x="864" y="2729"/>
                  </a:cubicBezTo>
                  <a:cubicBezTo>
                    <a:pt x="535" y="2729"/>
                    <a:pt x="193" y="2787"/>
                    <a:pt x="33" y="3061"/>
                  </a:cubicBezTo>
                  <a:cubicBezTo>
                    <a:pt x="0" y="3116"/>
                    <a:pt x="47" y="3184"/>
                    <a:pt x="103" y="3184"/>
                  </a:cubicBezTo>
                  <a:cubicBezTo>
                    <a:pt x="116" y="3184"/>
                    <a:pt x="130" y="3181"/>
                    <a:pt x="143" y="3172"/>
                  </a:cubicBezTo>
                  <a:cubicBezTo>
                    <a:pt x="346" y="3040"/>
                    <a:pt x="522" y="2952"/>
                    <a:pt x="769" y="2937"/>
                  </a:cubicBezTo>
                  <a:cubicBezTo>
                    <a:pt x="820" y="2934"/>
                    <a:pt x="871" y="2932"/>
                    <a:pt x="923" y="2932"/>
                  </a:cubicBezTo>
                  <a:cubicBezTo>
                    <a:pt x="1101" y="2932"/>
                    <a:pt x="1279" y="2949"/>
                    <a:pt x="1457" y="2956"/>
                  </a:cubicBezTo>
                  <a:cubicBezTo>
                    <a:pt x="1529" y="2959"/>
                    <a:pt x="1602" y="2961"/>
                    <a:pt x="1674" y="2961"/>
                  </a:cubicBezTo>
                  <a:cubicBezTo>
                    <a:pt x="2165" y="2961"/>
                    <a:pt x="2654" y="2891"/>
                    <a:pt x="3127" y="2753"/>
                  </a:cubicBezTo>
                  <a:cubicBezTo>
                    <a:pt x="3536" y="2632"/>
                    <a:pt x="3963" y="2444"/>
                    <a:pt x="4206" y="2075"/>
                  </a:cubicBezTo>
                  <a:cubicBezTo>
                    <a:pt x="4393" y="1793"/>
                    <a:pt x="4512" y="1461"/>
                    <a:pt x="4639" y="1148"/>
                  </a:cubicBezTo>
                  <a:cubicBezTo>
                    <a:pt x="4787" y="782"/>
                    <a:pt x="4957" y="414"/>
                    <a:pt x="5083" y="40"/>
                  </a:cubicBezTo>
                  <a:cubicBezTo>
                    <a:pt x="5091" y="17"/>
                    <a:pt x="5072" y="1"/>
                    <a:pt x="5053" y="1"/>
                  </a:cubicBezTo>
                  <a:close/>
                </a:path>
              </a:pathLst>
            </a:custGeom>
            <a:solidFill>
              <a:srgbClr val="F1F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909413" y="1920656"/>
              <a:ext cx="521851" cy="471950"/>
            </a:xfrm>
            <a:custGeom>
              <a:avLst/>
              <a:gdLst/>
              <a:ahLst/>
              <a:cxnLst/>
              <a:rect l="l" t="t" r="r" b="b"/>
              <a:pathLst>
                <a:path w="5259" h="4756" extrusionOk="0">
                  <a:moveTo>
                    <a:pt x="5226" y="0"/>
                  </a:moveTo>
                  <a:cubicBezTo>
                    <a:pt x="5224" y="0"/>
                    <a:pt x="5222" y="1"/>
                    <a:pt x="5220" y="1"/>
                  </a:cubicBezTo>
                  <a:cubicBezTo>
                    <a:pt x="5102" y="37"/>
                    <a:pt x="5000" y="127"/>
                    <a:pt x="4903" y="200"/>
                  </a:cubicBezTo>
                  <a:cubicBezTo>
                    <a:pt x="4789" y="283"/>
                    <a:pt x="4679" y="373"/>
                    <a:pt x="4569" y="462"/>
                  </a:cubicBezTo>
                  <a:cubicBezTo>
                    <a:pt x="4348" y="640"/>
                    <a:pt x="4132" y="824"/>
                    <a:pt x="3915" y="1008"/>
                  </a:cubicBezTo>
                  <a:cubicBezTo>
                    <a:pt x="3710" y="1181"/>
                    <a:pt x="3499" y="1356"/>
                    <a:pt x="3258" y="1477"/>
                  </a:cubicBezTo>
                  <a:cubicBezTo>
                    <a:pt x="3040" y="1586"/>
                    <a:pt x="2801" y="1650"/>
                    <a:pt x="2563" y="1701"/>
                  </a:cubicBezTo>
                  <a:cubicBezTo>
                    <a:pt x="2100" y="1800"/>
                    <a:pt x="1612" y="1844"/>
                    <a:pt x="1190" y="2074"/>
                  </a:cubicBezTo>
                  <a:cubicBezTo>
                    <a:pt x="804" y="2283"/>
                    <a:pt x="515" y="2642"/>
                    <a:pt x="336" y="3037"/>
                  </a:cubicBezTo>
                  <a:cubicBezTo>
                    <a:pt x="91" y="3578"/>
                    <a:pt x="44" y="4165"/>
                    <a:pt x="0" y="4750"/>
                  </a:cubicBezTo>
                  <a:cubicBezTo>
                    <a:pt x="0" y="4754"/>
                    <a:pt x="3" y="4756"/>
                    <a:pt x="6" y="4756"/>
                  </a:cubicBezTo>
                  <a:cubicBezTo>
                    <a:pt x="9" y="4756"/>
                    <a:pt x="10" y="4755"/>
                    <a:pt x="11" y="4752"/>
                  </a:cubicBezTo>
                  <a:cubicBezTo>
                    <a:pt x="158" y="3813"/>
                    <a:pt x="352" y="2636"/>
                    <a:pt x="1294" y="2161"/>
                  </a:cubicBezTo>
                  <a:cubicBezTo>
                    <a:pt x="1713" y="1949"/>
                    <a:pt x="2193" y="1911"/>
                    <a:pt x="2647" y="1827"/>
                  </a:cubicBezTo>
                  <a:cubicBezTo>
                    <a:pt x="3117" y="1740"/>
                    <a:pt x="3522" y="1576"/>
                    <a:pt x="3896" y="1275"/>
                  </a:cubicBezTo>
                  <a:cubicBezTo>
                    <a:pt x="4133" y="1086"/>
                    <a:pt x="4365" y="888"/>
                    <a:pt x="4592" y="686"/>
                  </a:cubicBezTo>
                  <a:cubicBezTo>
                    <a:pt x="4707" y="586"/>
                    <a:pt x="4823" y="485"/>
                    <a:pt x="4934" y="381"/>
                  </a:cubicBezTo>
                  <a:cubicBezTo>
                    <a:pt x="5041" y="280"/>
                    <a:pt x="5182" y="171"/>
                    <a:pt x="5248" y="37"/>
                  </a:cubicBezTo>
                  <a:cubicBezTo>
                    <a:pt x="5258" y="21"/>
                    <a:pt x="5244" y="0"/>
                    <a:pt x="5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843227" y="1811500"/>
              <a:ext cx="625546" cy="632508"/>
            </a:xfrm>
            <a:custGeom>
              <a:avLst/>
              <a:gdLst/>
              <a:ahLst/>
              <a:cxnLst/>
              <a:rect l="l" t="t" r="r" b="b"/>
              <a:pathLst>
                <a:path w="6304" h="6374" extrusionOk="0">
                  <a:moveTo>
                    <a:pt x="6238" y="1"/>
                  </a:moveTo>
                  <a:cubicBezTo>
                    <a:pt x="6236" y="1"/>
                    <a:pt x="6234" y="1"/>
                    <a:pt x="6232" y="1"/>
                  </a:cubicBezTo>
                  <a:cubicBezTo>
                    <a:pt x="5602" y="79"/>
                    <a:pt x="5026" y="410"/>
                    <a:pt x="4587" y="860"/>
                  </a:cubicBezTo>
                  <a:cubicBezTo>
                    <a:pt x="4148" y="1312"/>
                    <a:pt x="3772" y="1875"/>
                    <a:pt x="3103" y="1977"/>
                  </a:cubicBezTo>
                  <a:cubicBezTo>
                    <a:pt x="2756" y="2030"/>
                    <a:pt x="2400" y="1992"/>
                    <a:pt x="2059" y="2081"/>
                  </a:cubicBezTo>
                  <a:cubicBezTo>
                    <a:pt x="1784" y="2152"/>
                    <a:pt x="1536" y="2299"/>
                    <a:pt x="1324" y="2485"/>
                  </a:cubicBezTo>
                  <a:cubicBezTo>
                    <a:pt x="846" y="2903"/>
                    <a:pt x="519" y="3515"/>
                    <a:pt x="324" y="4113"/>
                  </a:cubicBezTo>
                  <a:cubicBezTo>
                    <a:pt x="92" y="4826"/>
                    <a:pt x="0" y="5635"/>
                    <a:pt x="171" y="6371"/>
                  </a:cubicBezTo>
                  <a:cubicBezTo>
                    <a:pt x="171" y="6373"/>
                    <a:pt x="172" y="6374"/>
                    <a:pt x="174" y="6374"/>
                  </a:cubicBezTo>
                  <a:cubicBezTo>
                    <a:pt x="175" y="6374"/>
                    <a:pt x="177" y="6373"/>
                    <a:pt x="177" y="6370"/>
                  </a:cubicBezTo>
                  <a:cubicBezTo>
                    <a:pt x="135" y="5687"/>
                    <a:pt x="162" y="5017"/>
                    <a:pt x="361" y="4357"/>
                  </a:cubicBezTo>
                  <a:cubicBezTo>
                    <a:pt x="549" y="3743"/>
                    <a:pt x="845" y="3115"/>
                    <a:pt x="1311" y="2661"/>
                  </a:cubicBezTo>
                  <a:cubicBezTo>
                    <a:pt x="1530" y="2447"/>
                    <a:pt x="1792" y="2275"/>
                    <a:pt x="2091" y="2198"/>
                  </a:cubicBezTo>
                  <a:cubicBezTo>
                    <a:pt x="2416" y="2113"/>
                    <a:pt x="2755" y="2147"/>
                    <a:pt x="3085" y="2104"/>
                  </a:cubicBezTo>
                  <a:cubicBezTo>
                    <a:pt x="3682" y="2026"/>
                    <a:pt x="4070" y="1618"/>
                    <a:pt x="4455" y="1193"/>
                  </a:cubicBezTo>
                  <a:cubicBezTo>
                    <a:pt x="4687" y="936"/>
                    <a:pt x="4925" y="693"/>
                    <a:pt x="5220" y="508"/>
                  </a:cubicBezTo>
                  <a:cubicBezTo>
                    <a:pt x="5537" y="310"/>
                    <a:pt x="5884" y="190"/>
                    <a:pt x="6247" y="109"/>
                  </a:cubicBezTo>
                  <a:cubicBezTo>
                    <a:pt x="6303" y="96"/>
                    <a:pt x="6294" y="1"/>
                    <a:pt x="6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909810" y="1784608"/>
              <a:ext cx="557077" cy="238952"/>
            </a:xfrm>
            <a:custGeom>
              <a:avLst/>
              <a:gdLst/>
              <a:ahLst/>
              <a:cxnLst/>
              <a:rect l="l" t="t" r="r" b="b"/>
              <a:pathLst>
                <a:path w="5614" h="2408" extrusionOk="0">
                  <a:moveTo>
                    <a:pt x="5131" y="1"/>
                  </a:moveTo>
                  <a:cubicBezTo>
                    <a:pt x="4455" y="1"/>
                    <a:pt x="3844" y="483"/>
                    <a:pt x="3266" y="801"/>
                  </a:cubicBezTo>
                  <a:cubicBezTo>
                    <a:pt x="3078" y="905"/>
                    <a:pt x="2883" y="996"/>
                    <a:pt x="2675" y="1052"/>
                  </a:cubicBezTo>
                  <a:cubicBezTo>
                    <a:pt x="2444" y="1115"/>
                    <a:pt x="2206" y="1125"/>
                    <a:pt x="1969" y="1135"/>
                  </a:cubicBezTo>
                  <a:cubicBezTo>
                    <a:pt x="1558" y="1152"/>
                    <a:pt x="1167" y="1198"/>
                    <a:pt x="822" y="1440"/>
                  </a:cubicBezTo>
                  <a:cubicBezTo>
                    <a:pt x="479" y="1681"/>
                    <a:pt x="205" y="2036"/>
                    <a:pt x="3" y="2399"/>
                  </a:cubicBezTo>
                  <a:cubicBezTo>
                    <a:pt x="0" y="2403"/>
                    <a:pt x="4" y="2408"/>
                    <a:pt x="7" y="2408"/>
                  </a:cubicBezTo>
                  <a:cubicBezTo>
                    <a:pt x="9" y="2408"/>
                    <a:pt x="10" y="2407"/>
                    <a:pt x="11" y="2406"/>
                  </a:cubicBezTo>
                  <a:cubicBezTo>
                    <a:pt x="329" y="2049"/>
                    <a:pt x="598" y="1634"/>
                    <a:pt x="1035" y="1407"/>
                  </a:cubicBezTo>
                  <a:cubicBezTo>
                    <a:pt x="1531" y="1150"/>
                    <a:pt x="2104" y="1284"/>
                    <a:pt x="2631" y="1167"/>
                  </a:cubicBezTo>
                  <a:cubicBezTo>
                    <a:pt x="3492" y="973"/>
                    <a:pt x="4238" y="99"/>
                    <a:pt x="5136" y="99"/>
                  </a:cubicBezTo>
                  <a:cubicBezTo>
                    <a:pt x="5266" y="99"/>
                    <a:pt x="5399" y="117"/>
                    <a:pt x="5536" y="159"/>
                  </a:cubicBezTo>
                  <a:cubicBezTo>
                    <a:pt x="5541" y="160"/>
                    <a:pt x="5546" y="161"/>
                    <a:pt x="5551" y="161"/>
                  </a:cubicBezTo>
                  <a:cubicBezTo>
                    <a:pt x="5598" y="161"/>
                    <a:pt x="5613" y="85"/>
                    <a:pt x="5562" y="69"/>
                  </a:cubicBezTo>
                  <a:cubicBezTo>
                    <a:pt x="5415" y="21"/>
                    <a:pt x="5272" y="1"/>
                    <a:pt x="5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084256" y="1704428"/>
              <a:ext cx="426292" cy="95462"/>
            </a:xfrm>
            <a:custGeom>
              <a:avLst/>
              <a:gdLst/>
              <a:ahLst/>
              <a:cxnLst/>
              <a:rect l="l" t="t" r="r" b="b"/>
              <a:pathLst>
                <a:path w="4296" h="962" extrusionOk="0">
                  <a:moveTo>
                    <a:pt x="3084" y="1"/>
                  </a:moveTo>
                  <a:cubicBezTo>
                    <a:pt x="2747" y="1"/>
                    <a:pt x="2409" y="52"/>
                    <a:pt x="2095" y="148"/>
                  </a:cubicBezTo>
                  <a:cubicBezTo>
                    <a:pt x="1381" y="365"/>
                    <a:pt x="775" y="916"/>
                    <a:pt x="8" y="950"/>
                  </a:cubicBezTo>
                  <a:cubicBezTo>
                    <a:pt x="0" y="950"/>
                    <a:pt x="0" y="960"/>
                    <a:pt x="8" y="960"/>
                  </a:cubicBezTo>
                  <a:cubicBezTo>
                    <a:pt x="25" y="961"/>
                    <a:pt x="43" y="961"/>
                    <a:pt x="61" y="961"/>
                  </a:cubicBezTo>
                  <a:cubicBezTo>
                    <a:pt x="749" y="961"/>
                    <a:pt x="1318" y="506"/>
                    <a:pt x="1951" y="295"/>
                  </a:cubicBezTo>
                  <a:cubicBezTo>
                    <a:pt x="2273" y="188"/>
                    <a:pt x="2595" y="140"/>
                    <a:pt x="2916" y="140"/>
                  </a:cubicBezTo>
                  <a:cubicBezTo>
                    <a:pt x="3345" y="140"/>
                    <a:pt x="3772" y="226"/>
                    <a:pt x="4193" y="371"/>
                  </a:cubicBezTo>
                  <a:cubicBezTo>
                    <a:pt x="4199" y="373"/>
                    <a:pt x="4206" y="374"/>
                    <a:pt x="4212" y="374"/>
                  </a:cubicBezTo>
                  <a:cubicBezTo>
                    <a:pt x="4239" y="374"/>
                    <a:pt x="4265" y="360"/>
                    <a:pt x="4278" y="336"/>
                  </a:cubicBezTo>
                  <a:cubicBezTo>
                    <a:pt x="4282" y="331"/>
                    <a:pt x="4285" y="324"/>
                    <a:pt x="4286" y="318"/>
                  </a:cubicBezTo>
                  <a:cubicBezTo>
                    <a:pt x="4296" y="290"/>
                    <a:pt x="4281" y="245"/>
                    <a:pt x="4252" y="232"/>
                  </a:cubicBezTo>
                  <a:cubicBezTo>
                    <a:pt x="3890" y="74"/>
                    <a:pt x="3487" y="1"/>
                    <a:pt x="3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254733" y="1645385"/>
              <a:ext cx="240633" cy="57158"/>
            </a:xfrm>
            <a:custGeom>
              <a:avLst/>
              <a:gdLst/>
              <a:ahLst/>
              <a:cxnLst/>
              <a:rect l="l" t="t" r="r" b="b"/>
              <a:pathLst>
                <a:path w="2425" h="576" extrusionOk="0">
                  <a:moveTo>
                    <a:pt x="834" y="0"/>
                  </a:moveTo>
                  <a:cubicBezTo>
                    <a:pt x="560" y="0"/>
                    <a:pt x="284" y="25"/>
                    <a:pt x="18" y="53"/>
                  </a:cubicBezTo>
                  <a:cubicBezTo>
                    <a:pt x="1" y="54"/>
                    <a:pt x="0" y="80"/>
                    <a:pt x="17" y="80"/>
                  </a:cubicBezTo>
                  <a:cubicBezTo>
                    <a:pt x="17" y="80"/>
                    <a:pt x="18" y="80"/>
                    <a:pt x="18" y="80"/>
                  </a:cubicBezTo>
                  <a:cubicBezTo>
                    <a:pt x="215" y="71"/>
                    <a:pt x="419" y="62"/>
                    <a:pt x="625" y="62"/>
                  </a:cubicBezTo>
                  <a:cubicBezTo>
                    <a:pt x="1233" y="62"/>
                    <a:pt x="1851" y="143"/>
                    <a:pt x="2317" y="563"/>
                  </a:cubicBezTo>
                  <a:cubicBezTo>
                    <a:pt x="2327" y="572"/>
                    <a:pt x="2338" y="576"/>
                    <a:pt x="2349" y="576"/>
                  </a:cubicBezTo>
                  <a:cubicBezTo>
                    <a:pt x="2389" y="576"/>
                    <a:pt x="2424" y="526"/>
                    <a:pt x="2387" y="493"/>
                  </a:cubicBezTo>
                  <a:cubicBezTo>
                    <a:pt x="1947" y="104"/>
                    <a:pt x="1395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399212" y="1589815"/>
              <a:ext cx="156287" cy="79783"/>
            </a:xfrm>
            <a:custGeom>
              <a:avLst/>
              <a:gdLst/>
              <a:ahLst/>
              <a:cxnLst/>
              <a:rect l="l" t="t" r="r" b="b"/>
              <a:pathLst>
                <a:path w="1575" h="804" extrusionOk="0">
                  <a:moveTo>
                    <a:pt x="21" y="1"/>
                  </a:moveTo>
                  <a:cubicBezTo>
                    <a:pt x="7" y="1"/>
                    <a:pt x="0" y="23"/>
                    <a:pt x="14" y="28"/>
                  </a:cubicBezTo>
                  <a:cubicBezTo>
                    <a:pt x="138" y="81"/>
                    <a:pt x="267" y="116"/>
                    <a:pt x="396" y="162"/>
                  </a:cubicBezTo>
                  <a:cubicBezTo>
                    <a:pt x="534" y="213"/>
                    <a:pt x="668" y="272"/>
                    <a:pt x="800" y="339"/>
                  </a:cubicBezTo>
                  <a:cubicBezTo>
                    <a:pt x="923" y="402"/>
                    <a:pt x="1041" y="471"/>
                    <a:pt x="1157" y="546"/>
                  </a:cubicBezTo>
                  <a:cubicBezTo>
                    <a:pt x="1219" y="585"/>
                    <a:pt x="1279" y="626"/>
                    <a:pt x="1337" y="670"/>
                  </a:cubicBezTo>
                  <a:cubicBezTo>
                    <a:pt x="1395" y="712"/>
                    <a:pt x="1450" y="767"/>
                    <a:pt x="1514" y="799"/>
                  </a:cubicBezTo>
                  <a:cubicBezTo>
                    <a:pt x="1520" y="803"/>
                    <a:pt x="1526" y="804"/>
                    <a:pt x="1531" y="804"/>
                  </a:cubicBezTo>
                  <a:cubicBezTo>
                    <a:pt x="1558" y="804"/>
                    <a:pt x="1575" y="770"/>
                    <a:pt x="1554" y="746"/>
                  </a:cubicBezTo>
                  <a:cubicBezTo>
                    <a:pt x="1514" y="694"/>
                    <a:pt x="1452" y="656"/>
                    <a:pt x="1398" y="616"/>
                  </a:cubicBezTo>
                  <a:cubicBezTo>
                    <a:pt x="1340" y="574"/>
                    <a:pt x="1280" y="531"/>
                    <a:pt x="1219" y="491"/>
                  </a:cubicBezTo>
                  <a:cubicBezTo>
                    <a:pt x="1093" y="409"/>
                    <a:pt x="961" y="335"/>
                    <a:pt x="826" y="269"/>
                  </a:cubicBezTo>
                  <a:cubicBezTo>
                    <a:pt x="579" y="149"/>
                    <a:pt x="298" y="2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16"/>
            <p:cNvGrpSpPr/>
            <p:nvPr/>
          </p:nvGrpSpPr>
          <p:grpSpPr>
            <a:xfrm>
              <a:off x="4297700" y="4908546"/>
              <a:ext cx="91292" cy="215930"/>
              <a:chOff x="3038475" y="2010425"/>
              <a:chExt cx="23000" cy="54400"/>
            </a:xfrm>
          </p:grpSpPr>
          <p:sp>
            <p:nvSpPr>
              <p:cNvPr id="305" name="Google Shape;305;p16"/>
              <p:cNvSpPr/>
              <p:nvPr/>
            </p:nvSpPr>
            <p:spPr>
              <a:xfrm>
                <a:off x="3038475" y="2010425"/>
                <a:ext cx="230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57" extrusionOk="0">
                    <a:moveTo>
                      <a:pt x="443" y="169"/>
                    </a:moveTo>
                    <a:cubicBezTo>
                      <a:pt x="503" y="303"/>
                      <a:pt x="604" y="418"/>
                      <a:pt x="657" y="558"/>
                    </a:cubicBezTo>
                    <a:cubicBezTo>
                      <a:pt x="669" y="594"/>
                      <a:pt x="683" y="631"/>
                      <a:pt x="696" y="667"/>
                    </a:cubicBezTo>
                    <a:cubicBezTo>
                      <a:pt x="706" y="692"/>
                      <a:pt x="716" y="715"/>
                      <a:pt x="728" y="739"/>
                    </a:cubicBezTo>
                    <a:cubicBezTo>
                      <a:pt x="666" y="816"/>
                      <a:pt x="617" y="901"/>
                      <a:pt x="567" y="988"/>
                    </a:cubicBezTo>
                    <a:cubicBezTo>
                      <a:pt x="520" y="1072"/>
                      <a:pt x="466" y="1154"/>
                      <a:pt x="393" y="1216"/>
                    </a:cubicBezTo>
                    <a:cubicBezTo>
                      <a:pt x="317" y="1045"/>
                      <a:pt x="200" y="898"/>
                      <a:pt x="100" y="742"/>
                    </a:cubicBezTo>
                    <a:cubicBezTo>
                      <a:pt x="96" y="736"/>
                      <a:pt x="92" y="732"/>
                      <a:pt x="87" y="729"/>
                    </a:cubicBezTo>
                    <a:cubicBezTo>
                      <a:pt x="96" y="723"/>
                      <a:pt x="104" y="713"/>
                      <a:pt x="107" y="702"/>
                    </a:cubicBezTo>
                    <a:cubicBezTo>
                      <a:pt x="146" y="586"/>
                      <a:pt x="201" y="476"/>
                      <a:pt x="274" y="377"/>
                    </a:cubicBezTo>
                    <a:cubicBezTo>
                      <a:pt x="310" y="327"/>
                      <a:pt x="351" y="279"/>
                      <a:pt x="390" y="231"/>
                    </a:cubicBezTo>
                    <a:cubicBezTo>
                      <a:pt x="409" y="210"/>
                      <a:pt x="426" y="189"/>
                      <a:pt x="443" y="169"/>
                    </a:cubicBezTo>
                    <a:close/>
                    <a:moveTo>
                      <a:pt x="454" y="1"/>
                    </a:moveTo>
                    <a:cubicBezTo>
                      <a:pt x="441" y="1"/>
                      <a:pt x="429" y="5"/>
                      <a:pt x="419" y="15"/>
                    </a:cubicBezTo>
                    <a:cubicBezTo>
                      <a:pt x="396" y="37"/>
                      <a:pt x="368" y="51"/>
                      <a:pt x="347" y="77"/>
                    </a:cubicBezTo>
                    <a:cubicBezTo>
                      <a:pt x="324" y="102"/>
                      <a:pt x="306" y="126"/>
                      <a:pt x="286" y="151"/>
                    </a:cubicBezTo>
                    <a:cubicBezTo>
                      <a:pt x="240" y="206"/>
                      <a:pt x="195" y="263"/>
                      <a:pt x="154" y="322"/>
                    </a:cubicBezTo>
                    <a:cubicBezTo>
                      <a:pt x="80" y="426"/>
                      <a:pt x="0" y="556"/>
                      <a:pt x="9" y="688"/>
                    </a:cubicBezTo>
                    <a:cubicBezTo>
                      <a:pt x="10" y="705"/>
                      <a:pt x="19" y="720"/>
                      <a:pt x="33" y="729"/>
                    </a:cubicBezTo>
                    <a:cubicBezTo>
                      <a:pt x="12" y="742"/>
                      <a:pt x="6" y="768"/>
                      <a:pt x="19" y="789"/>
                    </a:cubicBezTo>
                    <a:cubicBezTo>
                      <a:pt x="123" y="961"/>
                      <a:pt x="257" y="1122"/>
                      <a:pt x="318" y="1317"/>
                    </a:cubicBezTo>
                    <a:cubicBezTo>
                      <a:pt x="325" y="1342"/>
                      <a:pt x="347" y="1357"/>
                      <a:pt x="372" y="1357"/>
                    </a:cubicBezTo>
                    <a:cubicBezTo>
                      <a:pt x="381" y="1357"/>
                      <a:pt x="390" y="1355"/>
                      <a:pt x="399" y="1350"/>
                    </a:cubicBezTo>
                    <a:cubicBezTo>
                      <a:pt x="628" y="1217"/>
                      <a:pt x="693" y="949"/>
                      <a:pt x="873" y="773"/>
                    </a:cubicBezTo>
                    <a:cubicBezTo>
                      <a:pt x="919" y="728"/>
                      <a:pt x="874" y="663"/>
                      <a:pt x="825" y="663"/>
                    </a:cubicBezTo>
                    <a:cubicBezTo>
                      <a:pt x="824" y="663"/>
                      <a:pt x="824" y="663"/>
                      <a:pt x="823" y="663"/>
                    </a:cubicBezTo>
                    <a:cubicBezTo>
                      <a:pt x="817" y="651"/>
                      <a:pt x="812" y="639"/>
                      <a:pt x="807" y="627"/>
                    </a:cubicBezTo>
                    <a:cubicBezTo>
                      <a:pt x="782" y="565"/>
                      <a:pt x="759" y="501"/>
                      <a:pt x="729" y="441"/>
                    </a:cubicBezTo>
                    <a:cubicBezTo>
                      <a:pt x="658" y="301"/>
                      <a:pt x="542" y="192"/>
                      <a:pt x="502" y="36"/>
                    </a:cubicBezTo>
                    <a:cubicBezTo>
                      <a:pt x="495" y="14"/>
                      <a:pt x="474" y="1"/>
                      <a:pt x="454" y="1"/>
                    </a:cubicBezTo>
                    <a:close/>
                  </a:path>
                </a:pathLst>
              </a:custGeom>
              <a:solidFill>
                <a:srgbClr val="FFA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3038475" y="2030900"/>
                <a:ext cx="230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57" extrusionOk="0">
                    <a:moveTo>
                      <a:pt x="443" y="169"/>
                    </a:moveTo>
                    <a:cubicBezTo>
                      <a:pt x="503" y="303"/>
                      <a:pt x="604" y="418"/>
                      <a:pt x="657" y="558"/>
                    </a:cubicBezTo>
                    <a:cubicBezTo>
                      <a:pt x="669" y="594"/>
                      <a:pt x="683" y="630"/>
                      <a:pt x="696" y="667"/>
                    </a:cubicBezTo>
                    <a:cubicBezTo>
                      <a:pt x="706" y="691"/>
                      <a:pt x="716" y="715"/>
                      <a:pt x="728" y="738"/>
                    </a:cubicBezTo>
                    <a:cubicBezTo>
                      <a:pt x="666" y="815"/>
                      <a:pt x="617" y="902"/>
                      <a:pt x="567" y="988"/>
                    </a:cubicBezTo>
                    <a:cubicBezTo>
                      <a:pt x="520" y="1072"/>
                      <a:pt x="466" y="1154"/>
                      <a:pt x="393" y="1216"/>
                    </a:cubicBezTo>
                    <a:cubicBezTo>
                      <a:pt x="317" y="1046"/>
                      <a:pt x="200" y="899"/>
                      <a:pt x="100" y="743"/>
                    </a:cubicBezTo>
                    <a:cubicBezTo>
                      <a:pt x="96" y="737"/>
                      <a:pt x="92" y="732"/>
                      <a:pt x="87" y="729"/>
                    </a:cubicBezTo>
                    <a:cubicBezTo>
                      <a:pt x="96" y="722"/>
                      <a:pt x="104" y="713"/>
                      <a:pt x="107" y="702"/>
                    </a:cubicBezTo>
                    <a:cubicBezTo>
                      <a:pt x="146" y="586"/>
                      <a:pt x="201" y="477"/>
                      <a:pt x="274" y="377"/>
                    </a:cubicBezTo>
                    <a:cubicBezTo>
                      <a:pt x="310" y="327"/>
                      <a:pt x="351" y="279"/>
                      <a:pt x="390" y="231"/>
                    </a:cubicBezTo>
                    <a:cubicBezTo>
                      <a:pt x="409" y="210"/>
                      <a:pt x="426" y="190"/>
                      <a:pt x="443" y="169"/>
                    </a:cubicBezTo>
                    <a:close/>
                    <a:moveTo>
                      <a:pt x="453" y="1"/>
                    </a:moveTo>
                    <a:cubicBezTo>
                      <a:pt x="441" y="1"/>
                      <a:pt x="429" y="5"/>
                      <a:pt x="419" y="15"/>
                    </a:cubicBezTo>
                    <a:cubicBezTo>
                      <a:pt x="396" y="37"/>
                      <a:pt x="368" y="51"/>
                      <a:pt x="347" y="77"/>
                    </a:cubicBezTo>
                    <a:cubicBezTo>
                      <a:pt x="324" y="102"/>
                      <a:pt x="306" y="126"/>
                      <a:pt x="286" y="150"/>
                    </a:cubicBezTo>
                    <a:cubicBezTo>
                      <a:pt x="240" y="206"/>
                      <a:pt x="195" y="263"/>
                      <a:pt x="154" y="322"/>
                    </a:cubicBezTo>
                    <a:cubicBezTo>
                      <a:pt x="80" y="426"/>
                      <a:pt x="0" y="556"/>
                      <a:pt x="9" y="689"/>
                    </a:cubicBezTo>
                    <a:cubicBezTo>
                      <a:pt x="10" y="705"/>
                      <a:pt x="19" y="720"/>
                      <a:pt x="33" y="729"/>
                    </a:cubicBezTo>
                    <a:cubicBezTo>
                      <a:pt x="12" y="742"/>
                      <a:pt x="6" y="768"/>
                      <a:pt x="19" y="789"/>
                    </a:cubicBezTo>
                    <a:cubicBezTo>
                      <a:pt x="123" y="961"/>
                      <a:pt x="257" y="1123"/>
                      <a:pt x="318" y="1317"/>
                    </a:cubicBezTo>
                    <a:cubicBezTo>
                      <a:pt x="325" y="1342"/>
                      <a:pt x="347" y="1357"/>
                      <a:pt x="372" y="1357"/>
                    </a:cubicBezTo>
                    <a:cubicBezTo>
                      <a:pt x="381" y="1357"/>
                      <a:pt x="390" y="1355"/>
                      <a:pt x="399" y="1350"/>
                    </a:cubicBezTo>
                    <a:cubicBezTo>
                      <a:pt x="628" y="1218"/>
                      <a:pt x="693" y="949"/>
                      <a:pt x="873" y="774"/>
                    </a:cubicBezTo>
                    <a:cubicBezTo>
                      <a:pt x="920" y="728"/>
                      <a:pt x="874" y="663"/>
                      <a:pt x="823" y="663"/>
                    </a:cubicBezTo>
                    <a:cubicBezTo>
                      <a:pt x="817" y="651"/>
                      <a:pt x="812" y="639"/>
                      <a:pt x="807" y="627"/>
                    </a:cubicBezTo>
                    <a:cubicBezTo>
                      <a:pt x="782" y="565"/>
                      <a:pt x="759" y="501"/>
                      <a:pt x="729" y="441"/>
                    </a:cubicBezTo>
                    <a:cubicBezTo>
                      <a:pt x="658" y="301"/>
                      <a:pt x="542" y="192"/>
                      <a:pt x="502" y="37"/>
                    </a:cubicBezTo>
                    <a:cubicBezTo>
                      <a:pt x="495" y="14"/>
                      <a:pt x="474" y="1"/>
                      <a:pt x="453" y="1"/>
                    </a:cubicBezTo>
                    <a:close/>
                  </a:path>
                </a:pathLst>
              </a:custGeom>
              <a:solidFill>
                <a:srgbClr val="FFA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6"/>
          <p:cNvGrpSpPr/>
          <p:nvPr/>
        </p:nvGrpSpPr>
        <p:grpSpPr>
          <a:xfrm>
            <a:off x="2590234" y="3156376"/>
            <a:ext cx="681033" cy="1067112"/>
            <a:chOff x="2343625" y="1382050"/>
            <a:chExt cx="223275" cy="349850"/>
          </a:xfrm>
        </p:grpSpPr>
        <p:sp>
          <p:nvSpPr>
            <p:cNvPr id="308" name="Google Shape;308;p16"/>
            <p:cNvSpPr/>
            <p:nvPr/>
          </p:nvSpPr>
          <p:spPr>
            <a:xfrm>
              <a:off x="2343625" y="1651200"/>
              <a:ext cx="107275" cy="80700"/>
            </a:xfrm>
            <a:custGeom>
              <a:avLst/>
              <a:gdLst/>
              <a:ahLst/>
              <a:cxnLst/>
              <a:rect l="l" t="t" r="r" b="b"/>
              <a:pathLst>
                <a:path w="4291" h="3228" extrusionOk="0">
                  <a:moveTo>
                    <a:pt x="886" y="1"/>
                  </a:moveTo>
                  <a:cubicBezTo>
                    <a:pt x="758" y="1"/>
                    <a:pt x="638" y="81"/>
                    <a:pt x="593" y="210"/>
                  </a:cubicBezTo>
                  <a:lnTo>
                    <a:pt x="57" y="1763"/>
                  </a:lnTo>
                  <a:cubicBezTo>
                    <a:pt x="1" y="1926"/>
                    <a:pt x="128" y="2038"/>
                    <a:pt x="249" y="2158"/>
                  </a:cubicBezTo>
                  <a:cubicBezTo>
                    <a:pt x="839" y="2744"/>
                    <a:pt x="2153" y="3227"/>
                    <a:pt x="3045" y="3227"/>
                  </a:cubicBezTo>
                  <a:cubicBezTo>
                    <a:pt x="3136" y="3227"/>
                    <a:pt x="3223" y="3222"/>
                    <a:pt x="3304" y="3212"/>
                  </a:cubicBezTo>
                  <a:cubicBezTo>
                    <a:pt x="3474" y="3191"/>
                    <a:pt x="3642" y="3182"/>
                    <a:pt x="3698" y="3021"/>
                  </a:cubicBezTo>
                  <a:lnTo>
                    <a:pt x="4234" y="1467"/>
                  </a:lnTo>
                  <a:cubicBezTo>
                    <a:pt x="4291" y="1306"/>
                    <a:pt x="4204" y="1128"/>
                    <a:pt x="4043" y="1073"/>
                  </a:cubicBezTo>
                  <a:lnTo>
                    <a:pt x="987" y="18"/>
                  </a:lnTo>
                  <a:cubicBezTo>
                    <a:pt x="954" y="6"/>
                    <a:pt x="920" y="1"/>
                    <a:pt x="886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415100" y="1382050"/>
              <a:ext cx="151800" cy="76025"/>
            </a:xfrm>
            <a:custGeom>
              <a:avLst/>
              <a:gdLst/>
              <a:ahLst/>
              <a:cxnLst/>
              <a:rect l="l" t="t" r="r" b="b"/>
              <a:pathLst>
                <a:path w="6072" h="3041" extrusionOk="0">
                  <a:moveTo>
                    <a:pt x="465" y="1"/>
                  </a:moveTo>
                  <a:cubicBezTo>
                    <a:pt x="404" y="1"/>
                    <a:pt x="346" y="39"/>
                    <a:pt x="325" y="99"/>
                  </a:cubicBezTo>
                  <a:lnTo>
                    <a:pt x="26" y="966"/>
                  </a:lnTo>
                  <a:cubicBezTo>
                    <a:pt x="0" y="1043"/>
                    <a:pt x="40" y="1126"/>
                    <a:pt x="117" y="1152"/>
                  </a:cubicBezTo>
                  <a:lnTo>
                    <a:pt x="5560" y="3033"/>
                  </a:lnTo>
                  <a:cubicBezTo>
                    <a:pt x="5576" y="3038"/>
                    <a:pt x="5591" y="3040"/>
                    <a:pt x="5606" y="3040"/>
                  </a:cubicBezTo>
                  <a:cubicBezTo>
                    <a:pt x="5667" y="3040"/>
                    <a:pt x="5725" y="3003"/>
                    <a:pt x="5746" y="2942"/>
                  </a:cubicBezTo>
                  <a:lnTo>
                    <a:pt x="6046" y="2074"/>
                  </a:lnTo>
                  <a:cubicBezTo>
                    <a:pt x="6071" y="1998"/>
                    <a:pt x="6031" y="1915"/>
                    <a:pt x="5955" y="1888"/>
                  </a:cubicBezTo>
                  <a:lnTo>
                    <a:pt x="511" y="8"/>
                  </a:lnTo>
                  <a:cubicBezTo>
                    <a:pt x="496" y="3"/>
                    <a:pt x="480" y="1"/>
                    <a:pt x="465" y="1"/>
                  </a:cubicBezTo>
                  <a:close/>
                </a:path>
              </a:pathLst>
            </a:custGeom>
            <a:solidFill>
              <a:srgbClr val="C27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27550" y="1391775"/>
              <a:ext cx="6000" cy="13125"/>
            </a:xfrm>
            <a:custGeom>
              <a:avLst/>
              <a:gdLst/>
              <a:ahLst/>
              <a:cxnLst/>
              <a:rect l="l" t="t" r="r" b="b"/>
              <a:pathLst>
                <a:path w="240" h="525" extrusionOk="0">
                  <a:moveTo>
                    <a:pt x="165" y="0"/>
                  </a:moveTo>
                  <a:cubicBezTo>
                    <a:pt x="141" y="0"/>
                    <a:pt x="118" y="12"/>
                    <a:pt x="105" y="33"/>
                  </a:cubicBezTo>
                  <a:cubicBezTo>
                    <a:pt x="102" y="39"/>
                    <a:pt x="98" y="44"/>
                    <a:pt x="95" y="50"/>
                  </a:cubicBezTo>
                  <a:lnTo>
                    <a:pt x="95" y="50"/>
                  </a:lnTo>
                  <a:cubicBezTo>
                    <a:pt x="74" y="63"/>
                    <a:pt x="58" y="86"/>
                    <a:pt x="52" y="107"/>
                  </a:cubicBezTo>
                  <a:cubicBezTo>
                    <a:pt x="37" y="166"/>
                    <a:pt x="24" y="225"/>
                    <a:pt x="14" y="284"/>
                  </a:cubicBezTo>
                  <a:cubicBezTo>
                    <a:pt x="8" y="320"/>
                    <a:pt x="0" y="355"/>
                    <a:pt x="4" y="390"/>
                  </a:cubicBezTo>
                  <a:cubicBezTo>
                    <a:pt x="6" y="404"/>
                    <a:pt x="7" y="418"/>
                    <a:pt x="9" y="432"/>
                  </a:cubicBezTo>
                  <a:cubicBezTo>
                    <a:pt x="11" y="451"/>
                    <a:pt x="16" y="469"/>
                    <a:pt x="25" y="488"/>
                  </a:cubicBezTo>
                  <a:cubicBezTo>
                    <a:pt x="35" y="511"/>
                    <a:pt x="55" y="524"/>
                    <a:pt x="76" y="524"/>
                  </a:cubicBezTo>
                  <a:cubicBezTo>
                    <a:pt x="92" y="524"/>
                    <a:pt x="108" y="517"/>
                    <a:pt x="120" y="499"/>
                  </a:cubicBezTo>
                  <a:lnTo>
                    <a:pt x="120" y="500"/>
                  </a:lnTo>
                  <a:cubicBezTo>
                    <a:pt x="130" y="486"/>
                    <a:pt x="139" y="472"/>
                    <a:pt x="147" y="455"/>
                  </a:cubicBezTo>
                  <a:cubicBezTo>
                    <a:pt x="152" y="443"/>
                    <a:pt x="157" y="429"/>
                    <a:pt x="162" y="416"/>
                  </a:cubicBezTo>
                  <a:lnTo>
                    <a:pt x="162" y="416"/>
                  </a:lnTo>
                  <a:cubicBezTo>
                    <a:pt x="161" y="418"/>
                    <a:pt x="161" y="419"/>
                    <a:pt x="161" y="419"/>
                  </a:cubicBezTo>
                  <a:cubicBezTo>
                    <a:pt x="161" y="419"/>
                    <a:pt x="170" y="398"/>
                    <a:pt x="171" y="392"/>
                  </a:cubicBezTo>
                  <a:cubicBezTo>
                    <a:pt x="174" y="384"/>
                    <a:pt x="174" y="380"/>
                    <a:pt x="176" y="373"/>
                  </a:cubicBezTo>
                  <a:cubicBezTo>
                    <a:pt x="178" y="358"/>
                    <a:pt x="181" y="344"/>
                    <a:pt x="185" y="329"/>
                  </a:cubicBezTo>
                  <a:cubicBezTo>
                    <a:pt x="198" y="272"/>
                    <a:pt x="215" y="215"/>
                    <a:pt x="234" y="158"/>
                  </a:cubicBezTo>
                  <a:cubicBezTo>
                    <a:pt x="240" y="137"/>
                    <a:pt x="238" y="115"/>
                    <a:pt x="230" y="96"/>
                  </a:cubicBezTo>
                  <a:lnTo>
                    <a:pt x="230" y="96"/>
                  </a:lnTo>
                  <a:cubicBezTo>
                    <a:pt x="231" y="87"/>
                    <a:pt x="232" y="78"/>
                    <a:pt x="232" y="68"/>
                  </a:cubicBezTo>
                  <a:cubicBezTo>
                    <a:pt x="236" y="41"/>
                    <a:pt x="209" y="9"/>
                    <a:pt x="182" y="2"/>
                  </a:cubicBezTo>
                  <a:cubicBezTo>
                    <a:pt x="176" y="1"/>
                    <a:pt x="171" y="0"/>
                    <a:pt x="165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35225" y="1393875"/>
              <a:ext cx="6325" cy="13225"/>
            </a:xfrm>
            <a:custGeom>
              <a:avLst/>
              <a:gdLst/>
              <a:ahLst/>
              <a:cxnLst/>
              <a:rect l="l" t="t" r="r" b="b"/>
              <a:pathLst>
                <a:path w="253" h="529" extrusionOk="0">
                  <a:moveTo>
                    <a:pt x="171" y="1"/>
                  </a:moveTo>
                  <a:cubicBezTo>
                    <a:pt x="154" y="1"/>
                    <a:pt x="137" y="6"/>
                    <a:pt x="124" y="18"/>
                  </a:cubicBezTo>
                  <a:lnTo>
                    <a:pt x="124" y="18"/>
                  </a:lnTo>
                  <a:cubicBezTo>
                    <a:pt x="78" y="40"/>
                    <a:pt x="61" y="97"/>
                    <a:pt x="49" y="146"/>
                  </a:cubicBezTo>
                  <a:cubicBezTo>
                    <a:pt x="41" y="182"/>
                    <a:pt x="32" y="218"/>
                    <a:pt x="24" y="254"/>
                  </a:cubicBezTo>
                  <a:cubicBezTo>
                    <a:pt x="16" y="295"/>
                    <a:pt x="12" y="335"/>
                    <a:pt x="11" y="376"/>
                  </a:cubicBezTo>
                  <a:cubicBezTo>
                    <a:pt x="9" y="413"/>
                    <a:pt x="6" y="450"/>
                    <a:pt x="2" y="486"/>
                  </a:cubicBezTo>
                  <a:cubicBezTo>
                    <a:pt x="0" y="513"/>
                    <a:pt x="24" y="529"/>
                    <a:pt x="47" y="529"/>
                  </a:cubicBezTo>
                  <a:cubicBezTo>
                    <a:pt x="62" y="529"/>
                    <a:pt x="76" y="522"/>
                    <a:pt x="84" y="508"/>
                  </a:cubicBezTo>
                  <a:lnTo>
                    <a:pt x="85" y="507"/>
                  </a:lnTo>
                  <a:cubicBezTo>
                    <a:pt x="103" y="475"/>
                    <a:pt x="120" y="442"/>
                    <a:pt x="138" y="410"/>
                  </a:cubicBezTo>
                  <a:cubicBezTo>
                    <a:pt x="147" y="393"/>
                    <a:pt x="157" y="378"/>
                    <a:pt x="167" y="362"/>
                  </a:cubicBezTo>
                  <a:cubicBezTo>
                    <a:pt x="178" y="342"/>
                    <a:pt x="186" y="321"/>
                    <a:pt x="194" y="300"/>
                  </a:cubicBezTo>
                  <a:cubicBezTo>
                    <a:pt x="207" y="266"/>
                    <a:pt x="218" y="230"/>
                    <a:pt x="231" y="195"/>
                  </a:cubicBezTo>
                  <a:cubicBezTo>
                    <a:pt x="238" y="177"/>
                    <a:pt x="243" y="159"/>
                    <a:pt x="246" y="139"/>
                  </a:cubicBezTo>
                  <a:cubicBezTo>
                    <a:pt x="249" y="127"/>
                    <a:pt x="251" y="113"/>
                    <a:pt x="252" y="100"/>
                  </a:cubicBezTo>
                  <a:cubicBezTo>
                    <a:pt x="252" y="82"/>
                    <a:pt x="246" y="64"/>
                    <a:pt x="236" y="48"/>
                  </a:cubicBezTo>
                  <a:lnTo>
                    <a:pt x="236" y="48"/>
                  </a:lnTo>
                  <a:cubicBezTo>
                    <a:pt x="230" y="17"/>
                    <a:pt x="200" y="1"/>
                    <a:pt x="171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441525" y="1396425"/>
              <a:ext cx="7075" cy="14650"/>
            </a:xfrm>
            <a:custGeom>
              <a:avLst/>
              <a:gdLst/>
              <a:ahLst/>
              <a:cxnLst/>
              <a:rect l="l" t="t" r="r" b="b"/>
              <a:pathLst>
                <a:path w="283" h="586" extrusionOk="0">
                  <a:moveTo>
                    <a:pt x="172" y="1"/>
                  </a:moveTo>
                  <a:cubicBezTo>
                    <a:pt x="167" y="1"/>
                    <a:pt x="162" y="1"/>
                    <a:pt x="157" y="3"/>
                  </a:cubicBezTo>
                  <a:cubicBezTo>
                    <a:pt x="139" y="11"/>
                    <a:pt x="122" y="19"/>
                    <a:pt x="107" y="30"/>
                  </a:cubicBezTo>
                  <a:cubicBezTo>
                    <a:pt x="72" y="55"/>
                    <a:pt x="49" y="93"/>
                    <a:pt x="41" y="135"/>
                  </a:cubicBezTo>
                  <a:cubicBezTo>
                    <a:pt x="31" y="176"/>
                    <a:pt x="27" y="220"/>
                    <a:pt x="20" y="262"/>
                  </a:cubicBezTo>
                  <a:cubicBezTo>
                    <a:pt x="10" y="318"/>
                    <a:pt x="0" y="372"/>
                    <a:pt x="10" y="429"/>
                  </a:cubicBezTo>
                  <a:cubicBezTo>
                    <a:pt x="15" y="468"/>
                    <a:pt x="23" y="509"/>
                    <a:pt x="30" y="548"/>
                  </a:cubicBezTo>
                  <a:cubicBezTo>
                    <a:pt x="36" y="568"/>
                    <a:pt x="53" y="583"/>
                    <a:pt x="73" y="585"/>
                  </a:cubicBezTo>
                  <a:cubicBezTo>
                    <a:pt x="76" y="585"/>
                    <a:pt x="78" y="585"/>
                    <a:pt x="81" y="585"/>
                  </a:cubicBezTo>
                  <a:cubicBezTo>
                    <a:pt x="99" y="585"/>
                    <a:pt x="115" y="576"/>
                    <a:pt x="126" y="560"/>
                  </a:cubicBezTo>
                  <a:cubicBezTo>
                    <a:pt x="150" y="527"/>
                    <a:pt x="176" y="495"/>
                    <a:pt x="197" y="460"/>
                  </a:cubicBezTo>
                  <a:cubicBezTo>
                    <a:pt x="223" y="416"/>
                    <a:pt x="240" y="369"/>
                    <a:pt x="249" y="320"/>
                  </a:cubicBezTo>
                  <a:cubicBezTo>
                    <a:pt x="258" y="274"/>
                    <a:pt x="270" y="229"/>
                    <a:pt x="275" y="183"/>
                  </a:cubicBezTo>
                  <a:cubicBezTo>
                    <a:pt x="281" y="144"/>
                    <a:pt x="283" y="103"/>
                    <a:pt x="260" y="70"/>
                  </a:cubicBezTo>
                  <a:cubicBezTo>
                    <a:pt x="250" y="51"/>
                    <a:pt x="236" y="35"/>
                    <a:pt x="221" y="20"/>
                  </a:cubicBezTo>
                  <a:cubicBezTo>
                    <a:pt x="207" y="10"/>
                    <a:pt x="190" y="1"/>
                    <a:pt x="172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449925" y="1398000"/>
              <a:ext cx="7475" cy="14525"/>
            </a:xfrm>
            <a:custGeom>
              <a:avLst/>
              <a:gdLst/>
              <a:ahLst/>
              <a:cxnLst/>
              <a:rect l="l" t="t" r="r" b="b"/>
              <a:pathLst>
                <a:path w="299" h="581" extrusionOk="0">
                  <a:moveTo>
                    <a:pt x="189" y="1"/>
                  </a:moveTo>
                  <a:cubicBezTo>
                    <a:pt x="171" y="1"/>
                    <a:pt x="154" y="5"/>
                    <a:pt x="139" y="15"/>
                  </a:cubicBezTo>
                  <a:cubicBezTo>
                    <a:pt x="109" y="33"/>
                    <a:pt x="86" y="58"/>
                    <a:pt x="68" y="87"/>
                  </a:cubicBezTo>
                  <a:cubicBezTo>
                    <a:pt x="56" y="111"/>
                    <a:pt x="46" y="136"/>
                    <a:pt x="39" y="162"/>
                  </a:cubicBezTo>
                  <a:cubicBezTo>
                    <a:pt x="26" y="202"/>
                    <a:pt x="18" y="245"/>
                    <a:pt x="14" y="287"/>
                  </a:cubicBezTo>
                  <a:cubicBezTo>
                    <a:pt x="9" y="328"/>
                    <a:pt x="4" y="370"/>
                    <a:pt x="2" y="413"/>
                  </a:cubicBezTo>
                  <a:cubicBezTo>
                    <a:pt x="0" y="442"/>
                    <a:pt x="8" y="471"/>
                    <a:pt x="22" y="495"/>
                  </a:cubicBezTo>
                  <a:cubicBezTo>
                    <a:pt x="24" y="499"/>
                    <a:pt x="26" y="503"/>
                    <a:pt x="27" y="507"/>
                  </a:cubicBezTo>
                  <a:cubicBezTo>
                    <a:pt x="26" y="504"/>
                    <a:pt x="25" y="503"/>
                    <a:pt x="24" y="503"/>
                  </a:cubicBezTo>
                  <a:lnTo>
                    <a:pt x="24" y="503"/>
                  </a:lnTo>
                  <a:cubicBezTo>
                    <a:pt x="24" y="503"/>
                    <a:pt x="24" y="505"/>
                    <a:pt x="26" y="510"/>
                  </a:cubicBezTo>
                  <a:cubicBezTo>
                    <a:pt x="27" y="520"/>
                    <a:pt x="29" y="530"/>
                    <a:pt x="31" y="540"/>
                  </a:cubicBezTo>
                  <a:cubicBezTo>
                    <a:pt x="37" y="565"/>
                    <a:pt x="63" y="580"/>
                    <a:pt x="89" y="580"/>
                  </a:cubicBezTo>
                  <a:cubicBezTo>
                    <a:pt x="107" y="580"/>
                    <a:pt x="126" y="572"/>
                    <a:pt x="134" y="553"/>
                  </a:cubicBezTo>
                  <a:cubicBezTo>
                    <a:pt x="138" y="544"/>
                    <a:pt x="142" y="536"/>
                    <a:pt x="146" y="526"/>
                  </a:cubicBezTo>
                  <a:cubicBezTo>
                    <a:pt x="149" y="522"/>
                    <a:pt x="150" y="519"/>
                    <a:pt x="149" y="519"/>
                  </a:cubicBezTo>
                  <a:lnTo>
                    <a:pt x="149" y="519"/>
                  </a:lnTo>
                  <a:cubicBezTo>
                    <a:pt x="149" y="519"/>
                    <a:pt x="148" y="520"/>
                    <a:pt x="146" y="522"/>
                  </a:cubicBezTo>
                  <a:lnTo>
                    <a:pt x="150" y="518"/>
                  </a:lnTo>
                  <a:cubicBezTo>
                    <a:pt x="161" y="507"/>
                    <a:pt x="170" y="496"/>
                    <a:pt x="179" y="484"/>
                  </a:cubicBezTo>
                  <a:cubicBezTo>
                    <a:pt x="185" y="473"/>
                    <a:pt x="192" y="460"/>
                    <a:pt x="195" y="447"/>
                  </a:cubicBezTo>
                  <a:cubicBezTo>
                    <a:pt x="208" y="410"/>
                    <a:pt x="218" y="373"/>
                    <a:pt x="232" y="336"/>
                  </a:cubicBezTo>
                  <a:cubicBezTo>
                    <a:pt x="235" y="327"/>
                    <a:pt x="240" y="319"/>
                    <a:pt x="243" y="309"/>
                  </a:cubicBezTo>
                  <a:cubicBezTo>
                    <a:pt x="245" y="305"/>
                    <a:pt x="247" y="300"/>
                    <a:pt x="249" y="295"/>
                  </a:cubicBezTo>
                  <a:lnTo>
                    <a:pt x="249" y="295"/>
                  </a:lnTo>
                  <a:lnTo>
                    <a:pt x="245" y="305"/>
                  </a:lnTo>
                  <a:cubicBezTo>
                    <a:pt x="256" y="280"/>
                    <a:pt x="266" y="256"/>
                    <a:pt x="275" y="231"/>
                  </a:cubicBezTo>
                  <a:cubicBezTo>
                    <a:pt x="280" y="213"/>
                    <a:pt x="287" y="195"/>
                    <a:pt x="292" y="178"/>
                  </a:cubicBezTo>
                  <a:cubicBezTo>
                    <a:pt x="298" y="143"/>
                    <a:pt x="298" y="109"/>
                    <a:pt x="290" y="76"/>
                  </a:cubicBezTo>
                  <a:cubicBezTo>
                    <a:pt x="281" y="31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458275" y="1400325"/>
              <a:ext cx="8750" cy="16675"/>
            </a:xfrm>
            <a:custGeom>
              <a:avLst/>
              <a:gdLst/>
              <a:ahLst/>
              <a:cxnLst/>
              <a:rect l="l" t="t" r="r" b="b"/>
              <a:pathLst>
                <a:path w="350" h="667" extrusionOk="0">
                  <a:moveTo>
                    <a:pt x="234" y="0"/>
                  </a:moveTo>
                  <a:cubicBezTo>
                    <a:pt x="225" y="0"/>
                    <a:pt x="215" y="2"/>
                    <a:pt x="205" y="4"/>
                  </a:cubicBezTo>
                  <a:cubicBezTo>
                    <a:pt x="170" y="13"/>
                    <a:pt x="140" y="38"/>
                    <a:pt x="126" y="71"/>
                  </a:cubicBezTo>
                  <a:cubicBezTo>
                    <a:pt x="118" y="89"/>
                    <a:pt x="111" y="107"/>
                    <a:pt x="103" y="126"/>
                  </a:cubicBezTo>
                  <a:cubicBezTo>
                    <a:pt x="96" y="144"/>
                    <a:pt x="89" y="162"/>
                    <a:pt x="82" y="179"/>
                  </a:cubicBezTo>
                  <a:lnTo>
                    <a:pt x="82" y="179"/>
                  </a:lnTo>
                  <a:cubicBezTo>
                    <a:pt x="60" y="211"/>
                    <a:pt x="54" y="250"/>
                    <a:pt x="46" y="288"/>
                  </a:cubicBezTo>
                  <a:cubicBezTo>
                    <a:pt x="37" y="325"/>
                    <a:pt x="31" y="364"/>
                    <a:pt x="26" y="402"/>
                  </a:cubicBezTo>
                  <a:lnTo>
                    <a:pt x="5" y="585"/>
                  </a:lnTo>
                  <a:cubicBezTo>
                    <a:pt x="1" y="619"/>
                    <a:pt x="33" y="657"/>
                    <a:pt x="66" y="664"/>
                  </a:cubicBezTo>
                  <a:cubicBezTo>
                    <a:pt x="73" y="665"/>
                    <a:pt x="79" y="666"/>
                    <a:pt x="86" y="666"/>
                  </a:cubicBezTo>
                  <a:cubicBezTo>
                    <a:pt x="115" y="666"/>
                    <a:pt x="144" y="653"/>
                    <a:pt x="159" y="627"/>
                  </a:cubicBezTo>
                  <a:lnTo>
                    <a:pt x="245" y="461"/>
                  </a:lnTo>
                  <a:cubicBezTo>
                    <a:pt x="261" y="427"/>
                    <a:pt x="276" y="391"/>
                    <a:pt x="289" y="356"/>
                  </a:cubicBezTo>
                  <a:lnTo>
                    <a:pt x="307" y="309"/>
                  </a:lnTo>
                  <a:cubicBezTo>
                    <a:pt x="314" y="292"/>
                    <a:pt x="317" y="273"/>
                    <a:pt x="317" y="254"/>
                  </a:cubicBezTo>
                  <a:lnTo>
                    <a:pt x="317" y="254"/>
                  </a:lnTo>
                  <a:lnTo>
                    <a:pt x="331" y="188"/>
                  </a:lnTo>
                  <a:cubicBezTo>
                    <a:pt x="334" y="174"/>
                    <a:pt x="338" y="159"/>
                    <a:pt x="341" y="146"/>
                  </a:cubicBezTo>
                  <a:cubicBezTo>
                    <a:pt x="349" y="104"/>
                    <a:pt x="336" y="61"/>
                    <a:pt x="308" y="31"/>
                  </a:cubicBezTo>
                  <a:cubicBezTo>
                    <a:pt x="288" y="11"/>
                    <a:pt x="262" y="0"/>
                    <a:pt x="234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467600" y="1404375"/>
              <a:ext cx="8875" cy="16025"/>
            </a:xfrm>
            <a:custGeom>
              <a:avLst/>
              <a:gdLst/>
              <a:ahLst/>
              <a:cxnLst/>
              <a:rect l="l" t="t" r="r" b="b"/>
              <a:pathLst>
                <a:path w="355" h="641" extrusionOk="0">
                  <a:moveTo>
                    <a:pt x="260" y="1"/>
                  </a:moveTo>
                  <a:cubicBezTo>
                    <a:pt x="246" y="1"/>
                    <a:pt x="232" y="4"/>
                    <a:pt x="218" y="10"/>
                  </a:cubicBezTo>
                  <a:cubicBezTo>
                    <a:pt x="168" y="33"/>
                    <a:pt x="129" y="87"/>
                    <a:pt x="104" y="132"/>
                  </a:cubicBezTo>
                  <a:cubicBezTo>
                    <a:pt x="91" y="159"/>
                    <a:pt x="80" y="187"/>
                    <a:pt x="73" y="216"/>
                  </a:cubicBezTo>
                  <a:cubicBezTo>
                    <a:pt x="65" y="237"/>
                    <a:pt x="58" y="257"/>
                    <a:pt x="51" y="279"/>
                  </a:cubicBezTo>
                  <a:cubicBezTo>
                    <a:pt x="36" y="327"/>
                    <a:pt x="25" y="377"/>
                    <a:pt x="18" y="427"/>
                  </a:cubicBezTo>
                  <a:cubicBezTo>
                    <a:pt x="13" y="472"/>
                    <a:pt x="8" y="517"/>
                    <a:pt x="4" y="563"/>
                  </a:cubicBezTo>
                  <a:cubicBezTo>
                    <a:pt x="0" y="611"/>
                    <a:pt x="43" y="640"/>
                    <a:pt x="85" y="640"/>
                  </a:cubicBezTo>
                  <a:cubicBezTo>
                    <a:pt x="111" y="640"/>
                    <a:pt x="136" y="629"/>
                    <a:pt x="149" y="604"/>
                  </a:cubicBezTo>
                  <a:lnTo>
                    <a:pt x="149" y="603"/>
                  </a:lnTo>
                  <a:cubicBezTo>
                    <a:pt x="169" y="564"/>
                    <a:pt x="189" y="526"/>
                    <a:pt x="210" y="488"/>
                  </a:cubicBezTo>
                  <a:cubicBezTo>
                    <a:pt x="224" y="464"/>
                    <a:pt x="237" y="438"/>
                    <a:pt x="248" y="412"/>
                  </a:cubicBezTo>
                  <a:cubicBezTo>
                    <a:pt x="250" y="409"/>
                    <a:pt x="251" y="406"/>
                    <a:pt x="252" y="402"/>
                  </a:cubicBezTo>
                  <a:lnTo>
                    <a:pt x="252" y="402"/>
                  </a:lnTo>
                  <a:cubicBezTo>
                    <a:pt x="253" y="401"/>
                    <a:pt x="254" y="398"/>
                    <a:pt x="255" y="395"/>
                  </a:cubicBezTo>
                  <a:cubicBezTo>
                    <a:pt x="262" y="383"/>
                    <a:pt x="264" y="375"/>
                    <a:pt x="269" y="365"/>
                  </a:cubicBezTo>
                  <a:cubicBezTo>
                    <a:pt x="278" y="345"/>
                    <a:pt x="286" y="325"/>
                    <a:pt x="296" y="304"/>
                  </a:cubicBezTo>
                  <a:cubicBezTo>
                    <a:pt x="310" y="279"/>
                    <a:pt x="321" y="251"/>
                    <a:pt x="330" y="223"/>
                  </a:cubicBezTo>
                  <a:cubicBezTo>
                    <a:pt x="342" y="171"/>
                    <a:pt x="355" y="111"/>
                    <a:pt x="338" y="59"/>
                  </a:cubicBezTo>
                  <a:cubicBezTo>
                    <a:pt x="325" y="21"/>
                    <a:pt x="294" y="1"/>
                    <a:pt x="260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477200" y="1406775"/>
              <a:ext cx="9125" cy="17600"/>
            </a:xfrm>
            <a:custGeom>
              <a:avLst/>
              <a:gdLst/>
              <a:ahLst/>
              <a:cxnLst/>
              <a:rect l="l" t="t" r="r" b="b"/>
              <a:pathLst>
                <a:path w="365" h="704" extrusionOk="0">
                  <a:moveTo>
                    <a:pt x="235" y="11"/>
                  </a:moveTo>
                  <a:lnTo>
                    <a:pt x="235" y="11"/>
                  </a:lnTo>
                  <a:cubicBezTo>
                    <a:pt x="234" y="11"/>
                    <a:pt x="233" y="11"/>
                    <a:pt x="233" y="12"/>
                  </a:cubicBezTo>
                  <a:cubicBezTo>
                    <a:pt x="234" y="11"/>
                    <a:pt x="234" y="11"/>
                    <a:pt x="235" y="11"/>
                  </a:cubicBezTo>
                  <a:close/>
                  <a:moveTo>
                    <a:pt x="273" y="1"/>
                  </a:moveTo>
                  <a:cubicBezTo>
                    <a:pt x="268" y="1"/>
                    <a:pt x="262" y="2"/>
                    <a:pt x="256" y="3"/>
                  </a:cubicBezTo>
                  <a:cubicBezTo>
                    <a:pt x="249" y="5"/>
                    <a:pt x="243" y="8"/>
                    <a:pt x="237" y="10"/>
                  </a:cubicBezTo>
                  <a:lnTo>
                    <a:pt x="237" y="10"/>
                  </a:lnTo>
                  <a:cubicBezTo>
                    <a:pt x="237" y="10"/>
                    <a:pt x="237" y="10"/>
                    <a:pt x="237" y="10"/>
                  </a:cubicBezTo>
                  <a:lnTo>
                    <a:pt x="237" y="10"/>
                  </a:lnTo>
                  <a:cubicBezTo>
                    <a:pt x="236" y="10"/>
                    <a:pt x="220" y="15"/>
                    <a:pt x="219" y="15"/>
                  </a:cubicBezTo>
                  <a:cubicBezTo>
                    <a:pt x="193" y="27"/>
                    <a:pt x="173" y="45"/>
                    <a:pt x="158" y="68"/>
                  </a:cubicBezTo>
                  <a:cubicBezTo>
                    <a:pt x="121" y="125"/>
                    <a:pt x="102" y="195"/>
                    <a:pt x="79" y="259"/>
                  </a:cubicBezTo>
                  <a:cubicBezTo>
                    <a:pt x="56" y="315"/>
                    <a:pt x="40" y="374"/>
                    <a:pt x="31" y="435"/>
                  </a:cubicBezTo>
                  <a:cubicBezTo>
                    <a:pt x="22" y="499"/>
                    <a:pt x="14" y="563"/>
                    <a:pt x="4" y="627"/>
                  </a:cubicBezTo>
                  <a:cubicBezTo>
                    <a:pt x="1" y="657"/>
                    <a:pt x="9" y="687"/>
                    <a:pt x="39" y="699"/>
                  </a:cubicBezTo>
                  <a:cubicBezTo>
                    <a:pt x="47" y="702"/>
                    <a:pt x="55" y="704"/>
                    <a:pt x="63" y="704"/>
                  </a:cubicBezTo>
                  <a:cubicBezTo>
                    <a:pt x="83" y="704"/>
                    <a:pt x="103" y="693"/>
                    <a:pt x="115" y="674"/>
                  </a:cubicBezTo>
                  <a:lnTo>
                    <a:pt x="114" y="674"/>
                  </a:lnTo>
                  <a:lnTo>
                    <a:pt x="198" y="541"/>
                  </a:lnTo>
                  <a:cubicBezTo>
                    <a:pt x="226" y="495"/>
                    <a:pt x="252" y="446"/>
                    <a:pt x="273" y="396"/>
                  </a:cubicBezTo>
                  <a:cubicBezTo>
                    <a:pt x="298" y="342"/>
                    <a:pt x="316" y="284"/>
                    <a:pt x="335" y="229"/>
                  </a:cubicBezTo>
                  <a:cubicBezTo>
                    <a:pt x="345" y="204"/>
                    <a:pt x="351" y="178"/>
                    <a:pt x="357" y="152"/>
                  </a:cubicBezTo>
                  <a:cubicBezTo>
                    <a:pt x="365" y="111"/>
                    <a:pt x="355" y="68"/>
                    <a:pt x="329" y="35"/>
                  </a:cubicBezTo>
                  <a:lnTo>
                    <a:pt x="329" y="35"/>
                  </a:lnTo>
                  <a:cubicBezTo>
                    <a:pt x="316" y="15"/>
                    <a:pt x="298" y="1"/>
                    <a:pt x="27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87700" y="1409725"/>
              <a:ext cx="7225" cy="16275"/>
            </a:xfrm>
            <a:custGeom>
              <a:avLst/>
              <a:gdLst/>
              <a:ahLst/>
              <a:cxnLst/>
              <a:rect l="l" t="t" r="r" b="b"/>
              <a:pathLst>
                <a:path w="289" h="651" extrusionOk="0">
                  <a:moveTo>
                    <a:pt x="203" y="1"/>
                  </a:moveTo>
                  <a:cubicBezTo>
                    <a:pt x="197" y="1"/>
                    <a:pt x="190" y="2"/>
                    <a:pt x="183" y="4"/>
                  </a:cubicBezTo>
                  <a:cubicBezTo>
                    <a:pt x="139" y="19"/>
                    <a:pt x="116" y="48"/>
                    <a:pt x="99" y="90"/>
                  </a:cubicBezTo>
                  <a:cubicBezTo>
                    <a:pt x="91" y="113"/>
                    <a:pt x="83" y="135"/>
                    <a:pt x="75" y="158"/>
                  </a:cubicBezTo>
                  <a:cubicBezTo>
                    <a:pt x="59" y="206"/>
                    <a:pt x="45" y="255"/>
                    <a:pt x="33" y="304"/>
                  </a:cubicBezTo>
                  <a:cubicBezTo>
                    <a:pt x="20" y="356"/>
                    <a:pt x="12" y="410"/>
                    <a:pt x="6" y="463"/>
                  </a:cubicBezTo>
                  <a:cubicBezTo>
                    <a:pt x="5" y="487"/>
                    <a:pt x="3" y="510"/>
                    <a:pt x="2" y="533"/>
                  </a:cubicBezTo>
                  <a:cubicBezTo>
                    <a:pt x="1" y="560"/>
                    <a:pt x="3" y="586"/>
                    <a:pt x="3" y="613"/>
                  </a:cubicBezTo>
                  <a:cubicBezTo>
                    <a:pt x="3" y="635"/>
                    <a:pt x="24" y="650"/>
                    <a:pt x="44" y="650"/>
                  </a:cubicBezTo>
                  <a:cubicBezTo>
                    <a:pt x="55" y="650"/>
                    <a:pt x="66" y="645"/>
                    <a:pt x="71" y="632"/>
                  </a:cubicBezTo>
                  <a:lnTo>
                    <a:pt x="72" y="631"/>
                  </a:lnTo>
                  <a:cubicBezTo>
                    <a:pt x="82" y="608"/>
                    <a:pt x="95" y="585"/>
                    <a:pt x="106" y="561"/>
                  </a:cubicBezTo>
                  <a:cubicBezTo>
                    <a:pt x="114" y="540"/>
                    <a:pt x="124" y="519"/>
                    <a:pt x="133" y="499"/>
                  </a:cubicBezTo>
                  <a:cubicBezTo>
                    <a:pt x="155" y="451"/>
                    <a:pt x="173" y="402"/>
                    <a:pt x="192" y="353"/>
                  </a:cubicBezTo>
                  <a:cubicBezTo>
                    <a:pt x="212" y="302"/>
                    <a:pt x="227" y="268"/>
                    <a:pt x="247" y="215"/>
                  </a:cubicBezTo>
                  <a:cubicBezTo>
                    <a:pt x="255" y="194"/>
                    <a:pt x="264" y="172"/>
                    <a:pt x="272" y="149"/>
                  </a:cubicBezTo>
                  <a:cubicBezTo>
                    <a:pt x="288" y="114"/>
                    <a:pt x="287" y="73"/>
                    <a:pt x="269" y="39"/>
                  </a:cubicBezTo>
                  <a:cubicBezTo>
                    <a:pt x="256" y="15"/>
                    <a:pt x="230" y="1"/>
                    <a:pt x="20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97125" y="1411850"/>
              <a:ext cx="6975" cy="16950"/>
            </a:xfrm>
            <a:custGeom>
              <a:avLst/>
              <a:gdLst/>
              <a:ahLst/>
              <a:cxnLst/>
              <a:rect l="l" t="t" r="r" b="b"/>
              <a:pathLst>
                <a:path w="279" h="678" extrusionOk="0">
                  <a:moveTo>
                    <a:pt x="194" y="0"/>
                  </a:moveTo>
                  <a:cubicBezTo>
                    <a:pt x="166" y="0"/>
                    <a:pt x="138" y="13"/>
                    <a:pt x="120" y="39"/>
                  </a:cubicBezTo>
                  <a:cubicBezTo>
                    <a:pt x="89" y="88"/>
                    <a:pt x="80" y="147"/>
                    <a:pt x="66" y="202"/>
                  </a:cubicBezTo>
                  <a:cubicBezTo>
                    <a:pt x="53" y="252"/>
                    <a:pt x="41" y="301"/>
                    <a:pt x="32" y="353"/>
                  </a:cubicBezTo>
                  <a:cubicBezTo>
                    <a:pt x="24" y="404"/>
                    <a:pt x="18" y="455"/>
                    <a:pt x="11" y="507"/>
                  </a:cubicBezTo>
                  <a:cubicBezTo>
                    <a:pt x="5" y="533"/>
                    <a:pt x="1" y="559"/>
                    <a:pt x="0" y="586"/>
                  </a:cubicBezTo>
                  <a:cubicBezTo>
                    <a:pt x="0" y="611"/>
                    <a:pt x="2" y="637"/>
                    <a:pt x="4" y="663"/>
                  </a:cubicBezTo>
                  <a:cubicBezTo>
                    <a:pt x="3" y="672"/>
                    <a:pt x="10" y="678"/>
                    <a:pt x="18" y="678"/>
                  </a:cubicBezTo>
                  <a:cubicBezTo>
                    <a:pt x="22" y="678"/>
                    <a:pt x="27" y="675"/>
                    <a:pt x="29" y="669"/>
                  </a:cubicBezTo>
                  <a:lnTo>
                    <a:pt x="30" y="669"/>
                  </a:lnTo>
                  <a:cubicBezTo>
                    <a:pt x="45" y="649"/>
                    <a:pt x="63" y="629"/>
                    <a:pt x="77" y="607"/>
                  </a:cubicBezTo>
                  <a:cubicBezTo>
                    <a:pt x="89" y="584"/>
                    <a:pt x="101" y="560"/>
                    <a:pt x="110" y="536"/>
                  </a:cubicBezTo>
                  <a:cubicBezTo>
                    <a:pt x="132" y="491"/>
                    <a:pt x="155" y="447"/>
                    <a:pt x="175" y="401"/>
                  </a:cubicBezTo>
                  <a:cubicBezTo>
                    <a:pt x="198" y="351"/>
                    <a:pt x="215" y="299"/>
                    <a:pt x="233" y="248"/>
                  </a:cubicBezTo>
                  <a:cubicBezTo>
                    <a:pt x="252" y="194"/>
                    <a:pt x="278" y="140"/>
                    <a:pt x="278" y="82"/>
                  </a:cubicBezTo>
                  <a:cubicBezTo>
                    <a:pt x="278" y="30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505025" y="1414925"/>
              <a:ext cx="9150" cy="16350"/>
            </a:xfrm>
            <a:custGeom>
              <a:avLst/>
              <a:gdLst/>
              <a:ahLst/>
              <a:cxnLst/>
              <a:rect l="l" t="t" r="r" b="b"/>
              <a:pathLst>
                <a:path w="366" h="654" extrusionOk="0">
                  <a:moveTo>
                    <a:pt x="249" y="0"/>
                  </a:moveTo>
                  <a:cubicBezTo>
                    <a:pt x="234" y="0"/>
                    <a:pt x="217" y="4"/>
                    <a:pt x="202" y="14"/>
                  </a:cubicBezTo>
                  <a:cubicBezTo>
                    <a:pt x="172" y="31"/>
                    <a:pt x="147" y="57"/>
                    <a:pt x="131" y="86"/>
                  </a:cubicBezTo>
                  <a:cubicBezTo>
                    <a:pt x="119" y="111"/>
                    <a:pt x="110" y="138"/>
                    <a:pt x="102" y="164"/>
                  </a:cubicBezTo>
                  <a:cubicBezTo>
                    <a:pt x="87" y="207"/>
                    <a:pt x="74" y="251"/>
                    <a:pt x="62" y="295"/>
                  </a:cubicBezTo>
                  <a:cubicBezTo>
                    <a:pt x="50" y="339"/>
                    <a:pt x="36" y="382"/>
                    <a:pt x="24" y="425"/>
                  </a:cubicBezTo>
                  <a:cubicBezTo>
                    <a:pt x="11" y="473"/>
                    <a:pt x="3" y="523"/>
                    <a:pt x="1" y="573"/>
                  </a:cubicBezTo>
                  <a:cubicBezTo>
                    <a:pt x="1" y="609"/>
                    <a:pt x="25" y="641"/>
                    <a:pt x="60" y="651"/>
                  </a:cubicBezTo>
                  <a:cubicBezTo>
                    <a:pt x="68" y="653"/>
                    <a:pt x="75" y="654"/>
                    <a:pt x="82" y="654"/>
                  </a:cubicBezTo>
                  <a:cubicBezTo>
                    <a:pt x="111" y="654"/>
                    <a:pt x="134" y="638"/>
                    <a:pt x="153" y="614"/>
                  </a:cubicBezTo>
                  <a:cubicBezTo>
                    <a:pt x="182" y="572"/>
                    <a:pt x="206" y="528"/>
                    <a:pt x="224" y="481"/>
                  </a:cubicBezTo>
                  <a:cubicBezTo>
                    <a:pt x="241" y="440"/>
                    <a:pt x="258" y="400"/>
                    <a:pt x="275" y="359"/>
                  </a:cubicBezTo>
                  <a:cubicBezTo>
                    <a:pt x="292" y="318"/>
                    <a:pt x="310" y="278"/>
                    <a:pt x="325" y="236"/>
                  </a:cubicBezTo>
                  <a:cubicBezTo>
                    <a:pt x="344" y="183"/>
                    <a:pt x="365" y="127"/>
                    <a:pt x="343" y="70"/>
                  </a:cubicBezTo>
                  <a:cubicBezTo>
                    <a:pt x="326" y="29"/>
                    <a:pt x="290" y="0"/>
                    <a:pt x="249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512175" y="1419600"/>
              <a:ext cx="8275" cy="14500"/>
            </a:xfrm>
            <a:custGeom>
              <a:avLst/>
              <a:gdLst/>
              <a:ahLst/>
              <a:cxnLst/>
              <a:rect l="l" t="t" r="r" b="b"/>
              <a:pathLst>
                <a:path w="331" h="580" extrusionOk="0">
                  <a:moveTo>
                    <a:pt x="249" y="1"/>
                  </a:moveTo>
                  <a:cubicBezTo>
                    <a:pt x="207" y="1"/>
                    <a:pt x="167" y="49"/>
                    <a:pt x="149" y="82"/>
                  </a:cubicBezTo>
                  <a:cubicBezTo>
                    <a:pt x="126" y="127"/>
                    <a:pt x="108" y="174"/>
                    <a:pt x="94" y="221"/>
                  </a:cubicBezTo>
                  <a:cubicBezTo>
                    <a:pt x="80" y="264"/>
                    <a:pt x="64" y="306"/>
                    <a:pt x="48" y="347"/>
                  </a:cubicBezTo>
                  <a:cubicBezTo>
                    <a:pt x="43" y="358"/>
                    <a:pt x="39" y="369"/>
                    <a:pt x="34" y="381"/>
                  </a:cubicBezTo>
                  <a:cubicBezTo>
                    <a:pt x="32" y="386"/>
                    <a:pt x="31" y="389"/>
                    <a:pt x="31" y="389"/>
                  </a:cubicBezTo>
                  <a:cubicBezTo>
                    <a:pt x="31" y="389"/>
                    <a:pt x="32" y="387"/>
                    <a:pt x="33" y="383"/>
                  </a:cubicBezTo>
                  <a:lnTo>
                    <a:pt x="33" y="383"/>
                  </a:lnTo>
                  <a:lnTo>
                    <a:pt x="26" y="400"/>
                  </a:lnTo>
                  <a:cubicBezTo>
                    <a:pt x="15" y="425"/>
                    <a:pt x="9" y="454"/>
                    <a:pt x="4" y="482"/>
                  </a:cubicBezTo>
                  <a:cubicBezTo>
                    <a:pt x="0" y="515"/>
                    <a:pt x="7" y="553"/>
                    <a:pt x="40" y="570"/>
                  </a:cubicBezTo>
                  <a:cubicBezTo>
                    <a:pt x="52" y="576"/>
                    <a:pt x="65" y="580"/>
                    <a:pt x="78" y="580"/>
                  </a:cubicBezTo>
                  <a:cubicBezTo>
                    <a:pt x="99" y="580"/>
                    <a:pt x="119" y="572"/>
                    <a:pt x="134" y="557"/>
                  </a:cubicBezTo>
                  <a:cubicBezTo>
                    <a:pt x="154" y="538"/>
                    <a:pt x="171" y="516"/>
                    <a:pt x="185" y="493"/>
                  </a:cubicBezTo>
                  <a:cubicBezTo>
                    <a:pt x="197" y="471"/>
                    <a:pt x="205" y="449"/>
                    <a:pt x="216" y="428"/>
                  </a:cubicBezTo>
                  <a:cubicBezTo>
                    <a:pt x="236" y="383"/>
                    <a:pt x="256" y="337"/>
                    <a:pt x="275" y="290"/>
                  </a:cubicBezTo>
                  <a:cubicBezTo>
                    <a:pt x="293" y="249"/>
                    <a:pt x="307" y="206"/>
                    <a:pt x="318" y="162"/>
                  </a:cubicBezTo>
                  <a:cubicBezTo>
                    <a:pt x="326" y="113"/>
                    <a:pt x="330" y="38"/>
                    <a:pt x="278" y="8"/>
                  </a:cubicBezTo>
                  <a:cubicBezTo>
                    <a:pt x="268" y="3"/>
                    <a:pt x="259" y="1"/>
                    <a:pt x="249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521225" y="1423450"/>
              <a:ext cx="8525" cy="13500"/>
            </a:xfrm>
            <a:custGeom>
              <a:avLst/>
              <a:gdLst/>
              <a:ahLst/>
              <a:cxnLst/>
              <a:rect l="l" t="t" r="r" b="b"/>
              <a:pathLst>
                <a:path w="341" h="540" extrusionOk="0">
                  <a:moveTo>
                    <a:pt x="234" y="26"/>
                  </a:moveTo>
                  <a:cubicBezTo>
                    <a:pt x="235" y="26"/>
                    <a:pt x="230" y="26"/>
                    <a:pt x="218" y="27"/>
                  </a:cubicBezTo>
                  <a:lnTo>
                    <a:pt x="218" y="27"/>
                  </a:lnTo>
                  <a:lnTo>
                    <a:pt x="220" y="27"/>
                  </a:lnTo>
                  <a:cubicBezTo>
                    <a:pt x="228" y="26"/>
                    <a:pt x="233" y="26"/>
                    <a:pt x="234" y="26"/>
                  </a:cubicBezTo>
                  <a:close/>
                  <a:moveTo>
                    <a:pt x="258" y="1"/>
                  </a:moveTo>
                  <a:cubicBezTo>
                    <a:pt x="239" y="1"/>
                    <a:pt x="220" y="9"/>
                    <a:pt x="206" y="23"/>
                  </a:cubicBezTo>
                  <a:cubicBezTo>
                    <a:pt x="203" y="26"/>
                    <a:pt x="201" y="28"/>
                    <a:pt x="198" y="31"/>
                  </a:cubicBezTo>
                  <a:lnTo>
                    <a:pt x="198" y="31"/>
                  </a:lnTo>
                  <a:cubicBezTo>
                    <a:pt x="183" y="36"/>
                    <a:pt x="168" y="45"/>
                    <a:pt x="157" y="58"/>
                  </a:cubicBezTo>
                  <a:cubicBezTo>
                    <a:pt x="146" y="67"/>
                    <a:pt x="138" y="80"/>
                    <a:pt x="133" y="93"/>
                  </a:cubicBezTo>
                  <a:cubicBezTo>
                    <a:pt x="124" y="109"/>
                    <a:pt x="116" y="125"/>
                    <a:pt x="108" y="142"/>
                  </a:cubicBezTo>
                  <a:cubicBezTo>
                    <a:pt x="90" y="179"/>
                    <a:pt x="75" y="219"/>
                    <a:pt x="59" y="258"/>
                  </a:cubicBezTo>
                  <a:lnTo>
                    <a:pt x="20" y="354"/>
                  </a:lnTo>
                  <a:cubicBezTo>
                    <a:pt x="6" y="392"/>
                    <a:pt x="0" y="433"/>
                    <a:pt x="5" y="472"/>
                  </a:cubicBezTo>
                  <a:cubicBezTo>
                    <a:pt x="7" y="507"/>
                    <a:pt x="38" y="540"/>
                    <a:pt x="72" y="540"/>
                  </a:cubicBezTo>
                  <a:cubicBezTo>
                    <a:pt x="83" y="540"/>
                    <a:pt x="94" y="536"/>
                    <a:pt x="104" y="529"/>
                  </a:cubicBezTo>
                  <a:lnTo>
                    <a:pt x="103" y="529"/>
                  </a:lnTo>
                  <a:cubicBezTo>
                    <a:pt x="139" y="503"/>
                    <a:pt x="174" y="476"/>
                    <a:pt x="195" y="437"/>
                  </a:cubicBezTo>
                  <a:cubicBezTo>
                    <a:pt x="213" y="405"/>
                    <a:pt x="230" y="373"/>
                    <a:pt x="248" y="341"/>
                  </a:cubicBezTo>
                  <a:cubicBezTo>
                    <a:pt x="266" y="310"/>
                    <a:pt x="285" y="278"/>
                    <a:pt x="300" y="246"/>
                  </a:cubicBezTo>
                  <a:cubicBezTo>
                    <a:pt x="307" y="229"/>
                    <a:pt x="316" y="213"/>
                    <a:pt x="323" y="196"/>
                  </a:cubicBezTo>
                  <a:cubicBezTo>
                    <a:pt x="333" y="176"/>
                    <a:pt x="339" y="155"/>
                    <a:pt x="340" y="134"/>
                  </a:cubicBezTo>
                  <a:cubicBezTo>
                    <a:pt x="340" y="121"/>
                    <a:pt x="337" y="109"/>
                    <a:pt x="334" y="98"/>
                  </a:cubicBezTo>
                  <a:lnTo>
                    <a:pt x="334" y="98"/>
                  </a:lnTo>
                  <a:cubicBezTo>
                    <a:pt x="334" y="91"/>
                    <a:pt x="335" y="84"/>
                    <a:pt x="336" y="77"/>
                  </a:cubicBezTo>
                  <a:cubicBezTo>
                    <a:pt x="340" y="48"/>
                    <a:pt x="314" y="17"/>
                    <a:pt x="289" y="7"/>
                  </a:cubicBezTo>
                  <a:cubicBezTo>
                    <a:pt x="279" y="3"/>
                    <a:pt x="269" y="1"/>
                    <a:pt x="258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530175" y="1423950"/>
              <a:ext cx="9925" cy="15650"/>
            </a:xfrm>
            <a:custGeom>
              <a:avLst/>
              <a:gdLst/>
              <a:ahLst/>
              <a:cxnLst/>
              <a:rect l="l" t="t" r="r" b="b"/>
              <a:pathLst>
                <a:path w="397" h="626" extrusionOk="0">
                  <a:moveTo>
                    <a:pt x="317" y="1"/>
                  </a:moveTo>
                  <a:cubicBezTo>
                    <a:pt x="306" y="1"/>
                    <a:pt x="294" y="4"/>
                    <a:pt x="283" y="11"/>
                  </a:cubicBezTo>
                  <a:cubicBezTo>
                    <a:pt x="236" y="41"/>
                    <a:pt x="199" y="84"/>
                    <a:pt x="177" y="135"/>
                  </a:cubicBezTo>
                  <a:lnTo>
                    <a:pt x="119" y="260"/>
                  </a:lnTo>
                  <a:cubicBezTo>
                    <a:pt x="99" y="305"/>
                    <a:pt x="73" y="351"/>
                    <a:pt x="59" y="399"/>
                  </a:cubicBezTo>
                  <a:cubicBezTo>
                    <a:pt x="47" y="447"/>
                    <a:pt x="29" y="491"/>
                    <a:pt x="13" y="536"/>
                  </a:cubicBezTo>
                  <a:cubicBezTo>
                    <a:pt x="1" y="569"/>
                    <a:pt x="24" y="607"/>
                    <a:pt x="54" y="620"/>
                  </a:cubicBezTo>
                  <a:cubicBezTo>
                    <a:pt x="63" y="624"/>
                    <a:pt x="72" y="626"/>
                    <a:pt x="82" y="626"/>
                  </a:cubicBezTo>
                  <a:cubicBezTo>
                    <a:pt x="106" y="626"/>
                    <a:pt x="130" y="613"/>
                    <a:pt x="144" y="591"/>
                  </a:cubicBezTo>
                  <a:lnTo>
                    <a:pt x="179" y="533"/>
                  </a:lnTo>
                  <a:cubicBezTo>
                    <a:pt x="190" y="514"/>
                    <a:pt x="200" y="496"/>
                    <a:pt x="209" y="486"/>
                  </a:cubicBezTo>
                  <a:cubicBezTo>
                    <a:pt x="240" y="444"/>
                    <a:pt x="261" y="397"/>
                    <a:pt x="286" y="351"/>
                  </a:cubicBezTo>
                  <a:cubicBezTo>
                    <a:pt x="330" y="265"/>
                    <a:pt x="396" y="170"/>
                    <a:pt x="385" y="70"/>
                  </a:cubicBezTo>
                  <a:cubicBezTo>
                    <a:pt x="381" y="32"/>
                    <a:pt x="352" y="1"/>
                    <a:pt x="317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538200" y="1425675"/>
              <a:ext cx="9475" cy="15500"/>
            </a:xfrm>
            <a:custGeom>
              <a:avLst/>
              <a:gdLst/>
              <a:ahLst/>
              <a:cxnLst/>
              <a:rect l="l" t="t" r="r" b="b"/>
              <a:pathLst>
                <a:path w="379" h="620" extrusionOk="0">
                  <a:moveTo>
                    <a:pt x="296" y="0"/>
                  </a:moveTo>
                  <a:cubicBezTo>
                    <a:pt x="282" y="0"/>
                    <a:pt x="269" y="4"/>
                    <a:pt x="257" y="11"/>
                  </a:cubicBezTo>
                  <a:cubicBezTo>
                    <a:pt x="243" y="20"/>
                    <a:pt x="230" y="28"/>
                    <a:pt x="218" y="39"/>
                  </a:cubicBezTo>
                  <a:cubicBezTo>
                    <a:pt x="207" y="51"/>
                    <a:pt x="196" y="65"/>
                    <a:pt x="186" y="80"/>
                  </a:cubicBezTo>
                  <a:cubicBezTo>
                    <a:pt x="170" y="100"/>
                    <a:pt x="156" y="121"/>
                    <a:pt x="144" y="144"/>
                  </a:cubicBezTo>
                  <a:cubicBezTo>
                    <a:pt x="120" y="191"/>
                    <a:pt x="100" y="239"/>
                    <a:pt x="78" y="287"/>
                  </a:cubicBezTo>
                  <a:cubicBezTo>
                    <a:pt x="64" y="316"/>
                    <a:pt x="55" y="346"/>
                    <a:pt x="43" y="376"/>
                  </a:cubicBezTo>
                  <a:cubicBezTo>
                    <a:pt x="33" y="398"/>
                    <a:pt x="26" y="423"/>
                    <a:pt x="20" y="448"/>
                  </a:cubicBezTo>
                  <a:cubicBezTo>
                    <a:pt x="15" y="474"/>
                    <a:pt x="11" y="501"/>
                    <a:pt x="7" y="528"/>
                  </a:cubicBezTo>
                  <a:cubicBezTo>
                    <a:pt x="0" y="571"/>
                    <a:pt x="24" y="619"/>
                    <a:pt x="73" y="620"/>
                  </a:cubicBezTo>
                  <a:cubicBezTo>
                    <a:pt x="110" y="620"/>
                    <a:pt x="131" y="597"/>
                    <a:pt x="153" y="572"/>
                  </a:cubicBezTo>
                  <a:cubicBezTo>
                    <a:pt x="171" y="552"/>
                    <a:pt x="188" y="532"/>
                    <a:pt x="204" y="511"/>
                  </a:cubicBezTo>
                  <a:cubicBezTo>
                    <a:pt x="231" y="469"/>
                    <a:pt x="256" y="426"/>
                    <a:pt x="276" y="381"/>
                  </a:cubicBezTo>
                  <a:cubicBezTo>
                    <a:pt x="296" y="339"/>
                    <a:pt x="318" y="295"/>
                    <a:pt x="337" y="252"/>
                  </a:cubicBezTo>
                  <a:cubicBezTo>
                    <a:pt x="361" y="201"/>
                    <a:pt x="379" y="135"/>
                    <a:pt x="373" y="78"/>
                  </a:cubicBezTo>
                  <a:cubicBezTo>
                    <a:pt x="372" y="51"/>
                    <a:pt x="358" y="25"/>
                    <a:pt x="335" y="11"/>
                  </a:cubicBezTo>
                  <a:cubicBezTo>
                    <a:pt x="323" y="4"/>
                    <a:pt x="310" y="0"/>
                    <a:pt x="296" y="0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48475" y="1431700"/>
              <a:ext cx="7350" cy="13450"/>
            </a:xfrm>
            <a:custGeom>
              <a:avLst/>
              <a:gdLst/>
              <a:ahLst/>
              <a:cxnLst/>
              <a:rect l="l" t="t" r="r" b="b"/>
              <a:pathLst>
                <a:path w="294" h="538" extrusionOk="0">
                  <a:moveTo>
                    <a:pt x="223" y="1"/>
                  </a:moveTo>
                  <a:cubicBezTo>
                    <a:pt x="206" y="1"/>
                    <a:pt x="189" y="8"/>
                    <a:pt x="176" y="21"/>
                  </a:cubicBezTo>
                  <a:cubicBezTo>
                    <a:pt x="147" y="48"/>
                    <a:pt x="128" y="94"/>
                    <a:pt x="111" y="131"/>
                  </a:cubicBezTo>
                  <a:cubicBezTo>
                    <a:pt x="93" y="169"/>
                    <a:pt x="78" y="211"/>
                    <a:pt x="63" y="250"/>
                  </a:cubicBezTo>
                  <a:cubicBezTo>
                    <a:pt x="49" y="288"/>
                    <a:pt x="36" y="325"/>
                    <a:pt x="25" y="364"/>
                  </a:cubicBezTo>
                  <a:cubicBezTo>
                    <a:pt x="20" y="382"/>
                    <a:pt x="15" y="399"/>
                    <a:pt x="9" y="417"/>
                  </a:cubicBezTo>
                  <a:cubicBezTo>
                    <a:pt x="3" y="440"/>
                    <a:pt x="1" y="464"/>
                    <a:pt x="5" y="488"/>
                  </a:cubicBezTo>
                  <a:cubicBezTo>
                    <a:pt x="5" y="508"/>
                    <a:pt x="17" y="526"/>
                    <a:pt x="36" y="534"/>
                  </a:cubicBezTo>
                  <a:cubicBezTo>
                    <a:pt x="42" y="536"/>
                    <a:pt x="50" y="538"/>
                    <a:pt x="57" y="538"/>
                  </a:cubicBezTo>
                  <a:cubicBezTo>
                    <a:pt x="70" y="538"/>
                    <a:pt x="84" y="533"/>
                    <a:pt x="92" y="523"/>
                  </a:cubicBezTo>
                  <a:lnTo>
                    <a:pt x="92" y="524"/>
                  </a:lnTo>
                  <a:cubicBezTo>
                    <a:pt x="97" y="517"/>
                    <a:pt x="103" y="509"/>
                    <a:pt x="109" y="502"/>
                  </a:cubicBezTo>
                  <a:cubicBezTo>
                    <a:pt x="118" y="489"/>
                    <a:pt x="126" y="475"/>
                    <a:pt x="130" y="459"/>
                  </a:cubicBezTo>
                  <a:cubicBezTo>
                    <a:pt x="137" y="442"/>
                    <a:pt x="143" y="424"/>
                    <a:pt x="149" y="406"/>
                  </a:cubicBezTo>
                  <a:cubicBezTo>
                    <a:pt x="161" y="373"/>
                    <a:pt x="176" y="335"/>
                    <a:pt x="188" y="308"/>
                  </a:cubicBezTo>
                  <a:cubicBezTo>
                    <a:pt x="204" y="273"/>
                    <a:pt x="221" y="239"/>
                    <a:pt x="237" y="204"/>
                  </a:cubicBezTo>
                  <a:cubicBezTo>
                    <a:pt x="247" y="182"/>
                    <a:pt x="249" y="176"/>
                    <a:pt x="259" y="152"/>
                  </a:cubicBezTo>
                  <a:cubicBezTo>
                    <a:pt x="269" y="130"/>
                    <a:pt x="283" y="108"/>
                    <a:pt x="287" y="85"/>
                  </a:cubicBezTo>
                  <a:cubicBezTo>
                    <a:pt x="294" y="56"/>
                    <a:pt x="282" y="26"/>
                    <a:pt x="256" y="10"/>
                  </a:cubicBezTo>
                  <a:cubicBezTo>
                    <a:pt x="246" y="4"/>
                    <a:pt x="235" y="1"/>
                    <a:pt x="223" y="1"/>
                  </a:cubicBezTo>
                  <a:close/>
                </a:path>
              </a:pathLst>
            </a:custGeom>
            <a:solidFill>
              <a:srgbClr val="AF5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358825" y="1404025"/>
              <a:ext cx="204750" cy="281275"/>
            </a:xfrm>
            <a:custGeom>
              <a:avLst/>
              <a:gdLst/>
              <a:ahLst/>
              <a:cxnLst/>
              <a:rect l="l" t="t" r="r" b="b"/>
              <a:pathLst>
                <a:path w="8190" h="11251" extrusionOk="0">
                  <a:moveTo>
                    <a:pt x="2308" y="0"/>
                  </a:moveTo>
                  <a:cubicBezTo>
                    <a:pt x="2162" y="0"/>
                    <a:pt x="2010" y="84"/>
                    <a:pt x="1974" y="228"/>
                  </a:cubicBezTo>
                  <a:cubicBezTo>
                    <a:pt x="1579" y="1821"/>
                    <a:pt x="1237" y="3426"/>
                    <a:pt x="911" y="5034"/>
                  </a:cubicBezTo>
                  <a:cubicBezTo>
                    <a:pt x="737" y="5893"/>
                    <a:pt x="547" y="6749"/>
                    <a:pt x="392" y="7611"/>
                  </a:cubicBezTo>
                  <a:cubicBezTo>
                    <a:pt x="282" y="8220"/>
                    <a:pt x="125" y="8818"/>
                    <a:pt x="45" y="9433"/>
                  </a:cubicBezTo>
                  <a:cubicBezTo>
                    <a:pt x="24" y="9585"/>
                    <a:pt x="1" y="9744"/>
                    <a:pt x="14" y="9897"/>
                  </a:cubicBezTo>
                  <a:cubicBezTo>
                    <a:pt x="28" y="10047"/>
                    <a:pt x="183" y="10131"/>
                    <a:pt x="302" y="10189"/>
                  </a:cubicBezTo>
                  <a:cubicBezTo>
                    <a:pt x="649" y="10359"/>
                    <a:pt x="974" y="10567"/>
                    <a:pt x="1328" y="10723"/>
                  </a:cubicBezTo>
                  <a:cubicBezTo>
                    <a:pt x="1858" y="10958"/>
                    <a:pt x="2416" y="11125"/>
                    <a:pt x="2992" y="11195"/>
                  </a:cubicBezTo>
                  <a:cubicBezTo>
                    <a:pt x="3152" y="11214"/>
                    <a:pt x="3322" y="11251"/>
                    <a:pt x="3489" y="11251"/>
                  </a:cubicBezTo>
                  <a:cubicBezTo>
                    <a:pt x="3506" y="11251"/>
                    <a:pt x="3523" y="11250"/>
                    <a:pt x="3539" y="11249"/>
                  </a:cubicBezTo>
                  <a:cubicBezTo>
                    <a:pt x="3766" y="11239"/>
                    <a:pt x="3855" y="11163"/>
                    <a:pt x="3941" y="10961"/>
                  </a:cubicBezTo>
                  <a:cubicBezTo>
                    <a:pt x="5087" y="8301"/>
                    <a:pt x="6613" y="5828"/>
                    <a:pt x="7789" y="3183"/>
                  </a:cubicBezTo>
                  <a:cubicBezTo>
                    <a:pt x="7913" y="2903"/>
                    <a:pt x="8190" y="2516"/>
                    <a:pt x="8105" y="2192"/>
                  </a:cubicBezTo>
                  <a:cubicBezTo>
                    <a:pt x="7997" y="1775"/>
                    <a:pt x="7456" y="1726"/>
                    <a:pt x="7114" y="1631"/>
                  </a:cubicBezTo>
                  <a:cubicBezTo>
                    <a:pt x="5510" y="1183"/>
                    <a:pt x="3996" y="552"/>
                    <a:pt x="2419" y="18"/>
                  </a:cubicBezTo>
                  <a:cubicBezTo>
                    <a:pt x="2384" y="6"/>
                    <a:pt x="2346" y="0"/>
                    <a:pt x="2308" y="0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381550" y="1429525"/>
              <a:ext cx="154300" cy="227975"/>
            </a:xfrm>
            <a:custGeom>
              <a:avLst/>
              <a:gdLst/>
              <a:ahLst/>
              <a:cxnLst/>
              <a:rect l="l" t="t" r="r" b="b"/>
              <a:pathLst>
                <a:path w="6172" h="9119" extrusionOk="0">
                  <a:moveTo>
                    <a:pt x="1943" y="1"/>
                  </a:moveTo>
                  <a:cubicBezTo>
                    <a:pt x="1833" y="1"/>
                    <a:pt x="1711" y="75"/>
                    <a:pt x="1679" y="198"/>
                  </a:cubicBezTo>
                  <a:cubicBezTo>
                    <a:pt x="1076" y="2518"/>
                    <a:pt x="592" y="4870"/>
                    <a:pt x="81" y="7209"/>
                  </a:cubicBezTo>
                  <a:cubicBezTo>
                    <a:pt x="75" y="7234"/>
                    <a:pt x="77" y="7261"/>
                    <a:pt x="87" y="7285"/>
                  </a:cubicBezTo>
                  <a:cubicBezTo>
                    <a:pt x="50" y="7521"/>
                    <a:pt x="22" y="7760"/>
                    <a:pt x="8" y="7997"/>
                  </a:cubicBezTo>
                  <a:cubicBezTo>
                    <a:pt x="1" y="8112"/>
                    <a:pt x="48" y="8190"/>
                    <a:pt x="115" y="8232"/>
                  </a:cubicBezTo>
                  <a:cubicBezTo>
                    <a:pt x="136" y="8281"/>
                    <a:pt x="168" y="8323"/>
                    <a:pt x="209" y="8357"/>
                  </a:cubicBezTo>
                  <a:cubicBezTo>
                    <a:pt x="327" y="8459"/>
                    <a:pt x="452" y="8556"/>
                    <a:pt x="585" y="8632"/>
                  </a:cubicBezTo>
                  <a:cubicBezTo>
                    <a:pt x="907" y="8813"/>
                    <a:pt x="1251" y="8917"/>
                    <a:pt x="1606" y="8975"/>
                  </a:cubicBezTo>
                  <a:cubicBezTo>
                    <a:pt x="1648" y="8989"/>
                    <a:pt x="1689" y="9004"/>
                    <a:pt x="1730" y="9016"/>
                  </a:cubicBezTo>
                  <a:cubicBezTo>
                    <a:pt x="1945" y="9077"/>
                    <a:pt x="2172" y="9119"/>
                    <a:pt x="2399" y="9119"/>
                  </a:cubicBezTo>
                  <a:cubicBezTo>
                    <a:pt x="2428" y="9119"/>
                    <a:pt x="2458" y="9118"/>
                    <a:pt x="2487" y="9117"/>
                  </a:cubicBezTo>
                  <a:cubicBezTo>
                    <a:pt x="2777" y="9102"/>
                    <a:pt x="2912" y="8940"/>
                    <a:pt x="3047" y="8668"/>
                  </a:cubicBezTo>
                  <a:cubicBezTo>
                    <a:pt x="3299" y="8164"/>
                    <a:pt x="3547" y="7658"/>
                    <a:pt x="3784" y="7147"/>
                  </a:cubicBezTo>
                  <a:cubicBezTo>
                    <a:pt x="4250" y="6145"/>
                    <a:pt x="4692" y="5126"/>
                    <a:pt x="5128" y="4108"/>
                  </a:cubicBezTo>
                  <a:cubicBezTo>
                    <a:pt x="5369" y="3546"/>
                    <a:pt x="5614" y="2984"/>
                    <a:pt x="5857" y="2423"/>
                  </a:cubicBezTo>
                  <a:cubicBezTo>
                    <a:pt x="5956" y="2191"/>
                    <a:pt x="6171" y="1867"/>
                    <a:pt x="6120" y="1605"/>
                  </a:cubicBezTo>
                  <a:cubicBezTo>
                    <a:pt x="6056" y="1275"/>
                    <a:pt x="5754" y="1276"/>
                    <a:pt x="5505" y="1223"/>
                  </a:cubicBezTo>
                  <a:cubicBezTo>
                    <a:pt x="4299" y="959"/>
                    <a:pt x="3177" y="405"/>
                    <a:pt x="2012" y="11"/>
                  </a:cubicBezTo>
                  <a:cubicBezTo>
                    <a:pt x="1991" y="4"/>
                    <a:pt x="1967" y="1"/>
                    <a:pt x="1943" y="1"/>
                  </a:cubicBezTo>
                  <a:close/>
                </a:path>
              </a:pathLst>
            </a:custGeom>
            <a:solidFill>
              <a:srgbClr val="FFC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407100" y="1587800"/>
              <a:ext cx="49075" cy="20475"/>
            </a:xfrm>
            <a:custGeom>
              <a:avLst/>
              <a:gdLst/>
              <a:ahLst/>
              <a:cxnLst/>
              <a:rect l="l" t="t" r="r" b="b"/>
              <a:pathLst>
                <a:path w="1963" h="819" extrusionOk="0">
                  <a:moveTo>
                    <a:pt x="408" y="93"/>
                  </a:moveTo>
                  <a:cubicBezTo>
                    <a:pt x="441" y="93"/>
                    <a:pt x="471" y="138"/>
                    <a:pt x="451" y="178"/>
                  </a:cubicBezTo>
                  <a:cubicBezTo>
                    <a:pt x="437" y="205"/>
                    <a:pt x="405" y="226"/>
                    <a:pt x="377" y="238"/>
                  </a:cubicBezTo>
                  <a:lnTo>
                    <a:pt x="377" y="238"/>
                  </a:lnTo>
                  <a:cubicBezTo>
                    <a:pt x="359" y="204"/>
                    <a:pt x="350" y="167"/>
                    <a:pt x="363" y="134"/>
                  </a:cubicBezTo>
                  <a:cubicBezTo>
                    <a:pt x="374" y="104"/>
                    <a:pt x="392" y="93"/>
                    <a:pt x="408" y="93"/>
                  </a:cubicBezTo>
                  <a:close/>
                  <a:moveTo>
                    <a:pt x="912" y="302"/>
                  </a:moveTo>
                  <a:lnTo>
                    <a:pt x="912" y="302"/>
                  </a:lnTo>
                  <a:cubicBezTo>
                    <a:pt x="958" y="312"/>
                    <a:pt x="970" y="328"/>
                    <a:pt x="946" y="348"/>
                  </a:cubicBezTo>
                  <a:cubicBezTo>
                    <a:pt x="936" y="362"/>
                    <a:pt x="925" y="374"/>
                    <a:pt x="914" y="383"/>
                  </a:cubicBezTo>
                  <a:cubicBezTo>
                    <a:pt x="912" y="385"/>
                    <a:pt x="911" y="386"/>
                    <a:pt x="909" y="387"/>
                  </a:cubicBezTo>
                  <a:lnTo>
                    <a:pt x="909" y="387"/>
                  </a:lnTo>
                  <a:cubicBezTo>
                    <a:pt x="898" y="351"/>
                    <a:pt x="894" y="316"/>
                    <a:pt x="912" y="302"/>
                  </a:cubicBezTo>
                  <a:close/>
                  <a:moveTo>
                    <a:pt x="1559" y="368"/>
                  </a:moveTo>
                  <a:cubicBezTo>
                    <a:pt x="1570" y="368"/>
                    <a:pt x="1583" y="371"/>
                    <a:pt x="1597" y="380"/>
                  </a:cubicBezTo>
                  <a:cubicBezTo>
                    <a:pt x="1642" y="408"/>
                    <a:pt x="1635" y="430"/>
                    <a:pt x="1611" y="471"/>
                  </a:cubicBezTo>
                  <a:cubicBezTo>
                    <a:pt x="1590" y="505"/>
                    <a:pt x="1559" y="535"/>
                    <a:pt x="1522" y="559"/>
                  </a:cubicBezTo>
                  <a:lnTo>
                    <a:pt x="1522" y="559"/>
                  </a:lnTo>
                  <a:cubicBezTo>
                    <a:pt x="1509" y="533"/>
                    <a:pt x="1501" y="505"/>
                    <a:pt x="1498" y="475"/>
                  </a:cubicBezTo>
                  <a:cubicBezTo>
                    <a:pt x="1496" y="426"/>
                    <a:pt x="1516" y="368"/>
                    <a:pt x="1559" y="368"/>
                  </a:cubicBezTo>
                  <a:close/>
                  <a:moveTo>
                    <a:pt x="430" y="0"/>
                  </a:moveTo>
                  <a:cubicBezTo>
                    <a:pt x="427" y="0"/>
                    <a:pt x="424" y="0"/>
                    <a:pt x="422" y="1"/>
                  </a:cubicBezTo>
                  <a:cubicBezTo>
                    <a:pt x="347" y="6"/>
                    <a:pt x="289" y="69"/>
                    <a:pt x="281" y="141"/>
                  </a:cubicBezTo>
                  <a:cubicBezTo>
                    <a:pt x="276" y="181"/>
                    <a:pt x="285" y="221"/>
                    <a:pt x="301" y="257"/>
                  </a:cubicBezTo>
                  <a:lnTo>
                    <a:pt x="301" y="257"/>
                  </a:lnTo>
                  <a:cubicBezTo>
                    <a:pt x="294" y="258"/>
                    <a:pt x="288" y="258"/>
                    <a:pt x="281" y="258"/>
                  </a:cubicBezTo>
                  <a:cubicBezTo>
                    <a:pt x="201" y="258"/>
                    <a:pt x="123" y="218"/>
                    <a:pt x="72" y="155"/>
                  </a:cubicBezTo>
                  <a:cubicBezTo>
                    <a:pt x="66" y="147"/>
                    <a:pt x="58" y="143"/>
                    <a:pt x="50" y="143"/>
                  </a:cubicBezTo>
                  <a:cubicBezTo>
                    <a:pt x="26" y="143"/>
                    <a:pt x="0" y="172"/>
                    <a:pt x="18" y="196"/>
                  </a:cubicBezTo>
                  <a:lnTo>
                    <a:pt x="17" y="196"/>
                  </a:lnTo>
                  <a:cubicBezTo>
                    <a:pt x="79" y="282"/>
                    <a:pt x="183" y="333"/>
                    <a:pt x="287" y="333"/>
                  </a:cubicBezTo>
                  <a:cubicBezTo>
                    <a:pt x="306" y="333"/>
                    <a:pt x="325" y="332"/>
                    <a:pt x="343" y="328"/>
                  </a:cubicBezTo>
                  <a:lnTo>
                    <a:pt x="343" y="328"/>
                  </a:lnTo>
                  <a:cubicBezTo>
                    <a:pt x="357" y="347"/>
                    <a:pt x="372" y="364"/>
                    <a:pt x="388" y="380"/>
                  </a:cubicBezTo>
                  <a:cubicBezTo>
                    <a:pt x="477" y="473"/>
                    <a:pt x="601" y="530"/>
                    <a:pt x="725" y="530"/>
                  </a:cubicBezTo>
                  <a:cubicBezTo>
                    <a:pt x="771" y="530"/>
                    <a:pt x="817" y="523"/>
                    <a:pt x="862" y="506"/>
                  </a:cubicBezTo>
                  <a:lnTo>
                    <a:pt x="862" y="506"/>
                  </a:lnTo>
                  <a:cubicBezTo>
                    <a:pt x="875" y="537"/>
                    <a:pt x="890" y="564"/>
                    <a:pt x="904" y="583"/>
                  </a:cubicBezTo>
                  <a:cubicBezTo>
                    <a:pt x="991" y="698"/>
                    <a:pt x="1121" y="748"/>
                    <a:pt x="1256" y="748"/>
                  </a:cubicBezTo>
                  <a:cubicBezTo>
                    <a:pt x="1326" y="748"/>
                    <a:pt x="1398" y="735"/>
                    <a:pt x="1465" y="709"/>
                  </a:cubicBezTo>
                  <a:cubicBezTo>
                    <a:pt x="1477" y="705"/>
                    <a:pt x="1490" y="699"/>
                    <a:pt x="1502" y="693"/>
                  </a:cubicBezTo>
                  <a:lnTo>
                    <a:pt x="1502" y="693"/>
                  </a:lnTo>
                  <a:cubicBezTo>
                    <a:pt x="1573" y="771"/>
                    <a:pt x="1677" y="819"/>
                    <a:pt x="1780" y="819"/>
                  </a:cubicBezTo>
                  <a:cubicBezTo>
                    <a:pt x="1825" y="819"/>
                    <a:pt x="1871" y="810"/>
                    <a:pt x="1913" y="790"/>
                  </a:cubicBezTo>
                  <a:cubicBezTo>
                    <a:pt x="1963" y="767"/>
                    <a:pt x="1931" y="701"/>
                    <a:pt x="1885" y="701"/>
                  </a:cubicBezTo>
                  <a:cubicBezTo>
                    <a:pt x="1882" y="701"/>
                    <a:pt x="1880" y="701"/>
                    <a:pt x="1877" y="702"/>
                  </a:cubicBezTo>
                  <a:cubicBezTo>
                    <a:pt x="1848" y="707"/>
                    <a:pt x="1820" y="710"/>
                    <a:pt x="1792" y="710"/>
                  </a:cubicBezTo>
                  <a:cubicBezTo>
                    <a:pt x="1719" y="710"/>
                    <a:pt x="1650" y="690"/>
                    <a:pt x="1591" y="641"/>
                  </a:cubicBezTo>
                  <a:lnTo>
                    <a:pt x="1591" y="641"/>
                  </a:lnTo>
                  <a:cubicBezTo>
                    <a:pt x="1699" y="562"/>
                    <a:pt x="1785" y="440"/>
                    <a:pt x="1684" y="319"/>
                  </a:cubicBezTo>
                  <a:cubicBezTo>
                    <a:pt x="1657" y="287"/>
                    <a:pt x="1619" y="272"/>
                    <a:pt x="1581" y="272"/>
                  </a:cubicBezTo>
                  <a:cubicBezTo>
                    <a:pt x="1545" y="272"/>
                    <a:pt x="1508" y="285"/>
                    <a:pt x="1479" y="309"/>
                  </a:cubicBezTo>
                  <a:cubicBezTo>
                    <a:pt x="1395" y="376"/>
                    <a:pt x="1399" y="503"/>
                    <a:pt x="1437" y="594"/>
                  </a:cubicBezTo>
                  <a:cubicBezTo>
                    <a:pt x="1438" y="596"/>
                    <a:pt x="1439" y="598"/>
                    <a:pt x="1440" y="601"/>
                  </a:cubicBezTo>
                  <a:lnTo>
                    <a:pt x="1440" y="601"/>
                  </a:lnTo>
                  <a:cubicBezTo>
                    <a:pt x="1375" y="627"/>
                    <a:pt x="1303" y="640"/>
                    <a:pt x="1246" y="640"/>
                  </a:cubicBezTo>
                  <a:cubicBezTo>
                    <a:pt x="1244" y="640"/>
                    <a:pt x="1242" y="640"/>
                    <a:pt x="1240" y="640"/>
                  </a:cubicBezTo>
                  <a:cubicBezTo>
                    <a:pt x="1118" y="640"/>
                    <a:pt x="1007" y="576"/>
                    <a:pt x="946" y="472"/>
                  </a:cubicBezTo>
                  <a:cubicBezTo>
                    <a:pt x="944" y="470"/>
                    <a:pt x="943" y="468"/>
                    <a:pt x="941" y="465"/>
                  </a:cubicBezTo>
                  <a:lnTo>
                    <a:pt x="941" y="465"/>
                  </a:lnTo>
                  <a:cubicBezTo>
                    <a:pt x="995" y="428"/>
                    <a:pt x="1046" y="373"/>
                    <a:pt x="1052" y="307"/>
                  </a:cubicBezTo>
                  <a:cubicBezTo>
                    <a:pt x="1059" y="242"/>
                    <a:pt x="1009" y="172"/>
                    <a:pt x="943" y="172"/>
                  </a:cubicBezTo>
                  <a:cubicBezTo>
                    <a:pt x="933" y="172"/>
                    <a:pt x="924" y="174"/>
                    <a:pt x="914" y="177"/>
                  </a:cubicBezTo>
                  <a:cubicBezTo>
                    <a:pt x="815" y="208"/>
                    <a:pt x="810" y="324"/>
                    <a:pt x="836" y="429"/>
                  </a:cubicBezTo>
                  <a:lnTo>
                    <a:pt x="836" y="429"/>
                  </a:lnTo>
                  <a:cubicBezTo>
                    <a:pt x="827" y="432"/>
                    <a:pt x="819" y="435"/>
                    <a:pt x="810" y="438"/>
                  </a:cubicBezTo>
                  <a:cubicBezTo>
                    <a:pt x="779" y="447"/>
                    <a:pt x="748" y="452"/>
                    <a:pt x="717" y="452"/>
                  </a:cubicBezTo>
                  <a:cubicBezTo>
                    <a:pt x="618" y="452"/>
                    <a:pt x="522" y="407"/>
                    <a:pt x="452" y="336"/>
                  </a:cubicBezTo>
                  <a:cubicBezTo>
                    <a:pt x="442" y="327"/>
                    <a:pt x="431" y="315"/>
                    <a:pt x="421" y="303"/>
                  </a:cubicBezTo>
                  <a:lnTo>
                    <a:pt x="421" y="303"/>
                  </a:lnTo>
                  <a:cubicBezTo>
                    <a:pt x="426" y="300"/>
                    <a:pt x="432" y="297"/>
                    <a:pt x="438" y="294"/>
                  </a:cubicBezTo>
                  <a:cubicBezTo>
                    <a:pt x="500" y="258"/>
                    <a:pt x="553" y="188"/>
                    <a:pt x="548" y="113"/>
                  </a:cubicBezTo>
                  <a:cubicBezTo>
                    <a:pt x="545" y="49"/>
                    <a:pt x="492" y="0"/>
                    <a:pt x="430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2414550" y="1607225"/>
              <a:ext cx="24425" cy="10875"/>
            </a:xfrm>
            <a:custGeom>
              <a:avLst/>
              <a:gdLst/>
              <a:ahLst/>
              <a:cxnLst/>
              <a:rect l="l" t="t" r="r" b="b"/>
              <a:pathLst>
                <a:path w="977" h="435" extrusionOk="0">
                  <a:moveTo>
                    <a:pt x="12" y="1"/>
                  </a:moveTo>
                  <a:cubicBezTo>
                    <a:pt x="4" y="1"/>
                    <a:pt x="0" y="11"/>
                    <a:pt x="7" y="15"/>
                  </a:cubicBezTo>
                  <a:cubicBezTo>
                    <a:pt x="80" y="55"/>
                    <a:pt x="149" y="97"/>
                    <a:pt x="224" y="131"/>
                  </a:cubicBezTo>
                  <a:lnTo>
                    <a:pt x="449" y="234"/>
                  </a:lnTo>
                  <a:cubicBezTo>
                    <a:pt x="596" y="301"/>
                    <a:pt x="745" y="370"/>
                    <a:pt x="896" y="432"/>
                  </a:cubicBezTo>
                  <a:cubicBezTo>
                    <a:pt x="901" y="434"/>
                    <a:pt x="906" y="435"/>
                    <a:pt x="910" y="435"/>
                  </a:cubicBezTo>
                  <a:cubicBezTo>
                    <a:pt x="952" y="435"/>
                    <a:pt x="977" y="363"/>
                    <a:pt x="932" y="344"/>
                  </a:cubicBezTo>
                  <a:cubicBezTo>
                    <a:pt x="782" y="280"/>
                    <a:pt x="630" y="221"/>
                    <a:pt x="478" y="163"/>
                  </a:cubicBezTo>
                  <a:lnTo>
                    <a:pt x="248" y="75"/>
                  </a:lnTo>
                  <a:cubicBezTo>
                    <a:pt x="171" y="45"/>
                    <a:pt x="93" y="24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417550" y="1615975"/>
              <a:ext cx="10750" cy="4650"/>
            </a:xfrm>
            <a:custGeom>
              <a:avLst/>
              <a:gdLst/>
              <a:ahLst/>
              <a:cxnLst/>
              <a:rect l="l" t="t" r="r" b="b"/>
              <a:pathLst>
                <a:path w="430" h="186" extrusionOk="0">
                  <a:moveTo>
                    <a:pt x="28" y="0"/>
                  </a:moveTo>
                  <a:cubicBezTo>
                    <a:pt x="8" y="0"/>
                    <a:pt x="1" y="29"/>
                    <a:pt x="21" y="36"/>
                  </a:cubicBezTo>
                  <a:lnTo>
                    <a:pt x="20" y="37"/>
                  </a:lnTo>
                  <a:cubicBezTo>
                    <a:pt x="79" y="58"/>
                    <a:pt x="136" y="83"/>
                    <a:pt x="194" y="111"/>
                  </a:cubicBezTo>
                  <a:cubicBezTo>
                    <a:pt x="222" y="123"/>
                    <a:pt x="251" y="137"/>
                    <a:pt x="280" y="149"/>
                  </a:cubicBezTo>
                  <a:cubicBezTo>
                    <a:pt x="293" y="155"/>
                    <a:pt x="308" y="163"/>
                    <a:pt x="322" y="169"/>
                  </a:cubicBezTo>
                  <a:cubicBezTo>
                    <a:pt x="338" y="176"/>
                    <a:pt x="353" y="186"/>
                    <a:pt x="371" y="186"/>
                  </a:cubicBezTo>
                  <a:cubicBezTo>
                    <a:pt x="372" y="186"/>
                    <a:pt x="374" y="186"/>
                    <a:pt x="376" y="185"/>
                  </a:cubicBezTo>
                  <a:cubicBezTo>
                    <a:pt x="404" y="183"/>
                    <a:pt x="429" y="152"/>
                    <a:pt x="411" y="124"/>
                  </a:cubicBezTo>
                  <a:cubicBezTo>
                    <a:pt x="390" y="94"/>
                    <a:pt x="346" y="85"/>
                    <a:pt x="313" y="71"/>
                  </a:cubicBezTo>
                  <a:cubicBezTo>
                    <a:pt x="284" y="60"/>
                    <a:pt x="254" y="50"/>
                    <a:pt x="223" y="41"/>
                  </a:cubicBezTo>
                  <a:cubicBezTo>
                    <a:pt x="160" y="25"/>
                    <a:pt x="96" y="11"/>
                    <a:pt x="32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433925" y="1470325"/>
              <a:ext cx="7100" cy="3500"/>
            </a:xfrm>
            <a:custGeom>
              <a:avLst/>
              <a:gdLst/>
              <a:ahLst/>
              <a:cxnLst/>
              <a:rect l="l" t="t" r="r" b="b"/>
              <a:pathLst>
                <a:path w="284" h="140" extrusionOk="0">
                  <a:moveTo>
                    <a:pt x="59" y="0"/>
                  </a:moveTo>
                  <a:cubicBezTo>
                    <a:pt x="49" y="0"/>
                    <a:pt x="40" y="1"/>
                    <a:pt x="31" y="1"/>
                  </a:cubicBezTo>
                  <a:cubicBezTo>
                    <a:pt x="14" y="2"/>
                    <a:pt x="1" y="25"/>
                    <a:pt x="16" y="37"/>
                  </a:cubicBezTo>
                  <a:lnTo>
                    <a:pt x="16" y="39"/>
                  </a:lnTo>
                  <a:cubicBezTo>
                    <a:pt x="30" y="52"/>
                    <a:pt x="46" y="64"/>
                    <a:pt x="63" y="76"/>
                  </a:cubicBezTo>
                  <a:cubicBezTo>
                    <a:pt x="69" y="79"/>
                    <a:pt x="76" y="84"/>
                    <a:pt x="83" y="88"/>
                  </a:cubicBezTo>
                  <a:cubicBezTo>
                    <a:pt x="95" y="93"/>
                    <a:pt x="107" y="97"/>
                    <a:pt x="118" y="102"/>
                  </a:cubicBezTo>
                  <a:lnTo>
                    <a:pt x="170" y="121"/>
                  </a:lnTo>
                  <a:cubicBezTo>
                    <a:pt x="188" y="128"/>
                    <a:pt x="211" y="139"/>
                    <a:pt x="231" y="139"/>
                  </a:cubicBezTo>
                  <a:cubicBezTo>
                    <a:pt x="232" y="139"/>
                    <a:pt x="233" y="139"/>
                    <a:pt x="234" y="139"/>
                  </a:cubicBezTo>
                  <a:cubicBezTo>
                    <a:pt x="252" y="138"/>
                    <a:pt x="269" y="127"/>
                    <a:pt x="276" y="110"/>
                  </a:cubicBezTo>
                  <a:cubicBezTo>
                    <a:pt x="283" y="93"/>
                    <a:pt x="280" y="73"/>
                    <a:pt x="266" y="59"/>
                  </a:cubicBezTo>
                  <a:cubicBezTo>
                    <a:pt x="248" y="43"/>
                    <a:pt x="222" y="37"/>
                    <a:pt x="199" y="30"/>
                  </a:cubicBezTo>
                  <a:lnTo>
                    <a:pt x="146" y="14"/>
                  </a:lnTo>
                  <a:cubicBezTo>
                    <a:pt x="138" y="12"/>
                    <a:pt x="129" y="9"/>
                    <a:pt x="121" y="6"/>
                  </a:cubicBezTo>
                  <a:cubicBezTo>
                    <a:pt x="109" y="3"/>
                    <a:pt x="98" y="2"/>
                    <a:pt x="86" y="1"/>
                  </a:cubicBezTo>
                  <a:cubicBezTo>
                    <a:pt x="77" y="1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432100" y="1476325"/>
              <a:ext cx="6475" cy="3925"/>
            </a:xfrm>
            <a:custGeom>
              <a:avLst/>
              <a:gdLst/>
              <a:ahLst/>
              <a:cxnLst/>
              <a:rect l="l" t="t" r="r" b="b"/>
              <a:pathLst>
                <a:path w="259" h="157" extrusionOk="0">
                  <a:moveTo>
                    <a:pt x="38" y="0"/>
                  </a:moveTo>
                  <a:cubicBezTo>
                    <a:pt x="28" y="0"/>
                    <a:pt x="18" y="5"/>
                    <a:pt x="11" y="13"/>
                  </a:cubicBezTo>
                  <a:cubicBezTo>
                    <a:pt x="0" y="27"/>
                    <a:pt x="1" y="45"/>
                    <a:pt x="13" y="58"/>
                  </a:cubicBezTo>
                  <a:cubicBezTo>
                    <a:pt x="25" y="70"/>
                    <a:pt x="36" y="83"/>
                    <a:pt x="50" y="94"/>
                  </a:cubicBezTo>
                  <a:cubicBezTo>
                    <a:pt x="65" y="105"/>
                    <a:pt x="81" y="116"/>
                    <a:pt x="100" y="125"/>
                  </a:cubicBezTo>
                  <a:cubicBezTo>
                    <a:pt x="117" y="134"/>
                    <a:pt x="135" y="143"/>
                    <a:pt x="154" y="148"/>
                  </a:cubicBezTo>
                  <a:cubicBezTo>
                    <a:pt x="163" y="150"/>
                    <a:pt x="171" y="152"/>
                    <a:pt x="180" y="153"/>
                  </a:cubicBezTo>
                  <a:cubicBezTo>
                    <a:pt x="187" y="156"/>
                    <a:pt x="195" y="157"/>
                    <a:pt x="202" y="157"/>
                  </a:cubicBezTo>
                  <a:cubicBezTo>
                    <a:pt x="210" y="157"/>
                    <a:pt x="219" y="154"/>
                    <a:pt x="226" y="151"/>
                  </a:cubicBezTo>
                  <a:lnTo>
                    <a:pt x="226" y="151"/>
                  </a:lnTo>
                  <a:cubicBezTo>
                    <a:pt x="245" y="147"/>
                    <a:pt x="259" y="128"/>
                    <a:pt x="258" y="109"/>
                  </a:cubicBezTo>
                  <a:cubicBezTo>
                    <a:pt x="257" y="103"/>
                    <a:pt x="256" y="98"/>
                    <a:pt x="252" y="93"/>
                  </a:cubicBezTo>
                  <a:cubicBezTo>
                    <a:pt x="249" y="88"/>
                    <a:pt x="244" y="83"/>
                    <a:pt x="239" y="79"/>
                  </a:cubicBezTo>
                  <a:lnTo>
                    <a:pt x="239" y="79"/>
                  </a:lnTo>
                  <a:cubicBezTo>
                    <a:pt x="225" y="62"/>
                    <a:pt x="201" y="59"/>
                    <a:pt x="181" y="52"/>
                  </a:cubicBezTo>
                  <a:cubicBezTo>
                    <a:pt x="167" y="45"/>
                    <a:pt x="151" y="42"/>
                    <a:pt x="136" y="37"/>
                  </a:cubicBezTo>
                  <a:lnTo>
                    <a:pt x="126" y="33"/>
                  </a:lnTo>
                  <a:cubicBezTo>
                    <a:pt x="124" y="32"/>
                    <a:pt x="118" y="29"/>
                    <a:pt x="117" y="29"/>
                  </a:cubicBezTo>
                  <a:lnTo>
                    <a:pt x="117" y="29"/>
                  </a:lnTo>
                  <a:cubicBezTo>
                    <a:pt x="117" y="29"/>
                    <a:pt x="118" y="29"/>
                    <a:pt x="121" y="31"/>
                  </a:cubicBezTo>
                  <a:lnTo>
                    <a:pt x="121" y="31"/>
                  </a:lnTo>
                  <a:cubicBezTo>
                    <a:pt x="112" y="26"/>
                    <a:pt x="102" y="23"/>
                    <a:pt x="93" y="20"/>
                  </a:cubicBezTo>
                  <a:cubicBezTo>
                    <a:pt x="86" y="18"/>
                    <a:pt x="79" y="14"/>
                    <a:pt x="72" y="12"/>
                  </a:cubicBezTo>
                  <a:lnTo>
                    <a:pt x="62" y="9"/>
                  </a:lnTo>
                  <a:lnTo>
                    <a:pt x="62" y="9"/>
                  </a:ln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55" y="6"/>
                    <a:pt x="55" y="5"/>
                  </a:cubicBezTo>
                  <a:cubicBezTo>
                    <a:pt x="49" y="2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494550" y="1494425"/>
              <a:ext cx="6750" cy="4425"/>
            </a:xfrm>
            <a:custGeom>
              <a:avLst/>
              <a:gdLst/>
              <a:ahLst/>
              <a:cxnLst/>
              <a:rect l="l" t="t" r="r" b="b"/>
              <a:pathLst>
                <a:path w="270" h="177" extrusionOk="0">
                  <a:moveTo>
                    <a:pt x="8" y="48"/>
                  </a:moveTo>
                  <a:cubicBezTo>
                    <a:pt x="8" y="48"/>
                    <a:pt x="8" y="48"/>
                    <a:pt x="8" y="48"/>
                  </a:cubicBezTo>
                  <a:lnTo>
                    <a:pt x="8" y="48"/>
                  </a:lnTo>
                  <a:lnTo>
                    <a:pt x="8" y="48"/>
                  </a:ln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49" y="1"/>
                  </a:moveTo>
                  <a:cubicBezTo>
                    <a:pt x="41" y="1"/>
                    <a:pt x="33" y="2"/>
                    <a:pt x="25" y="7"/>
                  </a:cubicBezTo>
                  <a:lnTo>
                    <a:pt x="25" y="7"/>
                  </a:lnTo>
                  <a:cubicBezTo>
                    <a:pt x="18" y="8"/>
                    <a:pt x="11" y="13"/>
                    <a:pt x="8" y="20"/>
                  </a:cubicBezTo>
                  <a:cubicBezTo>
                    <a:pt x="7" y="22"/>
                    <a:pt x="6" y="25"/>
                    <a:pt x="5" y="27"/>
                  </a:cubicBezTo>
                  <a:lnTo>
                    <a:pt x="5" y="27"/>
                  </a:lnTo>
                  <a:cubicBezTo>
                    <a:pt x="5" y="27"/>
                    <a:pt x="5" y="27"/>
                    <a:pt x="5" y="27"/>
                  </a:cubicBezTo>
                  <a:lnTo>
                    <a:pt x="5" y="27"/>
                  </a:lnTo>
                  <a:cubicBezTo>
                    <a:pt x="1" y="40"/>
                    <a:pt x="3" y="55"/>
                    <a:pt x="9" y="67"/>
                  </a:cubicBezTo>
                  <a:cubicBezTo>
                    <a:pt x="12" y="73"/>
                    <a:pt x="17" y="78"/>
                    <a:pt x="22" y="84"/>
                  </a:cubicBezTo>
                  <a:cubicBezTo>
                    <a:pt x="29" y="92"/>
                    <a:pt x="39" y="100"/>
                    <a:pt x="49" y="106"/>
                  </a:cubicBezTo>
                  <a:cubicBezTo>
                    <a:pt x="63" y="116"/>
                    <a:pt x="75" y="124"/>
                    <a:pt x="90" y="132"/>
                  </a:cubicBezTo>
                  <a:cubicBezTo>
                    <a:pt x="121" y="152"/>
                    <a:pt x="157" y="167"/>
                    <a:pt x="193" y="175"/>
                  </a:cubicBezTo>
                  <a:cubicBezTo>
                    <a:pt x="198" y="176"/>
                    <a:pt x="203" y="177"/>
                    <a:pt x="208" y="177"/>
                  </a:cubicBezTo>
                  <a:cubicBezTo>
                    <a:pt x="218" y="177"/>
                    <a:pt x="228" y="174"/>
                    <a:pt x="237" y="169"/>
                  </a:cubicBezTo>
                  <a:cubicBezTo>
                    <a:pt x="247" y="163"/>
                    <a:pt x="255" y="153"/>
                    <a:pt x="260" y="143"/>
                  </a:cubicBezTo>
                  <a:cubicBezTo>
                    <a:pt x="270" y="119"/>
                    <a:pt x="262" y="83"/>
                    <a:pt x="237" y="71"/>
                  </a:cubicBezTo>
                  <a:cubicBezTo>
                    <a:pt x="225" y="66"/>
                    <a:pt x="213" y="60"/>
                    <a:pt x="201" y="56"/>
                  </a:cubicBezTo>
                  <a:cubicBezTo>
                    <a:pt x="194" y="54"/>
                    <a:pt x="185" y="52"/>
                    <a:pt x="177" y="48"/>
                  </a:cubicBezTo>
                  <a:cubicBezTo>
                    <a:pt x="161" y="44"/>
                    <a:pt x="145" y="38"/>
                    <a:pt x="129" y="31"/>
                  </a:cubicBezTo>
                  <a:lnTo>
                    <a:pt x="129" y="31"/>
                  </a:lnTo>
                  <a:lnTo>
                    <a:pt x="143" y="37"/>
                  </a:lnTo>
                  <a:cubicBezTo>
                    <a:pt x="128" y="30"/>
                    <a:pt x="114" y="23"/>
                    <a:pt x="100" y="16"/>
                  </a:cubicBezTo>
                  <a:cubicBezTo>
                    <a:pt x="90" y="12"/>
                    <a:pt x="81" y="8"/>
                    <a:pt x="70" y="5"/>
                  </a:cubicBezTo>
                  <a:cubicBezTo>
                    <a:pt x="67" y="4"/>
                    <a:pt x="64" y="2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494000" y="1500625"/>
              <a:ext cx="6650" cy="4250"/>
            </a:xfrm>
            <a:custGeom>
              <a:avLst/>
              <a:gdLst/>
              <a:ahLst/>
              <a:cxnLst/>
              <a:rect l="l" t="t" r="r" b="b"/>
              <a:pathLst>
                <a:path w="266" h="170" extrusionOk="0"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46" y="0"/>
                  </a:moveTo>
                  <a:cubicBezTo>
                    <a:pt x="42" y="0"/>
                    <a:pt x="39" y="1"/>
                    <a:pt x="35" y="1"/>
                  </a:cubicBezTo>
                  <a:cubicBezTo>
                    <a:pt x="25" y="5"/>
                    <a:pt x="23" y="6"/>
                    <a:pt x="28" y="6"/>
                  </a:cubicBezTo>
                  <a:lnTo>
                    <a:pt x="23" y="7"/>
                  </a:lnTo>
                  <a:cubicBezTo>
                    <a:pt x="9" y="11"/>
                    <a:pt x="0" y="26"/>
                    <a:pt x="3" y="41"/>
                  </a:cubicBezTo>
                  <a:lnTo>
                    <a:pt x="4" y="42"/>
                  </a:lnTo>
                  <a:cubicBezTo>
                    <a:pt x="4" y="43"/>
                    <a:pt x="5" y="44"/>
                    <a:pt x="5" y="46"/>
                  </a:cubicBezTo>
                  <a:lnTo>
                    <a:pt x="5" y="46"/>
                  </a:lnTo>
                  <a:cubicBezTo>
                    <a:pt x="5" y="43"/>
                    <a:pt x="5" y="42"/>
                    <a:pt x="5" y="42"/>
                  </a:cubicBezTo>
                  <a:lnTo>
                    <a:pt x="5" y="42"/>
                  </a:lnTo>
                  <a:cubicBezTo>
                    <a:pt x="5" y="42"/>
                    <a:pt x="6" y="46"/>
                    <a:pt x="6" y="54"/>
                  </a:cubicBezTo>
                  <a:cubicBezTo>
                    <a:pt x="11" y="64"/>
                    <a:pt x="18" y="74"/>
                    <a:pt x="29" y="81"/>
                  </a:cubicBezTo>
                  <a:cubicBezTo>
                    <a:pt x="36" y="85"/>
                    <a:pt x="43" y="90"/>
                    <a:pt x="50" y="94"/>
                  </a:cubicBezTo>
                  <a:cubicBezTo>
                    <a:pt x="64" y="105"/>
                    <a:pt x="79" y="116"/>
                    <a:pt x="95" y="124"/>
                  </a:cubicBezTo>
                  <a:lnTo>
                    <a:pt x="143" y="150"/>
                  </a:lnTo>
                  <a:cubicBezTo>
                    <a:pt x="154" y="155"/>
                    <a:pt x="165" y="161"/>
                    <a:pt x="176" y="164"/>
                  </a:cubicBezTo>
                  <a:cubicBezTo>
                    <a:pt x="181" y="165"/>
                    <a:pt x="185" y="166"/>
                    <a:pt x="189" y="168"/>
                  </a:cubicBezTo>
                  <a:cubicBezTo>
                    <a:pt x="195" y="169"/>
                    <a:pt x="200" y="170"/>
                    <a:pt x="206" y="170"/>
                  </a:cubicBezTo>
                  <a:cubicBezTo>
                    <a:pt x="211" y="170"/>
                    <a:pt x="217" y="169"/>
                    <a:pt x="222" y="168"/>
                  </a:cubicBezTo>
                  <a:cubicBezTo>
                    <a:pt x="254" y="162"/>
                    <a:pt x="265" y="122"/>
                    <a:pt x="251" y="97"/>
                  </a:cubicBezTo>
                  <a:cubicBezTo>
                    <a:pt x="243" y="84"/>
                    <a:pt x="231" y="73"/>
                    <a:pt x="217" y="66"/>
                  </a:cubicBezTo>
                  <a:cubicBezTo>
                    <a:pt x="211" y="60"/>
                    <a:pt x="203" y="56"/>
                    <a:pt x="195" y="54"/>
                  </a:cubicBezTo>
                  <a:lnTo>
                    <a:pt x="147" y="31"/>
                  </a:lnTo>
                  <a:cubicBezTo>
                    <a:pt x="127" y="24"/>
                    <a:pt x="108" y="16"/>
                    <a:pt x="89" y="11"/>
                  </a:cubicBezTo>
                  <a:lnTo>
                    <a:pt x="64" y="4"/>
                  </a:lnTo>
                  <a:cubicBezTo>
                    <a:pt x="59" y="1"/>
                    <a:pt x="52" y="0"/>
                    <a:pt x="46" y="0"/>
                  </a:cubicBezTo>
                  <a:close/>
                </a:path>
              </a:pathLst>
            </a:custGeom>
            <a:solidFill>
              <a:srgbClr val="66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411400" y="1489050"/>
              <a:ext cx="74500" cy="90750"/>
            </a:xfrm>
            <a:custGeom>
              <a:avLst/>
              <a:gdLst/>
              <a:ahLst/>
              <a:cxnLst/>
              <a:rect l="l" t="t" r="r" b="b"/>
              <a:pathLst>
                <a:path w="2980" h="3630" extrusionOk="0">
                  <a:moveTo>
                    <a:pt x="2240" y="1"/>
                  </a:moveTo>
                  <a:cubicBezTo>
                    <a:pt x="2214" y="1"/>
                    <a:pt x="2191" y="13"/>
                    <a:pt x="2172" y="34"/>
                  </a:cubicBezTo>
                  <a:cubicBezTo>
                    <a:pt x="2143" y="64"/>
                    <a:pt x="2127" y="115"/>
                    <a:pt x="2129" y="175"/>
                  </a:cubicBezTo>
                  <a:cubicBezTo>
                    <a:pt x="2131" y="240"/>
                    <a:pt x="2149" y="306"/>
                    <a:pt x="2164" y="369"/>
                  </a:cubicBezTo>
                  <a:cubicBezTo>
                    <a:pt x="2180" y="431"/>
                    <a:pt x="2199" y="494"/>
                    <a:pt x="2209" y="554"/>
                  </a:cubicBezTo>
                  <a:cubicBezTo>
                    <a:pt x="2220" y="606"/>
                    <a:pt x="2223" y="658"/>
                    <a:pt x="2219" y="710"/>
                  </a:cubicBezTo>
                  <a:cubicBezTo>
                    <a:pt x="2158" y="757"/>
                    <a:pt x="2099" y="808"/>
                    <a:pt x="2043" y="860"/>
                  </a:cubicBezTo>
                  <a:cubicBezTo>
                    <a:pt x="2064" y="784"/>
                    <a:pt x="2076" y="705"/>
                    <a:pt x="2079" y="626"/>
                  </a:cubicBezTo>
                  <a:cubicBezTo>
                    <a:pt x="2083" y="561"/>
                    <a:pt x="2082" y="495"/>
                    <a:pt x="2075" y="430"/>
                  </a:cubicBezTo>
                  <a:cubicBezTo>
                    <a:pt x="2066" y="355"/>
                    <a:pt x="2040" y="284"/>
                    <a:pt x="2001" y="220"/>
                  </a:cubicBezTo>
                  <a:cubicBezTo>
                    <a:pt x="1960" y="152"/>
                    <a:pt x="1904" y="93"/>
                    <a:pt x="1845" y="70"/>
                  </a:cubicBezTo>
                  <a:cubicBezTo>
                    <a:pt x="1825" y="62"/>
                    <a:pt x="1805" y="58"/>
                    <a:pt x="1787" y="58"/>
                  </a:cubicBezTo>
                  <a:cubicBezTo>
                    <a:pt x="1758" y="58"/>
                    <a:pt x="1733" y="68"/>
                    <a:pt x="1715" y="90"/>
                  </a:cubicBezTo>
                  <a:cubicBezTo>
                    <a:pt x="1648" y="177"/>
                    <a:pt x="1698" y="367"/>
                    <a:pt x="1769" y="511"/>
                  </a:cubicBezTo>
                  <a:cubicBezTo>
                    <a:pt x="1814" y="603"/>
                    <a:pt x="1874" y="688"/>
                    <a:pt x="1911" y="772"/>
                  </a:cubicBezTo>
                  <a:cubicBezTo>
                    <a:pt x="1926" y="807"/>
                    <a:pt x="1941" y="840"/>
                    <a:pt x="1954" y="872"/>
                  </a:cubicBezTo>
                  <a:cubicBezTo>
                    <a:pt x="1960" y="890"/>
                    <a:pt x="1967" y="908"/>
                    <a:pt x="1971" y="927"/>
                  </a:cubicBezTo>
                  <a:cubicBezTo>
                    <a:pt x="1892" y="1006"/>
                    <a:pt x="1818" y="1091"/>
                    <a:pt x="1751" y="1180"/>
                  </a:cubicBezTo>
                  <a:cubicBezTo>
                    <a:pt x="1751" y="1176"/>
                    <a:pt x="1752" y="1173"/>
                    <a:pt x="1753" y="1170"/>
                  </a:cubicBezTo>
                  <a:cubicBezTo>
                    <a:pt x="1758" y="1133"/>
                    <a:pt x="1762" y="1095"/>
                    <a:pt x="1765" y="1057"/>
                  </a:cubicBezTo>
                  <a:cubicBezTo>
                    <a:pt x="1770" y="981"/>
                    <a:pt x="1768" y="904"/>
                    <a:pt x="1759" y="829"/>
                  </a:cubicBezTo>
                  <a:cubicBezTo>
                    <a:pt x="1750" y="749"/>
                    <a:pt x="1729" y="671"/>
                    <a:pt x="1700" y="596"/>
                  </a:cubicBezTo>
                  <a:cubicBezTo>
                    <a:pt x="1669" y="513"/>
                    <a:pt x="1618" y="438"/>
                    <a:pt x="1551" y="378"/>
                  </a:cubicBezTo>
                  <a:cubicBezTo>
                    <a:pt x="1483" y="320"/>
                    <a:pt x="1390" y="271"/>
                    <a:pt x="1312" y="267"/>
                  </a:cubicBezTo>
                  <a:cubicBezTo>
                    <a:pt x="1310" y="267"/>
                    <a:pt x="1307" y="266"/>
                    <a:pt x="1305" y="266"/>
                  </a:cubicBezTo>
                  <a:cubicBezTo>
                    <a:pt x="1216" y="266"/>
                    <a:pt x="1172" y="339"/>
                    <a:pt x="1169" y="415"/>
                  </a:cubicBezTo>
                  <a:cubicBezTo>
                    <a:pt x="1162" y="568"/>
                    <a:pt x="1303" y="745"/>
                    <a:pt x="1421" y="869"/>
                  </a:cubicBezTo>
                  <a:cubicBezTo>
                    <a:pt x="1536" y="990"/>
                    <a:pt x="1667" y="1105"/>
                    <a:pt x="1691" y="1237"/>
                  </a:cubicBezTo>
                  <a:cubicBezTo>
                    <a:pt x="1692" y="1246"/>
                    <a:pt x="1692" y="1254"/>
                    <a:pt x="1692" y="1262"/>
                  </a:cubicBezTo>
                  <a:cubicBezTo>
                    <a:pt x="1647" y="1327"/>
                    <a:pt x="1603" y="1394"/>
                    <a:pt x="1564" y="1463"/>
                  </a:cubicBezTo>
                  <a:cubicBezTo>
                    <a:pt x="1529" y="1525"/>
                    <a:pt x="1497" y="1589"/>
                    <a:pt x="1468" y="1654"/>
                  </a:cubicBezTo>
                  <a:cubicBezTo>
                    <a:pt x="1475" y="1606"/>
                    <a:pt x="1481" y="1558"/>
                    <a:pt x="1485" y="1509"/>
                  </a:cubicBezTo>
                  <a:cubicBezTo>
                    <a:pt x="1490" y="1423"/>
                    <a:pt x="1479" y="1338"/>
                    <a:pt x="1454" y="1257"/>
                  </a:cubicBezTo>
                  <a:cubicBezTo>
                    <a:pt x="1406" y="1106"/>
                    <a:pt x="1324" y="938"/>
                    <a:pt x="1155" y="796"/>
                  </a:cubicBezTo>
                  <a:cubicBezTo>
                    <a:pt x="1114" y="758"/>
                    <a:pt x="1067" y="727"/>
                    <a:pt x="1017" y="703"/>
                  </a:cubicBezTo>
                  <a:cubicBezTo>
                    <a:pt x="974" y="683"/>
                    <a:pt x="927" y="673"/>
                    <a:pt x="880" y="673"/>
                  </a:cubicBezTo>
                  <a:cubicBezTo>
                    <a:pt x="875" y="673"/>
                    <a:pt x="871" y="673"/>
                    <a:pt x="867" y="673"/>
                  </a:cubicBezTo>
                  <a:cubicBezTo>
                    <a:pt x="769" y="678"/>
                    <a:pt x="722" y="742"/>
                    <a:pt x="735" y="834"/>
                  </a:cubicBezTo>
                  <a:cubicBezTo>
                    <a:pt x="766" y="1036"/>
                    <a:pt x="956" y="1217"/>
                    <a:pt x="1107" y="1350"/>
                  </a:cubicBezTo>
                  <a:cubicBezTo>
                    <a:pt x="1189" y="1420"/>
                    <a:pt x="1263" y="1491"/>
                    <a:pt x="1316" y="1572"/>
                  </a:cubicBezTo>
                  <a:cubicBezTo>
                    <a:pt x="1364" y="1646"/>
                    <a:pt x="1397" y="1726"/>
                    <a:pt x="1390" y="1803"/>
                  </a:cubicBezTo>
                  <a:cubicBezTo>
                    <a:pt x="1389" y="1822"/>
                    <a:pt x="1386" y="1840"/>
                    <a:pt x="1382" y="1858"/>
                  </a:cubicBezTo>
                  <a:cubicBezTo>
                    <a:pt x="1381" y="1862"/>
                    <a:pt x="1382" y="1866"/>
                    <a:pt x="1385" y="1868"/>
                  </a:cubicBezTo>
                  <a:cubicBezTo>
                    <a:pt x="1356" y="1949"/>
                    <a:pt x="1333" y="2032"/>
                    <a:pt x="1315" y="2115"/>
                  </a:cubicBezTo>
                  <a:cubicBezTo>
                    <a:pt x="1306" y="2150"/>
                    <a:pt x="1301" y="2186"/>
                    <a:pt x="1295" y="2221"/>
                  </a:cubicBezTo>
                  <a:cubicBezTo>
                    <a:pt x="1294" y="2220"/>
                    <a:pt x="1293" y="2219"/>
                    <a:pt x="1293" y="2219"/>
                  </a:cubicBezTo>
                  <a:cubicBezTo>
                    <a:pt x="1278" y="2123"/>
                    <a:pt x="1254" y="2028"/>
                    <a:pt x="1218" y="1939"/>
                  </a:cubicBezTo>
                  <a:cubicBezTo>
                    <a:pt x="1181" y="1837"/>
                    <a:pt x="1132" y="1740"/>
                    <a:pt x="1072" y="1649"/>
                  </a:cubicBezTo>
                  <a:cubicBezTo>
                    <a:pt x="956" y="1477"/>
                    <a:pt x="767" y="1315"/>
                    <a:pt x="529" y="1282"/>
                  </a:cubicBezTo>
                  <a:cubicBezTo>
                    <a:pt x="507" y="1279"/>
                    <a:pt x="485" y="1278"/>
                    <a:pt x="464" y="1278"/>
                  </a:cubicBezTo>
                  <a:cubicBezTo>
                    <a:pt x="386" y="1278"/>
                    <a:pt x="313" y="1299"/>
                    <a:pt x="276" y="1359"/>
                  </a:cubicBezTo>
                  <a:cubicBezTo>
                    <a:pt x="234" y="1430"/>
                    <a:pt x="245" y="1526"/>
                    <a:pt x="281" y="1613"/>
                  </a:cubicBezTo>
                  <a:cubicBezTo>
                    <a:pt x="318" y="1705"/>
                    <a:pt x="383" y="1781"/>
                    <a:pt x="469" y="1833"/>
                  </a:cubicBezTo>
                  <a:cubicBezTo>
                    <a:pt x="562" y="1889"/>
                    <a:pt x="663" y="1920"/>
                    <a:pt x="760" y="1957"/>
                  </a:cubicBezTo>
                  <a:cubicBezTo>
                    <a:pt x="857" y="1993"/>
                    <a:pt x="954" y="2034"/>
                    <a:pt x="1042" y="2087"/>
                  </a:cubicBezTo>
                  <a:cubicBezTo>
                    <a:pt x="1131" y="2141"/>
                    <a:pt x="1208" y="2211"/>
                    <a:pt x="1270" y="2295"/>
                  </a:cubicBezTo>
                  <a:cubicBezTo>
                    <a:pt x="1272" y="2299"/>
                    <a:pt x="1276" y="2302"/>
                    <a:pt x="1280" y="2304"/>
                  </a:cubicBezTo>
                  <a:cubicBezTo>
                    <a:pt x="1258" y="2472"/>
                    <a:pt x="1253" y="2641"/>
                    <a:pt x="1264" y="2810"/>
                  </a:cubicBezTo>
                  <a:cubicBezTo>
                    <a:pt x="1242" y="2755"/>
                    <a:pt x="1219" y="2701"/>
                    <a:pt x="1193" y="2649"/>
                  </a:cubicBezTo>
                  <a:cubicBezTo>
                    <a:pt x="1149" y="2561"/>
                    <a:pt x="1089" y="2483"/>
                    <a:pt x="1017" y="2418"/>
                  </a:cubicBezTo>
                  <a:cubicBezTo>
                    <a:pt x="884" y="2296"/>
                    <a:pt x="705" y="2178"/>
                    <a:pt x="457" y="2135"/>
                  </a:cubicBezTo>
                  <a:cubicBezTo>
                    <a:pt x="412" y="2126"/>
                    <a:pt x="367" y="2122"/>
                    <a:pt x="321" y="2122"/>
                  </a:cubicBezTo>
                  <a:cubicBezTo>
                    <a:pt x="304" y="2122"/>
                    <a:pt x="286" y="2122"/>
                    <a:pt x="269" y="2124"/>
                  </a:cubicBezTo>
                  <a:cubicBezTo>
                    <a:pt x="209" y="2129"/>
                    <a:pt x="152" y="2149"/>
                    <a:pt x="103" y="2181"/>
                  </a:cubicBezTo>
                  <a:cubicBezTo>
                    <a:pt x="10" y="2242"/>
                    <a:pt x="1" y="2332"/>
                    <a:pt x="67" y="2415"/>
                  </a:cubicBezTo>
                  <a:cubicBezTo>
                    <a:pt x="213" y="2596"/>
                    <a:pt x="504" y="2666"/>
                    <a:pt x="730" y="2708"/>
                  </a:cubicBezTo>
                  <a:cubicBezTo>
                    <a:pt x="851" y="2731"/>
                    <a:pt x="964" y="2758"/>
                    <a:pt x="1062" y="2807"/>
                  </a:cubicBezTo>
                  <a:cubicBezTo>
                    <a:pt x="1152" y="2853"/>
                    <a:pt x="1231" y="2913"/>
                    <a:pt x="1270" y="2992"/>
                  </a:cubicBezTo>
                  <a:cubicBezTo>
                    <a:pt x="1279" y="3011"/>
                    <a:pt x="1287" y="3031"/>
                    <a:pt x="1292" y="3052"/>
                  </a:cubicBezTo>
                  <a:cubicBezTo>
                    <a:pt x="1292" y="3054"/>
                    <a:pt x="1294" y="3055"/>
                    <a:pt x="1295" y="3056"/>
                  </a:cubicBezTo>
                  <a:cubicBezTo>
                    <a:pt x="1305" y="3105"/>
                    <a:pt x="1315" y="3153"/>
                    <a:pt x="1326" y="3202"/>
                  </a:cubicBezTo>
                  <a:cubicBezTo>
                    <a:pt x="1353" y="3320"/>
                    <a:pt x="1392" y="3435"/>
                    <a:pt x="1442" y="3547"/>
                  </a:cubicBezTo>
                  <a:cubicBezTo>
                    <a:pt x="1455" y="3573"/>
                    <a:pt x="1470" y="3600"/>
                    <a:pt x="1483" y="3627"/>
                  </a:cubicBezTo>
                  <a:cubicBezTo>
                    <a:pt x="1484" y="3628"/>
                    <a:pt x="1486" y="3629"/>
                    <a:pt x="1487" y="3629"/>
                  </a:cubicBezTo>
                  <a:cubicBezTo>
                    <a:pt x="1490" y="3629"/>
                    <a:pt x="1493" y="3626"/>
                    <a:pt x="1492" y="3622"/>
                  </a:cubicBezTo>
                  <a:cubicBezTo>
                    <a:pt x="1472" y="3567"/>
                    <a:pt x="1456" y="3509"/>
                    <a:pt x="1437" y="3454"/>
                  </a:cubicBezTo>
                  <a:cubicBezTo>
                    <a:pt x="1418" y="3397"/>
                    <a:pt x="1403" y="3339"/>
                    <a:pt x="1388" y="3281"/>
                  </a:cubicBezTo>
                  <a:cubicBezTo>
                    <a:pt x="1369" y="3201"/>
                    <a:pt x="1354" y="3119"/>
                    <a:pt x="1343" y="3037"/>
                  </a:cubicBezTo>
                  <a:cubicBezTo>
                    <a:pt x="1350" y="3026"/>
                    <a:pt x="1358" y="3015"/>
                    <a:pt x="1367" y="3006"/>
                  </a:cubicBezTo>
                  <a:cubicBezTo>
                    <a:pt x="1420" y="2950"/>
                    <a:pt x="1511" y="2925"/>
                    <a:pt x="1607" y="2914"/>
                  </a:cubicBezTo>
                  <a:cubicBezTo>
                    <a:pt x="1640" y="2910"/>
                    <a:pt x="1673" y="2909"/>
                    <a:pt x="1707" y="2909"/>
                  </a:cubicBezTo>
                  <a:cubicBezTo>
                    <a:pt x="1784" y="2909"/>
                    <a:pt x="1865" y="2916"/>
                    <a:pt x="1950" y="2924"/>
                  </a:cubicBezTo>
                  <a:cubicBezTo>
                    <a:pt x="2016" y="2932"/>
                    <a:pt x="2088" y="2937"/>
                    <a:pt x="2159" y="2937"/>
                  </a:cubicBezTo>
                  <a:cubicBezTo>
                    <a:pt x="2329" y="2937"/>
                    <a:pt x="2494" y="2908"/>
                    <a:pt x="2570" y="2809"/>
                  </a:cubicBezTo>
                  <a:cubicBezTo>
                    <a:pt x="2620" y="2744"/>
                    <a:pt x="2600" y="2661"/>
                    <a:pt x="2520" y="2591"/>
                  </a:cubicBezTo>
                  <a:cubicBezTo>
                    <a:pt x="2480" y="2555"/>
                    <a:pt x="2434" y="2529"/>
                    <a:pt x="2383" y="2511"/>
                  </a:cubicBezTo>
                  <a:cubicBezTo>
                    <a:pt x="2332" y="2496"/>
                    <a:pt x="2281" y="2486"/>
                    <a:pt x="2228" y="2484"/>
                  </a:cubicBezTo>
                  <a:cubicBezTo>
                    <a:pt x="2204" y="2482"/>
                    <a:pt x="2180" y="2481"/>
                    <a:pt x="2157" y="2481"/>
                  </a:cubicBezTo>
                  <a:cubicBezTo>
                    <a:pt x="1983" y="2481"/>
                    <a:pt x="1836" y="2529"/>
                    <a:pt x="1710" y="2586"/>
                  </a:cubicBezTo>
                  <a:cubicBezTo>
                    <a:pt x="1634" y="2622"/>
                    <a:pt x="1565" y="2671"/>
                    <a:pt x="1507" y="2732"/>
                  </a:cubicBezTo>
                  <a:cubicBezTo>
                    <a:pt x="1449" y="2792"/>
                    <a:pt x="1401" y="2858"/>
                    <a:pt x="1346" y="2920"/>
                  </a:cubicBezTo>
                  <a:cubicBezTo>
                    <a:pt x="1342" y="2923"/>
                    <a:pt x="1340" y="2929"/>
                    <a:pt x="1341" y="2933"/>
                  </a:cubicBezTo>
                  <a:cubicBezTo>
                    <a:pt x="1339" y="2937"/>
                    <a:pt x="1337" y="2941"/>
                    <a:pt x="1334" y="2946"/>
                  </a:cubicBezTo>
                  <a:cubicBezTo>
                    <a:pt x="1333" y="2948"/>
                    <a:pt x="1333" y="2950"/>
                    <a:pt x="1332" y="2952"/>
                  </a:cubicBezTo>
                  <a:cubicBezTo>
                    <a:pt x="1332" y="2944"/>
                    <a:pt x="1329" y="2935"/>
                    <a:pt x="1328" y="2926"/>
                  </a:cubicBezTo>
                  <a:cubicBezTo>
                    <a:pt x="1304" y="2689"/>
                    <a:pt x="1313" y="2450"/>
                    <a:pt x="1357" y="2216"/>
                  </a:cubicBezTo>
                  <a:cubicBezTo>
                    <a:pt x="1361" y="2204"/>
                    <a:pt x="1364" y="2192"/>
                    <a:pt x="1366" y="2180"/>
                  </a:cubicBezTo>
                  <a:cubicBezTo>
                    <a:pt x="1367" y="2180"/>
                    <a:pt x="1367" y="2181"/>
                    <a:pt x="1368" y="2181"/>
                  </a:cubicBezTo>
                  <a:cubicBezTo>
                    <a:pt x="1368" y="2181"/>
                    <a:pt x="1369" y="2181"/>
                    <a:pt x="1369" y="2180"/>
                  </a:cubicBezTo>
                  <a:cubicBezTo>
                    <a:pt x="1384" y="2179"/>
                    <a:pt x="1400" y="2179"/>
                    <a:pt x="1415" y="2179"/>
                  </a:cubicBezTo>
                  <a:cubicBezTo>
                    <a:pt x="1486" y="2179"/>
                    <a:pt x="1558" y="2189"/>
                    <a:pt x="1627" y="2211"/>
                  </a:cubicBezTo>
                  <a:cubicBezTo>
                    <a:pt x="1711" y="2240"/>
                    <a:pt x="1792" y="2275"/>
                    <a:pt x="1870" y="2318"/>
                  </a:cubicBezTo>
                  <a:cubicBezTo>
                    <a:pt x="1950" y="2358"/>
                    <a:pt x="2030" y="2406"/>
                    <a:pt x="2121" y="2434"/>
                  </a:cubicBezTo>
                  <a:cubicBezTo>
                    <a:pt x="2161" y="2447"/>
                    <a:pt x="2203" y="2454"/>
                    <a:pt x="2246" y="2454"/>
                  </a:cubicBezTo>
                  <a:cubicBezTo>
                    <a:pt x="2288" y="2454"/>
                    <a:pt x="2330" y="2447"/>
                    <a:pt x="2371" y="2434"/>
                  </a:cubicBezTo>
                  <a:cubicBezTo>
                    <a:pt x="2446" y="2409"/>
                    <a:pt x="2512" y="2365"/>
                    <a:pt x="2529" y="2300"/>
                  </a:cubicBezTo>
                  <a:cubicBezTo>
                    <a:pt x="2548" y="2228"/>
                    <a:pt x="2492" y="2156"/>
                    <a:pt x="2422" y="2100"/>
                  </a:cubicBezTo>
                  <a:cubicBezTo>
                    <a:pt x="2288" y="1992"/>
                    <a:pt x="2123" y="1951"/>
                    <a:pt x="1973" y="1951"/>
                  </a:cubicBezTo>
                  <a:cubicBezTo>
                    <a:pt x="1940" y="1951"/>
                    <a:pt x="1908" y="1953"/>
                    <a:pt x="1877" y="1957"/>
                  </a:cubicBezTo>
                  <a:cubicBezTo>
                    <a:pt x="1787" y="1969"/>
                    <a:pt x="1699" y="1990"/>
                    <a:pt x="1615" y="2021"/>
                  </a:cubicBezTo>
                  <a:cubicBezTo>
                    <a:pt x="1540" y="2047"/>
                    <a:pt x="1467" y="2082"/>
                    <a:pt x="1401" y="2125"/>
                  </a:cubicBezTo>
                  <a:cubicBezTo>
                    <a:pt x="1393" y="2125"/>
                    <a:pt x="1385" y="2126"/>
                    <a:pt x="1378" y="2127"/>
                  </a:cubicBezTo>
                  <a:cubicBezTo>
                    <a:pt x="1419" y="1940"/>
                    <a:pt x="1485" y="1759"/>
                    <a:pt x="1571" y="1589"/>
                  </a:cubicBezTo>
                  <a:cubicBezTo>
                    <a:pt x="1574" y="1588"/>
                    <a:pt x="1578" y="1586"/>
                    <a:pt x="1581" y="1585"/>
                  </a:cubicBezTo>
                  <a:cubicBezTo>
                    <a:pt x="1602" y="1578"/>
                    <a:pt x="1624" y="1576"/>
                    <a:pt x="1647" y="1576"/>
                  </a:cubicBezTo>
                  <a:cubicBezTo>
                    <a:pt x="1694" y="1576"/>
                    <a:pt x="1743" y="1587"/>
                    <a:pt x="1791" y="1605"/>
                  </a:cubicBezTo>
                  <a:cubicBezTo>
                    <a:pt x="1870" y="1634"/>
                    <a:pt x="1944" y="1683"/>
                    <a:pt x="2021" y="1739"/>
                  </a:cubicBezTo>
                  <a:cubicBezTo>
                    <a:pt x="2155" y="1835"/>
                    <a:pt x="2337" y="1953"/>
                    <a:pt x="2505" y="1953"/>
                  </a:cubicBezTo>
                  <a:cubicBezTo>
                    <a:pt x="2515" y="1953"/>
                    <a:pt x="2525" y="1952"/>
                    <a:pt x="2534" y="1951"/>
                  </a:cubicBezTo>
                  <a:cubicBezTo>
                    <a:pt x="2615" y="1944"/>
                    <a:pt x="2658" y="1891"/>
                    <a:pt x="2641" y="1807"/>
                  </a:cubicBezTo>
                  <a:cubicBezTo>
                    <a:pt x="2633" y="1763"/>
                    <a:pt x="2612" y="1722"/>
                    <a:pt x="2585" y="1686"/>
                  </a:cubicBezTo>
                  <a:cubicBezTo>
                    <a:pt x="2555" y="1650"/>
                    <a:pt x="2518" y="1618"/>
                    <a:pt x="2480" y="1590"/>
                  </a:cubicBezTo>
                  <a:cubicBezTo>
                    <a:pt x="2326" y="1478"/>
                    <a:pt x="2169" y="1442"/>
                    <a:pt x="2032" y="1430"/>
                  </a:cubicBezTo>
                  <a:cubicBezTo>
                    <a:pt x="2015" y="1428"/>
                    <a:pt x="1998" y="1428"/>
                    <a:pt x="1981" y="1428"/>
                  </a:cubicBezTo>
                  <a:cubicBezTo>
                    <a:pt x="1924" y="1428"/>
                    <a:pt x="1868" y="1436"/>
                    <a:pt x="1813" y="1452"/>
                  </a:cubicBezTo>
                  <a:cubicBezTo>
                    <a:pt x="1742" y="1471"/>
                    <a:pt x="1676" y="1499"/>
                    <a:pt x="1606" y="1523"/>
                  </a:cubicBezTo>
                  <a:cubicBezTo>
                    <a:pt x="1669" y="1407"/>
                    <a:pt x="1742" y="1296"/>
                    <a:pt x="1824" y="1192"/>
                  </a:cubicBezTo>
                  <a:cubicBezTo>
                    <a:pt x="1826" y="1194"/>
                    <a:pt x="1828" y="1194"/>
                    <a:pt x="1830" y="1194"/>
                  </a:cubicBezTo>
                  <a:cubicBezTo>
                    <a:pt x="1842" y="1190"/>
                    <a:pt x="1854" y="1188"/>
                    <a:pt x="1867" y="1187"/>
                  </a:cubicBezTo>
                  <a:cubicBezTo>
                    <a:pt x="1870" y="1187"/>
                    <a:pt x="1874" y="1187"/>
                    <a:pt x="1877" y="1187"/>
                  </a:cubicBezTo>
                  <a:cubicBezTo>
                    <a:pt x="1987" y="1187"/>
                    <a:pt x="2117" y="1274"/>
                    <a:pt x="2249" y="1346"/>
                  </a:cubicBezTo>
                  <a:cubicBezTo>
                    <a:pt x="2362" y="1408"/>
                    <a:pt x="2508" y="1476"/>
                    <a:pt x="2621" y="1476"/>
                  </a:cubicBezTo>
                  <a:cubicBezTo>
                    <a:pt x="2646" y="1476"/>
                    <a:pt x="2670" y="1473"/>
                    <a:pt x="2691" y="1465"/>
                  </a:cubicBezTo>
                  <a:cubicBezTo>
                    <a:pt x="2750" y="1444"/>
                    <a:pt x="2791" y="1386"/>
                    <a:pt x="2755" y="1307"/>
                  </a:cubicBezTo>
                  <a:cubicBezTo>
                    <a:pt x="2725" y="1241"/>
                    <a:pt x="2656" y="1174"/>
                    <a:pt x="2589" y="1130"/>
                  </a:cubicBezTo>
                  <a:cubicBezTo>
                    <a:pt x="2524" y="1089"/>
                    <a:pt x="2449" y="1062"/>
                    <a:pt x="2372" y="1052"/>
                  </a:cubicBezTo>
                  <a:cubicBezTo>
                    <a:pt x="2336" y="1047"/>
                    <a:pt x="2300" y="1045"/>
                    <a:pt x="2264" y="1045"/>
                  </a:cubicBezTo>
                  <a:cubicBezTo>
                    <a:pt x="2233" y="1045"/>
                    <a:pt x="2201" y="1047"/>
                    <a:pt x="2170" y="1050"/>
                  </a:cubicBezTo>
                  <a:cubicBezTo>
                    <a:pt x="2108" y="1058"/>
                    <a:pt x="2047" y="1071"/>
                    <a:pt x="1988" y="1090"/>
                  </a:cubicBezTo>
                  <a:cubicBezTo>
                    <a:pt x="1958" y="1099"/>
                    <a:pt x="1929" y="1110"/>
                    <a:pt x="1901" y="1122"/>
                  </a:cubicBezTo>
                  <a:cubicBezTo>
                    <a:pt x="1891" y="1126"/>
                    <a:pt x="1880" y="1132"/>
                    <a:pt x="1868" y="1137"/>
                  </a:cubicBezTo>
                  <a:cubicBezTo>
                    <a:pt x="1900" y="1098"/>
                    <a:pt x="1934" y="1061"/>
                    <a:pt x="1968" y="1025"/>
                  </a:cubicBezTo>
                  <a:cubicBezTo>
                    <a:pt x="2008" y="981"/>
                    <a:pt x="2051" y="939"/>
                    <a:pt x="2096" y="898"/>
                  </a:cubicBezTo>
                  <a:cubicBezTo>
                    <a:pt x="2109" y="895"/>
                    <a:pt x="2124" y="894"/>
                    <a:pt x="2139" y="894"/>
                  </a:cubicBezTo>
                  <a:cubicBezTo>
                    <a:pt x="2167" y="894"/>
                    <a:pt x="2198" y="899"/>
                    <a:pt x="2229" y="908"/>
                  </a:cubicBezTo>
                  <a:cubicBezTo>
                    <a:pt x="2290" y="925"/>
                    <a:pt x="2350" y="956"/>
                    <a:pt x="2416" y="990"/>
                  </a:cubicBezTo>
                  <a:cubicBezTo>
                    <a:pt x="2504" y="1038"/>
                    <a:pt x="2614" y="1085"/>
                    <a:pt x="2701" y="1085"/>
                  </a:cubicBezTo>
                  <a:cubicBezTo>
                    <a:pt x="2732" y="1085"/>
                    <a:pt x="2761" y="1079"/>
                    <a:pt x="2784" y="1065"/>
                  </a:cubicBezTo>
                  <a:cubicBezTo>
                    <a:pt x="2826" y="1041"/>
                    <a:pt x="2834" y="990"/>
                    <a:pt x="2806" y="934"/>
                  </a:cubicBezTo>
                  <a:cubicBezTo>
                    <a:pt x="2792" y="906"/>
                    <a:pt x="2772" y="880"/>
                    <a:pt x="2748" y="859"/>
                  </a:cubicBezTo>
                  <a:cubicBezTo>
                    <a:pt x="2724" y="840"/>
                    <a:pt x="2697" y="823"/>
                    <a:pt x="2668" y="810"/>
                  </a:cubicBezTo>
                  <a:cubicBezTo>
                    <a:pt x="2584" y="770"/>
                    <a:pt x="2493" y="748"/>
                    <a:pt x="2401" y="748"/>
                  </a:cubicBezTo>
                  <a:cubicBezTo>
                    <a:pt x="2387" y="748"/>
                    <a:pt x="2373" y="749"/>
                    <a:pt x="2359" y="750"/>
                  </a:cubicBezTo>
                  <a:cubicBezTo>
                    <a:pt x="2321" y="752"/>
                    <a:pt x="2282" y="761"/>
                    <a:pt x="2246" y="773"/>
                  </a:cubicBezTo>
                  <a:cubicBezTo>
                    <a:pt x="2307" y="726"/>
                    <a:pt x="2369" y="684"/>
                    <a:pt x="2433" y="643"/>
                  </a:cubicBezTo>
                  <a:cubicBezTo>
                    <a:pt x="2445" y="641"/>
                    <a:pt x="2458" y="640"/>
                    <a:pt x="2470" y="640"/>
                  </a:cubicBezTo>
                  <a:cubicBezTo>
                    <a:pt x="2488" y="640"/>
                    <a:pt x="2505" y="642"/>
                    <a:pt x="2523" y="645"/>
                  </a:cubicBezTo>
                  <a:cubicBezTo>
                    <a:pt x="2575" y="657"/>
                    <a:pt x="2625" y="674"/>
                    <a:pt x="2674" y="694"/>
                  </a:cubicBezTo>
                  <a:cubicBezTo>
                    <a:pt x="2729" y="717"/>
                    <a:pt x="2792" y="734"/>
                    <a:pt x="2847" y="734"/>
                  </a:cubicBezTo>
                  <a:cubicBezTo>
                    <a:pt x="2888" y="734"/>
                    <a:pt x="2925" y="724"/>
                    <a:pt x="2950" y="699"/>
                  </a:cubicBezTo>
                  <a:cubicBezTo>
                    <a:pt x="2978" y="671"/>
                    <a:pt x="2979" y="630"/>
                    <a:pt x="2957" y="592"/>
                  </a:cubicBezTo>
                  <a:cubicBezTo>
                    <a:pt x="2945" y="572"/>
                    <a:pt x="2930" y="556"/>
                    <a:pt x="2912" y="544"/>
                  </a:cubicBezTo>
                  <a:cubicBezTo>
                    <a:pt x="2894" y="532"/>
                    <a:pt x="2873" y="523"/>
                    <a:pt x="2853" y="518"/>
                  </a:cubicBezTo>
                  <a:cubicBezTo>
                    <a:pt x="2808" y="504"/>
                    <a:pt x="2761" y="498"/>
                    <a:pt x="2715" y="498"/>
                  </a:cubicBezTo>
                  <a:cubicBezTo>
                    <a:pt x="2684" y="498"/>
                    <a:pt x="2654" y="501"/>
                    <a:pt x="2623" y="506"/>
                  </a:cubicBezTo>
                  <a:cubicBezTo>
                    <a:pt x="2636" y="492"/>
                    <a:pt x="2647" y="479"/>
                    <a:pt x="2657" y="464"/>
                  </a:cubicBezTo>
                  <a:cubicBezTo>
                    <a:pt x="2694" y="407"/>
                    <a:pt x="2705" y="337"/>
                    <a:pt x="2690" y="271"/>
                  </a:cubicBezTo>
                  <a:cubicBezTo>
                    <a:pt x="2684" y="240"/>
                    <a:pt x="2670" y="208"/>
                    <a:pt x="2643" y="191"/>
                  </a:cubicBezTo>
                  <a:cubicBezTo>
                    <a:pt x="2631" y="183"/>
                    <a:pt x="2617" y="179"/>
                    <a:pt x="2602" y="179"/>
                  </a:cubicBezTo>
                  <a:cubicBezTo>
                    <a:pt x="2591" y="179"/>
                    <a:pt x="2579" y="182"/>
                    <a:pt x="2569" y="186"/>
                  </a:cubicBezTo>
                  <a:cubicBezTo>
                    <a:pt x="2542" y="200"/>
                    <a:pt x="2524" y="225"/>
                    <a:pt x="2519" y="254"/>
                  </a:cubicBezTo>
                  <a:cubicBezTo>
                    <a:pt x="2514" y="291"/>
                    <a:pt x="2513" y="330"/>
                    <a:pt x="2517" y="368"/>
                  </a:cubicBezTo>
                  <a:cubicBezTo>
                    <a:pt x="2519" y="408"/>
                    <a:pt x="2523" y="446"/>
                    <a:pt x="2520" y="484"/>
                  </a:cubicBezTo>
                  <a:cubicBezTo>
                    <a:pt x="2520" y="498"/>
                    <a:pt x="2518" y="510"/>
                    <a:pt x="2516" y="524"/>
                  </a:cubicBezTo>
                  <a:cubicBezTo>
                    <a:pt x="2493" y="531"/>
                    <a:pt x="2470" y="541"/>
                    <a:pt x="2450" y="553"/>
                  </a:cubicBezTo>
                  <a:cubicBezTo>
                    <a:pt x="2425" y="568"/>
                    <a:pt x="2401" y="583"/>
                    <a:pt x="2377" y="598"/>
                  </a:cubicBezTo>
                  <a:cubicBezTo>
                    <a:pt x="2354" y="614"/>
                    <a:pt x="2328" y="633"/>
                    <a:pt x="2303" y="650"/>
                  </a:cubicBezTo>
                  <a:cubicBezTo>
                    <a:pt x="2311" y="637"/>
                    <a:pt x="2318" y="624"/>
                    <a:pt x="2326" y="609"/>
                  </a:cubicBezTo>
                  <a:cubicBezTo>
                    <a:pt x="2348" y="564"/>
                    <a:pt x="2365" y="516"/>
                    <a:pt x="2378" y="468"/>
                  </a:cubicBezTo>
                  <a:cubicBezTo>
                    <a:pt x="2407" y="358"/>
                    <a:pt x="2403" y="242"/>
                    <a:pt x="2365" y="134"/>
                  </a:cubicBezTo>
                  <a:cubicBezTo>
                    <a:pt x="2347" y="83"/>
                    <a:pt x="2319" y="29"/>
                    <a:pt x="2277" y="10"/>
                  </a:cubicBezTo>
                  <a:cubicBezTo>
                    <a:pt x="2264" y="4"/>
                    <a:pt x="2252" y="1"/>
                    <a:pt x="2240" y="1"/>
                  </a:cubicBezTo>
                  <a:close/>
                </a:path>
              </a:pathLst>
            </a:custGeom>
            <a:solidFill>
              <a:srgbClr val="F795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16"/>
          <p:cNvSpPr/>
          <p:nvPr/>
        </p:nvSpPr>
        <p:spPr>
          <a:xfrm>
            <a:off x="2905388" y="3824313"/>
            <a:ext cx="189147" cy="201882"/>
          </a:xfrm>
          <a:custGeom>
            <a:avLst/>
            <a:gdLst/>
            <a:ahLst/>
            <a:cxnLst/>
            <a:rect l="l" t="t" r="r" b="b"/>
            <a:pathLst>
              <a:path w="2229" h="2379" extrusionOk="0">
                <a:moveTo>
                  <a:pt x="373" y="1"/>
                </a:moveTo>
                <a:cubicBezTo>
                  <a:pt x="340" y="1"/>
                  <a:pt x="306" y="5"/>
                  <a:pt x="271" y="14"/>
                </a:cubicBezTo>
                <a:cubicBezTo>
                  <a:pt x="84" y="64"/>
                  <a:pt x="0" y="236"/>
                  <a:pt x="33" y="419"/>
                </a:cubicBezTo>
                <a:cubicBezTo>
                  <a:pt x="78" y="659"/>
                  <a:pt x="253" y="875"/>
                  <a:pt x="378" y="1078"/>
                </a:cubicBezTo>
                <a:cubicBezTo>
                  <a:pt x="535" y="1334"/>
                  <a:pt x="692" y="1591"/>
                  <a:pt x="850" y="1846"/>
                </a:cubicBezTo>
                <a:cubicBezTo>
                  <a:pt x="956" y="2017"/>
                  <a:pt x="1093" y="2274"/>
                  <a:pt x="1286" y="2358"/>
                </a:cubicBezTo>
                <a:cubicBezTo>
                  <a:pt x="1322" y="2373"/>
                  <a:pt x="1359" y="2379"/>
                  <a:pt x="1397" y="2379"/>
                </a:cubicBezTo>
                <a:cubicBezTo>
                  <a:pt x="1476" y="2379"/>
                  <a:pt x="1559" y="2355"/>
                  <a:pt x="1633" y="2341"/>
                </a:cubicBezTo>
                <a:lnTo>
                  <a:pt x="2037" y="2266"/>
                </a:lnTo>
                <a:cubicBezTo>
                  <a:pt x="2122" y="2250"/>
                  <a:pt x="2190" y="2238"/>
                  <a:pt x="2210" y="2144"/>
                </a:cubicBezTo>
                <a:cubicBezTo>
                  <a:pt x="2228" y="2060"/>
                  <a:pt x="2206" y="1953"/>
                  <a:pt x="2189" y="1871"/>
                </a:cubicBezTo>
                <a:cubicBezTo>
                  <a:pt x="2113" y="1504"/>
                  <a:pt x="1842" y="1251"/>
                  <a:pt x="1605" y="978"/>
                </a:cubicBezTo>
                <a:cubicBezTo>
                  <a:pt x="1363" y="701"/>
                  <a:pt x="1103" y="424"/>
                  <a:pt x="820" y="201"/>
                </a:cubicBezTo>
                <a:cubicBezTo>
                  <a:pt x="691" y="101"/>
                  <a:pt x="540" y="1"/>
                  <a:pt x="373" y="1"/>
                </a:cubicBezTo>
                <a:close/>
              </a:path>
            </a:pathLst>
          </a:custGeom>
          <a:solidFill>
            <a:srgbClr val="AF5A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 txBox="1"/>
          <p:nvPr/>
        </p:nvSpPr>
        <p:spPr>
          <a:xfrm>
            <a:off x="704441" y="1393266"/>
            <a:ext cx="2439838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appreciate sustainable options. I would much rather pick something that doesn’t hurt my skin. 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6347268" y="1350818"/>
            <a:ext cx="23688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 don’t want to spend too much on products.</a:t>
            </a:r>
          </a:p>
        </p:txBody>
      </p:sp>
      <p:grpSp>
        <p:nvGrpSpPr>
          <p:cNvPr id="428" name="Google Shape;428;p16"/>
          <p:cNvGrpSpPr/>
          <p:nvPr/>
        </p:nvGrpSpPr>
        <p:grpSpPr>
          <a:xfrm>
            <a:off x="3161886" y="1678816"/>
            <a:ext cx="751251" cy="470685"/>
            <a:chOff x="3184186" y="1767404"/>
            <a:chExt cx="751251" cy="470685"/>
          </a:xfrm>
        </p:grpSpPr>
        <p:sp>
          <p:nvSpPr>
            <p:cNvPr id="429" name="Google Shape;429;p16"/>
            <p:cNvSpPr/>
            <p:nvPr/>
          </p:nvSpPr>
          <p:spPr>
            <a:xfrm rot="15018277">
              <a:off x="3409602" y="1712255"/>
              <a:ext cx="470685" cy="580984"/>
            </a:xfrm>
            <a:custGeom>
              <a:avLst/>
              <a:gdLst/>
              <a:ahLst/>
              <a:cxnLst/>
              <a:rect l="l" t="t" r="r" b="b"/>
              <a:pathLst>
                <a:path w="9044" h="12866" extrusionOk="0">
                  <a:moveTo>
                    <a:pt x="7969" y="1"/>
                  </a:moveTo>
                  <a:cubicBezTo>
                    <a:pt x="6118" y="1"/>
                    <a:pt x="4051" y="39"/>
                    <a:pt x="2522" y="1172"/>
                  </a:cubicBezTo>
                  <a:cubicBezTo>
                    <a:pt x="1603" y="1856"/>
                    <a:pt x="1047" y="2808"/>
                    <a:pt x="732" y="3895"/>
                  </a:cubicBezTo>
                  <a:cubicBezTo>
                    <a:pt x="359" y="5176"/>
                    <a:pt x="183" y="6512"/>
                    <a:pt x="99" y="7840"/>
                  </a:cubicBezTo>
                  <a:cubicBezTo>
                    <a:pt x="0" y="9344"/>
                    <a:pt x="19" y="10852"/>
                    <a:pt x="81" y="12356"/>
                  </a:cubicBezTo>
                  <a:cubicBezTo>
                    <a:pt x="94" y="12695"/>
                    <a:pt x="365" y="12865"/>
                    <a:pt x="630" y="12865"/>
                  </a:cubicBezTo>
                  <a:cubicBezTo>
                    <a:pt x="893" y="12865"/>
                    <a:pt x="1150" y="12696"/>
                    <a:pt x="1135" y="12356"/>
                  </a:cubicBezTo>
                  <a:cubicBezTo>
                    <a:pt x="1032" y="9857"/>
                    <a:pt x="988" y="7265"/>
                    <a:pt x="1574" y="4817"/>
                  </a:cubicBezTo>
                  <a:cubicBezTo>
                    <a:pt x="1698" y="4294"/>
                    <a:pt x="1845" y="3752"/>
                    <a:pt x="2079" y="3295"/>
                  </a:cubicBezTo>
                  <a:cubicBezTo>
                    <a:pt x="2306" y="2848"/>
                    <a:pt x="2526" y="2548"/>
                    <a:pt x="2895" y="2219"/>
                  </a:cubicBezTo>
                  <a:cubicBezTo>
                    <a:pt x="3038" y="2091"/>
                    <a:pt x="3192" y="1973"/>
                    <a:pt x="3360" y="1878"/>
                  </a:cubicBezTo>
                  <a:cubicBezTo>
                    <a:pt x="3547" y="1761"/>
                    <a:pt x="3744" y="1662"/>
                    <a:pt x="3946" y="1578"/>
                  </a:cubicBezTo>
                  <a:lnTo>
                    <a:pt x="3946" y="1578"/>
                  </a:lnTo>
                  <a:cubicBezTo>
                    <a:pt x="3929" y="1585"/>
                    <a:pt x="3924" y="1588"/>
                    <a:pt x="3924" y="1588"/>
                  </a:cubicBezTo>
                  <a:cubicBezTo>
                    <a:pt x="3926" y="1588"/>
                    <a:pt x="4001" y="1558"/>
                    <a:pt x="4015" y="1553"/>
                  </a:cubicBezTo>
                  <a:cubicBezTo>
                    <a:pt x="4066" y="1531"/>
                    <a:pt x="4118" y="1512"/>
                    <a:pt x="4169" y="1498"/>
                  </a:cubicBezTo>
                  <a:cubicBezTo>
                    <a:pt x="4279" y="1457"/>
                    <a:pt x="4388" y="1425"/>
                    <a:pt x="4502" y="1392"/>
                  </a:cubicBezTo>
                  <a:cubicBezTo>
                    <a:pt x="4721" y="1329"/>
                    <a:pt x="4945" y="1278"/>
                    <a:pt x="5172" y="1234"/>
                  </a:cubicBezTo>
                  <a:cubicBezTo>
                    <a:pt x="5677" y="1150"/>
                    <a:pt x="6189" y="1095"/>
                    <a:pt x="6705" y="1080"/>
                  </a:cubicBezTo>
                  <a:cubicBezTo>
                    <a:pt x="7258" y="1055"/>
                    <a:pt x="7810" y="1055"/>
                    <a:pt x="8367" y="1055"/>
                  </a:cubicBezTo>
                  <a:cubicBezTo>
                    <a:pt x="9044" y="1055"/>
                    <a:pt x="9044" y="1"/>
                    <a:pt x="8367" y="1"/>
                  </a:cubicBezTo>
                  <a:cubicBezTo>
                    <a:pt x="8235" y="1"/>
                    <a:pt x="8103" y="1"/>
                    <a:pt x="7969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6"/>
            <p:cNvSpPr/>
            <p:nvPr/>
          </p:nvSpPr>
          <p:spPr>
            <a:xfrm rot="13672639">
              <a:off x="3210038" y="1759759"/>
              <a:ext cx="130412" cy="182116"/>
            </a:xfrm>
            <a:custGeom>
              <a:avLst/>
              <a:gdLst/>
              <a:ahLst/>
              <a:cxnLst/>
              <a:rect l="l" t="t" r="r" b="b"/>
              <a:pathLst>
                <a:path w="2888" h="4033" extrusionOk="0">
                  <a:moveTo>
                    <a:pt x="574" y="0"/>
                  </a:moveTo>
                  <a:cubicBezTo>
                    <a:pt x="449" y="0"/>
                    <a:pt x="326" y="45"/>
                    <a:pt x="231" y="149"/>
                  </a:cubicBezTo>
                  <a:cubicBezTo>
                    <a:pt x="51" y="343"/>
                    <a:pt x="0" y="709"/>
                    <a:pt x="231" y="896"/>
                  </a:cubicBezTo>
                  <a:cubicBezTo>
                    <a:pt x="666" y="1248"/>
                    <a:pt x="1057" y="1656"/>
                    <a:pt x="1505" y="1990"/>
                  </a:cubicBezTo>
                  <a:lnTo>
                    <a:pt x="1505" y="1990"/>
                  </a:lnTo>
                  <a:cubicBezTo>
                    <a:pt x="1395" y="2105"/>
                    <a:pt x="1281" y="2216"/>
                    <a:pt x="1164" y="2327"/>
                  </a:cubicBezTo>
                  <a:cubicBezTo>
                    <a:pt x="889" y="2586"/>
                    <a:pt x="608" y="2839"/>
                    <a:pt x="370" y="3135"/>
                  </a:cubicBezTo>
                  <a:cubicBezTo>
                    <a:pt x="198" y="3348"/>
                    <a:pt x="146" y="3673"/>
                    <a:pt x="370" y="3878"/>
                  </a:cubicBezTo>
                  <a:cubicBezTo>
                    <a:pt x="473" y="3974"/>
                    <a:pt x="624" y="4033"/>
                    <a:pt x="771" y="4033"/>
                  </a:cubicBezTo>
                  <a:cubicBezTo>
                    <a:pt x="902" y="4033"/>
                    <a:pt x="1029" y="3987"/>
                    <a:pt x="1116" y="3878"/>
                  </a:cubicBezTo>
                  <a:cubicBezTo>
                    <a:pt x="1621" y="3260"/>
                    <a:pt x="2320" y="2810"/>
                    <a:pt x="2745" y="2122"/>
                  </a:cubicBezTo>
                  <a:cubicBezTo>
                    <a:pt x="2888" y="1891"/>
                    <a:pt x="2803" y="1529"/>
                    <a:pt x="2555" y="1401"/>
                  </a:cubicBezTo>
                  <a:cubicBezTo>
                    <a:pt x="2393" y="1320"/>
                    <a:pt x="2243" y="1225"/>
                    <a:pt x="2097" y="1119"/>
                  </a:cubicBezTo>
                  <a:cubicBezTo>
                    <a:pt x="2092" y="1114"/>
                    <a:pt x="2045" y="1078"/>
                    <a:pt x="2027" y="1066"/>
                  </a:cubicBezTo>
                  <a:lnTo>
                    <a:pt x="2027" y="1066"/>
                  </a:lnTo>
                  <a:cubicBezTo>
                    <a:pt x="2006" y="1048"/>
                    <a:pt x="1973" y="1021"/>
                    <a:pt x="1969" y="1016"/>
                  </a:cubicBezTo>
                  <a:cubicBezTo>
                    <a:pt x="1899" y="962"/>
                    <a:pt x="1830" y="899"/>
                    <a:pt x="1760" y="841"/>
                  </a:cubicBezTo>
                  <a:cubicBezTo>
                    <a:pt x="1497" y="610"/>
                    <a:pt x="1244" y="369"/>
                    <a:pt x="974" y="149"/>
                  </a:cubicBezTo>
                  <a:cubicBezTo>
                    <a:pt x="861" y="58"/>
                    <a:pt x="716" y="0"/>
                    <a:pt x="574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1" name="Google Shape;431;p16"/>
          <p:cNvGrpSpPr/>
          <p:nvPr/>
        </p:nvGrpSpPr>
        <p:grpSpPr>
          <a:xfrm flipH="1">
            <a:off x="5551118" y="2038544"/>
            <a:ext cx="746612" cy="408395"/>
            <a:chOff x="2838147" y="2180794"/>
            <a:chExt cx="746612" cy="408395"/>
          </a:xfrm>
        </p:grpSpPr>
        <p:sp>
          <p:nvSpPr>
            <p:cNvPr id="432" name="Google Shape;432;p16"/>
            <p:cNvSpPr/>
            <p:nvPr/>
          </p:nvSpPr>
          <p:spPr>
            <a:xfrm rot="14293048">
              <a:off x="3090069" y="2094500"/>
              <a:ext cx="408395" cy="580984"/>
            </a:xfrm>
            <a:custGeom>
              <a:avLst/>
              <a:gdLst/>
              <a:ahLst/>
              <a:cxnLst/>
              <a:rect l="l" t="t" r="r" b="b"/>
              <a:pathLst>
                <a:path w="9044" h="12866" extrusionOk="0">
                  <a:moveTo>
                    <a:pt x="7969" y="1"/>
                  </a:moveTo>
                  <a:cubicBezTo>
                    <a:pt x="6118" y="1"/>
                    <a:pt x="4051" y="39"/>
                    <a:pt x="2522" y="1172"/>
                  </a:cubicBezTo>
                  <a:cubicBezTo>
                    <a:pt x="1603" y="1856"/>
                    <a:pt x="1047" y="2808"/>
                    <a:pt x="732" y="3895"/>
                  </a:cubicBezTo>
                  <a:cubicBezTo>
                    <a:pt x="359" y="5176"/>
                    <a:pt x="183" y="6512"/>
                    <a:pt x="99" y="7840"/>
                  </a:cubicBezTo>
                  <a:cubicBezTo>
                    <a:pt x="0" y="9344"/>
                    <a:pt x="19" y="10852"/>
                    <a:pt x="81" y="12356"/>
                  </a:cubicBezTo>
                  <a:cubicBezTo>
                    <a:pt x="94" y="12695"/>
                    <a:pt x="365" y="12865"/>
                    <a:pt x="630" y="12865"/>
                  </a:cubicBezTo>
                  <a:cubicBezTo>
                    <a:pt x="893" y="12865"/>
                    <a:pt x="1150" y="12696"/>
                    <a:pt x="1135" y="12356"/>
                  </a:cubicBezTo>
                  <a:cubicBezTo>
                    <a:pt x="1032" y="9857"/>
                    <a:pt x="988" y="7265"/>
                    <a:pt x="1574" y="4817"/>
                  </a:cubicBezTo>
                  <a:cubicBezTo>
                    <a:pt x="1698" y="4294"/>
                    <a:pt x="1845" y="3752"/>
                    <a:pt x="2079" y="3295"/>
                  </a:cubicBezTo>
                  <a:cubicBezTo>
                    <a:pt x="2306" y="2848"/>
                    <a:pt x="2526" y="2548"/>
                    <a:pt x="2895" y="2219"/>
                  </a:cubicBezTo>
                  <a:cubicBezTo>
                    <a:pt x="3038" y="2091"/>
                    <a:pt x="3192" y="1973"/>
                    <a:pt x="3360" y="1878"/>
                  </a:cubicBezTo>
                  <a:cubicBezTo>
                    <a:pt x="3547" y="1761"/>
                    <a:pt x="3744" y="1662"/>
                    <a:pt x="3946" y="1578"/>
                  </a:cubicBezTo>
                  <a:lnTo>
                    <a:pt x="3946" y="1578"/>
                  </a:lnTo>
                  <a:cubicBezTo>
                    <a:pt x="3929" y="1585"/>
                    <a:pt x="3924" y="1588"/>
                    <a:pt x="3924" y="1588"/>
                  </a:cubicBezTo>
                  <a:cubicBezTo>
                    <a:pt x="3926" y="1588"/>
                    <a:pt x="4001" y="1558"/>
                    <a:pt x="4015" y="1553"/>
                  </a:cubicBezTo>
                  <a:cubicBezTo>
                    <a:pt x="4066" y="1531"/>
                    <a:pt x="4118" y="1512"/>
                    <a:pt x="4169" y="1498"/>
                  </a:cubicBezTo>
                  <a:cubicBezTo>
                    <a:pt x="4279" y="1457"/>
                    <a:pt x="4388" y="1425"/>
                    <a:pt x="4502" y="1392"/>
                  </a:cubicBezTo>
                  <a:cubicBezTo>
                    <a:pt x="4721" y="1329"/>
                    <a:pt x="4945" y="1278"/>
                    <a:pt x="5172" y="1234"/>
                  </a:cubicBezTo>
                  <a:cubicBezTo>
                    <a:pt x="5677" y="1150"/>
                    <a:pt x="6189" y="1095"/>
                    <a:pt x="6705" y="1080"/>
                  </a:cubicBezTo>
                  <a:cubicBezTo>
                    <a:pt x="7258" y="1055"/>
                    <a:pt x="7810" y="1055"/>
                    <a:pt x="8367" y="1055"/>
                  </a:cubicBezTo>
                  <a:cubicBezTo>
                    <a:pt x="9044" y="1055"/>
                    <a:pt x="9044" y="1"/>
                    <a:pt x="8367" y="1"/>
                  </a:cubicBezTo>
                  <a:cubicBezTo>
                    <a:pt x="8235" y="1"/>
                    <a:pt x="8103" y="1"/>
                    <a:pt x="7969" y="1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6"/>
            <p:cNvSpPr/>
            <p:nvPr/>
          </p:nvSpPr>
          <p:spPr>
            <a:xfrm rot="14010462">
              <a:off x="2863999" y="2242186"/>
              <a:ext cx="130412" cy="182116"/>
            </a:xfrm>
            <a:custGeom>
              <a:avLst/>
              <a:gdLst/>
              <a:ahLst/>
              <a:cxnLst/>
              <a:rect l="l" t="t" r="r" b="b"/>
              <a:pathLst>
                <a:path w="2888" h="4033" extrusionOk="0">
                  <a:moveTo>
                    <a:pt x="574" y="0"/>
                  </a:moveTo>
                  <a:cubicBezTo>
                    <a:pt x="449" y="0"/>
                    <a:pt x="326" y="45"/>
                    <a:pt x="231" y="149"/>
                  </a:cubicBezTo>
                  <a:cubicBezTo>
                    <a:pt x="51" y="343"/>
                    <a:pt x="0" y="709"/>
                    <a:pt x="231" y="896"/>
                  </a:cubicBezTo>
                  <a:cubicBezTo>
                    <a:pt x="666" y="1248"/>
                    <a:pt x="1057" y="1656"/>
                    <a:pt x="1505" y="1990"/>
                  </a:cubicBezTo>
                  <a:lnTo>
                    <a:pt x="1505" y="1990"/>
                  </a:lnTo>
                  <a:cubicBezTo>
                    <a:pt x="1395" y="2105"/>
                    <a:pt x="1281" y="2216"/>
                    <a:pt x="1164" y="2327"/>
                  </a:cubicBezTo>
                  <a:cubicBezTo>
                    <a:pt x="889" y="2586"/>
                    <a:pt x="608" y="2839"/>
                    <a:pt x="370" y="3135"/>
                  </a:cubicBezTo>
                  <a:cubicBezTo>
                    <a:pt x="198" y="3348"/>
                    <a:pt x="146" y="3673"/>
                    <a:pt x="370" y="3878"/>
                  </a:cubicBezTo>
                  <a:cubicBezTo>
                    <a:pt x="473" y="3974"/>
                    <a:pt x="624" y="4033"/>
                    <a:pt x="771" y="4033"/>
                  </a:cubicBezTo>
                  <a:cubicBezTo>
                    <a:pt x="902" y="4033"/>
                    <a:pt x="1029" y="3987"/>
                    <a:pt x="1116" y="3878"/>
                  </a:cubicBezTo>
                  <a:cubicBezTo>
                    <a:pt x="1621" y="3260"/>
                    <a:pt x="2320" y="2810"/>
                    <a:pt x="2745" y="2122"/>
                  </a:cubicBezTo>
                  <a:cubicBezTo>
                    <a:pt x="2888" y="1891"/>
                    <a:pt x="2803" y="1529"/>
                    <a:pt x="2555" y="1401"/>
                  </a:cubicBezTo>
                  <a:cubicBezTo>
                    <a:pt x="2393" y="1320"/>
                    <a:pt x="2243" y="1225"/>
                    <a:pt x="2097" y="1119"/>
                  </a:cubicBezTo>
                  <a:cubicBezTo>
                    <a:pt x="2092" y="1114"/>
                    <a:pt x="2045" y="1078"/>
                    <a:pt x="2027" y="1066"/>
                  </a:cubicBezTo>
                  <a:lnTo>
                    <a:pt x="2027" y="1066"/>
                  </a:lnTo>
                  <a:cubicBezTo>
                    <a:pt x="2006" y="1048"/>
                    <a:pt x="1973" y="1021"/>
                    <a:pt x="1969" y="1016"/>
                  </a:cubicBezTo>
                  <a:cubicBezTo>
                    <a:pt x="1899" y="962"/>
                    <a:pt x="1830" y="899"/>
                    <a:pt x="1760" y="841"/>
                  </a:cubicBezTo>
                  <a:cubicBezTo>
                    <a:pt x="1497" y="610"/>
                    <a:pt x="1244" y="369"/>
                    <a:pt x="974" y="149"/>
                  </a:cubicBezTo>
                  <a:cubicBezTo>
                    <a:pt x="861" y="58"/>
                    <a:pt x="716" y="0"/>
                    <a:pt x="574" y="0"/>
                  </a:cubicBezTo>
                  <a:close/>
                </a:path>
              </a:pathLst>
            </a:custGeom>
            <a:solidFill>
              <a:srgbClr val="9EB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25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research objectives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45" name="Google Shape;1745;p25"/>
          <p:cNvCxnSpPr>
            <a:cxnSpLocks/>
          </p:cNvCxnSpPr>
          <p:nvPr/>
        </p:nvCxnSpPr>
        <p:spPr>
          <a:xfrm>
            <a:off x="2972730" y="1607344"/>
            <a:ext cx="0" cy="192228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6" name="Google Shape;1746;p25"/>
          <p:cNvCxnSpPr>
            <a:cxnSpLocks/>
          </p:cNvCxnSpPr>
          <p:nvPr/>
        </p:nvCxnSpPr>
        <p:spPr>
          <a:xfrm>
            <a:off x="6361441" y="1607344"/>
            <a:ext cx="0" cy="192228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6" name="Google Shape;1756;p25"/>
          <p:cNvSpPr/>
          <p:nvPr/>
        </p:nvSpPr>
        <p:spPr>
          <a:xfrm>
            <a:off x="1459337" y="1534151"/>
            <a:ext cx="2826390" cy="167131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premium young Indians </a:t>
            </a:r>
          </a:p>
          <a:p>
            <a:pPr algn="ctr"/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willing to pay for </a:t>
            </a:r>
          </a:p>
          <a:p>
            <a:pPr algn="ctr"/>
            <a:r>
              <a:rPr lang="en-US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sustainable skincare products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57" name="Google Shape;1757;p25"/>
          <p:cNvSpPr/>
          <p:nvPr/>
        </p:nvSpPr>
        <p:spPr>
          <a:xfrm>
            <a:off x="4948246" y="1534151"/>
            <a:ext cx="2826390" cy="1671317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Demographic factors that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 this premium </a:t>
            </a:r>
          </a:p>
        </p:txBody>
      </p:sp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FFD42ECB-5618-EEBA-16F5-3EC4D1CF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786" y="3445476"/>
            <a:ext cx="669492" cy="669492"/>
          </a:xfrm>
          <a:prstGeom prst="rect">
            <a:avLst/>
          </a:prstGeom>
        </p:spPr>
      </p:pic>
      <p:pic>
        <p:nvPicPr>
          <p:cNvPr id="5" name="Graphic 4" descr="Earth Globe   Asia">
            <a:extLst>
              <a:ext uri="{FF2B5EF4-FFF2-40B4-BE49-F238E27FC236}">
                <a16:creationId xmlns:a16="http://schemas.microsoft.com/office/drawing/2014/main" id="{67D907FC-55F2-A342-90A6-09DFC90F8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087" y="3445476"/>
            <a:ext cx="691734" cy="6917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327609" y="1751700"/>
            <a:ext cx="4130091" cy="1640100"/>
          </a:xfrm>
          <a:prstGeom prst="rect">
            <a:avLst/>
          </a:prstGeom>
          <a:ln>
            <a:solidFill>
              <a:srgbClr val="B5B79B"/>
            </a:solidFill>
            <a:prstDash val="sys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LITERATURE REVIEW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6B5-08AF-E98C-4E67-4375F4FCC293}"/>
              </a:ext>
            </a:extLst>
          </p:cNvPr>
          <p:cNvSpPr/>
          <p:nvPr/>
        </p:nvSpPr>
        <p:spPr>
          <a:xfrm>
            <a:off x="4686301" y="0"/>
            <a:ext cx="4457700" cy="5143500"/>
          </a:xfrm>
          <a:prstGeom prst="rect">
            <a:avLst/>
          </a:prstGeom>
          <a:solidFill>
            <a:srgbClr val="FFC6A0"/>
          </a:solidFill>
          <a:ln>
            <a:solidFill>
              <a:srgbClr val="FFC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698;p24">
            <a:extLst>
              <a:ext uri="{FF2B5EF4-FFF2-40B4-BE49-F238E27FC236}">
                <a16:creationId xmlns:a16="http://schemas.microsoft.com/office/drawing/2014/main" id="{B245377D-4BFA-4744-AB8E-0CCE97282B8E}"/>
              </a:ext>
            </a:extLst>
          </p:cNvPr>
          <p:cNvGrpSpPr/>
          <p:nvPr/>
        </p:nvGrpSpPr>
        <p:grpSpPr>
          <a:xfrm>
            <a:off x="785963" y="1477155"/>
            <a:ext cx="606423" cy="549095"/>
            <a:chOff x="4199022" y="1273493"/>
            <a:chExt cx="606423" cy="549095"/>
          </a:xfrm>
        </p:grpSpPr>
        <p:sp>
          <p:nvSpPr>
            <p:cNvPr id="8" name="Google Shape;1684;p24">
              <a:extLst>
                <a:ext uri="{FF2B5EF4-FFF2-40B4-BE49-F238E27FC236}">
                  <a16:creationId xmlns:a16="http://schemas.microsoft.com/office/drawing/2014/main" id="{6D00B89A-1C9B-122C-067E-96549102998A}"/>
                </a:ext>
              </a:extLst>
            </p:cNvPr>
            <p:cNvSpPr/>
            <p:nvPr/>
          </p:nvSpPr>
          <p:spPr>
            <a:xfrm>
              <a:off x="4227738" y="1273588"/>
              <a:ext cx="549000" cy="549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9;p24">
              <a:extLst>
                <a:ext uri="{FF2B5EF4-FFF2-40B4-BE49-F238E27FC236}">
                  <a16:creationId xmlns:a16="http://schemas.microsoft.com/office/drawing/2014/main" id="{C93AA6FD-4CCC-E893-1C19-66EDC8F82166}"/>
                </a:ext>
              </a:extLst>
            </p:cNvPr>
            <p:cNvSpPr/>
            <p:nvPr/>
          </p:nvSpPr>
          <p:spPr>
            <a:xfrm>
              <a:off x="4199022" y="1273493"/>
              <a:ext cx="606423" cy="549090"/>
            </a:xfrm>
            <a:custGeom>
              <a:avLst/>
              <a:gdLst/>
              <a:ahLst/>
              <a:cxnLst/>
              <a:rect l="l" t="t" r="r" b="b"/>
              <a:pathLst>
                <a:path w="6639" h="6011" extrusionOk="0">
                  <a:moveTo>
                    <a:pt x="3517" y="6010"/>
                  </a:moveTo>
                  <a:cubicBezTo>
                    <a:pt x="3847" y="5966"/>
                    <a:pt x="4326" y="5911"/>
                    <a:pt x="4802" y="5838"/>
                  </a:cubicBezTo>
                  <a:cubicBezTo>
                    <a:pt x="5073" y="5794"/>
                    <a:pt x="5288" y="5648"/>
                    <a:pt x="5490" y="5450"/>
                  </a:cubicBezTo>
                  <a:cubicBezTo>
                    <a:pt x="6445" y="4510"/>
                    <a:pt x="6639" y="3335"/>
                    <a:pt x="6375" y="2069"/>
                  </a:cubicBezTo>
                  <a:cubicBezTo>
                    <a:pt x="6236" y="1428"/>
                    <a:pt x="5859" y="865"/>
                    <a:pt x="5314" y="499"/>
                  </a:cubicBezTo>
                  <a:cubicBezTo>
                    <a:pt x="5087" y="334"/>
                    <a:pt x="4842" y="195"/>
                    <a:pt x="4582" y="85"/>
                  </a:cubicBezTo>
                  <a:cubicBezTo>
                    <a:pt x="4399" y="12"/>
                    <a:pt x="4180" y="1"/>
                    <a:pt x="3978" y="5"/>
                  </a:cubicBezTo>
                  <a:cubicBezTo>
                    <a:pt x="3470" y="19"/>
                    <a:pt x="2957" y="8"/>
                    <a:pt x="2459" y="96"/>
                  </a:cubicBezTo>
                  <a:cubicBezTo>
                    <a:pt x="1669" y="239"/>
                    <a:pt x="1083" y="737"/>
                    <a:pt x="644" y="1443"/>
                  </a:cubicBezTo>
                  <a:cubicBezTo>
                    <a:pt x="55" y="2391"/>
                    <a:pt x="0" y="3393"/>
                    <a:pt x="311" y="4444"/>
                  </a:cubicBezTo>
                  <a:cubicBezTo>
                    <a:pt x="428" y="4835"/>
                    <a:pt x="714" y="5092"/>
                    <a:pt x="1003" y="5337"/>
                  </a:cubicBezTo>
                  <a:cubicBezTo>
                    <a:pt x="1391" y="5663"/>
                    <a:pt x="1819" y="5882"/>
                    <a:pt x="2320" y="5922"/>
                  </a:cubicBezTo>
                  <a:cubicBezTo>
                    <a:pt x="2668" y="5948"/>
                    <a:pt x="3012" y="5974"/>
                    <a:pt x="3517" y="60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5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58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2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Sustainable purchase in India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30" name="Google Shape;1530;p22"/>
          <p:cNvSpPr/>
          <p:nvPr/>
        </p:nvSpPr>
        <p:spPr>
          <a:xfrm>
            <a:off x="936475" y="1557748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22"/>
          <p:cNvSpPr/>
          <p:nvPr/>
        </p:nvSpPr>
        <p:spPr>
          <a:xfrm>
            <a:off x="1028843" y="2386708"/>
            <a:ext cx="1131535" cy="108367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2"/>
          <p:cNvSpPr/>
          <p:nvPr/>
        </p:nvSpPr>
        <p:spPr>
          <a:xfrm>
            <a:off x="983433" y="2248279"/>
            <a:ext cx="1297500" cy="1297500"/>
          </a:xfrm>
          <a:prstGeom prst="pie">
            <a:avLst>
              <a:gd name="adj1" fmla="val 9503139"/>
              <a:gd name="adj2" fmla="val 13635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3" name="Google Shape;1543;p22"/>
          <p:cNvSpPr txBox="1"/>
          <p:nvPr/>
        </p:nvSpPr>
        <p:spPr>
          <a:xfrm>
            <a:off x="535782" y="3608815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environmental &amp; social factors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22"/>
          <p:cNvSpPr txBox="1"/>
          <p:nvPr/>
        </p:nvSpPr>
        <p:spPr>
          <a:xfrm>
            <a:off x="936588" y="1608186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20%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2" name="Google Shape;1529;p22">
            <a:extLst>
              <a:ext uri="{FF2B5EF4-FFF2-40B4-BE49-F238E27FC236}">
                <a16:creationId xmlns:a16="http://schemas.microsoft.com/office/drawing/2014/main" id="{E65CAFBB-8EE6-6DCF-F0B1-C824C1160FB9}"/>
              </a:ext>
            </a:extLst>
          </p:cNvPr>
          <p:cNvSpPr/>
          <p:nvPr/>
        </p:nvSpPr>
        <p:spPr>
          <a:xfrm>
            <a:off x="3876247" y="1557752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1533;p22">
            <a:extLst>
              <a:ext uri="{FF2B5EF4-FFF2-40B4-BE49-F238E27FC236}">
                <a16:creationId xmlns:a16="http://schemas.microsoft.com/office/drawing/2014/main" id="{A47626BD-9FC4-142B-C685-796C98FF8BE1}"/>
              </a:ext>
            </a:extLst>
          </p:cNvPr>
          <p:cNvSpPr/>
          <p:nvPr/>
        </p:nvSpPr>
        <p:spPr>
          <a:xfrm>
            <a:off x="4006255" y="2386712"/>
            <a:ext cx="1131535" cy="108367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36;p22">
            <a:extLst>
              <a:ext uri="{FF2B5EF4-FFF2-40B4-BE49-F238E27FC236}">
                <a16:creationId xmlns:a16="http://schemas.microsoft.com/office/drawing/2014/main" id="{5D67925E-8E67-4F04-D534-74FB7B3378DF}"/>
              </a:ext>
            </a:extLst>
          </p:cNvPr>
          <p:cNvSpPr/>
          <p:nvPr/>
        </p:nvSpPr>
        <p:spPr>
          <a:xfrm>
            <a:off x="3923217" y="2248283"/>
            <a:ext cx="1297500" cy="1297500"/>
          </a:xfrm>
          <a:prstGeom prst="pie">
            <a:avLst>
              <a:gd name="adj1" fmla="val 6238644"/>
              <a:gd name="adj2" fmla="val 146223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42;p22">
            <a:extLst>
              <a:ext uri="{FF2B5EF4-FFF2-40B4-BE49-F238E27FC236}">
                <a16:creationId xmlns:a16="http://schemas.microsoft.com/office/drawing/2014/main" id="{AEA460D6-A7D2-7698-70E0-C60F0B0B270B}"/>
              </a:ext>
            </a:extLst>
          </p:cNvPr>
          <p:cNvSpPr txBox="1"/>
          <p:nvPr/>
        </p:nvSpPr>
        <p:spPr>
          <a:xfrm>
            <a:off x="3380505" y="3601671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Rank sustainability as important purchase criteria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545;p22">
            <a:extLst>
              <a:ext uri="{FF2B5EF4-FFF2-40B4-BE49-F238E27FC236}">
                <a16:creationId xmlns:a16="http://schemas.microsoft.com/office/drawing/2014/main" id="{48373E1B-392B-C7E7-7E55-813BD2DCCB93}"/>
              </a:ext>
            </a:extLst>
          </p:cNvPr>
          <p:cNvSpPr txBox="1"/>
          <p:nvPr/>
        </p:nvSpPr>
        <p:spPr>
          <a:xfrm>
            <a:off x="3876397" y="1608190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43%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8" name="Google Shape;1531;p22">
            <a:extLst>
              <a:ext uri="{FF2B5EF4-FFF2-40B4-BE49-F238E27FC236}">
                <a16:creationId xmlns:a16="http://schemas.microsoft.com/office/drawing/2014/main" id="{3DF48D1D-A185-DBCB-BEDB-F26E82955197}"/>
              </a:ext>
            </a:extLst>
          </p:cNvPr>
          <p:cNvSpPr/>
          <p:nvPr/>
        </p:nvSpPr>
        <p:spPr>
          <a:xfrm>
            <a:off x="6856516" y="1548973"/>
            <a:ext cx="1391417" cy="34827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1532;p22">
            <a:extLst>
              <a:ext uri="{FF2B5EF4-FFF2-40B4-BE49-F238E27FC236}">
                <a16:creationId xmlns:a16="http://schemas.microsoft.com/office/drawing/2014/main" id="{AD771B02-171F-26B4-F182-7C9C6F0C7F8B}"/>
              </a:ext>
            </a:extLst>
          </p:cNvPr>
          <p:cNvSpPr/>
          <p:nvPr/>
        </p:nvSpPr>
        <p:spPr>
          <a:xfrm>
            <a:off x="6986427" y="2377933"/>
            <a:ext cx="1131535" cy="1083678"/>
          </a:xfrm>
          <a:custGeom>
            <a:avLst/>
            <a:gdLst/>
            <a:ahLst/>
            <a:cxnLst/>
            <a:rect l="l" t="t" r="r" b="b"/>
            <a:pathLst>
              <a:path w="6639" h="6011" extrusionOk="0">
                <a:moveTo>
                  <a:pt x="3517" y="6010"/>
                </a:moveTo>
                <a:cubicBezTo>
                  <a:pt x="3847" y="5966"/>
                  <a:pt x="4326" y="5911"/>
                  <a:pt x="4802" y="5838"/>
                </a:cubicBezTo>
                <a:cubicBezTo>
                  <a:pt x="5073" y="5794"/>
                  <a:pt x="5288" y="5648"/>
                  <a:pt x="5490" y="5450"/>
                </a:cubicBezTo>
                <a:cubicBezTo>
                  <a:pt x="6445" y="4510"/>
                  <a:pt x="6639" y="3335"/>
                  <a:pt x="6375" y="2069"/>
                </a:cubicBezTo>
                <a:cubicBezTo>
                  <a:pt x="6236" y="1428"/>
                  <a:pt x="5859" y="865"/>
                  <a:pt x="5314" y="499"/>
                </a:cubicBezTo>
                <a:cubicBezTo>
                  <a:pt x="5087" y="334"/>
                  <a:pt x="4842" y="195"/>
                  <a:pt x="4582" y="85"/>
                </a:cubicBezTo>
                <a:cubicBezTo>
                  <a:pt x="4399" y="12"/>
                  <a:pt x="4180" y="1"/>
                  <a:pt x="3978" y="5"/>
                </a:cubicBezTo>
                <a:cubicBezTo>
                  <a:pt x="3470" y="19"/>
                  <a:pt x="2957" y="8"/>
                  <a:pt x="2459" y="96"/>
                </a:cubicBezTo>
                <a:cubicBezTo>
                  <a:pt x="1669" y="239"/>
                  <a:pt x="1083" y="737"/>
                  <a:pt x="644" y="1443"/>
                </a:cubicBezTo>
                <a:cubicBezTo>
                  <a:pt x="55" y="2391"/>
                  <a:pt x="0" y="3393"/>
                  <a:pt x="311" y="4444"/>
                </a:cubicBezTo>
                <a:cubicBezTo>
                  <a:pt x="428" y="4835"/>
                  <a:pt x="714" y="5092"/>
                  <a:pt x="1003" y="5337"/>
                </a:cubicBezTo>
                <a:cubicBezTo>
                  <a:pt x="1391" y="5663"/>
                  <a:pt x="1819" y="5882"/>
                  <a:pt x="2320" y="5922"/>
                </a:cubicBezTo>
                <a:cubicBezTo>
                  <a:pt x="2668" y="5948"/>
                  <a:pt x="3012" y="5974"/>
                  <a:pt x="3517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35;p22">
            <a:extLst>
              <a:ext uri="{FF2B5EF4-FFF2-40B4-BE49-F238E27FC236}">
                <a16:creationId xmlns:a16="http://schemas.microsoft.com/office/drawing/2014/main" id="{36A4FB2C-3EF3-9A06-9699-A2CAE0CEF65E}"/>
              </a:ext>
            </a:extLst>
          </p:cNvPr>
          <p:cNvSpPr/>
          <p:nvPr/>
        </p:nvSpPr>
        <p:spPr>
          <a:xfrm>
            <a:off x="6903462" y="2247135"/>
            <a:ext cx="1297500" cy="1297500"/>
          </a:xfrm>
          <a:prstGeom prst="pie">
            <a:avLst>
              <a:gd name="adj1" fmla="val 3208610"/>
              <a:gd name="adj2" fmla="val 1650630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41;p22">
            <a:extLst>
              <a:ext uri="{FF2B5EF4-FFF2-40B4-BE49-F238E27FC236}">
                <a16:creationId xmlns:a16="http://schemas.microsoft.com/office/drawing/2014/main" id="{959BD045-5E71-6841-4329-651ECEBBF48D}"/>
              </a:ext>
            </a:extLst>
          </p:cNvPr>
          <p:cNvSpPr txBox="1"/>
          <p:nvPr/>
        </p:nvSpPr>
        <p:spPr>
          <a:xfrm>
            <a:off x="6303900" y="3608815"/>
            <a:ext cx="2382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Willing to spend premium on sustainable products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544;p22">
            <a:extLst>
              <a:ext uri="{FF2B5EF4-FFF2-40B4-BE49-F238E27FC236}">
                <a16:creationId xmlns:a16="http://schemas.microsoft.com/office/drawing/2014/main" id="{B9CD79B1-F9A0-2983-269C-ED4C8B2D5B2A}"/>
              </a:ext>
            </a:extLst>
          </p:cNvPr>
          <p:cNvSpPr txBox="1"/>
          <p:nvPr/>
        </p:nvSpPr>
        <p:spPr>
          <a:xfrm>
            <a:off x="6856554" y="1599478"/>
            <a:ext cx="13914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62%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1991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27"/>
          <p:cNvSpPr txBox="1">
            <a:spLocks noGrp="1"/>
          </p:cNvSpPr>
          <p:nvPr>
            <p:ph type="title"/>
          </p:nvPr>
        </p:nvSpPr>
        <p:spPr>
          <a:xfrm>
            <a:off x="457200" y="19389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Consumer segments for sustainable purchase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06" name="Google Shape;1906;p27"/>
          <p:cNvSpPr/>
          <p:nvPr/>
        </p:nvSpPr>
        <p:spPr>
          <a:xfrm>
            <a:off x="1897868" y="3272832"/>
            <a:ext cx="2468389" cy="34525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Adjusters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907" name="Google Shape;1907;p27"/>
          <p:cNvSpPr/>
          <p:nvPr/>
        </p:nvSpPr>
        <p:spPr>
          <a:xfrm>
            <a:off x="6344099" y="3316970"/>
            <a:ext cx="2342713" cy="34525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Avoiders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908" name="Google Shape;1908;p27"/>
          <p:cNvSpPr/>
          <p:nvPr/>
        </p:nvSpPr>
        <p:spPr>
          <a:xfrm>
            <a:off x="1897868" y="3866567"/>
            <a:ext cx="2468389" cy="65911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choose sustainable product if it is functional</a:t>
            </a:r>
            <a:endParaRPr sz="2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9" name="Google Shape;1909;p27"/>
          <p:cNvSpPr/>
          <p:nvPr/>
        </p:nvSpPr>
        <p:spPr>
          <a:xfrm>
            <a:off x="6344097" y="3910705"/>
            <a:ext cx="2396658" cy="65911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Fira Sans Extra Condensed SemiBold"/>
              </a:rPr>
              <a:t>Believe sustainable products are marketing gimmicks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Fira Sans Extra Condensed SemiBold"/>
            </a:endParaRPr>
          </a:p>
        </p:txBody>
      </p:sp>
      <p:sp>
        <p:nvSpPr>
          <p:cNvPr id="1910" name="Google Shape;1910;p27"/>
          <p:cNvSpPr/>
          <p:nvPr/>
        </p:nvSpPr>
        <p:spPr>
          <a:xfrm>
            <a:off x="414361" y="1250865"/>
            <a:ext cx="1177366" cy="1126976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1" name="Google Shape;1911;p27"/>
          <p:cNvSpPr/>
          <p:nvPr/>
        </p:nvSpPr>
        <p:spPr>
          <a:xfrm>
            <a:off x="1897870" y="1250876"/>
            <a:ext cx="2468389" cy="34525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Aspirants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912" name="Google Shape;1912;p27"/>
          <p:cNvSpPr/>
          <p:nvPr/>
        </p:nvSpPr>
        <p:spPr>
          <a:xfrm>
            <a:off x="6344088" y="1295027"/>
            <a:ext cx="2396670" cy="345251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 SemiBold"/>
              </a:rPr>
              <a:t>Addicts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 SemiBold"/>
            </a:endParaRPr>
          </a:p>
        </p:txBody>
      </p:sp>
      <p:sp>
        <p:nvSpPr>
          <p:cNvPr id="1913" name="Google Shape;1913;p27"/>
          <p:cNvSpPr/>
          <p:nvPr/>
        </p:nvSpPr>
        <p:spPr>
          <a:xfrm>
            <a:off x="1897870" y="1826904"/>
            <a:ext cx="2468389" cy="6591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Aware and want to pay premium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4" name="Google Shape;1914;p27"/>
          <p:cNvSpPr/>
          <p:nvPr/>
        </p:nvSpPr>
        <p:spPr>
          <a:xfrm>
            <a:off x="6344086" y="1871055"/>
            <a:ext cx="2396658" cy="659110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Loyal to sustainable products and check value</a:t>
            </a:r>
            <a:endParaRPr sz="2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5" name="Google Shape;1915;p27"/>
          <p:cNvSpPr/>
          <p:nvPr/>
        </p:nvSpPr>
        <p:spPr>
          <a:xfrm>
            <a:off x="4860611" y="1295003"/>
            <a:ext cx="1177367" cy="1126916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6" name="Google Shape;1916;p27"/>
          <p:cNvSpPr/>
          <p:nvPr/>
        </p:nvSpPr>
        <p:spPr>
          <a:xfrm>
            <a:off x="414401" y="3272843"/>
            <a:ext cx="1177367" cy="112691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7" name="Google Shape;1917;p27"/>
          <p:cNvSpPr/>
          <p:nvPr/>
        </p:nvSpPr>
        <p:spPr>
          <a:xfrm>
            <a:off x="4860611" y="3316981"/>
            <a:ext cx="1177361" cy="1126918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845E0AE4-B9FD-978C-50BC-0685BD499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331" y="1454500"/>
            <a:ext cx="807919" cy="807919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9B5388B8-CC9B-8589-C842-E4B8B0CE8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456" y="3432342"/>
            <a:ext cx="807919" cy="807919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BA1BC380-FF29-4572-18A4-497656AD7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9681" y="3506747"/>
            <a:ext cx="807915" cy="807915"/>
          </a:xfrm>
          <a:prstGeom prst="rect">
            <a:avLst/>
          </a:prstGeom>
        </p:spPr>
      </p:pic>
      <p:pic>
        <p:nvPicPr>
          <p:cNvPr id="13" name="Graphic 12" descr="Credit card">
            <a:extLst>
              <a:ext uri="{FF2B5EF4-FFF2-40B4-BE49-F238E27FC236}">
                <a16:creationId xmlns:a16="http://schemas.microsoft.com/office/drawing/2014/main" id="{1606D273-F447-ECD2-6113-062DE64C5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16" y="1410363"/>
            <a:ext cx="807919" cy="8079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9"/>
          <p:cNvSpPr/>
          <p:nvPr/>
        </p:nvSpPr>
        <p:spPr>
          <a:xfrm>
            <a:off x="6246090" y="3240930"/>
            <a:ext cx="2341083" cy="816739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Knowledge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6" name="Google Shape;856;p19"/>
          <p:cNvSpPr/>
          <p:nvPr/>
        </p:nvSpPr>
        <p:spPr>
          <a:xfrm>
            <a:off x="3440715" y="3240930"/>
            <a:ext cx="2246363" cy="798605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Psychographics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8" name="Google Shape;858;p19"/>
          <p:cNvSpPr/>
          <p:nvPr/>
        </p:nvSpPr>
        <p:spPr>
          <a:xfrm>
            <a:off x="973902" y="1487242"/>
            <a:ext cx="1319746" cy="1391689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521130" y="3198065"/>
            <a:ext cx="2341083" cy="816739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Demographics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80" name="Google Shape;880;p19"/>
          <p:cNvSpPr txBox="1">
            <a:spLocks noGrp="1"/>
          </p:cNvSpPr>
          <p:nvPr>
            <p:ph type="title"/>
          </p:nvPr>
        </p:nvSpPr>
        <p:spPr>
          <a:xfrm>
            <a:off x="457200" y="2528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Factors that may drive </a:t>
            </a:r>
            <a:r>
              <a:rPr lang="en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willingness to pay </a:t>
            </a: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a sustainable purchase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858;p19">
            <a:extLst>
              <a:ext uri="{FF2B5EF4-FFF2-40B4-BE49-F238E27FC236}">
                <a16:creationId xmlns:a16="http://schemas.microsoft.com/office/drawing/2014/main" id="{470E7837-2985-AC73-250F-44D84220F701}"/>
              </a:ext>
            </a:extLst>
          </p:cNvPr>
          <p:cNvSpPr/>
          <p:nvPr/>
        </p:nvSpPr>
        <p:spPr>
          <a:xfrm>
            <a:off x="3912127" y="1479602"/>
            <a:ext cx="1319746" cy="1391689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58;p19">
            <a:extLst>
              <a:ext uri="{FF2B5EF4-FFF2-40B4-BE49-F238E27FC236}">
                <a16:creationId xmlns:a16="http://schemas.microsoft.com/office/drawing/2014/main" id="{59F79AE0-77A3-2135-CDA7-9A45EB6E7098}"/>
              </a:ext>
            </a:extLst>
          </p:cNvPr>
          <p:cNvSpPr/>
          <p:nvPr/>
        </p:nvSpPr>
        <p:spPr>
          <a:xfrm>
            <a:off x="6756758" y="1486747"/>
            <a:ext cx="1319746" cy="1391689"/>
          </a:xfrm>
          <a:custGeom>
            <a:avLst/>
            <a:gdLst/>
            <a:ahLst/>
            <a:cxnLst/>
            <a:rect l="l" t="t" r="r" b="b"/>
            <a:pathLst>
              <a:path w="40258" h="29678" extrusionOk="0">
                <a:moveTo>
                  <a:pt x="36470" y="992"/>
                </a:moveTo>
                <a:cubicBezTo>
                  <a:pt x="36245" y="947"/>
                  <a:pt x="36017" y="906"/>
                  <a:pt x="35785" y="885"/>
                </a:cubicBezTo>
                <a:cubicBezTo>
                  <a:pt x="34672" y="781"/>
                  <a:pt x="33549" y="716"/>
                  <a:pt x="32429" y="685"/>
                </a:cubicBezTo>
                <a:cubicBezTo>
                  <a:pt x="30887" y="644"/>
                  <a:pt x="29346" y="657"/>
                  <a:pt x="27808" y="644"/>
                </a:cubicBezTo>
                <a:cubicBezTo>
                  <a:pt x="27210" y="640"/>
                  <a:pt x="26612" y="644"/>
                  <a:pt x="26014" y="633"/>
                </a:cubicBezTo>
                <a:cubicBezTo>
                  <a:pt x="25308" y="623"/>
                  <a:pt x="24607" y="602"/>
                  <a:pt x="23906" y="561"/>
                </a:cubicBezTo>
                <a:cubicBezTo>
                  <a:pt x="22416" y="481"/>
                  <a:pt x="20926" y="432"/>
                  <a:pt x="19447" y="263"/>
                </a:cubicBezTo>
                <a:cubicBezTo>
                  <a:pt x="17984" y="97"/>
                  <a:pt x="16529" y="22"/>
                  <a:pt x="15064" y="11"/>
                </a:cubicBezTo>
                <a:cubicBezTo>
                  <a:pt x="13765" y="1"/>
                  <a:pt x="12468" y="94"/>
                  <a:pt x="11172" y="197"/>
                </a:cubicBezTo>
                <a:cubicBezTo>
                  <a:pt x="10630" y="250"/>
                  <a:pt x="10080" y="180"/>
                  <a:pt x="9534" y="204"/>
                </a:cubicBezTo>
                <a:cubicBezTo>
                  <a:pt x="8593" y="239"/>
                  <a:pt x="7657" y="183"/>
                  <a:pt x="6720" y="94"/>
                </a:cubicBezTo>
                <a:cubicBezTo>
                  <a:pt x="6565" y="76"/>
                  <a:pt x="6406" y="76"/>
                  <a:pt x="6254" y="94"/>
                </a:cubicBezTo>
                <a:cubicBezTo>
                  <a:pt x="5286" y="274"/>
                  <a:pt x="4318" y="453"/>
                  <a:pt x="3347" y="644"/>
                </a:cubicBezTo>
                <a:cubicBezTo>
                  <a:pt x="2666" y="771"/>
                  <a:pt x="2078" y="1072"/>
                  <a:pt x="1674" y="1697"/>
                </a:cubicBezTo>
                <a:cubicBezTo>
                  <a:pt x="1339" y="2212"/>
                  <a:pt x="958" y="2724"/>
                  <a:pt x="810" y="3343"/>
                </a:cubicBezTo>
                <a:cubicBezTo>
                  <a:pt x="647" y="4010"/>
                  <a:pt x="499" y="4683"/>
                  <a:pt x="513" y="5403"/>
                </a:cubicBezTo>
                <a:cubicBezTo>
                  <a:pt x="516" y="5790"/>
                  <a:pt x="447" y="6173"/>
                  <a:pt x="412" y="6564"/>
                </a:cubicBezTo>
                <a:cubicBezTo>
                  <a:pt x="350" y="7283"/>
                  <a:pt x="277" y="8006"/>
                  <a:pt x="232" y="8732"/>
                </a:cubicBezTo>
                <a:cubicBezTo>
                  <a:pt x="184" y="9429"/>
                  <a:pt x="170" y="10131"/>
                  <a:pt x="149" y="10826"/>
                </a:cubicBezTo>
                <a:cubicBezTo>
                  <a:pt x="119" y="11918"/>
                  <a:pt x="74" y="13010"/>
                  <a:pt x="63" y="14099"/>
                </a:cubicBezTo>
                <a:cubicBezTo>
                  <a:pt x="57" y="15534"/>
                  <a:pt x="122" y="16965"/>
                  <a:pt x="63" y="18385"/>
                </a:cubicBezTo>
                <a:cubicBezTo>
                  <a:pt x="1" y="19843"/>
                  <a:pt x="12" y="21292"/>
                  <a:pt x="132" y="22754"/>
                </a:cubicBezTo>
                <a:cubicBezTo>
                  <a:pt x="212" y="23735"/>
                  <a:pt x="364" y="24704"/>
                  <a:pt x="706" y="25637"/>
                </a:cubicBezTo>
                <a:cubicBezTo>
                  <a:pt x="1194" y="26961"/>
                  <a:pt x="2027" y="27883"/>
                  <a:pt x="3250" y="28422"/>
                </a:cubicBezTo>
                <a:cubicBezTo>
                  <a:pt x="3855" y="28689"/>
                  <a:pt x="4477" y="28875"/>
                  <a:pt x="5106" y="29006"/>
                </a:cubicBezTo>
                <a:cubicBezTo>
                  <a:pt x="5787" y="29145"/>
                  <a:pt x="6478" y="29221"/>
                  <a:pt x="7167" y="29259"/>
                </a:cubicBezTo>
                <a:cubicBezTo>
                  <a:pt x="8963" y="29352"/>
                  <a:pt x="10764" y="29394"/>
                  <a:pt x="12565" y="29480"/>
                </a:cubicBezTo>
                <a:cubicBezTo>
                  <a:pt x="14234" y="29570"/>
                  <a:pt x="15897" y="29601"/>
                  <a:pt x="17566" y="29560"/>
                </a:cubicBezTo>
                <a:cubicBezTo>
                  <a:pt x="18635" y="29532"/>
                  <a:pt x="19702" y="29560"/>
                  <a:pt x="20771" y="29587"/>
                </a:cubicBezTo>
                <a:cubicBezTo>
                  <a:pt x="22388" y="29619"/>
                  <a:pt x="24006" y="29677"/>
                  <a:pt x="25616" y="29546"/>
                </a:cubicBezTo>
                <a:cubicBezTo>
                  <a:pt x="25979" y="29518"/>
                  <a:pt x="26345" y="29504"/>
                  <a:pt x="26709" y="29528"/>
                </a:cubicBezTo>
                <a:cubicBezTo>
                  <a:pt x="26768" y="29532"/>
                  <a:pt x="26830" y="29539"/>
                  <a:pt x="26889" y="29549"/>
                </a:cubicBezTo>
                <a:cubicBezTo>
                  <a:pt x="27130" y="29601"/>
                  <a:pt x="31195" y="28986"/>
                  <a:pt x="31319" y="28979"/>
                </a:cubicBezTo>
                <a:cubicBezTo>
                  <a:pt x="32332" y="28913"/>
                  <a:pt x="33348" y="28840"/>
                  <a:pt x="34361" y="28782"/>
                </a:cubicBezTo>
                <a:cubicBezTo>
                  <a:pt x="35371" y="28713"/>
                  <a:pt x="36379" y="28592"/>
                  <a:pt x="37396" y="28616"/>
                </a:cubicBezTo>
                <a:cubicBezTo>
                  <a:pt x="37942" y="28630"/>
                  <a:pt x="38353" y="28478"/>
                  <a:pt x="38710" y="28097"/>
                </a:cubicBezTo>
                <a:cubicBezTo>
                  <a:pt x="38871" y="27921"/>
                  <a:pt x="39024" y="27731"/>
                  <a:pt x="39148" y="27527"/>
                </a:cubicBezTo>
                <a:cubicBezTo>
                  <a:pt x="39556" y="26836"/>
                  <a:pt x="39805" y="26096"/>
                  <a:pt x="39857" y="25267"/>
                </a:cubicBezTo>
                <a:cubicBezTo>
                  <a:pt x="39978" y="23365"/>
                  <a:pt x="40109" y="21478"/>
                  <a:pt x="40223" y="19574"/>
                </a:cubicBezTo>
                <a:cubicBezTo>
                  <a:pt x="40257" y="19018"/>
                  <a:pt x="40254" y="18461"/>
                  <a:pt x="40251" y="17898"/>
                </a:cubicBezTo>
                <a:cubicBezTo>
                  <a:pt x="40251" y="16467"/>
                  <a:pt x="40223" y="15043"/>
                  <a:pt x="40219" y="13615"/>
                </a:cubicBezTo>
                <a:cubicBezTo>
                  <a:pt x="40216" y="12270"/>
                  <a:pt x="40144" y="10926"/>
                  <a:pt x="40029" y="9585"/>
                </a:cubicBezTo>
                <a:cubicBezTo>
                  <a:pt x="39943" y="8603"/>
                  <a:pt x="39912" y="7625"/>
                  <a:pt x="39839" y="6644"/>
                </a:cubicBezTo>
                <a:cubicBezTo>
                  <a:pt x="39791" y="6031"/>
                  <a:pt x="39742" y="5413"/>
                  <a:pt x="39653" y="4801"/>
                </a:cubicBezTo>
                <a:cubicBezTo>
                  <a:pt x="39493" y="3758"/>
                  <a:pt x="39134" y="2790"/>
                  <a:pt x="38530" y="1922"/>
                </a:cubicBezTo>
                <a:cubicBezTo>
                  <a:pt x="38287" y="1580"/>
                  <a:pt x="38011" y="1317"/>
                  <a:pt x="37606" y="1234"/>
                </a:cubicBezTo>
                <a:cubicBezTo>
                  <a:pt x="37596" y="1234"/>
                  <a:pt x="37582" y="1231"/>
                  <a:pt x="37569" y="1228"/>
                </a:cubicBezTo>
                <a:cubicBezTo>
                  <a:pt x="37499" y="1217"/>
                  <a:pt x="37430" y="1204"/>
                  <a:pt x="37362" y="1189"/>
                </a:cubicBezTo>
                <a:cubicBezTo>
                  <a:pt x="37064" y="1127"/>
                  <a:pt x="36767" y="1054"/>
                  <a:pt x="36470" y="9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B13B669D-45B4-48ED-1682-1A613340C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431" y="1725391"/>
            <a:ext cx="914400" cy="914400"/>
          </a:xfrm>
          <a:prstGeom prst="rect">
            <a:avLst/>
          </a:prstGeom>
        </p:spPr>
      </p:pic>
      <p:pic>
        <p:nvPicPr>
          <p:cNvPr id="8" name="Graphic 7" descr="Brain in head">
            <a:extLst>
              <a:ext uri="{FF2B5EF4-FFF2-40B4-BE49-F238E27FC236}">
                <a16:creationId xmlns:a16="http://schemas.microsoft.com/office/drawing/2014/main" id="{CC9FD115-9630-0ACB-C6F9-C8EE41B72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9088" y="1718246"/>
            <a:ext cx="914400" cy="914400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23CBE570-657B-A7E7-6573-1C5D77C9B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3719" y="1793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incare &amp; Beaut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64A3B"/>
      </a:accent1>
      <a:accent2>
        <a:srgbClr val="F7951E"/>
      </a:accent2>
      <a:accent3>
        <a:srgbClr val="989C7C"/>
      </a:accent3>
      <a:accent4>
        <a:srgbClr val="B5B79B"/>
      </a:accent4>
      <a:accent5>
        <a:srgbClr val="FFC6A0"/>
      </a:accent5>
      <a:accent6>
        <a:srgbClr val="C97C1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894</Words>
  <Application>Microsoft Office PowerPoint</Application>
  <PresentationFormat>On-screen Show (16:9)</PresentationFormat>
  <Paragraphs>299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Fira Sans Extra Condensed SemiBold</vt:lpstr>
      <vt:lpstr>Roboto</vt:lpstr>
      <vt:lpstr>Skincare &amp; Beauty Infographics by Slidesgo</vt:lpstr>
      <vt:lpstr>What premium are  young Indians willing to pay for sustainable skincare products?</vt:lpstr>
      <vt:lpstr>Table of Contents</vt:lpstr>
      <vt:lpstr>PROBLEM DEFINITION</vt:lpstr>
      <vt:lpstr>Consumers in India want sustainable products but are price sensitive</vt:lpstr>
      <vt:lpstr>Main research objectives</vt:lpstr>
      <vt:lpstr>LITERATURE REVIEW</vt:lpstr>
      <vt:lpstr>Sustainable purchase in India</vt:lpstr>
      <vt:lpstr>Consumer segments for sustainable purchase</vt:lpstr>
      <vt:lpstr>Factors that may drive willingness to pay for a sustainable purchase</vt:lpstr>
      <vt:lpstr>CONCEPTUAL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METHODS</vt:lpstr>
      <vt:lpstr>Research conducted using a three-step approach</vt:lpstr>
      <vt:lpstr>PowerPoint Presentation</vt:lpstr>
      <vt:lpstr>Research conducted using a three-step approach</vt:lpstr>
      <vt:lpstr>Research conducted using a three-step approach</vt:lpstr>
      <vt:lpstr>DESCRIPTIVE RESULTS</vt:lpstr>
      <vt:lpstr>Responses indicate a positive attitude toward sustainable products </vt:lpstr>
      <vt:lpstr>HYPOTHESES TESTING</vt:lpstr>
      <vt:lpstr>PowerPoint Presentation</vt:lpstr>
      <vt:lpstr>PowerPoint Presentation</vt:lpstr>
      <vt:lpstr>PowerPoint Presentation</vt:lpstr>
      <vt:lpstr>KEY CONTRIBUTIONS</vt:lpstr>
      <vt:lpstr>The study has both literature and managerial implications</vt:lpstr>
      <vt:lpstr>MAIN LIMITATIONS</vt:lpstr>
      <vt:lpstr>Further studies can address the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premium are young Indians willing to pay for sustainable skincare products?</dc:title>
  <cp:lastModifiedBy>Smriti Sanjaykumar Singh</cp:lastModifiedBy>
  <cp:revision>12</cp:revision>
  <dcterms:modified xsi:type="dcterms:W3CDTF">2023-06-27T11:12:37Z</dcterms:modified>
</cp:coreProperties>
</file>