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30267275" cy="21396325"/>
  <p:notesSz cx="29525913" cy="20632738"/>
  <p:defaultTextStyle>
    <a:defPPr>
      <a:defRPr lang="en-US"/>
    </a:defPPr>
    <a:lvl1pPr marL="0" algn="l" defTabSz="2136208" rtl="0" eaLnBrk="1" latinLnBrk="0" hangingPunct="1">
      <a:defRPr sz="4197" kern="1200">
        <a:solidFill>
          <a:schemeClr val="tx1"/>
        </a:solidFill>
        <a:latin typeface="+mn-lt"/>
        <a:ea typeface="+mn-ea"/>
        <a:cs typeface="+mn-cs"/>
      </a:defRPr>
    </a:lvl1pPr>
    <a:lvl2pPr marL="1068104" algn="l" defTabSz="2136208" rtl="0" eaLnBrk="1" latinLnBrk="0" hangingPunct="1">
      <a:defRPr sz="4197" kern="1200">
        <a:solidFill>
          <a:schemeClr val="tx1"/>
        </a:solidFill>
        <a:latin typeface="+mn-lt"/>
        <a:ea typeface="+mn-ea"/>
        <a:cs typeface="+mn-cs"/>
      </a:defRPr>
    </a:lvl2pPr>
    <a:lvl3pPr marL="2136208" algn="l" defTabSz="2136208" rtl="0" eaLnBrk="1" latinLnBrk="0" hangingPunct="1">
      <a:defRPr sz="4197" kern="1200">
        <a:solidFill>
          <a:schemeClr val="tx1"/>
        </a:solidFill>
        <a:latin typeface="+mn-lt"/>
        <a:ea typeface="+mn-ea"/>
        <a:cs typeface="+mn-cs"/>
      </a:defRPr>
    </a:lvl3pPr>
    <a:lvl4pPr marL="3204313" algn="l" defTabSz="2136208" rtl="0" eaLnBrk="1" latinLnBrk="0" hangingPunct="1">
      <a:defRPr sz="4197" kern="1200">
        <a:solidFill>
          <a:schemeClr val="tx1"/>
        </a:solidFill>
        <a:latin typeface="+mn-lt"/>
        <a:ea typeface="+mn-ea"/>
        <a:cs typeface="+mn-cs"/>
      </a:defRPr>
    </a:lvl4pPr>
    <a:lvl5pPr marL="4272417" algn="l" defTabSz="2136208" rtl="0" eaLnBrk="1" latinLnBrk="0" hangingPunct="1">
      <a:defRPr sz="4197" kern="1200">
        <a:solidFill>
          <a:schemeClr val="tx1"/>
        </a:solidFill>
        <a:latin typeface="+mn-lt"/>
        <a:ea typeface="+mn-ea"/>
        <a:cs typeface="+mn-cs"/>
      </a:defRPr>
    </a:lvl5pPr>
    <a:lvl6pPr marL="5340521" algn="l" defTabSz="2136208" rtl="0" eaLnBrk="1" latinLnBrk="0" hangingPunct="1">
      <a:defRPr sz="4197" kern="1200">
        <a:solidFill>
          <a:schemeClr val="tx1"/>
        </a:solidFill>
        <a:latin typeface="+mn-lt"/>
        <a:ea typeface="+mn-ea"/>
        <a:cs typeface="+mn-cs"/>
      </a:defRPr>
    </a:lvl6pPr>
    <a:lvl7pPr marL="6408623" algn="l" defTabSz="2136208" rtl="0" eaLnBrk="1" latinLnBrk="0" hangingPunct="1">
      <a:defRPr sz="4197" kern="1200">
        <a:solidFill>
          <a:schemeClr val="tx1"/>
        </a:solidFill>
        <a:latin typeface="+mn-lt"/>
        <a:ea typeface="+mn-ea"/>
        <a:cs typeface="+mn-cs"/>
      </a:defRPr>
    </a:lvl7pPr>
    <a:lvl8pPr marL="7476727" algn="l" defTabSz="2136208" rtl="0" eaLnBrk="1" latinLnBrk="0" hangingPunct="1">
      <a:defRPr sz="4197" kern="1200">
        <a:solidFill>
          <a:schemeClr val="tx1"/>
        </a:solidFill>
        <a:latin typeface="+mn-lt"/>
        <a:ea typeface="+mn-ea"/>
        <a:cs typeface="+mn-cs"/>
      </a:defRPr>
    </a:lvl8pPr>
    <a:lvl9pPr marL="8544834" algn="l" defTabSz="2136208" rtl="0" eaLnBrk="1" latinLnBrk="0" hangingPunct="1">
      <a:defRPr sz="41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9" userDrawn="1">
          <p15:clr>
            <a:srgbClr val="A4A3A4"/>
          </p15:clr>
        </p15:guide>
        <p15:guide id="2" pos="95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ik van Dijk" initials="EvD" lastIdx="10" clrIdx="0"/>
  <p:cmAuthor id="1" name="A. Fazzi" initials="A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378"/>
    <a:srgbClr val="00863D"/>
    <a:srgbClr val="E9F1F5"/>
    <a:srgbClr val="D0E3EA"/>
    <a:srgbClr val="FFE285"/>
    <a:srgbClr val="FFD85B"/>
    <a:srgbClr val="0B5ED7"/>
    <a:srgbClr val="1CCEAC"/>
    <a:srgbClr val="7BA4D8"/>
    <a:srgbClr val="FF8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8107" autoAdjust="0"/>
  </p:normalViewPr>
  <p:slideViewPr>
    <p:cSldViewPr>
      <p:cViewPr varScale="1">
        <p:scale>
          <a:sx n="27" d="100"/>
          <a:sy n="27" d="100"/>
        </p:scale>
        <p:origin x="1651" y="67"/>
      </p:cViewPr>
      <p:guideLst>
        <p:guide orient="horz" pos="6739"/>
        <p:guide pos="95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12795540" cy="1029846"/>
          </a:xfrm>
          <a:prstGeom prst="rect">
            <a:avLst/>
          </a:prstGeom>
        </p:spPr>
        <p:txBody>
          <a:bodyPr vert="horz" lIns="271081" tIns="135542" rIns="271081" bIns="135542" rtlCol="0"/>
          <a:lstStyle>
            <a:lvl1pPr algn="l">
              <a:defRPr sz="36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6725492" y="4"/>
            <a:ext cx="12795540" cy="1029846"/>
          </a:xfrm>
          <a:prstGeom prst="rect">
            <a:avLst/>
          </a:prstGeom>
        </p:spPr>
        <p:txBody>
          <a:bodyPr vert="horz" lIns="271081" tIns="135542" rIns="271081" bIns="135542" rtlCol="0"/>
          <a:lstStyle>
            <a:lvl1pPr algn="r">
              <a:defRPr sz="3600"/>
            </a:lvl1pPr>
          </a:lstStyle>
          <a:p>
            <a:fld id="{A8BD54F5-C0C8-45D4-A51B-5E78A769C84C}" type="datetimeFigureOut">
              <a:rPr lang="nl-NL" smtClean="0"/>
              <a:t>17-9-2019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9598420"/>
            <a:ext cx="12795540" cy="1029846"/>
          </a:xfrm>
          <a:prstGeom prst="rect">
            <a:avLst/>
          </a:prstGeom>
        </p:spPr>
        <p:txBody>
          <a:bodyPr vert="horz" lIns="271081" tIns="135542" rIns="271081" bIns="135542" rtlCol="0" anchor="b"/>
          <a:lstStyle>
            <a:lvl1pPr algn="l">
              <a:defRPr sz="36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6725492" y="19598420"/>
            <a:ext cx="12795540" cy="1029846"/>
          </a:xfrm>
          <a:prstGeom prst="rect">
            <a:avLst/>
          </a:prstGeom>
        </p:spPr>
        <p:txBody>
          <a:bodyPr vert="horz" lIns="271081" tIns="135542" rIns="271081" bIns="135542" rtlCol="0" anchor="b"/>
          <a:lstStyle>
            <a:lvl1pPr algn="r">
              <a:defRPr sz="3600"/>
            </a:lvl1pPr>
          </a:lstStyle>
          <a:p>
            <a:fld id="{25DBABF1-5CB2-46BB-AEB0-7233AF19C7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15806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12795540" cy="1029846"/>
          </a:xfrm>
          <a:prstGeom prst="rect">
            <a:avLst/>
          </a:prstGeom>
        </p:spPr>
        <p:txBody>
          <a:bodyPr vert="horz" lIns="271081" tIns="135542" rIns="271081" bIns="135542" rtlCol="0"/>
          <a:lstStyle>
            <a:lvl1pPr algn="l">
              <a:defRPr sz="36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725492" y="4"/>
            <a:ext cx="12795540" cy="1029846"/>
          </a:xfrm>
          <a:prstGeom prst="rect">
            <a:avLst/>
          </a:prstGeom>
        </p:spPr>
        <p:txBody>
          <a:bodyPr vert="horz" lIns="271081" tIns="135542" rIns="271081" bIns="135542" rtlCol="0"/>
          <a:lstStyle>
            <a:lvl1pPr algn="r">
              <a:defRPr sz="3600"/>
            </a:lvl1pPr>
          </a:lstStyle>
          <a:p>
            <a:fld id="{4BAB6236-90C1-4D8C-AEE4-1C2A7AF96F9E}" type="datetimeFigureOut">
              <a:rPr lang="nl-NL" smtClean="0"/>
              <a:t>17-9-2019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0050" y="1549400"/>
            <a:ext cx="10945813" cy="773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71081" tIns="135542" rIns="271081" bIns="135542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53574" y="9801452"/>
            <a:ext cx="23618778" cy="9282044"/>
          </a:xfrm>
          <a:prstGeom prst="rect">
            <a:avLst/>
          </a:prstGeom>
        </p:spPr>
        <p:txBody>
          <a:bodyPr vert="horz" lIns="271081" tIns="135542" rIns="271081" bIns="13554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598420"/>
            <a:ext cx="12795540" cy="1029846"/>
          </a:xfrm>
          <a:prstGeom prst="rect">
            <a:avLst/>
          </a:prstGeom>
        </p:spPr>
        <p:txBody>
          <a:bodyPr vert="horz" lIns="271081" tIns="135542" rIns="271081" bIns="135542" rtlCol="0" anchor="b"/>
          <a:lstStyle>
            <a:lvl1pPr algn="l">
              <a:defRPr sz="36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725492" y="19598420"/>
            <a:ext cx="12795540" cy="1029846"/>
          </a:xfrm>
          <a:prstGeom prst="rect">
            <a:avLst/>
          </a:prstGeom>
        </p:spPr>
        <p:txBody>
          <a:bodyPr vert="horz" lIns="271081" tIns="135542" rIns="271081" bIns="135542" rtlCol="0" anchor="b"/>
          <a:lstStyle>
            <a:lvl1pPr algn="r">
              <a:defRPr sz="3600"/>
            </a:lvl1pPr>
          </a:lstStyle>
          <a:p>
            <a:fld id="{8739F832-FD6B-4492-AD0E-481E86DF4E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21699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6456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1pPr>
    <a:lvl2pPr marL="228228" algn="l" defTabSz="456456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2pPr>
    <a:lvl3pPr marL="456456" algn="l" defTabSz="456456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3pPr>
    <a:lvl4pPr marL="684683" algn="l" defTabSz="456456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4pPr>
    <a:lvl5pPr marL="912909" algn="l" defTabSz="456456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5pPr>
    <a:lvl6pPr marL="1141137" algn="l" defTabSz="456456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6pPr>
    <a:lvl7pPr marL="1369365" algn="l" defTabSz="456456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7pPr>
    <a:lvl8pPr marL="1597591" algn="l" defTabSz="456456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8pPr>
    <a:lvl9pPr marL="1825819" algn="l" defTabSz="456456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90050" y="1549400"/>
            <a:ext cx="10945813" cy="7737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7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8" y="6646738"/>
            <a:ext cx="25727183" cy="4586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3" y="12124584"/>
            <a:ext cx="21187093" cy="5467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0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1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2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43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5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65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76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86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3780" y="856853"/>
            <a:ext cx="6810137" cy="182562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363" y="856853"/>
            <a:ext cx="19925956" cy="182562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55852" y="19459835"/>
            <a:ext cx="29078882" cy="1797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314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2969" y="6402050"/>
            <a:ext cx="24785800" cy="505425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7038">
                <a:solidFill>
                  <a:schemeClr val="bg1"/>
                </a:solidFill>
              </a:defRPr>
            </a:lvl1pPr>
            <a:lvl2pPr>
              <a:defRPr sz="7038"/>
            </a:lvl2pPr>
            <a:lvl3pPr>
              <a:defRPr sz="7038"/>
            </a:lvl3pPr>
            <a:lvl4pPr>
              <a:defRPr sz="7038"/>
            </a:lvl4pPr>
            <a:lvl5pPr>
              <a:defRPr sz="7038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740737" y="14376534"/>
            <a:ext cx="14299500" cy="7862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64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40737" y="15218909"/>
            <a:ext cx="14299500" cy="7862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34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_Sector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740737" y="16061284"/>
            <a:ext cx="14299500" cy="78621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406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45" b="0">
                <a:solidFill>
                  <a:schemeClr val="bg1"/>
                </a:solidFill>
              </a:defRPr>
            </a:lvl1pPr>
          </a:lstStyle>
          <a:p>
            <a:pPr marL="0" marR="0" lvl="0" indent="0" algn="l" defTabSz="134063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_</a:t>
            </a:r>
            <a:r>
              <a:rPr lang="en-US" sz="2345" noProof="0" dirty="0" smtClean="0">
                <a:solidFill>
                  <a:srgbClr val="FFFFFF"/>
                </a:solidFill>
                <a:latin typeface="+mn-lt"/>
              </a:rPr>
              <a:t>November 01, 2013</a:t>
            </a:r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777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13749130"/>
            <a:ext cx="25727183" cy="4249548"/>
          </a:xfrm>
        </p:spPr>
        <p:txBody>
          <a:bodyPr anchor="t"/>
          <a:lstStyle>
            <a:lvl1pPr algn="l">
              <a:defRPr sz="621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9068680"/>
            <a:ext cx="25727183" cy="4680445"/>
          </a:xfrm>
        </p:spPr>
        <p:txBody>
          <a:bodyPr anchor="b"/>
          <a:lstStyle>
            <a:lvl1pPr marL="0" indent="0">
              <a:buNone/>
              <a:defRPr sz="3123">
                <a:solidFill>
                  <a:schemeClr val="tx1">
                    <a:tint val="75000"/>
                  </a:schemeClr>
                </a:solidFill>
              </a:defRPr>
            </a:lvl1pPr>
            <a:lvl2pPr marL="710858" indent="0">
              <a:buNone/>
              <a:defRPr sz="2791">
                <a:solidFill>
                  <a:schemeClr val="tx1">
                    <a:tint val="75000"/>
                  </a:schemeClr>
                </a:solidFill>
              </a:defRPr>
            </a:lvl2pPr>
            <a:lvl3pPr marL="142171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3pPr>
            <a:lvl4pPr marL="2132573" indent="0">
              <a:buNone/>
              <a:defRPr sz="2193">
                <a:solidFill>
                  <a:schemeClr val="tx1">
                    <a:tint val="75000"/>
                  </a:schemeClr>
                </a:solidFill>
              </a:defRPr>
            </a:lvl4pPr>
            <a:lvl5pPr marL="2843431" indent="0">
              <a:buNone/>
              <a:defRPr sz="2193">
                <a:solidFill>
                  <a:schemeClr val="tx1">
                    <a:tint val="75000"/>
                  </a:schemeClr>
                </a:solidFill>
              </a:defRPr>
            </a:lvl5pPr>
            <a:lvl6pPr marL="3554290" indent="0">
              <a:buNone/>
              <a:defRPr sz="2193">
                <a:solidFill>
                  <a:schemeClr val="tx1">
                    <a:tint val="75000"/>
                  </a:schemeClr>
                </a:solidFill>
              </a:defRPr>
            </a:lvl6pPr>
            <a:lvl7pPr marL="4265146" indent="0">
              <a:buNone/>
              <a:defRPr sz="2193">
                <a:solidFill>
                  <a:schemeClr val="tx1">
                    <a:tint val="75000"/>
                  </a:schemeClr>
                </a:solidFill>
              </a:defRPr>
            </a:lvl7pPr>
            <a:lvl8pPr marL="4976004" indent="0">
              <a:buNone/>
              <a:defRPr sz="2193">
                <a:solidFill>
                  <a:schemeClr val="tx1">
                    <a:tint val="75000"/>
                  </a:schemeClr>
                </a:solidFill>
              </a:defRPr>
            </a:lvl8pPr>
            <a:lvl9pPr marL="5686863" indent="0">
              <a:buNone/>
              <a:defRPr sz="21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363" y="4992479"/>
            <a:ext cx="13368047" cy="14120584"/>
          </a:xfrm>
        </p:spPr>
        <p:txBody>
          <a:bodyPr/>
          <a:lstStyle>
            <a:lvl1pPr>
              <a:defRPr sz="4357"/>
            </a:lvl1pPr>
            <a:lvl2pPr>
              <a:defRPr sz="3725"/>
            </a:lvl2pPr>
            <a:lvl3pPr>
              <a:defRPr sz="3123"/>
            </a:lvl3pPr>
            <a:lvl4pPr>
              <a:defRPr sz="2791"/>
            </a:lvl4pPr>
            <a:lvl5pPr>
              <a:defRPr sz="2791"/>
            </a:lvl5pPr>
            <a:lvl6pPr>
              <a:defRPr sz="2791"/>
            </a:lvl6pPr>
            <a:lvl7pPr>
              <a:defRPr sz="2791"/>
            </a:lvl7pPr>
            <a:lvl8pPr>
              <a:defRPr sz="2791"/>
            </a:lvl8pPr>
            <a:lvl9pPr>
              <a:defRPr sz="279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5866" y="4992479"/>
            <a:ext cx="13368047" cy="14120584"/>
          </a:xfrm>
        </p:spPr>
        <p:txBody>
          <a:bodyPr/>
          <a:lstStyle>
            <a:lvl1pPr>
              <a:defRPr sz="4357"/>
            </a:lvl1pPr>
            <a:lvl2pPr>
              <a:defRPr sz="3725"/>
            </a:lvl2pPr>
            <a:lvl3pPr>
              <a:defRPr sz="3123"/>
            </a:lvl3pPr>
            <a:lvl4pPr>
              <a:defRPr sz="2791"/>
            </a:lvl4pPr>
            <a:lvl5pPr>
              <a:defRPr sz="2791"/>
            </a:lvl5pPr>
            <a:lvl6pPr>
              <a:defRPr sz="2791"/>
            </a:lvl6pPr>
            <a:lvl7pPr>
              <a:defRPr sz="2791"/>
            </a:lvl7pPr>
            <a:lvl8pPr>
              <a:defRPr sz="2791"/>
            </a:lvl8pPr>
            <a:lvl9pPr>
              <a:defRPr sz="279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71" y="4789419"/>
            <a:ext cx="13373302" cy="1995999"/>
          </a:xfrm>
        </p:spPr>
        <p:txBody>
          <a:bodyPr anchor="b"/>
          <a:lstStyle>
            <a:lvl1pPr marL="0" indent="0">
              <a:buNone/>
              <a:defRPr sz="3725" b="1"/>
            </a:lvl1pPr>
            <a:lvl2pPr marL="710858" indent="0">
              <a:buNone/>
              <a:defRPr sz="3123" b="1"/>
            </a:lvl2pPr>
            <a:lvl3pPr marL="1421714" indent="0">
              <a:buNone/>
              <a:defRPr sz="2791" b="1"/>
            </a:lvl3pPr>
            <a:lvl4pPr marL="2132573" indent="0">
              <a:buNone/>
              <a:defRPr sz="2494" b="1"/>
            </a:lvl4pPr>
            <a:lvl5pPr marL="2843431" indent="0">
              <a:buNone/>
              <a:defRPr sz="2494" b="1"/>
            </a:lvl5pPr>
            <a:lvl6pPr marL="3554290" indent="0">
              <a:buNone/>
              <a:defRPr sz="2494" b="1"/>
            </a:lvl6pPr>
            <a:lvl7pPr marL="4265146" indent="0">
              <a:buNone/>
              <a:defRPr sz="2494" b="1"/>
            </a:lvl7pPr>
            <a:lvl8pPr marL="4976004" indent="0">
              <a:buNone/>
              <a:defRPr sz="2494" b="1"/>
            </a:lvl8pPr>
            <a:lvl9pPr marL="5686863" indent="0">
              <a:buNone/>
              <a:defRPr sz="249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71" y="6785415"/>
            <a:ext cx="13373302" cy="12327652"/>
          </a:xfrm>
        </p:spPr>
        <p:txBody>
          <a:bodyPr/>
          <a:lstStyle>
            <a:lvl1pPr>
              <a:defRPr sz="3725"/>
            </a:lvl1pPr>
            <a:lvl2pPr>
              <a:defRPr sz="3123"/>
            </a:lvl2pPr>
            <a:lvl3pPr>
              <a:defRPr sz="2791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66" y="4789419"/>
            <a:ext cx="13378556" cy="1995999"/>
          </a:xfrm>
        </p:spPr>
        <p:txBody>
          <a:bodyPr anchor="b"/>
          <a:lstStyle>
            <a:lvl1pPr marL="0" indent="0">
              <a:buNone/>
              <a:defRPr sz="3725" b="1"/>
            </a:lvl1pPr>
            <a:lvl2pPr marL="710858" indent="0">
              <a:buNone/>
              <a:defRPr sz="3123" b="1"/>
            </a:lvl2pPr>
            <a:lvl3pPr marL="1421714" indent="0">
              <a:buNone/>
              <a:defRPr sz="2791" b="1"/>
            </a:lvl3pPr>
            <a:lvl4pPr marL="2132573" indent="0">
              <a:buNone/>
              <a:defRPr sz="2494" b="1"/>
            </a:lvl4pPr>
            <a:lvl5pPr marL="2843431" indent="0">
              <a:buNone/>
              <a:defRPr sz="2494" b="1"/>
            </a:lvl5pPr>
            <a:lvl6pPr marL="3554290" indent="0">
              <a:buNone/>
              <a:defRPr sz="2494" b="1"/>
            </a:lvl6pPr>
            <a:lvl7pPr marL="4265146" indent="0">
              <a:buNone/>
              <a:defRPr sz="2494" b="1"/>
            </a:lvl7pPr>
            <a:lvl8pPr marL="4976004" indent="0">
              <a:buNone/>
              <a:defRPr sz="2494" b="1"/>
            </a:lvl8pPr>
            <a:lvl9pPr marL="5686863" indent="0">
              <a:buNone/>
              <a:defRPr sz="249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66" y="6785415"/>
            <a:ext cx="13378556" cy="12327652"/>
          </a:xfrm>
        </p:spPr>
        <p:txBody>
          <a:bodyPr/>
          <a:lstStyle>
            <a:lvl1pPr>
              <a:defRPr sz="3725"/>
            </a:lvl1pPr>
            <a:lvl2pPr>
              <a:defRPr sz="3123"/>
            </a:lvl2pPr>
            <a:lvl3pPr>
              <a:defRPr sz="2791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2019-09-17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2019-09-17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2019-09-17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8" y="851891"/>
            <a:ext cx="9957724" cy="3625489"/>
          </a:xfrm>
        </p:spPr>
        <p:txBody>
          <a:bodyPr anchor="b"/>
          <a:lstStyle>
            <a:lvl1pPr algn="l">
              <a:defRPr sz="312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851894"/>
            <a:ext cx="16920247" cy="18261169"/>
          </a:xfrm>
        </p:spPr>
        <p:txBody>
          <a:bodyPr/>
          <a:lstStyle>
            <a:lvl1pPr>
              <a:defRPr sz="4989"/>
            </a:lvl1pPr>
            <a:lvl2pPr>
              <a:defRPr sz="4357"/>
            </a:lvl2pPr>
            <a:lvl3pPr>
              <a:defRPr sz="3725"/>
            </a:lvl3pPr>
            <a:lvl4pPr>
              <a:defRPr sz="3123"/>
            </a:lvl4pPr>
            <a:lvl5pPr>
              <a:defRPr sz="3123"/>
            </a:lvl5pPr>
            <a:lvl6pPr>
              <a:defRPr sz="3123"/>
            </a:lvl6pPr>
            <a:lvl7pPr>
              <a:defRPr sz="3123"/>
            </a:lvl7pPr>
            <a:lvl8pPr>
              <a:defRPr sz="3123"/>
            </a:lvl8pPr>
            <a:lvl9pPr>
              <a:defRPr sz="31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8" y="4477385"/>
            <a:ext cx="9957724" cy="14635681"/>
          </a:xfrm>
        </p:spPr>
        <p:txBody>
          <a:bodyPr/>
          <a:lstStyle>
            <a:lvl1pPr marL="0" indent="0">
              <a:buNone/>
              <a:defRPr sz="2193"/>
            </a:lvl1pPr>
            <a:lvl2pPr marL="710858" indent="0">
              <a:buNone/>
              <a:defRPr sz="1862"/>
            </a:lvl2pPr>
            <a:lvl3pPr marL="1421714" indent="0">
              <a:buNone/>
              <a:defRPr sz="1563"/>
            </a:lvl3pPr>
            <a:lvl4pPr marL="2132573" indent="0">
              <a:buNone/>
              <a:defRPr sz="1396"/>
            </a:lvl4pPr>
            <a:lvl5pPr marL="2843431" indent="0">
              <a:buNone/>
              <a:defRPr sz="1396"/>
            </a:lvl5pPr>
            <a:lvl6pPr marL="3554290" indent="0">
              <a:buNone/>
              <a:defRPr sz="1396"/>
            </a:lvl6pPr>
            <a:lvl7pPr marL="4265146" indent="0">
              <a:buNone/>
              <a:defRPr sz="1396"/>
            </a:lvl7pPr>
            <a:lvl8pPr marL="4976004" indent="0">
              <a:buNone/>
              <a:defRPr sz="1396"/>
            </a:lvl8pPr>
            <a:lvl9pPr marL="5686863" indent="0">
              <a:buNone/>
              <a:defRPr sz="13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605" y="14977437"/>
            <a:ext cx="18160365" cy="1768169"/>
          </a:xfrm>
        </p:spPr>
        <p:txBody>
          <a:bodyPr anchor="b"/>
          <a:lstStyle>
            <a:lvl1pPr algn="l">
              <a:defRPr sz="312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605" y="1911806"/>
            <a:ext cx="18160365" cy="12837795"/>
          </a:xfrm>
        </p:spPr>
        <p:txBody>
          <a:bodyPr/>
          <a:lstStyle>
            <a:lvl1pPr marL="0" indent="0">
              <a:buNone/>
              <a:defRPr sz="4989"/>
            </a:lvl1pPr>
            <a:lvl2pPr marL="710858" indent="0">
              <a:buNone/>
              <a:defRPr sz="4357"/>
            </a:lvl2pPr>
            <a:lvl3pPr marL="1421714" indent="0">
              <a:buNone/>
              <a:defRPr sz="3725"/>
            </a:lvl3pPr>
            <a:lvl4pPr marL="2132573" indent="0">
              <a:buNone/>
              <a:defRPr sz="3123"/>
            </a:lvl4pPr>
            <a:lvl5pPr marL="2843431" indent="0">
              <a:buNone/>
              <a:defRPr sz="3123"/>
            </a:lvl5pPr>
            <a:lvl6pPr marL="3554290" indent="0">
              <a:buNone/>
              <a:defRPr sz="3123"/>
            </a:lvl6pPr>
            <a:lvl7pPr marL="4265146" indent="0">
              <a:buNone/>
              <a:defRPr sz="3123"/>
            </a:lvl7pPr>
            <a:lvl8pPr marL="4976004" indent="0">
              <a:buNone/>
              <a:defRPr sz="3123"/>
            </a:lvl8pPr>
            <a:lvl9pPr marL="5686863" indent="0">
              <a:buNone/>
              <a:defRPr sz="312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605" y="16745606"/>
            <a:ext cx="18160365" cy="2511096"/>
          </a:xfrm>
        </p:spPr>
        <p:txBody>
          <a:bodyPr/>
          <a:lstStyle>
            <a:lvl1pPr marL="0" indent="0">
              <a:buNone/>
              <a:defRPr sz="2193"/>
            </a:lvl1pPr>
            <a:lvl2pPr marL="710858" indent="0">
              <a:buNone/>
              <a:defRPr sz="1862"/>
            </a:lvl2pPr>
            <a:lvl3pPr marL="1421714" indent="0">
              <a:buNone/>
              <a:defRPr sz="1563"/>
            </a:lvl3pPr>
            <a:lvl4pPr marL="2132573" indent="0">
              <a:buNone/>
              <a:defRPr sz="1396"/>
            </a:lvl4pPr>
            <a:lvl5pPr marL="2843431" indent="0">
              <a:buNone/>
              <a:defRPr sz="1396"/>
            </a:lvl5pPr>
            <a:lvl6pPr marL="3554290" indent="0">
              <a:buNone/>
              <a:defRPr sz="1396"/>
            </a:lvl6pPr>
            <a:lvl7pPr marL="4265146" indent="0">
              <a:buNone/>
              <a:defRPr sz="1396"/>
            </a:lvl7pPr>
            <a:lvl8pPr marL="4976004" indent="0">
              <a:buNone/>
              <a:defRPr sz="1396"/>
            </a:lvl8pPr>
            <a:lvl9pPr marL="5686863" indent="0">
              <a:buNone/>
              <a:defRPr sz="13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7" y="856844"/>
            <a:ext cx="27240548" cy="3566054"/>
          </a:xfrm>
          <a:prstGeom prst="rect">
            <a:avLst/>
          </a:prstGeom>
        </p:spPr>
        <p:txBody>
          <a:bodyPr vert="horz" lIns="427639" tIns="213820" rIns="427639" bIns="2138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7" y="4992479"/>
            <a:ext cx="27240548" cy="14120584"/>
          </a:xfrm>
          <a:prstGeom prst="rect">
            <a:avLst/>
          </a:prstGeom>
        </p:spPr>
        <p:txBody>
          <a:bodyPr vert="horz" lIns="427639" tIns="213820" rIns="427639" bIns="2138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19831233"/>
            <a:ext cx="7062364" cy="1139156"/>
          </a:xfrm>
          <a:prstGeom prst="rect">
            <a:avLst/>
          </a:prstGeom>
        </p:spPr>
        <p:txBody>
          <a:bodyPr vert="horz" lIns="427639" tIns="213820" rIns="427639" bIns="213820" rtlCol="0" anchor="ctr"/>
          <a:lstStyle>
            <a:lvl1pPr algn="l">
              <a:defRPr sz="18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2019-09-17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4" y="19831233"/>
            <a:ext cx="9584637" cy="1139156"/>
          </a:xfrm>
          <a:prstGeom prst="rect">
            <a:avLst/>
          </a:prstGeom>
        </p:spPr>
        <p:txBody>
          <a:bodyPr vert="horz" lIns="427639" tIns="213820" rIns="427639" bIns="213820" rtlCol="0" anchor="ctr"/>
          <a:lstStyle>
            <a:lvl1pPr algn="ctr">
              <a:defRPr sz="18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19831233"/>
            <a:ext cx="7062364" cy="1139156"/>
          </a:xfrm>
          <a:prstGeom prst="rect">
            <a:avLst/>
          </a:prstGeom>
        </p:spPr>
        <p:txBody>
          <a:bodyPr vert="horz" lIns="427639" tIns="213820" rIns="427639" bIns="213820" rtlCol="0" anchor="ctr"/>
          <a:lstStyle>
            <a:lvl1pPr algn="r">
              <a:defRPr sz="18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421714" rtl="0" eaLnBrk="1" latinLnBrk="0" hangingPunct="1">
        <a:spcBef>
          <a:spcPct val="0"/>
        </a:spcBef>
        <a:buNone/>
        <a:defRPr sz="6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143" indent="-533143" algn="l" defTabSz="1421714" rtl="0" eaLnBrk="1" latinLnBrk="0" hangingPunct="1">
        <a:spcBef>
          <a:spcPct val="20000"/>
        </a:spcBef>
        <a:buFont typeface="Arial" pitchFamily="34" charset="0"/>
        <a:buChar char="•"/>
        <a:defRPr sz="4989" kern="1200">
          <a:solidFill>
            <a:schemeClr val="tx1"/>
          </a:solidFill>
          <a:latin typeface="+mn-lt"/>
          <a:ea typeface="+mn-ea"/>
          <a:cs typeface="+mn-cs"/>
        </a:defRPr>
      </a:lvl1pPr>
      <a:lvl2pPr marL="1155143" indent="-444286" algn="l" defTabSz="1421714" rtl="0" eaLnBrk="1" latinLnBrk="0" hangingPunct="1">
        <a:spcBef>
          <a:spcPct val="20000"/>
        </a:spcBef>
        <a:buFont typeface="Arial" pitchFamily="34" charset="0"/>
        <a:buChar char="–"/>
        <a:defRPr sz="4357" kern="1200">
          <a:solidFill>
            <a:schemeClr val="tx1"/>
          </a:solidFill>
          <a:latin typeface="+mn-lt"/>
          <a:ea typeface="+mn-ea"/>
          <a:cs typeface="+mn-cs"/>
        </a:defRPr>
      </a:lvl2pPr>
      <a:lvl3pPr marL="1777145" indent="-355428" algn="l" defTabSz="1421714" rtl="0" eaLnBrk="1" latinLnBrk="0" hangingPunct="1">
        <a:spcBef>
          <a:spcPct val="20000"/>
        </a:spcBef>
        <a:buFont typeface="Arial" pitchFamily="34" charset="0"/>
        <a:buChar char="•"/>
        <a:defRPr sz="3725" kern="1200">
          <a:solidFill>
            <a:schemeClr val="tx1"/>
          </a:solidFill>
          <a:latin typeface="+mn-lt"/>
          <a:ea typeface="+mn-ea"/>
          <a:cs typeface="+mn-cs"/>
        </a:defRPr>
      </a:lvl3pPr>
      <a:lvl4pPr marL="2488003" indent="-355428" algn="l" defTabSz="1421714" rtl="0" eaLnBrk="1" latinLnBrk="0" hangingPunct="1">
        <a:spcBef>
          <a:spcPct val="20000"/>
        </a:spcBef>
        <a:buFont typeface="Arial" pitchFamily="34" charset="0"/>
        <a:buChar char="–"/>
        <a:defRPr sz="3123" kern="1200">
          <a:solidFill>
            <a:schemeClr val="tx1"/>
          </a:solidFill>
          <a:latin typeface="+mn-lt"/>
          <a:ea typeface="+mn-ea"/>
          <a:cs typeface="+mn-cs"/>
        </a:defRPr>
      </a:lvl4pPr>
      <a:lvl5pPr marL="3198859" indent="-355428" algn="l" defTabSz="1421714" rtl="0" eaLnBrk="1" latinLnBrk="0" hangingPunct="1">
        <a:spcBef>
          <a:spcPct val="20000"/>
        </a:spcBef>
        <a:buFont typeface="Arial" pitchFamily="34" charset="0"/>
        <a:buChar char="»"/>
        <a:defRPr sz="3123" kern="1200">
          <a:solidFill>
            <a:schemeClr val="tx1"/>
          </a:solidFill>
          <a:latin typeface="+mn-lt"/>
          <a:ea typeface="+mn-ea"/>
          <a:cs typeface="+mn-cs"/>
        </a:defRPr>
      </a:lvl5pPr>
      <a:lvl6pPr marL="3909718" indent="-355428" algn="l" defTabSz="1421714" rtl="0" eaLnBrk="1" latinLnBrk="0" hangingPunct="1">
        <a:spcBef>
          <a:spcPct val="20000"/>
        </a:spcBef>
        <a:buFont typeface="Arial" pitchFamily="34" charset="0"/>
        <a:buChar char="•"/>
        <a:defRPr sz="3123" kern="1200">
          <a:solidFill>
            <a:schemeClr val="tx1"/>
          </a:solidFill>
          <a:latin typeface="+mn-lt"/>
          <a:ea typeface="+mn-ea"/>
          <a:cs typeface="+mn-cs"/>
        </a:defRPr>
      </a:lvl6pPr>
      <a:lvl7pPr marL="4620576" indent="-355428" algn="l" defTabSz="1421714" rtl="0" eaLnBrk="1" latinLnBrk="0" hangingPunct="1">
        <a:spcBef>
          <a:spcPct val="20000"/>
        </a:spcBef>
        <a:buFont typeface="Arial" pitchFamily="34" charset="0"/>
        <a:buChar char="•"/>
        <a:defRPr sz="3123" kern="1200">
          <a:solidFill>
            <a:schemeClr val="tx1"/>
          </a:solidFill>
          <a:latin typeface="+mn-lt"/>
          <a:ea typeface="+mn-ea"/>
          <a:cs typeface="+mn-cs"/>
        </a:defRPr>
      </a:lvl7pPr>
      <a:lvl8pPr marL="5331435" indent="-355428" algn="l" defTabSz="1421714" rtl="0" eaLnBrk="1" latinLnBrk="0" hangingPunct="1">
        <a:spcBef>
          <a:spcPct val="20000"/>
        </a:spcBef>
        <a:buFont typeface="Arial" pitchFamily="34" charset="0"/>
        <a:buChar char="•"/>
        <a:defRPr sz="3123" kern="1200">
          <a:solidFill>
            <a:schemeClr val="tx1"/>
          </a:solidFill>
          <a:latin typeface="+mn-lt"/>
          <a:ea typeface="+mn-ea"/>
          <a:cs typeface="+mn-cs"/>
        </a:defRPr>
      </a:lvl8pPr>
      <a:lvl9pPr marL="6042291" indent="-355428" algn="l" defTabSz="1421714" rtl="0" eaLnBrk="1" latinLnBrk="0" hangingPunct="1">
        <a:spcBef>
          <a:spcPct val="20000"/>
        </a:spcBef>
        <a:buFont typeface="Arial" pitchFamily="34" charset="0"/>
        <a:buChar char="•"/>
        <a:defRPr sz="31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1714" rtl="0" eaLnBrk="1" latinLnBrk="0" hangingPunct="1">
        <a:defRPr sz="2791" kern="1200">
          <a:solidFill>
            <a:schemeClr val="tx1"/>
          </a:solidFill>
          <a:latin typeface="+mn-lt"/>
          <a:ea typeface="+mn-ea"/>
          <a:cs typeface="+mn-cs"/>
        </a:defRPr>
      </a:lvl1pPr>
      <a:lvl2pPr marL="710858" algn="l" defTabSz="1421714" rtl="0" eaLnBrk="1" latinLnBrk="0" hangingPunct="1">
        <a:defRPr sz="2791" kern="1200">
          <a:solidFill>
            <a:schemeClr val="tx1"/>
          </a:solidFill>
          <a:latin typeface="+mn-lt"/>
          <a:ea typeface="+mn-ea"/>
          <a:cs typeface="+mn-cs"/>
        </a:defRPr>
      </a:lvl2pPr>
      <a:lvl3pPr marL="1421714" algn="l" defTabSz="1421714" rtl="0" eaLnBrk="1" latinLnBrk="0" hangingPunct="1">
        <a:defRPr sz="2791" kern="1200">
          <a:solidFill>
            <a:schemeClr val="tx1"/>
          </a:solidFill>
          <a:latin typeface="+mn-lt"/>
          <a:ea typeface="+mn-ea"/>
          <a:cs typeface="+mn-cs"/>
        </a:defRPr>
      </a:lvl3pPr>
      <a:lvl4pPr marL="2132573" algn="l" defTabSz="1421714" rtl="0" eaLnBrk="1" latinLnBrk="0" hangingPunct="1">
        <a:defRPr sz="2791" kern="1200">
          <a:solidFill>
            <a:schemeClr val="tx1"/>
          </a:solidFill>
          <a:latin typeface="+mn-lt"/>
          <a:ea typeface="+mn-ea"/>
          <a:cs typeface="+mn-cs"/>
        </a:defRPr>
      </a:lvl4pPr>
      <a:lvl5pPr marL="2843431" algn="l" defTabSz="1421714" rtl="0" eaLnBrk="1" latinLnBrk="0" hangingPunct="1">
        <a:defRPr sz="2791" kern="1200">
          <a:solidFill>
            <a:schemeClr val="tx1"/>
          </a:solidFill>
          <a:latin typeface="+mn-lt"/>
          <a:ea typeface="+mn-ea"/>
          <a:cs typeface="+mn-cs"/>
        </a:defRPr>
      </a:lvl5pPr>
      <a:lvl6pPr marL="3554290" algn="l" defTabSz="1421714" rtl="0" eaLnBrk="1" latinLnBrk="0" hangingPunct="1">
        <a:defRPr sz="2791" kern="1200">
          <a:solidFill>
            <a:schemeClr val="tx1"/>
          </a:solidFill>
          <a:latin typeface="+mn-lt"/>
          <a:ea typeface="+mn-ea"/>
          <a:cs typeface="+mn-cs"/>
        </a:defRPr>
      </a:lvl6pPr>
      <a:lvl7pPr marL="4265146" algn="l" defTabSz="1421714" rtl="0" eaLnBrk="1" latinLnBrk="0" hangingPunct="1">
        <a:defRPr sz="2791" kern="1200">
          <a:solidFill>
            <a:schemeClr val="tx1"/>
          </a:solidFill>
          <a:latin typeface="+mn-lt"/>
          <a:ea typeface="+mn-ea"/>
          <a:cs typeface="+mn-cs"/>
        </a:defRPr>
      </a:lvl7pPr>
      <a:lvl8pPr marL="4976004" algn="l" defTabSz="1421714" rtl="0" eaLnBrk="1" latinLnBrk="0" hangingPunct="1">
        <a:defRPr sz="2791" kern="1200">
          <a:solidFill>
            <a:schemeClr val="tx1"/>
          </a:solidFill>
          <a:latin typeface="+mn-lt"/>
          <a:ea typeface="+mn-ea"/>
          <a:cs typeface="+mn-cs"/>
        </a:defRPr>
      </a:lvl8pPr>
      <a:lvl9pPr marL="5686863" algn="l" defTabSz="1421714" rtl="0" eaLnBrk="1" latinLnBrk="0" hangingPunct="1">
        <a:defRPr sz="27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4294082" y="0"/>
            <a:ext cx="3477524" cy="3516730"/>
          </a:xfrm>
          <a:prstGeom prst="ellipse">
            <a:avLst/>
          </a:prstGeom>
          <a:solidFill>
            <a:srgbClr val="FFE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380" tIns="15190" rIns="30380" bIns="15190" rtlCol="0" anchor="ctr"/>
          <a:lstStyle/>
          <a:p>
            <a:pPr algn="ctr"/>
            <a:endParaRPr lang="nl-NL" sz="856"/>
          </a:p>
        </p:txBody>
      </p:sp>
      <p:sp>
        <p:nvSpPr>
          <p:cNvPr id="8" name="Rectangle 7"/>
          <p:cNvSpPr/>
          <p:nvPr/>
        </p:nvSpPr>
        <p:spPr>
          <a:xfrm>
            <a:off x="-16308" y="13199"/>
            <a:ext cx="24594277" cy="1758365"/>
          </a:xfrm>
          <a:prstGeom prst="rect">
            <a:avLst/>
          </a:prstGeom>
          <a:solidFill>
            <a:srgbClr val="BDD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380" tIns="15190" rIns="30380" bIns="15190" rtlCol="0" anchor="ctr"/>
          <a:lstStyle/>
          <a:p>
            <a:pPr algn="ctr"/>
            <a:endParaRPr lang="nl-NL" sz="856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6308" y="13199"/>
            <a:ext cx="26104157" cy="3516730"/>
          </a:xfrm>
          <a:prstGeom prst="rect">
            <a:avLst/>
          </a:prstGeom>
          <a:solidFill>
            <a:srgbClr val="FFE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380" tIns="15190" rIns="30380" bIns="15190" rtlCol="0" anchor="ctr"/>
          <a:lstStyle/>
          <a:p>
            <a:pPr algn="ctr"/>
            <a:endParaRPr lang="nl-NL" sz="856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57455" y="1276931"/>
            <a:ext cx="12207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SOFTWARE INNOVATION </a:t>
            </a:r>
            <a:r>
              <a:rPr lang="nl-NL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DAY </a:t>
            </a:r>
          </a:p>
        </p:txBody>
      </p:sp>
      <p:sp>
        <p:nvSpPr>
          <p:cNvPr id="13" name="Oval 12"/>
          <p:cNvSpPr/>
          <p:nvPr/>
        </p:nvSpPr>
        <p:spPr>
          <a:xfrm>
            <a:off x="10278964" y="13199"/>
            <a:ext cx="3477524" cy="323886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380" tIns="15190" rIns="30380" bIns="15190" rtlCol="0" anchor="ctr"/>
          <a:lstStyle/>
          <a:p>
            <a:pPr algn="ctr"/>
            <a:endParaRPr lang="nl-NL" sz="856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6307" y="13200"/>
            <a:ext cx="12032230" cy="32388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380" tIns="15190" rIns="30380" bIns="15190" rtlCol="0" anchor="ctr"/>
          <a:lstStyle/>
          <a:p>
            <a:pPr algn="ctr"/>
            <a:endParaRPr lang="nl-NL" sz="856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6308" y="13199"/>
            <a:ext cx="13770992" cy="1758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380" tIns="15190" rIns="30380" bIns="15190" rtlCol="0" anchor="ctr"/>
          <a:lstStyle/>
          <a:p>
            <a:pPr algn="ctr"/>
            <a:endParaRPr lang="nl-NL" sz="856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4873" y="402865"/>
            <a:ext cx="11916313" cy="18755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Service </a:t>
            </a:r>
            <a:endParaRPr lang="nl-NL" sz="7200" b="1" dirty="0">
              <a:solidFill>
                <a:schemeClr val="bg1"/>
              </a:solidFill>
              <a:latin typeface="Bahnschrift SemiBold" panose="020B0502040204020203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/>
          <a:srcRect l="12655" t="22478" r="10795" b="31707"/>
          <a:stretch/>
        </p:blipFill>
        <p:spPr>
          <a:xfrm>
            <a:off x="13877338" y="495475"/>
            <a:ext cx="3068049" cy="9127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5601" y="1969756"/>
            <a:ext cx="13327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communication infrastructure for </a:t>
            </a:r>
            <a:r>
              <a: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C-Arm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6637" y="4393239"/>
            <a:ext cx="13716000" cy="7714864"/>
          </a:xfrm>
          <a:prstGeom prst="rect">
            <a:avLst/>
          </a:prstGeom>
          <a:noFill/>
        </p:spPr>
        <p:txBody>
          <a:bodyPr wrap="square" lIns="0" tIns="338622" rIns="0" bIns="169310">
            <a:spAutoFit/>
          </a:bodyPr>
          <a:lstStyle/>
          <a:p>
            <a:pPr defTabSz="9179278">
              <a:defRPr/>
            </a:pPr>
            <a:r>
              <a:rPr lang="en-US" sz="4400" b="1" dirty="0">
                <a:solidFill>
                  <a:srgbClr val="013378"/>
                </a:solidFill>
                <a:latin typeface="Bahnschrift SemiBold" panose="020B0502040204020203" pitchFamily="34" charset="0"/>
                <a:cs typeface="Arial" pitchFamily="34" charset="0"/>
              </a:rPr>
              <a:t>Problem </a:t>
            </a:r>
            <a:r>
              <a:rPr lang="en-US" sz="4400" b="1" dirty="0" smtClean="0">
                <a:solidFill>
                  <a:srgbClr val="013378"/>
                </a:solidFill>
                <a:latin typeface="Bahnschrift SemiBold" panose="020B0502040204020203" pitchFamily="34" charset="0"/>
                <a:cs typeface="Arial" pitchFamily="34" charset="0"/>
              </a:rPr>
              <a:t>Description</a:t>
            </a:r>
          </a:p>
          <a:p>
            <a:pPr defTabSz="9179278">
              <a:defRPr/>
            </a:pPr>
            <a:endParaRPr lang="en-US" sz="3600" b="1" dirty="0">
              <a:solidFill>
                <a:srgbClr val="013378"/>
              </a:solidFill>
              <a:latin typeface="Bahnschrift SemiBold" panose="020B0502040204020203" pitchFamily="34" charset="0"/>
              <a:cs typeface="Arial" pitchFamily="34" charset="0"/>
            </a:endParaRPr>
          </a:p>
          <a:p>
            <a:pPr marL="322546" indent="-322546" algn="just" defTabSz="9179278">
              <a:buFontTx/>
              <a:buChar char="-"/>
              <a:defRPr/>
            </a:pPr>
            <a:r>
              <a:rPr lang="en-US" sz="4000" dirty="0">
                <a:solidFill>
                  <a:srgbClr val="013378"/>
                </a:solidFill>
                <a:latin typeface="Bahnschrift SemiLight" panose="020B0502040204020203" pitchFamily="34" charset="0"/>
                <a:cs typeface="Arial" pitchFamily="34" charset="0"/>
              </a:rPr>
              <a:t>R</a:t>
            </a:r>
            <a:r>
              <a:rPr lang="en-US" sz="4000" dirty="0" smtClean="0">
                <a:solidFill>
                  <a:srgbClr val="013378"/>
                </a:solidFill>
                <a:latin typeface="Bahnschrift SemiLight" panose="020B0502040204020203" pitchFamily="34" charset="0"/>
                <a:cs typeface="Arial" pitchFamily="34" charset="0"/>
              </a:rPr>
              <a:t>esources spent on developing different communication </a:t>
            </a:r>
          </a:p>
          <a:p>
            <a:pPr algn="just" defTabSz="9179278">
              <a:defRPr/>
            </a:pPr>
            <a:r>
              <a:rPr lang="en-US" sz="4000" dirty="0" smtClean="0">
                <a:solidFill>
                  <a:srgbClr val="013378"/>
                </a:solidFill>
                <a:latin typeface="Bahnschrift SemiLight" panose="020B0502040204020203" pitchFamily="34" charset="0"/>
                <a:cs typeface="Arial" pitchFamily="34" charset="0"/>
              </a:rPr>
              <a:t>interfaces for different components of a C-arm </a:t>
            </a:r>
            <a:endParaRPr lang="en-US" sz="4000" dirty="0">
              <a:solidFill>
                <a:srgbClr val="013378"/>
              </a:solidFill>
              <a:latin typeface="Bahnschrift SemiLight" panose="020B0502040204020203" pitchFamily="34" charset="0"/>
              <a:cs typeface="Arial" pitchFamily="34" charset="0"/>
            </a:endParaRPr>
          </a:p>
          <a:p>
            <a:pPr marL="322546" indent="-322546" algn="just" defTabSz="9179278">
              <a:buFontTx/>
              <a:buChar char="-"/>
              <a:defRPr/>
            </a:pPr>
            <a:r>
              <a:rPr lang="en-US" sz="4000" dirty="0">
                <a:solidFill>
                  <a:srgbClr val="013378"/>
                </a:solidFill>
                <a:latin typeface="Bahnschrift SemiLight" panose="020B0502040204020203" pitchFamily="34" charset="0"/>
                <a:cs typeface="Arial" pitchFamily="34" charset="0"/>
              </a:rPr>
              <a:t>Describe present scenario of way </a:t>
            </a:r>
          </a:p>
          <a:p>
            <a:pPr algn="just" defTabSz="9179278">
              <a:defRPr/>
            </a:pPr>
            <a:r>
              <a:rPr lang="en-US" sz="4000" dirty="0" smtClean="0">
                <a:solidFill>
                  <a:srgbClr val="013378"/>
                </a:solidFill>
                <a:latin typeface="Bahnschrift SemiLight" panose="020B0502040204020203" pitchFamily="34" charset="0"/>
                <a:cs typeface="Arial" pitchFamily="34" charset="0"/>
              </a:rPr>
              <a:t>of </a:t>
            </a:r>
            <a:r>
              <a:rPr lang="en-US" sz="4000" dirty="0">
                <a:solidFill>
                  <a:srgbClr val="013378"/>
                </a:solidFill>
                <a:latin typeface="Bahnschrift SemiLight" panose="020B0502040204020203" pitchFamily="34" charset="0"/>
                <a:cs typeface="Arial" pitchFamily="34" charset="0"/>
              </a:rPr>
              <a:t>working / </a:t>
            </a:r>
            <a:r>
              <a:rPr lang="en-US" sz="4000" dirty="0" smtClean="0">
                <a:solidFill>
                  <a:srgbClr val="013378"/>
                </a:solidFill>
                <a:latin typeface="Bahnschrift SemiLight" panose="020B0502040204020203" pitchFamily="34" charset="0"/>
                <a:cs typeface="Arial" pitchFamily="34" charset="0"/>
              </a:rPr>
              <a:t>challenge (current interfaces)</a:t>
            </a:r>
          </a:p>
          <a:p>
            <a:pPr algn="just" defTabSz="9179278">
              <a:defRPr/>
            </a:pPr>
            <a:r>
              <a:rPr lang="en-US" sz="4000" dirty="0" smtClean="0">
                <a:solidFill>
                  <a:srgbClr val="013378"/>
                </a:solidFill>
                <a:latin typeface="Bahnschrift SemiLight" panose="020B0502040204020203" pitchFamily="34" charset="0"/>
                <a:cs typeface="Arial" pitchFamily="34" charset="0"/>
              </a:rPr>
              <a:t>- </a:t>
            </a:r>
            <a:r>
              <a:rPr lang="en-US" sz="4000" dirty="0">
                <a:solidFill>
                  <a:srgbClr val="013378"/>
                </a:solidFill>
                <a:latin typeface="Bahnschrift SemiLight" panose="020B0502040204020203" pitchFamily="34" charset="0"/>
              </a:rPr>
              <a:t>We don’t need different protocols for different interfaces, just a common protocol for a single interface across different components</a:t>
            </a:r>
            <a:r>
              <a:rPr lang="en-US" sz="3600" dirty="0">
                <a:solidFill>
                  <a:srgbClr val="00B050"/>
                </a:solidFill>
                <a:latin typeface="Bahnschrift SemiLight" panose="020B0502040204020203" pitchFamily="34" charset="0"/>
              </a:rPr>
              <a:t>.</a:t>
            </a:r>
          </a:p>
          <a:p>
            <a:pPr algn="just" defTabSz="9179278">
              <a:defRPr/>
            </a:pPr>
            <a:endParaRPr lang="en-US" sz="3600" dirty="0">
              <a:solidFill>
                <a:srgbClr val="013378"/>
              </a:solidFill>
              <a:latin typeface="Bahnschrift SemiLight" panose="020B0502040204020203" pitchFamily="34" charset="0"/>
              <a:cs typeface="Arial" pitchFamily="34" charset="0"/>
            </a:endParaRPr>
          </a:p>
          <a:p>
            <a:pPr algn="just" defTabSz="9179278">
              <a:defRPr/>
            </a:pPr>
            <a:r>
              <a:rPr lang="en-US" sz="3600" dirty="0" smtClean="0">
                <a:latin typeface="Bahnschrift SemiBold" panose="020B0502040204020203" pitchFamily="34" charset="0"/>
                <a:cs typeface="Arial" pitchFamily="34" charset="0"/>
              </a:rPr>
              <a:t/>
            </a:r>
            <a:br>
              <a:rPr lang="en-US" sz="3600" dirty="0" smtClean="0">
                <a:latin typeface="Bahnschrift SemiBold" panose="020B0502040204020203" pitchFamily="34" charset="0"/>
                <a:cs typeface="Arial" pitchFamily="34" charset="0"/>
              </a:rPr>
            </a:br>
            <a:endParaRPr lang="en-US" sz="3600" dirty="0">
              <a:latin typeface="Bahnschrift SemiBold" panose="020B0502040204020203" pitchFamily="34" charset="0"/>
              <a:cs typeface="Arial" pitchFamily="34" charset="0"/>
            </a:endParaRPr>
          </a:p>
        </p:txBody>
      </p:sp>
      <p:sp>
        <p:nvSpPr>
          <p:cNvPr id="19" name="Content Placeholder 2_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5514637" y="4672886"/>
            <a:ext cx="13258800" cy="8282562"/>
          </a:xfrm>
          <a:prstGeom prst="rect">
            <a:avLst/>
          </a:prstGeom>
          <a:noFill/>
        </p:spPr>
        <p:txBody>
          <a:bodyPr wrap="square" lIns="0" tIns="169310" rIns="0" bIns="169310">
            <a:spAutoFit/>
          </a:bodyPr>
          <a:lstStyle>
            <a:defPPr>
              <a:defRPr lang="en-US"/>
            </a:defPPr>
            <a:lvl1pPr defTabSz="19530763">
              <a:defRPr sz="4400" b="1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b="0" dirty="0">
                <a:solidFill>
                  <a:srgbClr val="00B050"/>
                </a:solidFill>
                <a:latin typeface="Bahnschrift SemiBold" panose="020B0502040204020203" pitchFamily="34" charset="0"/>
              </a:rPr>
              <a:t>Your </a:t>
            </a:r>
            <a:r>
              <a:rPr lang="en-US" b="0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Idea</a:t>
            </a:r>
          </a:p>
          <a:p>
            <a:endParaRPr lang="en-US" sz="4000" b="0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  <a:p>
            <a:pPr marL="322546" indent="-322546" algn="just" defTabSz="9179278">
              <a:buFontTx/>
              <a:buChar char="-"/>
              <a:defRPr/>
            </a:pPr>
            <a:r>
              <a:rPr lang="en-US" sz="4000" b="0" dirty="0" smtClean="0">
                <a:solidFill>
                  <a:srgbClr val="00B050"/>
                </a:solidFill>
                <a:latin typeface="Bahnschrift SemiLight" panose="020B0502040204020203" pitchFamily="34" charset="0"/>
              </a:rPr>
              <a:t>We use DDS RTI software to develop an interface which can be installed  on and  can communicate between the 3 nodes - StandUI PC, MVS PC and the SCU</a:t>
            </a:r>
          </a:p>
          <a:p>
            <a:pPr marL="322546" indent="-322546" algn="just" defTabSz="9179278">
              <a:buFontTx/>
              <a:buChar char="-"/>
              <a:defRPr/>
            </a:pPr>
            <a:r>
              <a:rPr lang="en-US" sz="4000" b="0" dirty="0" smtClean="0">
                <a:solidFill>
                  <a:srgbClr val="00B050"/>
                </a:solidFill>
                <a:latin typeface="Bahnschrift SemiLight" panose="020B0502040204020203" pitchFamily="34" charset="0"/>
              </a:rPr>
              <a:t>We use the STB Library  to convert an image obtained to a bitmapped file and transfer over the Ethernet easily across all the three nodes.</a:t>
            </a:r>
          </a:p>
          <a:p>
            <a:pPr marL="322546" indent="-322546" algn="just" defTabSz="9179278">
              <a:buFontTx/>
              <a:buChar char="-"/>
              <a:defRPr/>
            </a:pPr>
            <a:r>
              <a:rPr lang="en-US" sz="4000" b="0" dirty="0">
                <a:solidFill>
                  <a:srgbClr val="00B050"/>
                </a:solidFill>
                <a:latin typeface="Bahnschrift SemiLight" panose="020B0502040204020203" pitchFamily="34" charset="0"/>
              </a:rPr>
              <a:t> </a:t>
            </a:r>
            <a:r>
              <a:rPr lang="en-US" sz="4000" b="0" dirty="0" smtClean="0">
                <a:solidFill>
                  <a:srgbClr val="00B050"/>
                </a:solidFill>
                <a:latin typeface="Bahnschrift SemiLight" panose="020B0502040204020203" pitchFamily="34" charset="0"/>
              </a:rPr>
              <a:t>Once all the packets of the bitmapped file are received, they are assembled and converted back to the image format easily.</a:t>
            </a:r>
          </a:p>
          <a:p>
            <a:pPr algn="just" defTabSz="9179278">
              <a:defRPr/>
            </a:pPr>
            <a:endParaRPr lang="en-US" sz="3600" b="0" dirty="0">
              <a:solidFill>
                <a:srgbClr val="00B050"/>
              </a:solidFill>
              <a:latin typeface="Bahnschrift SemiLight" panose="020B0502040204020203" pitchFamily="34" charset="0"/>
            </a:endParaRPr>
          </a:p>
          <a:p>
            <a:endParaRPr lang="en-US" sz="3600" dirty="0">
              <a:solidFill>
                <a:srgbClr val="00B050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43233" y="15501085"/>
            <a:ext cx="8605568" cy="3529103"/>
          </a:xfrm>
          <a:prstGeom prst="rect">
            <a:avLst/>
          </a:prstGeom>
          <a:noFill/>
        </p:spPr>
        <p:txBody>
          <a:bodyPr wrap="square" lIns="0" tIns="338622" rIns="0" bIns="169310">
            <a:spAutoFit/>
          </a:bodyPr>
          <a:lstStyle/>
          <a:p>
            <a:pPr algn="just" defTabSz="9179278">
              <a:defRPr/>
            </a:pPr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Economical </a:t>
            </a:r>
            <a:r>
              <a:rPr lang="en-US" sz="4400" b="1" dirty="0" smtClean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  <a:cs typeface="Arial" pitchFamily="34" charset="0"/>
              </a:rPr>
              <a:t>Drivers</a:t>
            </a:r>
          </a:p>
          <a:p>
            <a:pPr algn="just" defTabSz="9179278">
              <a:defRPr/>
            </a:pPr>
            <a:endParaRPr lang="en-US" sz="4400" b="1" dirty="0">
              <a:solidFill>
                <a:schemeClr val="accent6">
                  <a:lumMod val="50000"/>
                </a:schemeClr>
              </a:solidFill>
              <a:latin typeface="Bahnschrift SemiBold" panose="020B0502040204020203" pitchFamily="34" charset="0"/>
              <a:cs typeface="Arial" pitchFamily="34" charset="0"/>
            </a:endParaRPr>
          </a:p>
          <a:p>
            <a:pPr marL="322546" indent="-322546" algn="just" defTabSz="9179278">
              <a:buFontTx/>
              <a:buChar char="-"/>
              <a:defRPr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Bahnschrift SemiLight" panose="020B0502040204020203" pitchFamily="34" charset="0"/>
                <a:cs typeface="Arial" pitchFamily="34" charset="0"/>
              </a:rPr>
              <a:t>BOM cost benefit</a:t>
            </a:r>
          </a:p>
          <a:p>
            <a:pPr marL="322546" indent="-322546" algn="just" defTabSz="9179278">
              <a:buFontTx/>
              <a:buChar char="-"/>
              <a:defRPr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Bahnschrift SemiLight" panose="020B0502040204020203" pitchFamily="34" charset="0"/>
                <a:cs typeface="Arial" pitchFamily="34" charset="0"/>
              </a:rPr>
              <a:t>Total Market Size Impact </a:t>
            </a:r>
          </a:p>
          <a:p>
            <a:pPr marL="322546" indent="-322546" algn="just" defTabSz="9179278">
              <a:buFontTx/>
              <a:buChar char="-"/>
              <a:defRPr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Bahnschrift SemiLight" panose="020B0502040204020203" pitchFamily="34" charset="0"/>
                <a:cs typeface="Arial" pitchFamily="34" charset="0"/>
              </a:rPr>
              <a:t>Service Revenue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Bahnschrift SemiLight" panose="020B0502040204020203" pitchFamily="34" charset="0"/>
                <a:cs typeface="Arial" pitchFamily="34" charset="0"/>
              </a:rPr>
              <a:t>Impact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Bahnschrift SemiLight" panose="020B0502040204020203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514637" y="15680586"/>
            <a:ext cx="1642505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79278">
              <a:defRPr/>
            </a:pPr>
            <a:r>
              <a:rPr lang="en-US" sz="4400" dirty="0">
                <a:solidFill>
                  <a:srgbClr val="C00000"/>
                </a:solidFill>
                <a:latin typeface="Bahnschrift SemiBold" panose="020B0502040204020203" pitchFamily="34" charset="0"/>
                <a:cs typeface="Arial" pitchFamily="34" charset="0"/>
              </a:rPr>
              <a:t>Benefits</a:t>
            </a:r>
            <a:r>
              <a:rPr lang="en-US" sz="4400" b="1" dirty="0">
                <a:solidFill>
                  <a:srgbClr val="C00000"/>
                </a:solidFill>
                <a:latin typeface="Bahnschrift SemiLight" panose="020B0502040204020203" pitchFamily="34" charset="0"/>
                <a:cs typeface="Arial" pitchFamily="34" charset="0"/>
              </a:rPr>
              <a:t> </a:t>
            </a:r>
          </a:p>
          <a:p>
            <a:pPr defTabSz="9179278">
              <a:defRPr/>
            </a:pPr>
            <a:endParaRPr lang="en-US" sz="3600" b="1" dirty="0">
              <a:solidFill>
                <a:srgbClr val="C00000"/>
              </a:solidFill>
              <a:latin typeface="Bahnschrift SemiLight" panose="020B0502040204020203" pitchFamily="34" charset="0"/>
              <a:cs typeface="Arial" pitchFamily="34" charset="0"/>
            </a:endParaRPr>
          </a:p>
          <a:p>
            <a:pPr defTabSz="9179278">
              <a:defRPr/>
            </a:pPr>
            <a:r>
              <a:rPr lang="en-US" sz="3600" dirty="0" smtClean="0">
                <a:solidFill>
                  <a:srgbClr val="C00000"/>
                </a:solidFill>
                <a:latin typeface="Bahnschrift SemiLight" panose="020B0502040204020203" pitchFamily="34" charset="0"/>
                <a:cs typeface="Arial" pitchFamily="34" charset="0"/>
              </a:rPr>
              <a:t>-     </a:t>
            </a:r>
            <a:r>
              <a:rPr lang="en-US" sz="4000" dirty="0" smtClean="0">
                <a:solidFill>
                  <a:srgbClr val="C00000"/>
                </a:solidFill>
                <a:latin typeface="Bahnschrift SemiLight" panose="020B0502040204020203" pitchFamily="34" charset="0"/>
                <a:cs typeface="Arial" pitchFamily="34" charset="0"/>
              </a:rPr>
              <a:t>Easier </a:t>
            </a:r>
            <a:r>
              <a:rPr lang="en-US" sz="4000" dirty="0" smtClean="0">
                <a:solidFill>
                  <a:srgbClr val="C00000"/>
                </a:solidFill>
                <a:latin typeface="Bahnschrift SemiLight" panose="020B0502040204020203" pitchFamily="34" charset="0"/>
                <a:cs typeface="Arial" pitchFamily="34" charset="0"/>
              </a:rPr>
              <a:t>understanding of communication </a:t>
            </a:r>
            <a:r>
              <a:rPr lang="en-US" sz="4000" dirty="0" smtClean="0">
                <a:solidFill>
                  <a:srgbClr val="C00000"/>
                </a:solidFill>
                <a:latin typeface="Bahnschrift SemiLight" panose="020B0502040204020203" pitchFamily="34" charset="0"/>
                <a:cs typeface="Arial" pitchFamily="34" charset="0"/>
              </a:rPr>
              <a:t>within the system</a:t>
            </a:r>
            <a:r>
              <a:rPr lang="en-US" sz="4000" dirty="0" smtClean="0">
                <a:solidFill>
                  <a:srgbClr val="C00000"/>
                </a:solidFill>
                <a:latin typeface="Bahnschrift SemiLight" panose="020B0502040204020203" pitchFamily="34" charset="0"/>
                <a:cs typeface="Arial" pitchFamily="34" charset="0"/>
              </a:rPr>
              <a:t>   </a:t>
            </a:r>
            <a:endParaRPr lang="en-US" sz="4000" dirty="0">
              <a:solidFill>
                <a:srgbClr val="C00000"/>
              </a:solidFill>
              <a:latin typeface="Bahnschrift SemiLight" panose="020B0502040204020203" pitchFamily="34" charset="0"/>
              <a:cs typeface="Arial" pitchFamily="34" charset="0"/>
            </a:endParaRPr>
          </a:p>
          <a:p>
            <a:pPr marL="571500" indent="-571500" defTabSz="9179278">
              <a:buFontTx/>
              <a:buChar char="-"/>
              <a:defRPr/>
            </a:pPr>
            <a:r>
              <a:rPr lang="en-US" sz="4000" dirty="0" smtClean="0">
                <a:solidFill>
                  <a:srgbClr val="C00000"/>
                </a:solidFill>
                <a:latin typeface="Bahnschrift SemiLight" panose="020B0502040204020203" pitchFamily="34" charset="0"/>
                <a:cs typeface="Arial" pitchFamily="34" charset="0"/>
              </a:rPr>
              <a:t>C-arm will have better serviceability</a:t>
            </a:r>
          </a:p>
          <a:p>
            <a:pPr marL="571500" indent="-571500" defTabSz="9179278">
              <a:buFontTx/>
              <a:buChar char="-"/>
              <a:defRPr/>
            </a:pPr>
            <a:r>
              <a:rPr lang="en-US" sz="4000" dirty="0" smtClean="0">
                <a:solidFill>
                  <a:srgbClr val="C00000"/>
                </a:solidFill>
                <a:latin typeface="Bahnschrift SemiLight" panose="020B0502040204020203" pitchFamily="34" charset="0"/>
                <a:cs typeface="Arial" pitchFamily="34" charset="0"/>
              </a:rPr>
              <a:t>Patients get treatment without delay</a:t>
            </a:r>
            <a:endParaRPr lang="en-US" sz="4000" dirty="0">
              <a:solidFill>
                <a:srgbClr val="C00000"/>
              </a:solidFill>
              <a:latin typeface="Bahnschrift SemiLigh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768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extFont"/>
  <p:tag name="FONTSETCLASSNAME" val="FontSet1"/>
  <p:tag name="COLORSETCLASSNAME" val="ColorSet1"/>
  <p:tag name="MLI" val="1"/>
  <p:tag name="SHAPESETGROUPCLASSNAME" val="ShapeSetGroup2"/>
  <p:tag name="SHAPESETCLASSNAME" val="TITLECONTENT"/>
  <p:tag name="COLORSETGROUPCLASSNAME" val="ColorSetGroupLight"/>
  <p:tag name="FONTSETGROUPCLASSNAME" val="FontSetGroup1"/>
  <p:tag name="SHAPECLASSNAME" val="StandardContent"/>
  <p:tag name="SHAPECLASSPROTECTIONTYPE" val="0"/>
  <p:tag name="COLORS" val="-2;-2;-2;-2;-1;-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>
            <a:latin typeface="Gill Sans M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1"/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8AA807EF77DE4FB6EC476F2AFE6C31" ma:contentTypeVersion="8" ma:contentTypeDescription="Create a new document." ma:contentTypeScope="" ma:versionID="f2b2c0085d582c17005b6e5854b4628d">
  <xsd:schema xmlns:xsd="http://www.w3.org/2001/XMLSchema" xmlns:xs="http://www.w3.org/2001/XMLSchema" xmlns:p="http://schemas.microsoft.com/office/2006/metadata/properties" xmlns:ns3="094e3195-4849-4032-bde4-24bd91aea6f9" targetNamespace="http://schemas.microsoft.com/office/2006/metadata/properties" ma:root="true" ma:fieldsID="5e20aa04b03542d5d7eedfa8500355ab" ns3:_="">
    <xsd:import namespace="094e3195-4849-4032-bde4-24bd91aea6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4e3195-4849-4032-bde4-24bd91aea6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MediaServiceLocation" ma:internalName="MediaServiceLocation" ma:readOnly="true">
      <xsd:simpleType>
        <xsd:restriction base="dms:Text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96475F-777A-433B-9080-72E6529FA2F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094e3195-4849-4032-bde4-24bd91aea6f9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311D5BD-5514-47D2-9A55-3C9589B97B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3A379C-FC7A-4A2B-A785-EFEE896951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4e3195-4849-4032-bde4-24bd91aea6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174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 SemiBold</vt:lpstr>
      <vt:lpstr>Bahnschrift SemiLight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Stuyfzand, Ivo</dc:creator>
  <cp:lastModifiedBy>Singh, Smriti</cp:lastModifiedBy>
  <cp:revision>335</cp:revision>
  <cp:lastPrinted>2019-07-24T07:10:23Z</cp:lastPrinted>
  <dcterms:created xsi:type="dcterms:W3CDTF">2006-08-16T00:00:00Z</dcterms:created>
  <dcterms:modified xsi:type="dcterms:W3CDTF">2019-09-17T07:44:31Z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0x010100078AA807EF77DE4FB6EC476F2AFE6C31</vt:lpwstr>
  </property>
</Properties>
</file>