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8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12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51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1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61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91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00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9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6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0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1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3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4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9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3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6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Madhav E-commerce Sales Dashboard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An overview of sales performance and findings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Objective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29491" y="2465384"/>
            <a:ext cx="678015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Madhav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E-commerce's sales performance across various dimensions.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total sales, customer contributions, and product categories.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Examine state-wise performance and payment methods.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seasonal trends in sales and profits.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actionable insights to improve profitability.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customer satisfaction through data-driven strategies.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Total Metrics:</a:t>
            </a:r>
          </a:p>
          <a:p>
            <a:r>
              <a:rPr dirty="0"/>
              <a:t>- Total Sales: 438K</a:t>
            </a:r>
          </a:p>
          <a:p>
            <a:r>
              <a:rPr dirty="0"/>
              <a:t>- Total Quantity Sold: 5615 units</a:t>
            </a:r>
          </a:p>
          <a:p>
            <a:r>
              <a:rPr dirty="0"/>
              <a:t>- Total Profit: 37K</a:t>
            </a:r>
          </a:p>
          <a:p>
            <a:r>
              <a:rPr dirty="0"/>
              <a:t>- Average Order Value (AOV): 121K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Continued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- Peak profit months are April, July, and October.</a:t>
            </a:r>
          </a:p>
          <a:p>
            <a:r>
              <a:rPr dirty="0"/>
              <a:t>- Consistent lower profits during February and November.</a:t>
            </a:r>
          </a:p>
          <a:p>
            <a:endParaRPr dirty="0"/>
          </a:p>
          <a:p>
            <a:r>
              <a:rPr dirty="0"/>
              <a:t>Category-wise Analysis:</a:t>
            </a:r>
          </a:p>
          <a:p>
            <a:r>
              <a:rPr dirty="0"/>
              <a:t>- Clothing contributes the highest quantity (63%).</a:t>
            </a:r>
          </a:p>
          <a:p>
            <a:r>
              <a:rPr dirty="0"/>
              <a:t>- Electronics contributes 21%, followed by Furniture at 17%.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Top Customers:</a:t>
            </a:r>
          </a:p>
          <a:p>
            <a:r>
              <a:rPr lang="en-US" dirty="0"/>
              <a:t>- Highest contributions from </a:t>
            </a:r>
            <a:r>
              <a:rPr lang="en-US" dirty="0" err="1"/>
              <a:t>Madhav</a:t>
            </a:r>
            <a:r>
              <a:rPr lang="en-US" dirty="0"/>
              <a:t>, Mahesh, Mohan, </a:t>
            </a:r>
            <a:r>
              <a:rPr lang="en-US" dirty="0" err="1"/>
              <a:t>Sneha</a:t>
            </a:r>
            <a:r>
              <a:rPr lang="en-US" dirty="0"/>
              <a:t>, and </a:t>
            </a:r>
            <a:r>
              <a:rPr lang="en-US" dirty="0" err="1"/>
              <a:t>Vaishali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Sub-category Profitability:</a:t>
            </a:r>
          </a:p>
          <a:p>
            <a:r>
              <a:rPr lang="en-US" dirty="0"/>
              <a:t>- Most profit generated from Printers, Books, Tables, and Accessories.</a:t>
            </a:r>
          </a:p>
          <a:p>
            <a:endParaRPr lang="en-US" dirty="0"/>
          </a:p>
          <a:p>
            <a:r>
              <a:rPr lang="en-US" dirty="0"/>
              <a:t>Payment Mode Insights:</a:t>
            </a:r>
          </a:p>
          <a:p>
            <a:r>
              <a:rPr lang="en-US" dirty="0"/>
              <a:t>- Cash on Delivery (COD) accounts for the highest sales (44%).</a:t>
            </a:r>
          </a:p>
          <a:p>
            <a:r>
              <a:rPr lang="en-US" dirty="0"/>
              <a:t>- UPI and Debit Card payments follow, with Credit Card contributing the least.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5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State-wise Performance:</a:t>
            </a:r>
          </a:p>
          <a:p>
            <a:r>
              <a:rPr lang="en-US" dirty="0"/>
              <a:t>- Highest sales in Maharashtra followed by Madhya Pradesh and Uttar Pradesh.</a:t>
            </a:r>
          </a:p>
          <a:p>
            <a:r>
              <a:rPr lang="en-US" dirty="0"/>
              <a:t>- Relatively lower sales in Rajasthan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Quarterly Trends:</a:t>
            </a:r>
          </a:p>
          <a:p>
            <a:r>
              <a:rPr lang="en-US" dirty="0"/>
              <a:t>- Significant profit in Q2 and Q4, with Q1 being the lowest.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9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Increase Focus on Electronics and Furniture:</a:t>
            </a:r>
            <a:endParaRPr lang="en-US" dirty="0"/>
          </a:p>
          <a:p>
            <a:r>
              <a:rPr lang="en-US" dirty="0"/>
              <a:t>While clothing drives most of the sales, electronics and furniture show potential for higher profitability.</a:t>
            </a:r>
          </a:p>
          <a:p>
            <a:r>
              <a:rPr lang="en-US" dirty="0"/>
              <a:t>Consider promotions or bundling offers for these categories to boost their sales share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Optimize Payment Options:</a:t>
            </a:r>
            <a:endParaRPr lang="en-US" dirty="0"/>
          </a:p>
          <a:p>
            <a:r>
              <a:rPr lang="en-US" dirty="0"/>
              <a:t>Since Cash on Delivery (COD) dominates sales, offering incentives (e.g., discounts or cashback) for </a:t>
            </a:r>
            <a:r>
              <a:rPr lang="en-US" b="1" dirty="0"/>
              <a:t>digital payment modes</a:t>
            </a:r>
            <a:r>
              <a:rPr lang="en-US" dirty="0"/>
              <a:t> like UPI and credit/debit cards can reduce operational risks and improve cash flow.</a:t>
            </a:r>
          </a:p>
        </p:txBody>
      </p:sp>
    </p:spTree>
    <p:extLst>
      <p:ext uri="{BB962C8B-B14F-4D97-AF65-F5344CB8AC3E}">
        <p14:creationId xmlns:p14="http://schemas.microsoft.com/office/powerpoint/2010/main" val="7359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Reward Top Customers:</a:t>
            </a:r>
            <a:endParaRPr lang="en-US" dirty="0"/>
          </a:p>
          <a:p>
            <a:r>
              <a:rPr lang="en-US" dirty="0"/>
              <a:t>Build loyalty programs or personalized offers for frequent contributors like </a:t>
            </a:r>
            <a:r>
              <a:rPr lang="en-US" b="1" dirty="0" err="1"/>
              <a:t>Madhav</a:t>
            </a:r>
            <a:r>
              <a:rPr lang="en-US" b="1" dirty="0"/>
              <a:t>, Mahesh, and </a:t>
            </a:r>
            <a:r>
              <a:rPr lang="en-US" b="1" dirty="0" err="1"/>
              <a:t>Sneha</a:t>
            </a:r>
            <a:r>
              <a:rPr lang="en-US" dirty="0"/>
              <a:t> to maintain their engagement.</a:t>
            </a:r>
          </a:p>
          <a:p>
            <a:r>
              <a:rPr lang="en-US" b="1" dirty="0"/>
              <a:t>Targeted State Campaigns:</a:t>
            </a:r>
            <a:endParaRPr lang="en-US" dirty="0"/>
          </a:p>
          <a:p>
            <a:r>
              <a:rPr lang="en-US" dirty="0"/>
              <a:t>Launch targeted marketing campaigns in </a:t>
            </a:r>
            <a:r>
              <a:rPr lang="en-US" b="1" dirty="0"/>
              <a:t>Rajasthan</a:t>
            </a:r>
            <a:r>
              <a:rPr lang="en-US" dirty="0"/>
              <a:t> and other underperforming states to expand customer reach.</a:t>
            </a:r>
          </a:p>
          <a:p>
            <a:r>
              <a:rPr lang="en-US" dirty="0"/>
              <a:t>Focus on high-performing states like Maharashtra for loyalty programs to retain top customers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1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</TotalTime>
  <Words>386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Madhav E-commerce Sales Dashboard Insights</vt:lpstr>
      <vt:lpstr>Project Objective</vt:lpstr>
      <vt:lpstr>Key Findings</vt:lpstr>
      <vt:lpstr>Continued Findings</vt:lpstr>
      <vt:lpstr>PowerPoint Presentation</vt:lpstr>
      <vt:lpstr>PowerPoint Presentation</vt:lpstr>
      <vt:lpstr>Suggestions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Madhav E-commerce Sales Dashboard Insights</dc:title>
  <dc:subject/>
  <dc:creator/>
  <cp:keywords/>
  <dc:description>generated using python-pptx</dc:description>
  <cp:lastModifiedBy>Microsoft account</cp:lastModifiedBy>
  <cp:revision>4</cp:revision>
  <dcterms:created xsi:type="dcterms:W3CDTF">2013-01-27T09:14:16Z</dcterms:created>
  <dcterms:modified xsi:type="dcterms:W3CDTF">2024-12-04T02:52:41Z</dcterms:modified>
  <cp:category/>
</cp:coreProperties>
</file>