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3725F-FE3B-BF6F-9FF7-2C8A69EFC44C}" v="297" dt="2019-01-23T09:36:06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Raguž" userId="S::mr47527@fer.hr::47245ec7-ca94-4c41-9e93-8d46a2e0ee0f" providerId="AD" clId="Web-{52C2CA08-536D-86F6-EDE6-D4ED307ED2BC}"/>
    <pc:docChg chg="modSld">
      <pc:chgData name="Marko Raguž" userId="S::mr47527@fer.hr::47245ec7-ca94-4c41-9e93-8d46a2e0ee0f" providerId="AD" clId="Web-{52C2CA08-536D-86F6-EDE6-D4ED307ED2BC}" dt="2018-11-14T13:16:42.662" v="41" actId="20577"/>
      <pc:docMkLst>
        <pc:docMk/>
      </pc:docMkLst>
      <pc:sldChg chg="modSp">
        <pc:chgData name="Marko Raguž" userId="S::mr47527@fer.hr::47245ec7-ca94-4c41-9e93-8d46a2e0ee0f" providerId="AD" clId="Web-{52C2CA08-536D-86F6-EDE6-D4ED307ED2BC}" dt="2018-11-14T13:16:42.647" v="40" actId="20577"/>
        <pc:sldMkLst>
          <pc:docMk/>
          <pc:sldMk cId="1743682015" sldId="261"/>
        </pc:sldMkLst>
        <pc:spChg chg="mod">
          <ac:chgData name="Marko Raguž" userId="S::mr47527@fer.hr::47245ec7-ca94-4c41-9e93-8d46a2e0ee0f" providerId="AD" clId="Web-{52C2CA08-536D-86F6-EDE6-D4ED307ED2BC}" dt="2018-11-14T13:16:42.647" v="40" actId="20577"/>
          <ac:spMkLst>
            <pc:docMk/>
            <pc:sldMk cId="1743682015" sldId="261"/>
            <ac:spMk id="3" creationId="{36EEA6DB-C882-495C-A24F-F59A93630BD2}"/>
          </ac:spMkLst>
        </pc:spChg>
      </pc:sldChg>
    </pc:docChg>
  </pc:docChgLst>
  <pc:docChgLst>
    <pc:chgData name="Marko Raguž" userId="S::mr47527@fer.hr::47245ec7-ca94-4c41-9e93-8d46a2e0ee0f" providerId="AD" clId="Web-{EF4FC051-3DD1-A066-8CA0-1C681904DB98}"/>
    <pc:docChg chg="addSld delSld modSld sldOrd">
      <pc:chgData name="Marko Raguž" userId="S::mr47527@fer.hr::47245ec7-ca94-4c41-9e93-8d46a2e0ee0f" providerId="AD" clId="Web-{EF4FC051-3DD1-A066-8CA0-1C681904DB98}" dt="2018-11-13T21:16:04.643" v="776"/>
      <pc:docMkLst>
        <pc:docMk/>
      </pc:docMkLst>
      <pc:sldChg chg="modSp">
        <pc:chgData name="Marko Raguž" userId="S::mr47527@fer.hr::47245ec7-ca94-4c41-9e93-8d46a2e0ee0f" providerId="AD" clId="Web-{EF4FC051-3DD1-A066-8CA0-1C681904DB98}" dt="2018-11-13T21:00:32.468" v="764" actId="20577"/>
        <pc:sldMkLst>
          <pc:docMk/>
          <pc:sldMk cId="1630622672" sldId="256"/>
        </pc:sldMkLst>
        <pc:spChg chg="mod">
          <ac:chgData name="Marko Raguž" userId="S::mr47527@fer.hr::47245ec7-ca94-4c41-9e93-8d46a2e0ee0f" providerId="AD" clId="Web-{EF4FC051-3DD1-A066-8CA0-1C681904DB98}" dt="2018-11-13T20:26:57.365" v="0" actId="1076"/>
          <ac:spMkLst>
            <pc:docMk/>
            <pc:sldMk cId="1630622672" sldId="256"/>
            <ac:spMk id="2" creationId="{460F48CD-5744-417B-8B89-468BFE93213C}"/>
          </ac:spMkLst>
        </pc:spChg>
        <pc:spChg chg="mod">
          <ac:chgData name="Marko Raguž" userId="S::mr47527@fer.hr::47245ec7-ca94-4c41-9e93-8d46a2e0ee0f" providerId="AD" clId="Web-{EF4FC051-3DD1-A066-8CA0-1C681904DB98}" dt="2018-11-13T21:00:32.468" v="764" actId="20577"/>
          <ac:spMkLst>
            <pc:docMk/>
            <pc:sldMk cId="1630622672" sldId="256"/>
            <ac:spMk id="3" creationId="{CA6A6453-13CD-4E05-9E90-A8DEA389AB22}"/>
          </ac:spMkLst>
        </pc:spChg>
      </pc:sldChg>
      <pc:sldChg chg="modSp mod setBg addAnim modAnim">
        <pc:chgData name="Marko Raguž" userId="S::mr47527@fer.hr::47245ec7-ca94-4c41-9e93-8d46a2e0ee0f" providerId="AD" clId="Web-{EF4FC051-3DD1-A066-8CA0-1C681904DB98}" dt="2018-11-13T20:40:39.819" v="105"/>
        <pc:sldMkLst>
          <pc:docMk/>
          <pc:sldMk cId="1889137284" sldId="257"/>
        </pc:sldMkLst>
        <pc:spChg chg="mod ord">
          <ac:chgData name="Marko Raguž" userId="S::mr47527@fer.hr::47245ec7-ca94-4c41-9e93-8d46a2e0ee0f" providerId="AD" clId="Web-{EF4FC051-3DD1-A066-8CA0-1C681904DB98}" dt="2018-11-13T20:40:22.256" v="98"/>
          <ac:spMkLst>
            <pc:docMk/>
            <pc:sldMk cId="1889137284" sldId="257"/>
            <ac:spMk id="2" creationId="{1D3BAAB1-55C0-480D-8BCC-DA60B88EF39A}"/>
          </ac:spMkLst>
        </pc:spChg>
        <pc:picChg chg="mod">
          <ac:chgData name="Marko Raguž" userId="S::mr47527@fer.hr::47245ec7-ca94-4c41-9e93-8d46a2e0ee0f" providerId="AD" clId="Web-{EF4FC051-3DD1-A066-8CA0-1C681904DB98}" dt="2018-11-13T20:40:22.256" v="98"/>
          <ac:picMkLst>
            <pc:docMk/>
            <pc:sldMk cId="1889137284" sldId="257"/>
            <ac:picMk id="7" creationId="{6C46D2C4-D539-4011-A170-953DB09F286F}"/>
          </ac:picMkLst>
        </pc:picChg>
      </pc:sldChg>
      <pc:sldChg chg="addSp delSp modSp mod ord setBg addAnim delAnim modAnim">
        <pc:chgData name="Marko Raguž" userId="S::mr47527@fer.hr::47245ec7-ca94-4c41-9e93-8d46a2e0ee0f" providerId="AD" clId="Web-{EF4FC051-3DD1-A066-8CA0-1C681904DB98}" dt="2018-11-13T20:40:25.616" v="100"/>
        <pc:sldMkLst>
          <pc:docMk/>
          <pc:sldMk cId="239476393" sldId="258"/>
        </pc:sldMkLst>
        <pc:spChg chg="mod">
          <ac:chgData name="Marko Raguž" userId="S::mr47527@fer.hr::47245ec7-ca94-4c41-9e93-8d46a2e0ee0f" providerId="AD" clId="Web-{EF4FC051-3DD1-A066-8CA0-1C681904DB98}" dt="2018-11-13T20:37:55.591" v="89"/>
          <ac:spMkLst>
            <pc:docMk/>
            <pc:sldMk cId="239476393" sldId="258"/>
            <ac:spMk id="2" creationId="{456CD3A8-B339-4F4A-A38C-A102EF6D3EE4}"/>
          </ac:spMkLst>
        </pc:spChg>
        <pc:spChg chg="add del mod">
          <ac:chgData name="Marko Raguž" userId="S::mr47527@fer.hr::47245ec7-ca94-4c41-9e93-8d46a2e0ee0f" providerId="AD" clId="Web-{EF4FC051-3DD1-A066-8CA0-1C681904DB98}" dt="2018-11-13T20:37:55.591" v="89"/>
          <ac:spMkLst>
            <pc:docMk/>
            <pc:sldMk cId="239476393" sldId="258"/>
            <ac:spMk id="4" creationId="{9D82E553-2DD0-4ED5-9CD5-51D2C95C8C10}"/>
          </ac:spMkLst>
        </pc:spChg>
        <pc:spChg chg="add">
          <ac:chgData name="Marko Raguž" userId="S::mr47527@fer.hr::47245ec7-ca94-4c41-9e93-8d46a2e0ee0f" providerId="AD" clId="Web-{EF4FC051-3DD1-A066-8CA0-1C681904DB98}" dt="2018-11-13T20:37:55.591" v="89"/>
          <ac:spMkLst>
            <pc:docMk/>
            <pc:sldMk cId="239476393" sldId="258"/>
            <ac:spMk id="11" creationId="{80089DED-64B2-4427-BD4F-A7B6B283ABF0}"/>
          </ac:spMkLst>
        </pc:spChg>
        <pc:spChg chg="add">
          <ac:chgData name="Marko Raguž" userId="S::mr47527@fer.hr::47245ec7-ca94-4c41-9e93-8d46a2e0ee0f" providerId="AD" clId="Web-{EF4FC051-3DD1-A066-8CA0-1C681904DB98}" dt="2018-11-13T20:37:55.591" v="89"/>
          <ac:spMkLst>
            <pc:docMk/>
            <pc:sldMk cId="239476393" sldId="258"/>
            <ac:spMk id="15" creationId="{C355C98C-11B6-4AF3-A4C8-1AF58E3F950A}"/>
          </ac:spMkLst>
        </pc:spChg>
        <pc:graphicFrameChg chg="add del">
          <ac:chgData name="Marko Raguž" userId="S::mr47527@fer.hr::47245ec7-ca94-4c41-9e93-8d46a2e0ee0f" providerId="AD" clId="Web-{EF4FC051-3DD1-A066-8CA0-1C681904DB98}" dt="2018-11-13T20:32:07.765" v="2"/>
          <ac:graphicFrameMkLst>
            <pc:docMk/>
            <pc:sldMk cId="239476393" sldId="258"/>
            <ac:graphicFrameMk id="6" creationId="{52E8E6CE-A569-4856-83C9-00BFEABD4823}"/>
          </ac:graphicFrameMkLst>
        </pc:graphicFrameChg>
        <pc:graphicFrameChg chg="add del">
          <ac:chgData name="Marko Raguž" userId="S::mr47527@fer.hr::47245ec7-ca94-4c41-9e93-8d46a2e0ee0f" providerId="AD" clId="Web-{EF4FC051-3DD1-A066-8CA0-1C681904DB98}" dt="2018-11-13T20:32:18.734" v="4"/>
          <ac:graphicFrameMkLst>
            <pc:docMk/>
            <pc:sldMk cId="239476393" sldId="258"/>
            <ac:graphicFrameMk id="7" creationId="{363DB7D0-963C-4603-8AD4-D8072FA9E637}"/>
          </ac:graphicFrameMkLst>
        </pc:graphicFrameChg>
        <pc:graphicFrameChg chg="add">
          <ac:chgData name="Marko Raguž" userId="S::mr47527@fer.hr::47245ec7-ca94-4c41-9e93-8d46a2e0ee0f" providerId="AD" clId="Web-{EF4FC051-3DD1-A066-8CA0-1C681904DB98}" dt="2018-11-13T20:37:55.591" v="89"/>
          <ac:graphicFrameMkLst>
            <pc:docMk/>
            <pc:sldMk cId="239476393" sldId="258"/>
            <ac:graphicFrameMk id="8" creationId="{EFF28131-4AC4-4643-8E46-1132B295BB4C}"/>
          </ac:graphicFrameMkLst>
        </pc:graphicFrameChg>
        <pc:cxnChg chg="add">
          <ac:chgData name="Marko Raguž" userId="S::mr47527@fer.hr::47245ec7-ca94-4c41-9e93-8d46a2e0ee0f" providerId="AD" clId="Web-{EF4FC051-3DD1-A066-8CA0-1C681904DB98}" dt="2018-11-13T20:37:55.591" v="89"/>
          <ac:cxnSpMkLst>
            <pc:docMk/>
            <pc:sldMk cId="239476393" sldId="258"/>
            <ac:cxnSpMk id="13" creationId="{5FF3252C-02E7-4CC4-BF1D-2EF2A78764CB}"/>
          </ac:cxnSpMkLst>
        </pc:cxnChg>
      </pc:sldChg>
      <pc:sldChg chg="delSp modSp del ord">
        <pc:chgData name="Marko Raguž" userId="S::mr47527@fer.hr::47245ec7-ca94-4c41-9e93-8d46a2e0ee0f" providerId="AD" clId="Web-{EF4FC051-3DD1-A066-8CA0-1C681904DB98}" dt="2018-11-13T20:51:44.498" v="489"/>
        <pc:sldMkLst>
          <pc:docMk/>
          <pc:sldMk cId="1684256307" sldId="259"/>
        </pc:sldMkLst>
        <pc:spChg chg="mod">
          <ac:chgData name="Marko Raguž" userId="S::mr47527@fer.hr::47245ec7-ca94-4c41-9e93-8d46a2e0ee0f" providerId="AD" clId="Web-{EF4FC051-3DD1-A066-8CA0-1C681904DB98}" dt="2018-11-13T20:50:47.840" v="407" actId="20577"/>
          <ac:spMkLst>
            <pc:docMk/>
            <pc:sldMk cId="1684256307" sldId="259"/>
            <ac:spMk id="2" creationId="{E585822A-9FD8-405F-A454-E09500F1669B}"/>
          </ac:spMkLst>
        </pc:spChg>
        <pc:picChg chg="del mod">
          <ac:chgData name="Marko Raguž" userId="S::mr47527@fer.hr::47245ec7-ca94-4c41-9e93-8d46a2e0ee0f" providerId="AD" clId="Web-{EF4FC051-3DD1-A066-8CA0-1C681904DB98}" dt="2018-11-13T20:51:30.232" v="482"/>
          <ac:picMkLst>
            <pc:docMk/>
            <pc:sldMk cId="1684256307" sldId="259"/>
            <ac:picMk id="5" creationId="{65FF83E7-88E3-4EF2-A6F0-4705B44738D4}"/>
          </ac:picMkLst>
        </pc:picChg>
      </pc:sldChg>
      <pc:sldChg chg="modSp ord">
        <pc:chgData name="Marko Raguž" userId="S::mr47527@fer.hr::47245ec7-ca94-4c41-9e93-8d46a2e0ee0f" providerId="AD" clId="Web-{EF4FC051-3DD1-A066-8CA0-1C681904DB98}" dt="2018-11-13T20:42:12.541" v="138" actId="1076"/>
        <pc:sldMkLst>
          <pc:docMk/>
          <pc:sldMk cId="3687441447" sldId="260"/>
        </pc:sldMkLst>
        <pc:spChg chg="mod">
          <ac:chgData name="Marko Raguž" userId="S::mr47527@fer.hr::47245ec7-ca94-4c41-9e93-8d46a2e0ee0f" providerId="AD" clId="Web-{EF4FC051-3DD1-A066-8CA0-1C681904DB98}" dt="2018-11-13T20:42:03.353" v="133" actId="20577"/>
          <ac:spMkLst>
            <pc:docMk/>
            <pc:sldMk cId="3687441447" sldId="260"/>
            <ac:spMk id="2" creationId="{035E3DEE-56A6-4B05-9BCC-8ED673C82450}"/>
          </ac:spMkLst>
        </pc:spChg>
        <pc:picChg chg="mod">
          <ac:chgData name="Marko Raguž" userId="S::mr47527@fer.hr::47245ec7-ca94-4c41-9e93-8d46a2e0ee0f" providerId="AD" clId="Web-{EF4FC051-3DD1-A066-8CA0-1C681904DB98}" dt="2018-11-13T20:42:12.541" v="138" actId="1076"/>
          <ac:picMkLst>
            <pc:docMk/>
            <pc:sldMk cId="3687441447" sldId="260"/>
            <ac:picMk id="5" creationId="{ADC9D85D-D03C-40A2-B74A-C67D86964513}"/>
          </ac:picMkLst>
        </pc:picChg>
      </pc:sldChg>
      <pc:sldChg chg="modSp addAnim delAnim modAnim">
        <pc:chgData name="Marko Raguž" userId="S::mr47527@fer.hr::47245ec7-ca94-4c41-9e93-8d46a2e0ee0f" providerId="AD" clId="Web-{EF4FC051-3DD1-A066-8CA0-1C681904DB98}" dt="2018-11-13T20:50:25.761" v="398"/>
        <pc:sldMkLst>
          <pc:docMk/>
          <pc:sldMk cId="1743682015" sldId="261"/>
        </pc:sldMkLst>
        <pc:spChg chg="mod">
          <ac:chgData name="Marko Raguž" userId="S::mr47527@fer.hr::47245ec7-ca94-4c41-9e93-8d46a2e0ee0f" providerId="AD" clId="Web-{EF4FC051-3DD1-A066-8CA0-1C681904DB98}" dt="2018-11-13T20:49:35.681" v="392" actId="20577"/>
          <ac:spMkLst>
            <pc:docMk/>
            <pc:sldMk cId="1743682015" sldId="261"/>
            <ac:spMk id="3" creationId="{36EEA6DB-C882-495C-A24F-F59A93630BD2}"/>
          </ac:spMkLst>
        </pc:spChg>
      </pc:sldChg>
      <pc:sldChg chg="modSp addAnim modAnim">
        <pc:chgData name="Marko Raguž" userId="S::mr47527@fer.hr::47245ec7-ca94-4c41-9e93-8d46a2e0ee0f" providerId="AD" clId="Web-{EF4FC051-3DD1-A066-8CA0-1C681904DB98}" dt="2018-11-13T21:16:04.643" v="776"/>
        <pc:sldMkLst>
          <pc:docMk/>
          <pc:sldMk cId="4235448208" sldId="262"/>
        </pc:sldMkLst>
        <pc:spChg chg="mod">
          <ac:chgData name="Marko Raguž" userId="S::mr47527@fer.hr::47245ec7-ca94-4c41-9e93-8d46a2e0ee0f" providerId="AD" clId="Web-{EF4FC051-3DD1-A066-8CA0-1C681904DB98}" dt="2018-11-13T20:57:21.072" v="525" actId="20577"/>
          <ac:spMkLst>
            <pc:docMk/>
            <pc:sldMk cId="4235448208" sldId="262"/>
            <ac:spMk id="2" creationId="{AA5D4722-1CBE-46E8-BC21-654A0A3991EA}"/>
          </ac:spMkLst>
        </pc:spChg>
        <pc:spChg chg="mod">
          <ac:chgData name="Marko Raguž" userId="S::mr47527@fer.hr::47245ec7-ca94-4c41-9e93-8d46a2e0ee0f" providerId="AD" clId="Web-{EF4FC051-3DD1-A066-8CA0-1C681904DB98}" dt="2018-11-13T21:15:57.768" v="772" actId="20577"/>
          <ac:spMkLst>
            <pc:docMk/>
            <pc:sldMk cId="4235448208" sldId="262"/>
            <ac:spMk id="3" creationId="{9F61E776-A328-45D7-B71A-289CAE0870BB}"/>
          </ac:spMkLst>
        </pc:spChg>
      </pc:sldChg>
      <pc:sldChg chg="addSp modSp new ord addAnim modAnim">
        <pc:chgData name="Marko Raguž" userId="S::mr47527@fer.hr::47245ec7-ca94-4c41-9e93-8d46a2e0ee0f" providerId="AD" clId="Web-{EF4FC051-3DD1-A066-8CA0-1C681904DB98}" dt="2018-11-13T20:56:55.134" v="494"/>
        <pc:sldMkLst>
          <pc:docMk/>
          <pc:sldMk cId="200177237" sldId="263"/>
        </pc:sldMkLst>
        <pc:spChg chg="mod">
          <ac:chgData name="Marko Raguž" userId="S::mr47527@fer.hr::47245ec7-ca94-4c41-9e93-8d46a2e0ee0f" providerId="AD" clId="Web-{EF4FC051-3DD1-A066-8CA0-1C681904DB98}" dt="2018-11-13T20:50:53.824" v="416" actId="20577"/>
          <ac:spMkLst>
            <pc:docMk/>
            <pc:sldMk cId="200177237" sldId="263"/>
            <ac:spMk id="2" creationId="{ECB756E1-CC47-4D23-A6A2-E3863059577C}"/>
          </ac:spMkLst>
        </pc:spChg>
        <pc:spChg chg="mod">
          <ac:chgData name="Marko Raguž" userId="S::mr47527@fer.hr::47245ec7-ca94-4c41-9e93-8d46a2e0ee0f" providerId="AD" clId="Web-{EF4FC051-3DD1-A066-8CA0-1C681904DB98}" dt="2018-11-13T20:51:20.544" v="477" actId="20577"/>
          <ac:spMkLst>
            <pc:docMk/>
            <pc:sldMk cId="200177237" sldId="263"/>
            <ac:spMk id="3" creationId="{CA7044DC-B39E-4FE9-8992-6EAC4A37885C}"/>
          </ac:spMkLst>
        </pc:spChg>
        <pc:picChg chg="add mod">
          <ac:chgData name="Marko Raguž" userId="S::mr47527@fer.hr::47245ec7-ca94-4c41-9e93-8d46a2e0ee0f" providerId="AD" clId="Web-{EF4FC051-3DD1-A066-8CA0-1C681904DB98}" dt="2018-11-13T20:51:39.404" v="488" actId="1076"/>
          <ac:picMkLst>
            <pc:docMk/>
            <pc:sldMk cId="200177237" sldId="263"/>
            <ac:picMk id="4" creationId="{3D454A08-F058-4826-89B8-64B8680CE5E4}"/>
          </ac:picMkLst>
        </pc:picChg>
      </pc:sldChg>
    </pc:docChg>
  </pc:docChgLst>
  <pc:docChgLst>
    <pc:chgData name="Marko Raguž" userId="S::mr47527@fer.hr::47245ec7-ca94-4c41-9e93-8d46a2e0ee0f" providerId="AD" clId="Web-{67B3725F-FE3B-BF6F-9FF7-2C8A69EFC44C}"/>
    <pc:docChg chg="addSld delSld modSld">
      <pc:chgData name="Marko Raguž" userId="S::mr47527@fer.hr::47245ec7-ca94-4c41-9e93-8d46a2e0ee0f" providerId="AD" clId="Web-{67B3725F-FE3B-BF6F-9FF7-2C8A69EFC44C}" dt="2019-01-23T09:51:24.031" v="791" actId="20577"/>
      <pc:docMkLst>
        <pc:docMk/>
      </pc:docMkLst>
      <pc:sldChg chg="delSp modSp add del delAnim">
        <pc:chgData name="Marko Raguž" userId="S::mr47527@fer.hr::47245ec7-ca94-4c41-9e93-8d46a2e0ee0f" providerId="AD" clId="Web-{67B3725F-FE3B-BF6F-9FF7-2C8A69EFC44C}" dt="2019-01-23T09:11:50.206" v="60"/>
        <pc:sldMkLst>
          <pc:docMk/>
          <pc:sldMk cId="1889137284" sldId="257"/>
        </pc:sldMkLst>
        <pc:spChg chg="mod">
          <ac:chgData name="Marko Raguž" userId="S::mr47527@fer.hr::47245ec7-ca94-4c41-9e93-8d46a2e0ee0f" providerId="AD" clId="Web-{67B3725F-FE3B-BF6F-9FF7-2C8A69EFC44C}" dt="2019-01-23T09:11:38.230" v="55" actId="20577"/>
          <ac:spMkLst>
            <pc:docMk/>
            <pc:sldMk cId="1889137284" sldId="257"/>
            <ac:spMk id="2" creationId="{1D3BAAB1-55C0-480D-8BCC-DA60B88EF39A}"/>
          </ac:spMkLst>
        </pc:spChg>
        <pc:picChg chg="del">
          <ac:chgData name="Marko Raguž" userId="S::mr47527@fer.hr::47245ec7-ca94-4c41-9e93-8d46a2e0ee0f" providerId="AD" clId="Web-{67B3725F-FE3B-BF6F-9FF7-2C8A69EFC44C}" dt="2019-01-23T09:09:52.114" v="5"/>
          <ac:picMkLst>
            <pc:docMk/>
            <pc:sldMk cId="1889137284" sldId="257"/>
            <ac:picMk id="7" creationId="{6C46D2C4-D539-4011-A170-953DB09F286F}"/>
          </ac:picMkLst>
        </pc:picChg>
      </pc:sldChg>
      <pc:sldChg chg="modSp">
        <pc:chgData name="Marko Raguž" userId="S::mr47527@fer.hr::47245ec7-ca94-4c41-9e93-8d46a2e0ee0f" providerId="AD" clId="Web-{67B3725F-FE3B-BF6F-9FF7-2C8A69EFC44C}" dt="2019-01-23T09:06:51.982" v="2" actId="20577"/>
        <pc:sldMkLst>
          <pc:docMk/>
          <pc:sldMk cId="239476393" sldId="258"/>
        </pc:sldMkLst>
        <pc:spChg chg="mod">
          <ac:chgData name="Marko Raguž" userId="S::mr47527@fer.hr::47245ec7-ca94-4c41-9e93-8d46a2e0ee0f" providerId="AD" clId="Web-{67B3725F-FE3B-BF6F-9FF7-2C8A69EFC44C}" dt="2019-01-23T09:06:51.982" v="2" actId="20577"/>
          <ac:spMkLst>
            <pc:docMk/>
            <pc:sldMk cId="239476393" sldId="258"/>
            <ac:spMk id="2" creationId="{456CD3A8-B339-4F4A-A38C-A102EF6D3EE4}"/>
          </ac:spMkLst>
        </pc:spChg>
      </pc:sldChg>
      <pc:sldChg chg="modSp del">
        <pc:chgData name="Marko Raguž" userId="S::mr47527@fer.hr::47245ec7-ca94-4c41-9e93-8d46a2e0ee0f" providerId="AD" clId="Web-{67B3725F-FE3B-BF6F-9FF7-2C8A69EFC44C}" dt="2019-01-23T09:11:49.075" v="59"/>
        <pc:sldMkLst>
          <pc:docMk/>
          <pc:sldMk cId="1743682015" sldId="261"/>
        </pc:sldMkLst>
        <pc:spChg chg="mod">
          <ac:chgData name="Marko Raguž" userId="S::mr47527@fer.hr::47245ec7-ca94-4c41-9e93-8d46a2e0ee0f" providerId="AD" clId="Web-{67B3725F-FE3B-BF6F-9FF7-2C8A69EFC44C}" dt="2019-01-23T09:11:47.223" v="56" actId="20577"/>
          <ac:spMkLst>
            <pc:docMk/>
            <pc:sldMk cId="1743682015" sldId="261"/>
            <ac:spMk id="2" creationId="{E147AB80-E7D9-475C-B81C-ACF1BB5DB510}"/>
          </ac:spMkLst>
        </pc:spChg>
        <pc:spChg chg="mod">
          <ac:chgData name="Marko Raguž" userId="S::mr47527@fer.hr::47245ec7-ca94-4c41-9e93-8d46a2e0ee0f" providerId="AD" clId="Web-{67B3725F-FE3B-BF6F-9FF7-2C8A69EFC44C}" dt="2019-01-23T09:11:23.361" v="43" actId="20577"/>
          <ac:spMkLst>
            <pc:docMk/>
            <pc:sldMk cId="1743682015" sldId="261"/>
            <ac:spMk id="3" creationId="{36EEA6DB-C882-495C-A24F-F59A93630BD2}"/>
          </ac:spMkLst>
        </pc:spChg>
      </pc:sldChg>
      <pc:sldChg chg="modSp new addAnim modAnim">
        <pc:chgData name="Marko Raguž" userId="S::mr47527@fer.hr::47245ec7-ca94-4c41-9e93-8d46a2e0ee0f" providerId="AD" clId="Web-{67B3725F-FE3B-BF6F-9FF7-2C8A69EFC44C}" dt="2019-01-23T09:45:03.485" v="746"/>
        <pc:sldMkLst>
          <pc:docMk/>
          <pc:sldMk cId="3955582065" sldId="261"/>
        </pc:sldMkLst>
        <pc:spChg chg="mod">
          <ac:chgData name="Marko Raguž" userId="S::mr47527@fer.hr::47245ec7-ca94-4c41-9e93-8d46a2e0ee0f" providerId="AD" clId="Web-{67B3725F-FE3B-BF6F-9FF7-2C8A69EFC44C}" dt="2019-01-23T09:18:22.411" v="278" actId="20577"/>
          <ac:spMkLst>
            <pc:docMk/>
            <pc:sldMk cId="3955582065" sldId="261"/>
            <ac:spMk id="2" creationId="{CF22E71C-3AD4-4C01-BA98-D6176398862F}"/>
          </ac:spMkLst>
        </pc:spChg>
        <pc:spChg chg="mod">
          <ac:chgData name="Marko Raguž" userId="S::mr47527@fer.hr::47245ec7-ca94-4c41-9e93-8d46a2e0ee0f" providerId="AD" clId="Web-{67B3725F-FE3B-BF6F-9FF7-2C8A69EFC44C}" dt="2019-01-23T09:40:07.689" v="727" actId="20577"/>
          <ac:spMkLst>
            <pc:docMk/>
            <pc:sldMk cId="3955582065" sldId="261"/>
            <ac:spMk id="3" creationId="{F1517DA2-0B96-420A-9CD6-0123671D643E}"/>
          </ac:spMkLst>
        </pc:spChg>
      </pc:sldChg>
      <pc:sldChg chg="modSp new addAnim modAnim">
        <pc:chgData name="Marko Raguž" userId="S::mr47527@fer.hr::47245ec7-ca94-4c41-9e93-8d46a2e0ee0f" providerId="AD" clId="Web-{67B3725F-FE3B-BF6F-9FF7-2C8A69EFC44C}" dt="2019-01-23T09:51:24.031" v="790" actId="20577"/>
        <pc:sldMkLst>
          <pc:docMk/>
          <pc:sldMk cId="188186027" sldId="262"/>
        </pc:sldMkLst>
        <pc:spChg chg="mod">
          <ac:chgData name="Marko Raguž" userId="S::mr47527@fer.hr::47245ec7-ca94-4c41-9e93-8d46a2e0ee0f" providerId="AD" clId="Web-{67B3725F-FE3B-BF6F-9FF7-2C8A69EFC44C}" dt="2019-01-23T09:21:50.770" v="391" actId="20577"/>
          <ac:spMkLst>
            <pc:docMk/>
            <pc:sldMk cId="188186027" sldId="262"/>
            <ac:spMk id="2" creationId="{FCC3EA04-0C14-4D1D-81E6-35CC2BBE5CAE}"/>
          </ac:spMkLst>
        </pc:spChg>
        <pc:spChg chg="mod">
          <ac:chgData name="Marko Raguž" userId="S::mr47527@fer.hr::47245ec7-ca94-4c41-9e93-8d46a2e0ee0f" providerId="AD" clId="Web-{67B3725F-FE3B-BF6F-9FF7-2C8A69EFC44C}" dt="2019-01-23T09:51:24.031" v="790" actId="20577"/>
          <ac:spMkLst>
            <pc:docMk/>
            <pc:sldMk cId="188186027" sldId="262"/>
            <ac:spMk id="3" creationId="{AC2577C8-652F-493F-ACDE-FEB023658D91}"/>
          </ac:spMkLst>
        </pc:spChg>
      </pc:sldChg>
      <pc:sldChg chg="del">
        <pc:chgData name="Marko Raguž" userId="S::mr47527@fer.hr::47245ec7-ca94-4c41-9e93-8d46a2e0ee0f" providerId="AD" clId="Web-{67B3725F-FE3B-BF6F-9FF7-2C8A69EFC44C}" dt="2019-01-23T09:11:52.734" v="62"/>
        <pc:sldMkLst>
          <pc:docMk/>
          <pc:sldMk cId="4235448208" sldId="262"/>
        </pc:sldMkLst>
      </pc:sldChg>
      <pc:sldChg chg="del">
        <pc:chgData name="Marko Raguž" userId="S::mr47527@fer.hr::47245ec7-ca94-4c41-9e93-8d46a2e0ee0f" providerId="AD" clId="Web-{67B3725F-FE3B-BF6F-9FF7-2C8A69EFC44C}" dt="2019-01-23T09:11:51.409" v="61"/>
        <pc:sldMkLst>
          <pc:docMk/>
          <pc:sldMk cId="200177237" sldId="263"/>
        </pc:sldMkLst>
      </pc:sldChg>
      <pc:sldChg chg="modSp new addAnim modAnim">
        <pc:chgData name="Marko Raguž" userId="S::mr47527@fer.hr::47245ec7-ca94-4c41-9e93-8d46a2e0ee0f" providerId="AD" clId="Web-{67B3725F-FE3B-BF6F-9FF7-2C8A69EFC44C}" dt="2019-01-23T09:45:24.454" v="752"/>
        <pc:sldMkLst>
          <pc:docMk/>
          <pc:sldMk cId="1696858622" sldId="263"/>
        </pc:sldMkLst>
        <pc:spChg chg="mod">
          <ac:chgData name="Marko Raguž" userId="S::mr47527@fer.hr::47245ec7-ca94-4c41-9e93-8d46a2e0ee0f" providerId="AD" clId="Web-{67B3725F-FE3B-BF6F-9FF7-2C8A69EFC44C}" dt="2019-01-23T09:30:30.894" v="509" actId="20577"/>
          <ac:spMkLst>
            <pc:docMk/>
            <pc:sldMk cId="1696858622" sldId="263"/>
            <ac:spMk id="2" creationId="{9BE51AC8-1B02-4F81-9BE2-A1BB1FB0A1E5}"/>
          </ac:spMkLst>
        </pc:spChg>
        <pc:spChg chg="mod">
          <ac:chgData name="Marko Raguž" userId="S::mr47527@fer.hr::47245ec7-ca94-4c41-9e93-8d46a2e0ee0f" providerId="AD" clId="Web-{67B3725F-FE3B-BF6F-9FF7-2C8A69EFC44C}" dt="2019-01-23T09:30:59.019" v="588" actId="20577"/>
          <ac:spMkLst>
            <pc:docMk/>
            <pc:sldMk cId="1696858622" sldId="263"/>
            <ac:spMk id="3" creationId="{234793F9-58D1-48BE-98E4-0104A4A7E727}"/>
          </ac:spMkLst>
        </pc:spChg>
      </pc:sldChg>
      <pc:sldChg chg="addSp delSp modSp new">
        <pc:chgData name="Marko Raguž" userId="S::mr47527@fer.hr::47245ec7-ca94-4c41-9e93-8d46a2e0ee0f" providerId="AD" clId="Web-{67B3725F-FE3B-BF6F-9FF7-2C8A69EFC44C}" dt="2019-01-23T09:32:04.159" v="604" actId="1076"/>
        <pc:sldMkLst>
          <pc:docMk/>
          <pc:sldMk cId="1787836024" sldId="264"/>
        </pc:sldMkLst>
        <pc:spChg chg="mod">
          <ac:chgData name="Marko Raguž" userId="S::mr47527@fer.hr::47245ec7-ca94-4c41-9e93-8d46a2e0ee0f" providerId="AD" clId="Web-{67B3725F-FE3B-BF6F-9FF7-2C8A69EFC44C}" dt="2019-01-23T09:31:07.800" v="597" actId="20577"/>
          <ac:spMkLst>
            <pc:docMk/>
            <pc:sldMk cId="1787836024" sldId="264"/>
            <ac:spMk id="2" creationId="{3CE071C1-293A-4A24-8493-214934DF0BD4}"/>
          </ac:spMkLst>
        </pc:spChg>
        <pc:spChg chg="del">
          <ac:chgData name="Marko Raguž" userId="S::mr47527@fer.hr::47245ec7-ca94-4c41-9e93-8d46a2e0ee0f" providerId="AD" clId="Web-{67B3725F-FE3B-BF6F-9FF7-2C8A69EFC44C}" dt="2019-01-23T09:31:53.237" v="600"/>
          <ac:spMkLst>
            <pc:docMk/>
            <pc:sldMk cId="1787836024" sldId="264"/>
            <ac:spMk id="3" creationId="{026F8D5F-450E-4112-BE6B-CDD9E4D5A711}"/>
          </ac:spMkLst>
        </pc:spChg>
        <pc:picChg chg="add mod ord">
          <ac:chgData name="Marko Raguž" userId="S::mr47527@fer.hr::47245ec7-ca94-4c41-9e93-8d46a2e0ee0f" providerId="AD" clId="Web-{67B3725F-FE3B-BF6F-9FF7-2C8A69EFC44C}" dt="2019-01-23T09:32:04.159" v="604" actId="1076"/>
          <ac:picMkLst>
            <pc:docMk/>
            <pc:sldMk cId="1787836024" sldId="264"/>
            <ac:picMk id="4" creationId="{E02F2388-BA25-41BD-A0C6-6AF63EB21746}"/>
          </ac:picMkLst>
        </pc:picChg>
      </pc:sldChg>
      <pc:sldChg chg="modSp new addAnim modAnim">
        <pc:chgData name="Marko Raguž" userId="S::mr47527@fer.hr::47245ec7-ca94-4c41-9e93-8d46a2e0ee0f" providerId="AD" clId="Web-{67B3725F-FE3B-BF6F-9FF7-2C8A69EFC44C}" dt="2019-01-23T09:45:47.938" v="759"/>
        <pc:sldMkLst>
          <pc:docMk/>
          <pc:sldMk cId="4205527231" sldId="265"/>
        </pc:sldMkLst>
        <pc:spChg chg="mod">
          <ac:chgData name="Marko Raguž" userId="S::mr47527@fer.hr::47245ec7-ca94-4c41-9e93-8d46a2e0ee0f" providerId="AD" clId="Web-{67B3725F-FE3B-BF6F-9FF7-2C8A69EFC44C}" dt="2019-01-23T09:36:06.299" v="616" actId="20577"/>
          <ac:spMkLst>
            <pc:docMk/>
            <pc:sldMk cId="4205527231" sldId="265"/>
            <ac:spMk id="2" creationId="{BB7EC6A7-FAEC-4B74-A12D-B6C384E8D2F6}"/>
          </ac:spMkLst>
        </pc:spChg>
        <pc:spChg chg="mod">
          <ac:chgData name="Marko Raguž" userId="S::mr47527@fer.hr::47245ec7-ca94-4c41-9e93-8d46a2e0ee0f" providerId="AD" clId="Web-{67B3725F-FE3B-BF6F-9FF7-2C8A69EFC44C}" dt="2019-01-23T09:39:34.580" v="702" actId="20577"/>
          <ac:spMkLst>
            <pc:docMk/>
            <pc:sldMk cId="4205527231" sldId="265"/>
            <ac:spMk id="3" creationId="{D2884F2F-27B9-4005-9047-4E7D99E78B3B}"/>
          </ac:spMkLst>
        </pc:spChg>
      </pc:sldChg>
      <pc:sldChg chg="addSp delSp modSp new addAnim modAnim">
        <pc:chgData name="Marko Raguž" userId="S::mr47527@fer.hr::47245ec7-ca94-4c41-9e93-8d46a2e0ee0f" providerId="AD" clId="Web-{67B3725F-FE3B-BF6F-9FF7-2C8A69EFC44C}" dt="2019-01-23T09:45:52.329" v="761"/>
        <pc:sldMkLst>
          <pc:docMk/>
          <pc:sldMk cId="3003843292" sldId="266"/>
        </pc:sldMkLst>
        <pc:spChg chg="del">
          <ac:chgData name="Marko Raguž" userId="S::mr47527@fer.hr::47245ec7-ca94-4c41-9e93-8d46a2e0ee0f" providerId="AD" clId="Web-{67B3725F-FE3B-BF6F-9FF7-2C8A69EFC44C}" dt="2019-01-23T09:42:24.704" v="739"/>
          <ac:spMkLst>
            <pc:docMk/>
            <pc:sldMk cId="3003843292" sldId="266"/>
            <ac:spMk id="3" creationId="{5D9058C6-0D66-4F8D-8650-F8E59F0226EA}"/>
          </ac:spMkLst>
        </pc:spChg>
        <pc:picChg chg="add mod ord">
          <ac:chgData name="Marko Raguž" userId="S::mr47527@fer.hr::47245ec7-ca94-4c41-9e93-8d46a2e0ee0f" providerId="AD" clId="Web-{67B3725F-FE3B-BF6F-9FF7-2C8A69EFC44C}" dt="2019-01-23T09:42:47.048" v="742" actId="1076"/>
          <ac:picMkLst>
            <pc:docMk/>
            <pc:sldMk cId="3003843292" sldId="266"/>
            <ac:picMk id="4" creationId="{93C788B8-A4AA-4AD2-9511-97B600AEAC6D}"/>
          </ac:picMkLst>
        </pc:picChg>
      </pc:sldChg>
      <pc:sldChg chg="addSp delSp modSp new addAnim modAnim">
        <pc:chgData name="Marko Raguž" userId="S::mr47527@fer.hr::47245ec7-ca94-4c41-9e93-8d46a2e0ee0f" providerId="AD" clId="Web-{67B3725F-FE3B-BF6F-9FF7-2C8A69EFC44C}" dt="2019-01-23T09:45:42.204" v="756"/>
        <pc:sldMkLst>
          <pc:docMk/>
          <pc:sldMk cId="2532370364" sldId="267"/>
        </pc:sldMkLst>
        <pc:spChg chg="mod">
          <ac:chgData name="Marko Raguž" userId="S::mr47527@fer.hr::47245ec7-ca94-4c41-9e93-8d46a2e0ee0f" providerId="AD" clId="Web-{67B3725F-FE3B-BF6F-9FF7-2C8A69EFC44C}" dt="2019-01-23T09:41:01.251" v="733" actId="20577"/>
          <ac:spMkLst>
            <pc:docMk/>
            <pc:sldMk cId="2532370364" sldId="267"/>
            <ac:spMk id="2" creationId="{CBD0B803-C474-4F7F-B014-D147D9F9C207}"/>
          </ac:spMkLst>
        </pc:spChg>
        <pc:spChg chg="del">
          <ac:chgData name="Marko Raguž" userId="S::mr47527@fer.hr::47245ec7-ca94-4c41-9e93-8d46a2e0ee0f" providerId="AD" clId="Web-{67B3725F-FE3B-BF6F-9FF7-2C8A69EFC44C}" dt="2019-01-23T09:41:03.611" v="736"/>
          <ac:spMkLst>
            <pc:docMk/>
            <pc:sldMk cId="2532370364" sldId="267"/>
            <ac:spMk id="3" creationId="{BD303873-13DC-4F05-93A7-85A6E7824131}"/>
          </ac:spMkLst>
        </pc:spChg>
        <pc:picChg chg="add mod ord">
          <ac:chgData name="Marko Raguž" userId="S::mr47527@fer.hr::47245ec7-ca94-4c41-9e93-8d46a2e0ee0f" providerId="AD" clId="Web-{67B3725F-FE3B-BF6F-9FF7-2C8A69EFC44C}" dt="2019-01-23T09:41:07.236" v="738" actId="14100"/>
          <ac:picMkLst>
            <pc:docMk/>
            <pc:sldMk cId="2532370364" sldId="267"/>
            <ac:picMk id="4" creationId="{72B976AC-1F58-4C8B-8C7B-C8C6AC274D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40833-BF55-4C61-A685-5121231FEEF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547493-E80F-4A32-AF1C-4A5ECBDCAF0A}">
      <dgm:prSet/>
      <dgm:spPr/>
      <dgm:t>
        <a:bodyPr/>
        <a:lstStyle/>
        <a:p>
          <a:r>
            <a:rPr lang="en-US" dirty="0"/>
            <a:t>STOCK MARKET PRICE PREDICTION </a:t>
          </a:r>
        </a:p>
      </dgm:t>
    </dgm:pt>
    <dgm:pt modelId="{77328B63-249E-4647-8BED-718D128B5BE9}" type="parTrans" cxnId="{F7173E66-32F2-4FE1-A781-6547636771E1}">
      <dgm:prSet/>
      <dgm:spPr/>
      <dgm:t>
        <a:bodyPr/>
        <a:lstStyle/>
        <a:p>
          <a:endParaRPr lang="en-US"/>
        </a:p>
      </dgm:t>
    </dgm:pt>
    <dgm:pt modelId="{59378699-66CF-424A-96FA-F221B4CBF773}" type="sibTrans" cxnId="{F7173E66-32F2-4FE1-A781-6547636771E1}">
      <dgm:prSet/>
      <dgm:spPr/>
      <dgm:t>
        <a:bodyPr/>
        <a:lstStyle/>
        <a:p>
          <a:endParaRPr lang="en-US"/>
        </a:p>
      </dgm:t>
    </dgm:pt>
    <dgm:pt modelId="{2D6176F2-8BAC-4E9D-9B8E-BC8EDAF074DE}">
      <dgm:prSet/>
      <dgm:spPr/>
      <dgm:t>
        <a:bodyPr/>
        <a:lstStyle/>
        <a:p>
          <a:r>
            <a:rPr lang="en-US" dirty="0"/>
            <a:t>PROFIT</a:t>
          </a:r>
          <a:endParaRPr lang="hr-HR" dirty="0"/>
        </a:p>
      </dgm:t>
    </dgm:pt>
    <dgm:pt modelId="{B3349F76-AEA1-4302-9744-9B8FE7A18028}" type="parTrans" cxnId="{CCE72A45-8021-44E7-8BCD-02DD894F1483}">
      <dgm:prSet/>
      <dgm:spPr/>
      <dgm:t>
        <a:bodyPr/>
        <a:lstStyle/>
        <a:p>
          <a:endParaRPr lang="en-US"/>
        </a:p>
      </dgm:t>
    </dgm:pt>
    <dgm:pt modelId="{162DC8D6-F14A-49D8-B006-C703039FE02F}" type="sibTrans" cxnId="{CCE72A45-8021-44E7-8BCD-02DD894F1483}">
      <dgm:prSet/>
      <dgm:spPr/>
      <dgm:t>
        <a:bodyPr/>
        <a:lstStyle/>
        <a:p>
          <a:endParaRPr lang="en-US"/>
        </a:p>
      </dgm:t>
    </dgm:pt>
    <dgm:pt modelId="{FC10BEB0-2A8D-4DE8-A2D3-70E9FC7FC9A7}" type="pres">
      <dgm:prSet presAssocID="{5C040833-BF55-4C61-A685-5121231FEE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8EC02F-8DDE-41DB-8E6B-B87A802B2639}" type="pres">
      <dgm:prSet presAssocID="{00547493-E80F-4A32-AF1C-4A5ECBDCAF0A}" presName="hierRoot1" presStyleCnt="0">
        <dgm:presLayoutVars>
          <dgm:hierBranch val="init"/>
        </dgm:presLayoutVars>
      </dgm:prSet>
      <dgm:spPr/>
    </dgm:pt>
    <dgm:pt modelId="{40D9CAC3-F1E3-4FC6-8216-6969302CEF11}" type="pres">
      <dgm:prSet presAssocID="{00547493-E80F-4A32-AF1C-4A5ECBDCAF0A}" presName="rootComposite1" presStyleCnt="0"/>
      <dgm:spPr/>
    </dgm:pt>
    <dgm:pt modelId="{FAF45DA4-824B-47CB-BF2E-A6FF362828B2}" type="pres">
      <dgm:prSet presAssocID="{00547493-E80F-4A32-AF1C-4A5ECBDCAF0A}" presName="rootText1" presStyleLbl="node0" presStyleIdx="0" presStyleCnt="2">
        <dgm:presLayoutVars>
          <dgm:chPref val="3"/>
        </dgm:presLayoutVars>
      </dgm:prSet>
      <dgm:spPr/>
    </dgm:pt>
    <dgm:pt modelId="{87EC6F49-B772-4D08-88E7-44BEC6AE9783}" type="pres">
      <dgm:prSet presAssocID="{00547493-E80F-4A32-AF1C-4A5ECBDCAF0A}" presName="rootConnector1" presStyleLbl="node1" presStyleIdx="0" presStyleCnt="0"/>
      <dgm:spPr/>
    </dgm:pt>
    <dgm:pt modelId="{2ECEE399-51C0-435B-9C06-B045A7C57B6F}" type="pres">
      <dgm:prSet presAssocID="{00547493-E80F-4A32-AF1C-4A5ECBDCAF0A}" presName="hierChild2" presStyleCnt="0"/>
      <dgm:spPr/>
    </dgm:pt>
    <dgm:pt modelId="{3B1B0AE7-9FFE-4770-AA20-B25C1C029F37}" type="pres">
      <dgm:prSet presAssocID="{00547493-E80F-4A32-AF1C-4A5ECBDCAF0A}" presName="hierChild3" presStyleCnt="0"/>
      <dgm:spPr/>
    </dgm:pt>
    <dgm:pt modelId="{1C8718DC-25CA-4A49-B2CA-B34D275CB87F}" type="pres">
      <dgm:prSet presAssocID="{2D6176F2-8BAC-4E9D-9B8E-BC8EDAF074DE}" presName="hierRoot1" presStyleCnt="0">
        <dgm:presLayoutVars>
          <dgm:hierBranch val="init"/>
        </dgm:presLayoutVars>
      </dgm:prSet>
      <dgm:spPr/>
    </dgm:pt>
    <dgm:pt modelId="{15991877-C9BA-46EC-B8DF-85EDA3C54745}" type="pres">
      <dgm:prSet presAssocID="{2D6176F2-8BAC-4E9D-9B8E-BC8EDAF074DE}" presName="rootComposite1" presStyleCnt="0"/>
      <dgm:spPr/>
    </dgm:pt>
    <dgm:pt modelId="{9B127557-9491-4CBE-AE2C-8371A0C50FCE}" type="pres">
      <dgm:prSet presAssocID="{2D6176F2-8BAC-4E9D-9B8E-BC8EDAF074DE}" presName="rootText1" presStyleLbl="node0" presStyleIdx="1" presStyleCnt="2">
        <dgm:presLayoutVars>
          <dgm:chPref val="3"/>
        </dgm:presLayoutVars>
      </dgm:prSet>
      <dgm:spPr/>
    </dgm:pt>
    <dgm:pt modelId="{09AC7BDF-5017-48FC-9705-453C54FEA7EC}" type="pres">
      <dgm:prSet presAssocID="{2D6176F2-8BAC-4E9D-9B8E-BC8EDAF074DE}" presName="rootConnector1" presStyleLbl="node1" presStyleIdx="0" presStyleCnt="0"/>
      <dgm:spPr/>
    </dgm:pt>
    <dgm:pt modelId="{B5EE76CE-86F9-4980-9515-4C6CC07573FB}" type="pres">
      <dgm:prSet presAssocID="{2D6176F2-8BAC-4E9D-9B8E-BC8EDAF074DE}" presName="hierChild2" presStyleCnt="0"/>
      <dgm:spPr/>
    </dgm:pt>
    <dgm:pt modelId="{D8680F8F-B3C8-4D52-9A32-1540A3D16F5F}" type="pres">
      <dgm:prSet presAssocID="{2D6176F2-8BAC-4E9D-9B8E-BC8EDAF074DE}" presName="hierChild3" presStyleCnt="0"/>
      <dgm:spPr/>
    </dgm:pt>
  </dgm:ptLst>
  <dgm:cxnLst>
    <dgm:cxn modelId="{B3C43318-ADEB-4FA3-AE5D-6C29FAFD17D0}" type="presOf" srcId="{2D6176F2-8BAC-4E9D-9B8E-BC8EDAF074DE}" destId="{9B127557-9491-4CBE-AE2C-8371A0C50FCE}" srcOrd="0" destOrd="0" presId="urn:microsoft.com/office/officeart/2009/3/layout/HorizontalOrganizationChart"/>
    <dgm:cxn modelId="{60F20C2F-BB91-4852-AE3C-3C063F844686}" type="presOf" srcId="{00547493-E80F-4A32-AF1C-4A5ECBDCAF0A}" destId="{FAF45DA4-824B-47CB-BF2E-A6FF362828B2}" srcOrd="0" destOrd="0" presId="urn:microsoft.com/office/officeart/2009/3/layout/HorizontalOrganizationChart"/>
    <dgm:cxn modelId="{E1055564-BE54-487A-8F50-D414AADE1A14}" type="presOf" srcId="{5C040833-BF55-4C61-A685-5121231FEEF7}" destId="{FC10BEB0-2A8D-4DE8-A2D3-70E9FC7FC9A7}" srcOrd="0" destOrd="0" presId="urn:microsoft.com/office/officeart/2009/3/layout/HorizontalOrganizationChart"/>
    <dgm:cxn modelId="{CCE72A45-8021-44E7-8BCD-02DD894F1483}" srcId="{5C040833-BF55-4C61-A685-5121231FEEF7}" destId="{2D6176F2-8BAC-4E9D-9B8E-BC8EDAF074DE}" srcOrd="1" destOrd="0" parTransId="{B3349F76-AEA1-4302-9744-9B8FE7A18028}" sibTransId="{162DC8D6-F14A-49D8-B006-C703039FE02F}"/>
    <dgm:cxn modelId="{F7173E66-32F2-4FE1-A781-6547636771E1}" srcId="{5C040833-BF55-4C61-A685-5121231FEEF7}" destId="{00547493-E80F-4A32-AF1C-4A5ECBDCAF0A}" srcOrd="0" destOrd="0" parTransId="{77328B63-249E-4647-8BED-718D128B5BE9}" sibTransId="{59378699-66CF-424A-96FA-F221B4CBF773}"/>
    <dgm:cxn modelId="{8803A157-A1B8-46B6-BFD7-5C2DA409132C}" type="presOf" srcId="{00547493-E80F-4A32-AF1C-4A5ECBDCAF0A}" destId="{87EC6F49-B772-4D08-88E7-44BEC6AE9783}" srcOrd="1" destOrd="0" presId="urn:microsoft.com/office/officeart/2009/3/layout/HorizontalOrganizationChart"/>
    <dgm:cxn modelId="{40420A7A-83BE-4054-9C62-23E7C18395F3}" type="presOf" srcId="{2D6176F2-8BAC-4E9D-9B8E-BC8EDAF074DE}" destId="{09AC7BDF-5017-48FC-9705-453C54FEA7EC}" srcOrd="1" destOrd="0" presId="urn:microsoft.com/office/officeart/2009/3/layout/HorizontalOrganizationChart"/>
    <dgm:cxn modelId="{7C22F3D9-650D-422B-80D0-ACFAD2134882}" type="presParOf" srcId="{FC10BEB0-2A8D-4DE8-A2D3-70E9FC7FC9A7}" destId="{8A8EC02F-8DDE-41DB-8E6B-B87A802B2639}" srcOrd="0" destOrd="0" presId="urn:microsoft.com/office/officeart/2009/3/layout/HorizontalOrganizationChart"/>
    <dgm:cxn modelId="{46829FF7-769E-446B-8329-E0624B1F60F7}" type="presParOf" srcId="{8A8EC02F-8DDE-41DB-8E6B-B87A802B2639}" destId="{40D9CAC3-F1E3-4FC6-8216-6969302CEF11}" srcOrd="0" destOrd="0" presId="urn:microsoft.com/office/officeart/2009/3/layout/HorizontalOrganizationChart"/>
    <dgm:cxn modelId="{A1110D94-D93D-472B-BDE1-4083FCBEA854}" type="presParOf" srcId="{40D9CAC3-F1E3-4FC6-8216-6969302CEF11}" destId="{FAF45DA4-824B-47CB-BF2E-A6FF362828B2}" srcOrd="0" destOrd="0" presId="urn:microsoft.com/office/officeart/2009/3/layout/HorizontalOrganizationChart"/>
    <dgm:cxn modelId="{09A0CA22-825A-4CAA-85F1-EBAB16F63687}" type="presParOf" srcId="{40D9CAC3-F1E3-4FC6-8216-6969302CEF11}" destId="{87EC6F49-B772-4D08-88E7-44BEC6AE9783}" srcOrd="1" destOrd="0" presId="urn:microsoft.com/office/officeart/2009/3/layout/HorizontalOrganizationChart"/>
    <dgm:cxn modelId="{8D54BC3C-080F-4D44-A4AD-85E925E0A70C}" type="presParOf" srcId="{8A8EC02F-8DDE-41DB-8E6B-B87A802B2639}" destId="{2ECEE399-51C0-435B-9C06-B045A7C57B6F}" srcOrd="1" destOrd="0" presId="urn:microsoft.com/office/officeart/2009/3/layout/HorizontalOrganizationChart"/>
    <dgm:cxn modelId="{8CDE37FC-762B-4ED5-8CB2-597BAD0DED1B}" type="presParOf" srcId="{8A8EC02F-8DDE-41DB-8E6B-B87A802B2639}" destId="{3B1B0AE7-9FFE-4770-AA20-B25C1C029F37}" srcOrd="2" destOrd="0" presId="urn:microsoft.com/office/officeart/2009/3/layout/HorizontalOrganizationChart"/>
    <dgm:cxn modelId="{2BCB2B4B-906B-4D51-87CC-4DCB9D2C4D29}" type="presParOf" srcId="{FC10BEB0-2A8D-4DE8-A2D3-70E9FC7FC9A7}" destId="{1C8718DC-25CA-4A49-B2CA-B34D275CB87F}" srcOrd="1" destOrd="0" presId="urn:microsoft.com/office/officeart/2009/3/layout/HorizontalOrganizationChart"/>
    <dgm:cxn modelId="{AB49F4B4-AE4C-4E75-B85D-EC811D15AAA3}" type="presParOf" srcId="{1C8718DC-25CA-4A49-B2CA-B34D275CB87F}" destId="{15991877-C9BA-46EC-B8DF-85EDA3C54745}" srcOrd="0" destOrd="0" presId="urn:microsoft.com/office/officeart/2009/3/layout/HorizontalOrganizationChart"/>
    <dgm:cxn modelId="{B98DFFCF-32AD-44E4-AF9F-206534DA53B5}" type="presParOf" srcId="{15991877-C9BA-46EC-B8DF-85EDA3C54745}" destId="{9B127557-9491-4CBE-AE2C-8371A0C50FCE}" srcOrd="0" destOrd="0" presId="urn:microsoft.com/office/officeart/2009/3/layout/HorizontalOrganizationChart"/>
    <dgm:cxn modelId="{33327ED4-B310-40DB-A92E-436717073F2F}" type="presParOf" srcId="{15991877-C9BA-46EC-B8DF-85EDA3C54745}" destId="{09AC7BDF-5017-48FC-9705-453C54FEA7EC}" srcOrd="1" destOrd="0" presId="urn:microsoft.com/office/officeart/2009/3/layout/HorizontalOrganizationChart"/>
    <dgm:cxn modelId="{9013D8AE-77FF-4671-8F2E-4DDD620A51F6}" type="presParOf" srcId="{1C8718DC-25CA-4A49-B2CA-B34D275CB87F}" destId="{B5EE76CE-86F9-4980-9515-4C6CC07573FB}" srcOrd="1" destOrd="0" presId="urn:microsoft.com/office/officeart/2009/3/layout/HorizontalOrganizationChart"/>
    <dgm:cxn modelId="{9C0179A1-AE30-45A0-842C-7AB14EA747B8}" type="presParOf" srcId="{1C8718DC-25CA-4A49-B2CA-B34D275CB87F}" destId="{D8680F8F-B3C8-4D52-9A32-1540A3D16F5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45DA4-824B-47CB-BF2E-A6FF362828B2}">
      <dsp:nvSpPr>
        <dsp:cNvPr id="0" name=""/>
        <dsp:cNvSpPr/>
      </dsp:nvSpPr>
      <dsp:spPr>
        <a:xfrm>
          <a:off x="738" y="81521"/>
          <a:ext cx="6044656" cy="1843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STOCK MARKET PRICE PREDICTION </a:t>
          </a:r>
        </a:p>
      </dsp:txBody>
      <dsp:txXfrm>
        <a:off x="738" y="81521"/>
        <a:ext cx="6044656" cy="1843620"/>
      </dsp:txXfrm>
    </dsp:sp>
    <dsp:sp modelId="{9B127557-9491-4CBE-AE2C-8371A0C50FCE}">
      <dsp:nvSpPr>
        <dsp:cNvPr id="0" name=""/>
        <dsp:cNvSpPr/>
      </dsp:nvSpPr>
      <dsp:spPr>
        <a:xfrm>
          <a:off x="738" y="2680724"/>
          <a:ext cx="6044656" cy="1843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PROFIT</a:t>
          </a:r>
          <a:endParaRPr lang="hr-HR" sz="5100" kern="1200" dirty="0"/>
        </a:p>
      </dsp:txBody>
      <dsp:txXfrm>
        <a:off x="738" y="2680724"/>
        <a:ext cx="6044656" cy="184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1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1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6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3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2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5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6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48CD-5744-417B-8B89-468BFE93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516" y="2471744"/>
            <a:ext cx="8679915" cy="1748729"/>
          </a:xfrm>
        </p:spPr>
        <p:txBody>
          <a:bodyPr/>
          <a:lstStyle/>
          <a:p>
            <a:r>
              <a:rPr lang="hr-HR" dirty="0"/>
              <a:t>Stock market movement estimation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A6453-13CD-4E05-9E90-A8DEA389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334" y="4788878"/>
            <a:ext cx="8676222" cy="1075591"/>
          </a:xfrm>
        </p:spPr>
        <p:txBody>
          <a:bodyPr/>
          <a:lstStyle/>
          <a:p>
            <a:r>
              <a:rPr lang="hr-HR"/>
              <a:t>By: k. čavić, k. ilišinović, f. milković, a. nekić, m. raguž</a:t>
            </a:r>
          </a:p>
        </p:txBody>
      </p:sp>
    </p:spTree>
    <p:extLst>
      <p:ext uri="{BB962C8B-B14F-4D97-AF65-F5344CB8AC3E}">
        <p14:creationId xmlns:p14="http://schemas.microsoft.com/office/powerpoint/2010/main" val="163062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30DA-DDC4-4178-A90F-779758B6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C788B8-A4AA-4AD2-9511-97B600AEA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486" y="4947"/>
            <a:ext cx="5123956" cy="6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D3A8-B339-4F4A-A38C-A102EF6D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89DED-64B2-4427-BD4F-A7B6B283A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3252C-02E7-4CC4-BF1D-2EF2A7876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55C98C-11B6-4AF3-A4C8-1AF58E3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EFF28131-4AC4-4643-8E46-1132B295B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39801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4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F45DA4-824B-47CB-BF2E-A6FF36282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B127557-9491-4CBE-AE2C-8371A0C50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DEE-56A6-4B05-9BCC-8ED673C8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6775"/>
          </a:xfrm>
        </p:spPr>
        <p:txBody>
          <a:bodyPr/>
          <a:lstStyle/>
          <a:p>
            <a:r>
              <a:rPr lang="hr-HR"/>
              <a:t>Description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9D85D-D03C-40A2-B74A-C67D8696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34" y="1532484"/>
            <a:ext cx="11489079" cy="45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E71C-3AD4-4C01-BA98-D6176398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7DA2-0B96-420A-9CD6-0123671D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  <a:p>
            <a:r>
              <a:rPr lang="en-US" dirty="0"/>
              <a:t>Long Short-Term Memory  - LSTM</a:t>
            </a:r>
          </a:p>
          <a:p>
            <a:r>
              <a:rPr lang="en-US" dirty="0"/>
              <a:t>1 input layer, 4 </a:t>
            </a:r>
            <a:r>
              <a:rPr lang="en-US" dirty="0" err="1"/>
              <a:t>lstm</a:t>
            </a:r>
            <a:r>
              <a:rPr lang="en-US" dirty="0"/>
              <a:t> layers and 1 output layer</a:t>
            </a:r>
          </a:p>
          <a:p>
            <a:r>
              <a:rPr lang="en-US" dirty="0"/>
              <a:t>Input : close price and volume per day for the last 60 days (60*2)</a:t>
            </a:r>
          </a:p>
          <a:p>
            <a:r>
              <a:rPr lang="en-US" dirty="0"/>
              <a:t>Output : close price for the next day (1)</a:t>
            </a:r>
          </a:p>
          <a:p>
            <a:r>
              <a:rPr lang="en-US" dirty="0" err="1"/>
              <a:t>Keras</a:t>
            </a:r>
            <a:r>
              <a:rPr lang="en-US" dirty="0"/>
              <a:t> neural network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A04-0C14-4D1D-81E6-35CC2BBE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77C8-652F-493F-ACDE-FEB02365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Iexfinance</a:t>
            </a:r>
            <a:r>
              <a:rPr lang="en-US" dirty="0"/>
              <a:t> python API</a:t>
            </a:r>
          </a:p>
          <a:p>
            <a:r>
              <a:rPr lang="en-US" dirty="0"/>
              <a:t>Historical data</a:t>
            </a:r>
          </a:p>
          <a:p>
            <a:r>
              <a:rPr lang="en-US" dirty="0"/>
              <a:t>Short stock name, start date, end date</a:t>
            </a:r>
          </a:p>
          <a:p>
            <a:r>
              <a:rPr lang="en-US" dirty="0"/>
              <a:t>4 years data</a:t>
            </a:r>
          </a:p>
          <a:p>
            <a:r>
              <a:rPr lang="en-US" dirty="0"/>
              <a:t>200 days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1AC8-1B02-4F81-9BE2-A1BB1FB0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3F9-58D1-48BE-98E4-0104A4A7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stocks as input</a:t>
            </a:r>
          </a:p>
          <a:p>
            <a:r>
              <a:rPr lang="en-US" dirty="0"/>
              <a:t>Difference calculation</a:t>
            </a:r>
          </a:p>
          <a:p>
            <a:r>
              <a:rPr lang="en-US" dirty="0"/>
              <a:t>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6968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71C1-293A-4A24-8493-214934D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4" descr="Slika na kojoj se prikazuje tekst, karta&#10;&#10;Opis je generiran uz vrlo visoku pouzdanost">
            <a:extLst>
              <a:ext uri="{FF2B5EF4-FFF2-40B4-BE49-F238E27FC236}">
                <a16:creationId xmlns:a16="http://schemas.microsoft.com/office/drawing/2014/main" id="{E02F2388-BA25-41BD-A0C6-6AF63EB2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233" y="1849914"/>
            <a:ext cx="6769418" cy="49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3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B803-C474-4F7F-B014-D147D9F9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</a:t>
            </a:r>
          </a:p>
        </p:txBody>
      </p:sp>
      <p:pic>
        <p:nvPicPr>
          <p:cNvPr id="4" name="Picture 4" descr="Slika na kojoj se prikazuje zid, osoba, na zatvorenom, žena&#10;&#10;Opis je generiran uz vrlo visoku pouzdanost">
            <a:extLst>
              <a:ext uri="{FF2B5EF4-FFF2-40B4-BE49-F238E27FC236}">
                <a16:creationId xmlns:a16="http://schemas.microsoft.com/office/drawing/2014/main" id="{72B976AC-1F58-4C8B-8C7B-C8C6AC274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785" y="1974272"/>
            <a:ext cx="6252760" cy="46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C6A7-FAEC-4B74-A12D-B6C384E8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4F2F-27B9-4005-9047-4E7D99E7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– 4.4%</a:t>
            </a:r>
          </a:p>
          <a:p>
            <a:r>
              <a:rPr lang="en-US" dirty="0"/>
              <a:t>Apple – 11.9%</a:t>
            </a:r>
          </a:p>
          <a:p>
            <a:r>
              <a:rPr lang="en-US" dirty="0"/>
              <a:t>Amazon – 12.1%</a:t>
            </a:r>
          </a:p>
          <a:p>
            <a:r>
              <a:rPr lang="en-US" dirty="0"/>
              <a:t>Google – 14.9 %</a:t>
            </a:r>
          </a:p>
          <a:p>
            <a:r>
              <a:rPr lang="en-US" dirty="0"/>
              <a:t>Facebook – 19.2%</a:t>
            </a:r>
          </a:p>
        </p:txBody>
      </p:sp>
    </p:spTree>
    <p:extLst>
      <p:ext uri="{BB962C8B-B14F-4D97-AF65-F5344CB8AC3E}">
        <p14:creationId xmlns:p14="http://schemas.microsoft.com/office/powerpoint/2010/main" val="42055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</TotalTime>
  <Words>85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Stock market movement estimation using neural networks</vt:lpstr>
      <vt:lpstr>Problem</vt:lpstr>
      <vt:lpstr>Description</vt:lpstr>
      <vt:lpstr>Approach</vt:lpstr>
      <vt:lpstr>Input</vt:lpstr>
      <vt:lpstr>Different strategies</vt:lpstr>
      <vt:lpstr>results</vt:lpstr>
      <vt:lpstr>Profits</vt:lpstr>
      <vt:lpstr>Profits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movement estimation using neural networks</dc:title>
  <dc:creator>Ante Nekić</dc:creator>
  <cp:lastModifiedBy>Ante Nekić</cp:lastModifiedBy>
  <cp:revision>423</cp:revision>
  <dcterms:created xsi:type="dcterms:W3CDTF">2018-11-13T19:00:58Z</dcterms:created>
  <dcterms:modified xsi:type="dcterms:W3CDTF">2019-01-23T09:53:22Z</dcterms:modified>
</cp:coreProperties>
</file>