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26E0B7-CE07-44E8-918F-33C47AF291D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5B67E4-E866-453D-A60A-4AF4A97A3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Mini </a:t>
            </a:r>
            <a:r>
              <a:rPr lang="en-US" dirty="0" smtClean="0"/>
              <a:t>P</a:t>
            </a:r>
            <a:r>
              <a:rPr lang="en-US" dirty="0" smtClean="0"/>
              <a:t>roject.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– Smruthi Bhandiwad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overall rating of players.</a:t>
            </a:r>
            <a:endParaRPr lang="en-US" dirty="0"/>
          </a:p>
        </p:txBody>
      </p:sp>
      <p:pic>
        <p:nvPicPr>
          <p:cNvPr id="7" name="Content Placeholder 3" descr="ed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429684" cy="3352800"/>
          </a:xfrm>
        </p:spPr>
      </p:pic>
      <p:sp>
        <p:nvSpPr>
          <p:cNvPr id="9" name="TextBox 8"/>
          <p:cNvSpPr txBox="1"/>
          <p:nvPr/>
        </p:nvSpPr>
        <p:spPr>
          <a:xfrm>
            <a:off x="642910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By </a:t>
            </a:r>
            <a:r>
              <a:rPr lang="en-IN" dirty="0" smtClean="0"/>
              <a:t> Plotting the graph is normally distributed For Overall Rating of the Players we can notice that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 err="1" smtClean="0"/>
              <a:t>Skewness</a:t>
            </a:r>
            <a:r>
              <a:rPr lang="en-IN" dirty="0" smtClean="0"/>
              <a:t> for this were also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There is Mean &amp; Median Values were Closer to each other.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49544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Analysis Of top 20 players Ranked by Overall score and whose contract</a:t>
            </a:r>
            <a:r>
              <a:rPr lang="en-US" sz="2400" b="1" dirty="0" smtClean="0">
                <a:latin typeface="Arial Black" panose="020B0A04020102020204" pitchFamily="34" charset="0"/>
              </a:rPr>
              <a:t/>
            </a:r>
            <a:br>
              <a:rPr lang="en-US" sz="2400" b="1" dirty="0" smtClean="0">
                <a:latin typeface="Arial Black" panose="020B0A04020102020204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expires in 2020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7907AE6-BEEC-4447-8E28-49F0FCC51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14554"/>
            <a:ext cx="5072067" cy="3214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2285992"/>
            <a:ext cx="40719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Age Of the Top 20 players lies between </a:t>
            </a:r>
            <a:r>
              <a:rPr lang="en-IN" b="1" dirty="0" smtClean="0">
                <a:solidFill>
                  <a:schemeClr val="tx1"/>
                </a:solidFill>
              </a:rPr>
              <a:t>27 yr</a:t>
            </a:r>
            <a:r>
              <a:rPr lang="en-IN" dirty="0" smtClean="0">
                <a:solidFill>
                  <a:schemeClr val="tx1"/>
                </a:solidFill>
              </a:rPr>
              <a:t> to </a:t>
            </a:r>
            <a:r>
              <a:rPr lang="en-IN" b="1" dirty="0" smtClean="0">
                <a:solidFill>
                  <a:schemeClr val="tx1"/>
                </a:solidFill>
              </a:rPr>
              <a:t>35 yr</a:t>
            </a:r>
            <a:r>
              <a:rPr lang="en-IN" dirty="0" smtClean="0">
                <a:solidFill>
                  <a:schemeClr val="tx1"/>
                </a:solidFill>
              </a:rPr>
              <a:t> &amp; Wages Between </a:t>
            </a:r>
            <a:r>
              <a:rPr lang="en-IN" b="1" dirty="0" smtClean="0">
                <a:solidFill>
                  <a:schemeClr val="tx1"/>
                </a:solidFill>
              </a:rPr>
              <a:t>$38000 to $420000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As we can see </a:t>
            </a:r>
            <a:r>
              <a:rPr lang="en-IN" b="1" dirty="0" smtClean="0">
                <a:solidFill>
                  <a:schemeClr val="tx1"/>
                </a:solidFill>
              </a:rPr>
              <a:t>Average Age</a:t>
            </a:r>
            <a:r>
              <a:rPr lang="en-IN" dirty="0" smtClean="0">
                <a:solidFill>
                  <a:schemeClr val="tx1"/>
                </a:solidFill>
              </a:rPr>
              <a:t> of Top 20 Players is </a:t>
            </a:r>
            <a:r>
              <a:rPr lang="en-IN" b="1" dirty="0" smtClean="0">
                <a:solidFill>
                  <a:schemeClr val="tx1"/>
                </a:solidFill>
              </a:rPr>
              <a:t>31 years </a:t>
            </a:r>
            <a:r>
              <a:rPr lang="en-IN" dirty="0" smtClean="0">
                <a:solidFill>
                  <a:schemeClr val="tx1"/>
                </a:solidFill>
              </a:rPr>
              <a:t>&amp; with </a:t>
            </a:r>
            <a:r>
              <a:rPr lang="en-IN" b="1" dirty="0" smtClean="0">
                <a:solidFill>
                  <a:schemeClr val="tx1"/>
                </a:solidFill>
              </a:rPr>
              <a:t>Average Wages </a:t>
            </a:r>
            <a:r>
              <a:rPr lang="en-IN" dirty="0" smtClean="0">
                <a:solidFill>
                  <a:schemeClr val="tx1"/>
                </a:solidFill>
              </a:rPr>
              <a:t>were 20,5450.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As the </a:t>
            </a:r>
            <a:r>
              <a:rPr lang="en-IN" b="1" dirty="0" smtClean="0">
                <a:solidFill>
                  <a:schemeClr val="tx1"/>
                </a:solidFill>
              </a:rPr>
              <a:t>“Overall Rating</a:t>
            </a:r>
            <a:r>
              <a:rPr lang="en-IN" dirty="0" smtClean="0">
                <a:solidFill>
                  <a:schemeClr val="tx1"/>
                </a:solidFill>
              </a:rPr>
              <a:t>” of the player Increases the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b="1" dirty="0" smtClean="0">
                <a:solidFill>
                  <a:schemeClr val="tx1"/>
                </a:solidFill>
              </a:rPr>
              <a:t>“Value” </a:t>
            </a:r>
            <a:r>
              <a:rPr lang="en-IN" dirty="0" smtClean="0">
                <a:solidFill>
                  <a:schemeClr val="tx1"/>
                </a:solidFill>
              </a:rPr>
              <a:t>of the Player Also </a:t>
            </a:r>
            <a:r>
              <a:rPr lang="en-IN" b="1" dirty="0" smtClean="0">
                <a:solidFill>
                  <a:schemeClr val="tx1"/>
                </a:solidFill>
              </a:rPr>
              <a:t>Increases</a:t>
            </a:r>
            <a:r>
              <a:rPr lang="en-IN" dirty="0" smtClean="0">
                <a:solidFill>
                  <a:schemeClr val="tx1"/>
                </a:solidFill>
              </a:rPr>
              <a:t>, there is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Correlation between Overall Rating &amp; Value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Analysis Of top 5 players by Overall rating for each unique position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116EFAC-8017-4C9A-95C8-45ED35586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6" y="2857496"/>
            <a:ext cx="8229600" cy="217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235743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Top 5 Players by Overall Rating for each Unique Position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AE39FF-7F95-4D3C-9035-02A1E85A4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5918" y="2071678"/>
            <a:ext cx="5143536" cy="3363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82" y="107154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per the Position  the Average wage of the Top 5 Players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358246" cy="432511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Analysis </a:t>
            </a:r>
            <a:r>
              <a:rPr lang="en-IN" dirty="0" smtClean="0"/>
              <a:t>of FIFA  Dataset the “</a:t>
            </a:r>
            <a:r>
              <a:rPr lang="en-IN" dirty="0" smtClean="0">
                <a:ea typeface="WenQuanYi Micro Hei"/>
                <a:cs typeface="Lohit Devanagari"/>
              </a:rPr>
              <a:t>Brussels United FC” which was  newly formed </a:t>
            </a:r>
            <a:r>
              <a:rPr lang="en-IN" dirty="0" smtClean="0"/>
              <a:t>there management body members can select there 20 Player  by looking on above Top 20 Players Data Analysis.</a:t>
            </a:r>
          </a:p>
          <a:p>
            <a:r>
              <a:rPr lang="en-IN" dirty="0" smtClean="0"/>
              <a:t>As They can select top 5 player from 20 Players by looking on Top 5 Player  Data Analysis.</a:t>
            </a:r>
          </a:p>
          <a:p>
            <a:r>
              <a:rPr lang="en-IN" dirty="0" smtClean="0"/>
              <a:t>For </a:t>
            </a:r>
            <a:r>
              <a:rPr lang="en-IN" dirty="0" smtClean="0"/>
              <a:t>Hiring of  Players  in  limited Budget,  So as per the Unique Position &amp;  Wages the management board members can take decision easily.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324</TotalTime>
  <Words>253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EDA Mini Project.</vt:lpstr>
      <vt:lpstr>Distribution of overall rating of players.</vt:lpstr>
      <vt:lpstr>Analysis Of top 20 players Ranked by Overall score and whose contract  expires in 2020</vt:lpstr>
      <vt:lpstr>Analysis Of top 5 players by Overall rating for each unique position </vt:lpstr>
      <vt:lpstr>Slide 5</vt:lpstr>
      <vt:lpstr>Conclusion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Mini Project.</dc:title>
  <dc:creator>Hp</dc:creator>
  <cp:lastModifiedBy>Hp</cp:lastModifiedBy>
  <cp:revision>1</cp:revision>
  <dcterms:created xsi:type="dcterms:W3CDTF">2020-12-27T11:26:22Z</dcterms:created>
  <dcterms:modified xsi:type="dcterms:W3CDTF">2020-12-27T16:50:28Z</dcterms:modified>
</cp:coreProperties>
</file>