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F12FCD-C6A2-A836-8F56-66394757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168" y="1813897"/>
            <a:ext cx="8549640" cy="1069848"/>
          </a:xfrm>
        </p:spPr>
        <p:txBody>
          <a:bodyPr/>
          <a:lstStyle/>
          <a:p>
            <a:pPr algn="ctr"/>
            <a:r>
              <a:rPr lang="en-IN" sz="3200" dirty="0"/>
              <a:t>Analysis of the Lending Club Loan data set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11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63F3-6355-C1B2-8731-ADFDD66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Home ownership vs verification status vs loan defaulter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230C-B8D1-28ED-E61B-D05107F6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 &amp; RENT applicants are more like to be defaulter.</a:t>
            </a:r>
          </a:p>
          <a:p>
            <a:r>
              <a:rPr lang="en-US" dirty="0"/>
              <a:t>With in that verified and Non-verified are more likely to be defaulter than Source Verified .</a:t>
            </a:r>
            <a:br>
              <a:rPr lang="en-US" dirty="0"/>
            </a:br>
            <a:r>
              <a:rPr lang="en-US" dirty="0"/>
              <a:t>Means LC should verify the source of income of applicants not just income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4A7C-900F-10AF-6EA2-A48CDC3C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73A64-6873-6782-3593-600C2CB3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551176"/>
            <a:ext cx="5623559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4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80B8-CF0F-EED6-D3D4-5A4305E5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vs loan defaulter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A343-4991-4AC6-F60C-F6797763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debt-consolidation &amp; credit card &amp; other loan purpose applicants are more like to be defaulters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28AC7-9323-4355-914F-7DB3EE5E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016BA-89D2-9AC3-2BCD-2A58C667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1868610"/>
            <a:ext cx="6400799" cy="39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4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9C1-6207-68EA-1047-8B759CA1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Salary range vs defaulter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CA1C-B972-3979-379A-39AFA290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Defaulter data, applicants between 1L to 10L salary are more likely to default . the default case gets reduce by the increase of salary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2FFA-7380-266A-2053-3F611115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AC32-970D-FCF8-4EED-727C565D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19" y="1924219"/>
            <a:ext cx="4940554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7084-C2F2-83B9-8B88-638978F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rate vs defaulter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374F-3181-F233-54EA-9E6E72B3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12.5% to 17.5 % loans are most likely to be  defaulted more as compared to remaining  interest %.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8DF3-BD09-4099-F1FA-8660833D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BE779-039C-F125-58E7-58AFAA96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830502"/>
            <a:ext cx="5934456" cy="38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93A1-AD92-1DB3-3B1B-8F1D6E05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Loan issue month ,year vs defaulter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1014-C774-599A-20EF-EF3269F1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2011 Year has most defaulter and that to in the month of Dec. And year by year the defaulter count is increasing 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E11B0-B9F6-153A-8D09-E4A21E7B4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E3645-BE4A-52A0-4390-3E18DB55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84244"/>
            <a:ext cx="6236208" cy="40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0080-273F-0127-F031-F7457E6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CF95-AF05-A3CA-4D4F-28BC1A91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/>
              <a:t>Methods of EDA :-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dirty="0"/>
              <a:t>Importing Libraries </a:t>
            </a:r>
          </a:p>
          <a:p>
            <a:r>
              <a:rPr lang="en-IN" dirty="0"/>
              <a:t>Reading the data set</a:t>
            </a:r>
          </a:p>
          <a:p>
            <a:r>
              <a:rPr lang="en-IN" dirty="0"/>
              <a:t>Data Frame shape and type analysis </a:t>
            </a:r>
          </a:p>
          <a:p>
            <a:r>
              <a:rPr lang="en-IN" dirty="0"/>
              <a:t>Removing NA cells</a:t>
            </a:r>
          </a:p>
          <a:p>
            <a:r>
              <a:rPr lang="en-IN" dirty="0"/>
              <a:t>Type casting</a:t>
            </a:r>
          </a:p>
          <a:p>
            <a:r>
              <a:rPr lang="en-IN" dirty="0"/>
              <a:t>Outlier analysis</a:t>
            </a:r>
          </a:p>
          <a:p>
            <a:r>
              <a:rPr lang="en-IN" dirty="0"/>
              <a:t>Analysis the data (Univariate &amp; Bi variate) </a:t>
            </a:r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77AA-F927-DC88-A32C-92D3A598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A383-0998-8D2D-D9B1-F2B97AA5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Analyzing % default and non default applicants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C90E-1C8D-5920-F8A8-4C603B4F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Default-14%</a:t>
            </a:r>
          </a:p>
          <a:p>
            <a:r>
              <a:rPr lang="en-IN" dirty="0"/>
              <a:t>Non Default-85%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49091-E35C-CBA8-5363-8B15CAD5A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2037-8773-0C67-D933-CC712755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07" y="2168190"/>
            <a:ext cx="5029458" cy="3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7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869B-BBFF-0A1A-1FEE-C065EF1F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loan amount category - high application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7F98-1893-36C5-7001-06AEC36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5000 to 10000 is the most opted loan bucket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DD0D-9F3B-C5B5-9CC4-BBEF1ADC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7604F-DCAB-E97D-9588-20A8B559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77" y="2221035"/>
            <a:ext cx="4559534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4915-1F91-DF5B-6B83-707AF58C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tenure affects the loan amount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9C19-DEDC-7DC7-F6B3-D1E41796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applications are coming from the 10+ years exp applicants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B6DD8-AB8A-5D59-9724-3A8F7FD8C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ABBA7-575E-FD95-87B2-09C8CB99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75" y="1286809"/>
            <a:ext cx="4788146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43D3-29BD-3331-C433-FDF50196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Tenure Wise Non-Defaulter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BCF49-CB41-49E5-B9BA-457ECD2D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49DE-B9D6-C32F-6F24-4546FC4FB2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85800"/>
            <a:ext cx="6711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Individuals with over 10 years of experience have a lower default rate compared to those with 2-9 years of experience. </a:t>
            </a:r>
          </a:p>
          <a:p>
            <a:pPr algn="l"/>
            <a:r>
              <a:rPr lang="en-US" dirty="0"/>
              <a:t>Additionally, those with less than 1 year of experience tend to successfully complete their loans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7B520-DD91-1C82-0844-8349372F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58" y="2535341"/>
            <a:ext cx="5086611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87C-56CD-EDD6-9485-249254D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Amount wise Defaulter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A479-0A24-ECA1-D044-81E77CAE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below viz. it is understood people who opt for loan amount 5k to 10k are more likely to default the loan refund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A7414-470A-D3D5-F0C5-155955A4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1BDFA-82EC-816D-4054-D867D254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49" y="1871251"/>
            <a:ext cx="4807197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5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8022-904B-68D3-591C-9C01A3A0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grade wise defaulter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988-FCD4-DAB2-333B-3B5E9ECE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below viz. it is understood people are of Loan Grade B &amp; C are more likely to default the loan refund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D171-DCDC-6B8F-C86D-B0337372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D80BA-527D-7EBB-6ED8-66C5E134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0" y="2050721"/>
            <a:ext cx="5302523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AB81-F0AA-74F7-A4E1-4E6B1A0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Verification status wise defaulter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6201-9F5C-EA7E-E344-593E226C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Verified applicants are less likely to default the loan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DBCE-4E25-01C6-EA6D-53451A314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A366-C076-069A-6791-9539EC24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84" y="1720762"/>
            <a:ext cx="4800847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6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</TotalTime>
  <Words>364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Analyzing % default and non default applicants </vt:lpstr>
      <vt:lpstr>Analyzing loan amount category - high application </vt:lpstr>
      <vt:lpstr>How the tenure affects the loan amount</vt:lpstr>
      <vt:lpstr>Tenure Wise Non-Defaulter analysis </vt:lpstr>
      <vt:lpstr>Loan Amount wise Defaulter analysis</vt:lpstr>
      <vt:lpstr>Loan grade wise defaulter analysis</vt:lpstr>
      <vt:lpstr>Verification status wise defaulter analysis</vt:lpstr>
      <vt:lpstr>Home ownership vs verification status vs loan defaulter</vt:lpstr>
      <vt:lpstr>Purpose vs loan defaulter analysis </vt:lpstr>
      <vt:lpstr>Salary range vs defaulter analysis </vt:lpstr>
      <vt:lpstr>Interest rate vs defaulter analysis </vt:lpstr>
      <vt:lpstr>Loan issue month ,year vs defaulter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Dash</dc:creator>
  <cp:lastModifiedBy>Smruti Dash</cp:lastModifiedBy>
  <cp:revision>22</cp:revision>
  <dcterms:created xsi:type="dcterms:W3CDTF">2023-09-05T04:05:24Z</dcterms:created>
  <dcterms:modified xsi:type="dcterms:W3CDTF">2023-09-05T05:45:27Z</dcterms:modified>
</cp:coreProperties>
</file>