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327" r:id="rId3"/>
    <p:sldId id="297" r:id="rId4"/>
    <p:sldId id="310" r:id="rId6"/>
    <p:sldId id="328" r:id="rId7"/>
    <p:sldId id="329" r:id="rId8"/>
    <p:sldId id="338" r:id="rId9"/>
    <p:sldId id="339" r:id="rId10"/>
    <p:sldId id="346" r:id="rId11"/>
    <p:sldId id="330" r:id="rId12"/>
    <p:sldId id="331" r:id="rId13"/>
    <p:sldId id="332" r:id="rId14"/>
    <p:sldId id="333" r:id="rId15"/>
    <p:sldId id="334" r:id="rId16"/>
    <p:sldId id="33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p:scale>
          <a:sx n="66" d="100"/>
          <a:sy n="66" d="100"/>
        </p:scale>
        <p:origin x="600" y="418"/>
      </p:cViewPr>
      <p:guideLst>
        <p:guide orient="horz" pos="536"/>
        <p:guide pos="6243"/>
        <p:guide pos="1466"/>
        <p:guide orient="horz" pos="2330"/>
        <p:guide orient="horz" pos="992"/>
        <p:guide pos="3849"/>
        <p:guide orient="horz" pos="3119"/>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endParaRPr lang="en-US" noProof="0"/>
          </a:p>
        </p:txBody>
      </p:sp>
      <p:sp>
        <p:nvSpPr>
          <p:cNvPr id="3" name="Subtitle 2"/>
          <p:cNvSpPr>
            <a:spLocks noGrp="1"/>
          </p:cNvSpPr>
          <p:nvPr>
            <p:ph type="subTitle" idx="1"/>
          </p:nvPr>
        </p:nvSpPr>
        <p:spPr>
          <a:xfrm>
            <a:off x="1463040" y="4014216"/>
            <a:ext cx="4873752" cy="630936"/>
          </a:xfrm>
        </p:spPr>
        <p:txBody>
          <a:bodyPr>
            <a:noAutofit/>
          </a:bodyPr>
          <a:lstStyle>
            <a:lvl1pPr marL="54610"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15" name="Picture Placeholder 13"/>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a:p>
        </p:txBody>
      </p:sp>
      <p:sp>
        <p:nvSpPr>
          <p:cNvPr id="36" name="Text Placeholder 35"/>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40" name="Text Placeholder 35"/>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43" name="Text Placeholder 35"/>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39" name="Text Placeholder 35"/>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41" name="Text Placeholder 35"/>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p:cNvSpPr>
            <a:spLocks noGrp="1"/>
          </p:cNvSpPr>
          <p:nvPr>
            <p:ph type="title"/>
          </p:nvPr>
        </p:nvSpPr>
        <p:spPr/>
        <p:txBody>
          <a:bodyPr/>
          <a:lstStyle/>
          <a:p>
            <a:r>
              <a:rPr lang="en-US" noProof="0"/>
              <a:t>Click to edit Master title style</a:t>
            </a:r>
            <a:endParaRPr lang="en-US" noProof="0"/>
          </a:p>
        </p:txBody>
      </p:sp>
      <p:sp>
        <p:nvSpPr>
          <p:cNvPr id="21" name="Text Placeholder 2"/>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22" name="Text Placeholder 4"/>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0" name="Content Placeholder 3"/>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9" name="Slide Number Placeholder 8"/>
          <p:cNvSpPr>
            <a:spLocks noGrp="1"/>
          </p:cNvSpPr>
          <p:nvPr>
            <p:ph type="sldNum" sz="quarter" idx="12"/>
          </p:nvPr>
        </p:nvSpPr>
        <p:spPr/>
        <p:txBody>
          <a:bodyPr/>
          <a:lstStyle/>
          <a:p>
            <a:fld id="{8D0AFDD5-844D-364D-8AEC-50CF4D36D55D}" type="slidenum">
              <a:rPr lang="en-US" noProof="0" smtClean="0"/>
            </a:fld>
            <a:endParaRPr lang="en-US" noProof="0"/>
          </a:p>
        </p:txBody>
      </p:sp>
      <p:sp>
        <p:nvSpPr>
          <p:cNvPr id="8" name="Footer Placeholder 7"/>
          <p:cNvSpPr>
            <a:spLocks noGrp="1"/>
          </p:cNvSpPr>
          <p:nvPr>
            <p:ph type="ftr" sz="quarter" idx="11"/>
          </p:nvPr>
        </p:nvSpPr>
        <p:spPr/>
        <p:txBody>
          <a:bodyPr/>
          <a:lstStyle/>
          <a:p>
            <a:r>
              <a:rPr lang="en-US" noProof="0"/>
              <a:t>Presentation title</a:t>
            </a:r>
            <a:endParaRPr lang="en-US" noProof="0"/>
          </a:p>
        </p:txBody>
      </p:sp>
      <p:sp>
        <p:nvSpPr>
          <p:cNvPr id="7" name="Date Placeholder 6"/>
          <p:cNvSpPr>
            <a:spLocks noGrp="1"/>
          </p:cNvSpPr>
          <p:nvPr>
            <p:ph type="dt" sz="half" idx="10"/>
          </p:nvPr>
        </p:nvSpPr>
        <p:spPr/>
        <p:txBody>
          <a:body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7" name="Google Shape;1148;p53"/>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1" name="Content Placeholder 3"/>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20" name="Text Placeholder 24"/>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3" name="Content Placeholder 3"/>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5" name="Slide Number Placeholder 4"/>
          <p:cNvSpPr>
            <a:spLocks noGrp="1"/>
          </p:cNvSpPr>
          <p:nvPr>
            <p:ph type="sldNum" sz="quarter" idx="12"/>
          </p:nvPr>
        </p:nvSpPr>
        <p:spPr/>
        <p:txBody>
          <a:body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p>
            <a:r>
              <a:rPr lang="en-US" noProof="0"/>
              <a:t>Presentation title</a:t>
            </a:r>
            <a:endParaRPr lang="en-US" noProof="0"/>
          </a:p>
        </p:txBody>
      </p:sp>
      <p:sp>
        <p:nvSpPr>
          <p:cNvPr id="3" name="Date Placeholder 2"/>
          <p:cNvSpPr>
            <a:spLocks noGrp="1"/>
          </p:cNvSpPr>
          <p:nvPr>
            <p:ph type="dt" sz="half" idx="10"/>
          </p:nvPr>
        </p:nvSpPr>
        <p:spPr/>
        <p:txBody>
          <a:body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7" name="Google Shape;1148;p53"/>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1" name="Content Placeholder 3"/>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19" name="Text Placeholder 24"/>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2" name="Content Placeholder 3"/>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20" name="Text Placeholder 24"/>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3" name="Content Placeholder 3"/>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5" name="Slide Number Placeholder 4"/>
          <p:cNvSpPr>
            <a:spLocks noGrp="1"/>
          </p:cNvSpPr>
          <p:nvPr>
            <p:ph type="sldNum" sz="quarter" idx="12"/>
          </p:nvPr>
        </p:nvSpPr>
        <p:spPr/>
        <p:txBody>
          <a:body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p>
            <a:r>
              <a:rPr lang="en-US" noProof="0"/>
              <a:t>Presentation title</a:t>
            </a:r>
            <a:endParaRPr lang="en-US" noProof="0"/>
          </a:p>
        </p:txBody>
      </p:sp>
      <p:sp>
        <p:nvSpPr>
          <p:cNvPr id="3" name="Date Placeholder 2"/>
          <p:cNvSpPr>
            <a:spLocks noGrp="1"/>
          </p:cNvSpPr>
          <p:nvPr>
            <p:ph type="dt" sz="half" idx="10"/>
          </p:nvPr>
        </p:nvSpPr>
        <p:spPr/>
        <p:txBody>
          <a:body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endParaRPr lang="en-US" noProof="0"/>
          </a:p>
        </p:txBody>
      </p:sp>
      <p:sp>
        <p:nvSpPr>
          <p:cNvPr id="19" name="Picture Placeholder 18"/>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endParaRPr lang="en-US" noProof="0"/>
          </a:p>
        </p:txBody>
      </p:sp>
      <p:sp>
        <p:nvSpPr>
          <p:cNvPr id="15" name="Content Placeholder 2"/>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endParaRPr lang="en-US" noProof="0"/>
          </a:p>
        </p:txBody>
      </p:sp>
      <p:sp>
        <p:nvSpPr>
          <p:cNvPr id="5" name="Slide Number Placeholder 4"/>
          <p:cNvSpPr>
            <a:spLocks noGrp="1"/>
          </p:cNvSpPr>
          <p:nvPr>
            <p:ph type="sldNum" sz="quarter" idx="12"/>
          </p:nvPr>
        </p:nvSpPr>
        <p:spPr>
          <a:xfrm>
            <a:off x="8072901" y="6400904"/>
            <a:ext cx="365760" cy="246888"/>
          </a:xfrm>
        </p:spPr>
        <p:txBody>
          <a:bodyPr/>
          <a:lstStyle/>
          <a:p>
            <a:fld id="{8D0AFDD5-844D-364D-8AEC-50CF4D36D55D}" type="slidenum">
              <a:rPr lang="en-US" noProof="0" smtClean="0"/>
            </a:fld>
            <a:endParaRPr lang="en-US" noProof="0"/>
          </a:p>
        </p:txBody>
      </p:sp>
      <p:cxnSp>
        <p:nvCxnSpPr>
          <p:cNvPr id="21" name="Straight Connector 20"/>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endParaRPr lang="en-US" noProof="0"/>
          </a:p>
        </p:txBody>
      </p:sp>
      <p:sp>
        <p:nvSpPr>
          <p:cNvPr id="3" name="Subtitle 2"/>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15" name="Picture Placeholder 13"/>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5" name="Slide Number Placeholder 4"/>
          <p:cNvSpPr>
            <a:spLocks noGrp="1"/>
          </p:cNvSpPr>
          <p:nvPr>
            <p:ph type="sldNum" sz="quarter" idx="12"/>
          </p:nvPr>
        </p:nvSpPr>
        <p:spPr/>
        <p:txBody>
          <a:body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p>
            <a:r>
              <a:rPr lang="en-US" noProof="0"/>
              <a:t>Presentation title</a:t>
            </a:r>
            <a:endParaRPr lang="en-US" noProof="0"/>
          </a:p>
        </p:txBody>
      </p:sp>
      <p:sp>
        <p:nvSpPr>
          <p:cNvPr id="3" name="Date Placeholder 2"/>
          <p:cNvSpPr>
            <a:spLocks noGrp="1"/>
          </p:cNvSpPr>
          <p:nvPr>
            <p:ph type="dt" sz="half" idx="10"/>
          </p:nvPr>
        </p:nvSpPr>
        <p:spPr/>
        <p:txBody>
          <a:body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0AFDD5-844D-364D-8AEC-50CF4D36D55D}" type="slidenum">
              <a:rPr lang="en-US" noProof="0" smtClean="0"/>
            </a:fld>
            <a:endParaRPr lang="en-US" noProof="0"/>
          </a:p>
        </p:txBody>
      </p:sp>
      <p:sp>
        <p:nvSpPr>
          <p:cNvPr id="3" name="Footer Placeholder 2"/>
          <p:cNvSpPr>
            <a:spLocks noGrp="1"/>
          </p:cNvSpPr>
          <p:nvPr>
            <p:ph type="ftr" sz="quarter" idx="11"/>
          </p:nvPr>
        </p:nvSpPr>
        <p:spPr/>
        <p:txBody>
          <a:bodyPr/>
          <a:lstStyle/>
          <a:p>
            <a:r>
              <a:rPr lang="en-US" noProof="0"/>
              <a:t>Presentation title</a:t>
            </a:r>
            <a:endParaRPr lang="en-US" noProof="0"/>
          </a:p>
        </p:txBody>
      </p:sp>
      <p:sp>
        <p:nvSpPr>
          <p:cNvPr id="2" name="Date Placeholder 1"/>
          <p:cNvSpPr>
            <a:spLocks noGrp="1"/>
          </p:cNvSpPr>
          <p:nvPr>
            <p:ph type="dt" sz="half" idx="10"/>
          </p:nvPr>
        </p:nvSpPr>
        <p:spPr/>
        <p:txBody>
          <a:body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a:t>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8" name="Google Shape;1251;p56"/>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2" name="Text Placeholder 19"/>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3" name="Text Placeholder 19"/>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4" name="Text Placeholder 19"/>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5" name="Text Placeholder 19"/>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7" name="Text Placeholder 26"/>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28" name="Text Placeholder 26"/>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29" name="Text Placeholder 26"/>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30" name="Text Placeholder 26"/>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31" name="Text Placeholder 26"/>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6" name="Slide Number Placeholder 5"/>
          <p:cNvSpPr>
            <a:spLocks noGrp="1"/>
          </p:cNvSpPr>
          <p:nvPr>
            <p:ph type="sldNum" sz="quarter" idx="12"/>
          </p:nvPr>
        </p:nvSpPr>
        <p:spPr/>
        <p:txBody>
          <a:bodyPr/>
          <a:lstStyle/>
          <a:p>
            <a:fld id="{8D0AFDD5-844D-364D-8AEC-50CF4D36D55D}" type="slidenum">
              <a:rPr lang="en-US" noProof="0" smtClean="0"/>
            </a:fld>
            <a:endParaRPr lang="en-US" noProof="0"/>
          </a:p>
        </p:txBody>
      </p:sp>
      <p:sp>
        <p:nvSpPr>
          <p:cNvPr id="5" name="Footer Placeholder 4"/>
          <p:cNvSpPr>
            <a:spLocks noGrp="1"/>
          </p:cNvSpPr>
          <p:nvPr>
            <p:ph type="ftr" sz="quarter" idx="11"/>
          </p:nvPr>
        </p:nvSpPr>
        <p:spPr/>
        <p:txBody>
          <a:bodyPr/>
          <a:lstStyle/>
          <a:p>
            <a:r>
              <a:rPr lang="en-US" noProof="0"/>
              <a:t>Presentation title</a:t>
            </a:r>
            <a:endParaRPr lang="en-US" noProof="0"/>
          </a:p>
        </p:txBody>
      </p:sp>
      <p:sp>
        <p:nvSpPr>
          <p:cNvPr id="4" name="Date Placeholder 3"/>
          <p:cNvSpPr>
            <a:spLocks noGrp="1"/>
          </p:cNvSpPr>
          <p:nvPr>
            <p:ph type="dt" sz="half" idx="10"/>
          </p:nvPr>
        </p:nvSpPr>
        <p:spPr/>
        <p:txBody>
          <a:body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endParaRPr lang="en-US" noProof="0"/>
          </a:p>
        </p:txBody>
      </p:sp>
      <p:sp>
        <p:nvSpPr>
          <p:cNvPr id="10" name="Picture Placeholder 9"/>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endParaRPr lang="en-US" noProof="0"/>
          </a:p>
        </p:txBody>
      </p:sp>
      <p:sp>
        <p:nvSpPr>
          <p:cNvPr id="3" name="Content Placeholder 2"/>
          <p:cNvSpPr>
            <a:spLocks noGrp="1"/>
          </p:cNvSpPr>
          <p:nvPr>
            <p:ph idx="1"/>
          </p:nvPr>
        </p:nvSpPr>
        <p:spPr>
          <a:xfrm>
            <a:off x="1389888" y="3054096"/>
            <a:ext cx="5010912" cy="2130552"/>
          </a:xfrm>
        </p:spPr>
        <p:txBody>
          <a:bodyPr/>
          <a:lstStyle>
            <a:lvl1pPr marL="54610"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endParaRPr lang="en-US" noProof="0"/>
          </a:p>
        </p:txBody>
      </p:sp>
      <p:cxnSp>
        <p:nvCxnSpPr>
          <p:cNvPr id="28" name="Straight Connector 27"/>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fld>
            <a:endParaRPr lang="en-US" noProof="0"/>
          </a:p>
        </p:txBody>
      </p:sp>
      <p:grpSp>
        <p:nvGrpSpPr>
          <p:cNvPr id="13" name="Group 12"/>
          <p:cNvGrpSpPr/>
          <p:nvPr userDrawn="1"/>
        </p:nvGrpSpPr>
        <p:grpSpPr>
          <a:xfrm>
            <a:off x="0" y="6527001"/>
            <a:ext cx="8294153" cy="5617"/>
            <a:chOff x="0" y="6527001"/>
            <a:chExt cx="8294153" cy="5617"/>
          </a:xfrm>
        </p:grpSpPr>
        <p:cxnSp>
          <p:nvCxnSpPr>
            <p:cNvPr id="14" name="Straight Connector 13"/>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endParaRPr lang="en-US" noProof="0"/>
          </a:p>
        </p:txBody>
      </p:sp>
      <p:sp>
        <p:nvSpPr>
          <p:cNvPr id="3" name="Text Placeholder 2"/>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a:p>
        </p:txBody>
      </p:sp>
      <p:sp>
        <p:nvSpPr>
          <p:cNvPr id="8" name="Google Shape;1251;p56"/>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3" name="Content Placeholder 2"/>
          <p:cNvSpPr>
            <a:spLocks noGrp="1"/>
          </p:cNvSpPr>
          <p:nvPr>
            <p:ph idx="1"/>
          </p:nvPr>
        </p:nvSpPr>
        <p:spPr>
          <a:xfrm>
            <a:off x="484632" y="1810512"/>
            <a:ext cx="11000232" cy="4160520"/>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Slide Number Placeholder 5"/>
          <p:cNvSpPr>
            <a:spLocks noGrp="1"/>
          </p:cNvSpPr>
          <p:nvPr>
            <p:ph type="sldNum" sz="quarter" idx="12"/>
          </p:nvPr>
        </p:nvSpPr>
        <p:spPr/>
        <p:txBody>
          <a:bodyPr/>
          <a:lstStyle/>
          <a:p>
            <a:fld id="{8D0AFDD5-844D-364D-8AEC-50CF4D36D55D}" type="slidenum">
              <a:rPr lang="en-US" noProof="0" smtClean="0"/>
            </a:fld>
            <a:endParaRPr lang="en-US" noProof="0"/>
          </a:p>
        </p:txBody>
      </p:sp>
      <p:sp>
        <p:nvSpPr>
          <p:cNvPr id="5" name="Footer Placeholder 4"/>
          <p:cNvSpPr>
            <a:spLocks noGrp="1"/>
          </p:cNvSpPr>
          <p:nvPr>
            <p:ph type="ftr" sz="quarter" idx="11"/>
          </p:nvPr>
        </p:nvSpPr>
        <p:spPr/>
        <p:txBody>
          <a:bodyPr/>
          <a:lstStyle/>
          <a:p>
            <a:r>
              <a:rPr lang="en-US" noProof="0"/>
              <a:t>Presentation title</a:t>
            </a:r>
            <a:endParaRPr lang="en-US" noProof="0"/>
          </a:p>
        </p:txBody>
      </p:sp>
      <p:sp>
        <p:nvSpPr>
          <p:cNvPr id="4" name="Date Placeholder 3"/>
          <p:cNvSpPr>
            <a:spLocks noGrp="1"/>
          </p:cNvSpPr>
          <p:nvPr>
            <p:ph type="dt" sz="half" idx="10"/>
          </p:nvPr>
        </p:nvSpPr>
        <p:spPr/>
        <p:txBody>
          <a:body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endParaRPr lang="en-US" noProof="0"/>
          </a:p>
        </p:txBody>
      </p:sp>
      <p:sp>
        <p:nvSpPr>
          <p:cNvPr id="18" name="Text Placeholder 15"/>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endParaRPr lang="en-US" noProof="0"/>
          </a:p>
        </p:txBody>
      </p:sp>
      <p:sp>
        <p:nvSpPr>
          <p:cNvPr id="3" name="Content Placeholder 2"/>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endParaRPr lang="en-US" noProof="0"/>
          </a:p>
        </p:txBody>
      </p:sp>
      <p:sp>
        <p:nvSpPr>
          <p:cNvPr id="17" name="Text Placeholder 15"/>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endParaRPr lang="en-US" noProof="0"/>
          </a:p>
        </p:txBody>
      </p:sp>
      <p:sp>
        <p:nvSpPr>
          <p:cNvPr id="7" name="Date Placeholder 6"/>
          <p:cNvSpPr>
            <a:spLocks noGrp="1"/>
          </p:cNvSpPr>
          <p:nvPr>
            <p:ph type="dt" sz="half" idx="16"/>
          </p:nvPr>
        </p:nvSpPr>
        <p:spPr/>
        <p:txBody>
          <a:bodyPr/>
          <a:lstStyle/>
          <a:p>
            <a:r>
              <a:rPr lang="en-US" noProof="0"/>
              <a:t>20XX</a:t>
            </a:r>
            <a:endParaRPr lang="en-US" noProof="0"/>
          </a:p>
        </p:txBody>
      </p:sp>
      <p:sp>
        <p:nvSpPr>
          <p:cNvPr id="8" name="Footer Placeholder 7"/>
          <p:cNvSpPr>
            <a:spLocks noGrp="1"/>
          </p:cNvSpPr>
          <p:nvPr>
            <p:ph type="ftr" sz="quarter" idx="17"/>
          </p:nvPr>
        </p:nvSpPr>
        <p:spPr/>
        <p:txBody>
          <a:bodyPr/>
          <a:lstStyle/>
          <a:p>
            <a:r>
              <a:rPr lang="en-US" noProof="0"/>
              <a:t>Presentation title</a:t>
            </a:r>
            <a:endParaRPr lang="en-US" noProof="0"/>
          </a:p>
        </p:txBody>
      </p:sp>
      <p:sp>
        <p:nvSpPr>
          <p:cNvPr id="9" name="Slide Number Placeholder 8"/>
          <p:cNvSpPr>
            <a:spLocks noGrp="1"/>
          </p:cNvSpPr>
          <p:nvPr>
            <p:ph type="sldNum" sz="quarter" idx="18"/>
          </p:nvPr>
        </p:nvSpPr>
        <p:spPr/>
        <p:txBody>
          <a:bodyPr/>
          <a:lstStyle/>
          <a:p>
            <a:fld id="{8D0AFDD5-844D-364D-8AEC-50CF4D36D55D}" type="slidenum">
              <a:rPr lang="en-US" noProof="0" smtClean="0"/>
            </a:fld>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a:p>
        </p:txBody>
      </p:sp>
      <p:sp>
        <p:nvSpPr>
          <p:cNvPr id="7" name="Google Shape;1149;p53"/>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3" name="Picture Placeholder 22"/>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28" name="Text Placeholder 26"/>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sp>
        <p:nvSpPr>
          <p:cNvPr id="29" name="Text Placeholder 24"/>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30" name="Picture Placeholder 22"/>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1" name="Text Placeholder 26"/>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sp>
        <p:nvSpPr>
          <p:cNvPr id="32" name="Text Placeholder 24"/>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33" name="Picture Placeholder 22"/>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4" name="Text Placeholder 26"/>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sp>
        <p:nvSpPr>
          <p:cNvPr id="35" name="Text Placeholder 24"/>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36" name="Picture Placeholder 22"/>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7" name="Text Placeholder 26"/>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cxnSp>
        <p:nvCxnSpPr>
          <p:cNvPr id="47" name="Straight Connector 46"/>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noProof="0"/>
              <a:t>Presentation title</a:t>
            </a:r>
            <a:endParaRPr lang="en-US" noProof="0"/>
          </a:p>
        </p:txBody>
      </p:sp>
      <p:sp>
        <p:nvSpPr>
          <p:cNvPr id="3" name="Date Placeholder 2"/>
          <p:cNvSpPr>
            <a:spLocks noGrp="1"/>
          </p:cNvSpPr>
          <p:nvPr>
            <p:ph type="dt" sz="half" idx="10"/>
          </p:nvPr>
        </p:nvSpPr>
        <p:spPr/>
        <p:txBody>
          <a:bodyPr/>
          <a:lstStyle>
            <a:lvl1pPr>
              <a:defRPr>
                <a:solidFill>
                  <a:schemeClr val="bg1"/>
                </a:solidFill>
              </a:defRPr>
            </a:lvl1pPr>
          </a:lstStyle>
          <a:p>
            <a:r>
              <a:rPr lang="en-US" noProof="0"/>
              <a:t>20XX</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a:lstStyle>
            <a:lvl1pPr>
              <a:defRPr>
                <a:solidFill>
                  <a:schemeClr val="tx1"/>
                </a:solidFill>
              </a:defRPr>
            </a:lvl1pPr>
          </a:lstStyle>
          <a:p>
            <a:r>
              <a:rPr lang="en-US" noProof="0"/>
              <a:t>Click to edit Master title style</a:t>
            </a:r>
            <a:endParaRPr lang="en-US" noProof="0"/>
          </a:p>
        </p:txBody>
      </p:sp>
      <p:sp>
        <p:nvSpPr>
          <p:cNvPr id="25" name="Text Placeholder 24"/>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23" name="Picture Placeholder 22"/>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28" name="Text Placeholder 26"/>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46" name="Text Placeholder 24"/>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57" name="Picture Placeholder 22"/>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47" name="Text Placeholder 26"/>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29" name="Text Placeholder 24"/>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30" name="Picture Placeholder 22"/>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1" name="Text Placeholder 26"/>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48" name="Text Placeholder 24"/>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49" name="Picture Placeholder 22"/>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50" name="Text Placeholder 26"/>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32" name="Text Placeholder 24"/>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33" name="Picture Placeholder 22"/>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4" name="Text Placeholder 26"/>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51" name="Text Placeholder 24"/>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52" name="Picture Placeholder 22"/>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53" name="Text Placeholder 26"/>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35" name="Text Placeholder 24"/>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36" name="Picture Placeholder 22"/>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7" name="Text Placeholder 26"/>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54" name="Text Placeholder 24"/>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55" name="Picture Placeholder 22"/>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56" name="Text Placeholder 26"/>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endParaRPr lang="en-US" noProof="0"/>
          </a:p>
        </p:txBody>
      </p:sp>
      <p:sp>
        <p:nvSpPr>
          <p:cNvPr id="7" name="Google Shape;1247;p56"/>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endParaRPr lang="en-US" noProof="0"/>
          </a:p>
        </p:txBody>
      </p:sp>
      <p:sp>
        <p:nvSpPr>
          <p:cNvPr id="53" name="Text Placeholder 52"/>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58" name="Text Placeholder 52"/>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48" name="Picture Placeholder 46"/>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endParaRPr lang="en-US" noProof="0"/>
          </a:p>
        </p:txBody>
      </p:sp>
      <p:sp>
        <p:nvSpPr>
          <p:cNvPr id="54" name="Text Placeholder 52"/>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59" name="Text Placeholder 52"/>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49" name="Picture Placeholder 46"/>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endParaRPr lang="en-US" noProof="0"/>
          </a:p>
        </p:txBody>
      </p:sp>
      <p:sp>
        <p:nvSpPr>
          <p:cNvPr id="55" name="Text Placeholder 52"/>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60" name="Text Placeholder 52"/>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50" name="Picture Placeholder 46"/>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endParaRPr lang="en-US" noProof="0"/>
          </a:p>
        </p:txBody>
      </p:sp>
      <p:sp>
        <p:nvSpPr>
          <p:cNvPr id="56" name="Text Placeholder 52"/>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61" name="Text Placeholder 52"/>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51" name="Picture Placeholder 46"/>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endParaRPr lang="en-US" noProof="0"/>
          </a:p>
        </p:txBody>
      </p:sp>
      <p:sp>
        <p:nvSpPr>
          <p:cNvPr id="57" name="Text Placeholder 52"/>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62" name="Text Placeholder 52"/>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endParaRPr lang="en-US" dirty="0"/>
          </a:p>
        </p:txBody>
      </p:sp>
      <p:sp>
        <p:nvSpPr>
          <p:cNvPr id="5" name="Footer Placeholder 4"/>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fld>
            <a:endParaRPr lang="en-US" dirty="0"/>
          </a:p>
        </p:txBody>
      </p:sp>
      <p:cxnSp>
        <p:nvCxnSpPr>
          <p:cNvPr id="8" name="Straight Connector 7"/>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ctrTitle"/>
          </p:nvPr>
        </p:nvSpPr>
        <p:spPr>
          <a:xfrm>
            <a:off x="1057910" y="1571625"/>
            <a:ext cx="6029325" cy="2806065"/>
          </a:xfrm>
        </p:spPr>
        <p:txBody>
          <a:bodyPr/>
          <a:p>
            <a:r>
              <a:rPr lang="en-US"/>
              <a:t>Diabetes</a:t>
            </a:r>
            <a:br>
              <a:rPr lang="en-US"/>
            </a:br>
            <a:r>
              <a:rPr lang="en-US"/>
              <a:t>Prediction</a:t>
            </a:r>
            <a:br>
              <a:rPr lang="en-US"/>
            </a:br>
            <a:r>
              <a:rPr lang="en-US"/>
              <a:t>System</a:t>
            </a:r>
            <a:endParaRPr lang="en-US"/>
          </a:p>
        </p:txBody>
      </p:sp>
      <p:sp>
        <p:nvSpPr>
          <p:cNvPr id="8" name="Subtitle 7"/>
          <p:cNvSpPr>
            <a:spLocks noGrp="1"/>
          </p:cNvSpPr>
          <p:nvPr>
            <p:ph type="subTitle" idx="1"/>
          </p:nvPr>
        </p:nvSpPr>
        <p:spPr>
          <a:xfrm>
            <a:off x="1463040" y="4805426"/>
            <a:ext cx="4873752" cy="630936"/>
          </a:xfrm>
        </p:spPr>
        <p:txBody>
          <a:bodyPr/>
          <a:p>
            <a:r>
              <a:rPr lang="en-US"/>
              <a:t>  </a:t>
            </a:r>
            <a:endParaRPr lang="en-US"/>
          </a:p>
        </p:txBody>
      </p:sp>
      <p:sp>
        <p:nvSpPr>
          <p:cNvPr id="4" name="Date Placeholder 3"/>
          <p:cNvSpPr>
            <a:spLocks noGrp="1"/>
          </p:cNvSpPr>
          <p:nvPr>
            <p:ph type="dt" sz="half" idx="4294967295"/>
          </p:nvPr>
        </p:nvSpPr>
        <p:spPr>
          <a:xfrm>
            <a:off x="11551920" y="6400800"/>
            <a:ext cx="640080" cy="247015"/>
          </a:xfrm>
        </p:spPr>
        <p:txBody>
          <a:bodyPr/>
          <a:p>
            <a:r>
              <a:rPr lang="en-US" dirty="0"/>
              <a:t>20XX</a:t>
            </a:r>
            <a:endParaRPr lang="en-US" dirty="0"/>
          </a:p>
        </p:txBody>
      </p:sp>
      <p:sp>
        <p:nvSpPr>
          <p:cNvPr id="5" name="Footer Placeholder 4"/>
          <p:cNvSpPr>
            <a:spLocks noGrp="1"/>
          </p:cNvSpPr>
          <p:nvPr>
            <p:ph type="ftr" sz="quarter" idx="4294967295"/>
          </p:nvPr>
        </p:nvSpPr>
        <p:spPr>
          <a:xfrm>
            <a:off x="0" y="6400800"/>
            <a:ext cx="1463040" cy="247015"/>
          </a:xfrm>
        </p:spPr>
        <p:txBody>
          <a:bodyPr/>
          <a:p>
            <a:r>
              <a:rPr lang="en-US" dirty="0"/>
              <a:t>Presentation title</a:t>
            </a:r>
            <a:endParaRPr lang="en-US" dirty="0"/>
          </a:p>
        </p:txBody>
      </p:sp>
      <p:sp>
        <p:nvSpPr>
          <p:cNvPr id="6" name="Slide Number Placeholder 5"/>
          <p:cNvSpPr>
            <a:spLocks noGrp="1"/>
          </p:cNvSpPr>
          <p:nvPr>
            <p:ph type="sldNum" sz="quarter" idx="4294967295"/>
          </p:nvPr>
        </p:nvSpPr>
        <p:spPr>
          <a:xfrm>
            <a:off x="0" y="6400800"/>
            <a:ext cx="365760" cy="247015"/>
          </a:xfrm>
        </p:spPr>
        <p:txBody>
          <a:bodyPr/>
          <a:p>
            <a:fld id="{8D0AFDD5-844D-364D-8AEC-50CF4D36D55D}" type="slidenum">
              <a:rPr lang="en-US" smtClean="0"/>
            </a:fld>
            <a:endParaRPr lang="en-US" dirty="0"/>
          </a:p>
        </p:txBody>
      </p:sp>
      <p:pic>
        <p:nvPicPr>
          <p:cNvPr id="10" name="Picture Placeholder 9"/>
          <p:cNvPicPr>
            <a:picLocks noChangeAspect="1"/>
          </p:cNvPicPr>
          <p:nvPr>
            <p:ph type="pic" sz="quarter" idx="10"/>
          </p:nvPr>
        </p:nvPicPr>
        <p:blipFill>
          <a:blip r:embed="rId1"/>
          <a:stretch>
            <a:fillRect/>
          </a:stretch>
        </p:blipFill>
        <p:spPr>
          <a:xfrm>
            <a:off x="7092315" y="816610"/>
            <a:ext cx="3957955" cy="48983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8D0AFDD5-844D-364D-8AEC-50CF4D36D55D}" type="slidenum">
              <a:rPr lang="en-US" noProof="0" smtClean="0"/>
            </a:fld>
            <a:endParaRPr lang="en-US" noProof="0"/>
          </a:p>
        </p:txBody>
      </p:sp>
      <p:sp>
        <p:nvSpPr>
          <p:cNvPr id="3" name="Footer Placeholder 2"/>
          <p:cNvSpPr>
            <a:spLocks noGrp="1"/>
          </p:cNvSpPr>
          <p:nvPr>
            <p:ph type="ftr" sz="quarter" idx="11"/>
          </p:nvPr>
        </p:nvSpPr>
        <p:spPr/>
        <p:txBody>
          <a:bodyPr/>
          <a:p>
            <a:r>
              <a:rPr lang="en-US" noProof="0"/>
              <a:t>Presentation title</a:t>
            </a:r>
            <a:endParaRPr lang="en-US" noProof="0"/>
          </a:p>
        </p:txBody>
      </p:sp>
      <p:sp>
        <p:nvSpPr>
          <p:cNvPr id="4" name="Date Placeholder 3"/>
          <p:cNvSpPr>
            <a:spLocks noGrp="1"/>
          </p:cNvSpPr>
          <p:nvPr>
            <p:ph type="dt" sz="half" idx="10"/>
          </p:nvPr>
        </p:nvSpPr>
        <p:spPr/>
        <p:txBody>
          <a:bodyPr/>
          <a:p>
            <a:r>
              <a:rPr lang="en-US" noProof="0"/>
              <a:t>20XX</a:t>
            </a:r>
            <a:endParaRPr lang="en-US" noProof="0"/>
          </a:p>
        </p:txBody>
      </p:sp>
      <p:sp>
        <p:nvSpPr>
          <p:cNvPr id="5" name="Text Box 4"/>
          <p:cNvSpPr txBox="1"/>
          <p:nvPr/>
        </p:nvSpPr>
        <p:spPr>
          <a:xfrm>
            <a:off x="4082415" y="104140"/>
            <a:ext cx="4026535" cy="645160"/>
          </a:xfrm>
          <a:prstGeom prst="rect">
            <a:avLst/>
          </a:prstGeom>
          <a:noFill/>
        </p:spPr>
        <p:txBody>
          <a:bodyPr wrap="square" rtlCol="0">
            <a:spAutoFit/>
          </a:bodyPr>
          <a:p>
            <a:pPr algn="ctr"/>
            <a:r>
              <a:rPr lang="en-US" sz="3600" b="1" u="sng">
                <a:latin typeface="Century Gothic" panose="020B0502020202020204" charset="0"/>
                <a:cs typeface="Century Gothic" panose="020B0502020202020204" charset="0"/>
                <a:sym typeface="+mn-ea"/>
              </a:rPr>
              <a:t>Source code</a:t>
            </a:r>
            <a:endParaRPr lang="en-US" sz="3600"/>
          </a:p>
        </p:txBody>
      </p:sp>
      <p:pic>
        <p:nvPicPr>
          <p:cNvPr id="6" name="Picture 5"/>
          <p:cNvPicPr>
            <a:picLocks noChangeAspect="1"/>
          </p:cNvPicPr>
          <p:nvPr/>
        </p:nvPicPr>
        <p:blipFill>
          <a:blip r:embed="rId1"/>
          <a:stretch>
            <a:fillRect/>
          </a:stretch>
        </p:blipFill>
        <p:spPr>
          <a:xfrm>
            <a:off x="827405" y="1086485"/>
            <a:ext cx="10441940" cy="49771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
        <p:nvSpPr>
          <p:cNvPr id="9" name="Text Box 8"/>
          <p:cNvSpPr txBox="1"/>
          <p:nvPr/>
        </p:nvSpPr>
        <p:spPr>
          <a:xfrm>
            <a:off x="4037330" y="101600"/>
            <a:ext cx="4117975" cy="645160"/>
          </a:xfrm>
          <a:prstGeom prst="rect">
            <a:avLst/>
          </a:prstGeom>
          <a:noFill/>
        </p:spPr>
        <p:txBody>
          <a:bodyPr wrap="square" rtlCol="0">
            <a:spAutoFit/>
          </a:bodyPr>
          <a:p>
            <a:pPr algn="ctr"/>
            <a:r>
              <a:rPr lang="en-US" sz="3600" b="1" u="sng">
                <a:latin typeface="Century Gothic" panose="020B0502020202020204" charset="0"/>
                <a:cs typeface="Century Gothic" panose="020B0502020202020204" charset="0"/>
                <a:sym typeface="+mn-ea"/>
              </a:rPr>
              <a:t>Source code</a:t>
            </a:r>
            <a:endParaRPr lang="en-US" sz="3600"/>
          </a:p>
        </p:txBody>
      </p:sp>
      <p:pic>
        <p:nvPicPr>
          <p:cNvPr id="10" name="Picture 9"/>
          <p:cNvPicPr>
            <a:picLocks noChangeAspect="1"/>
          </p:cNvPicPr>
          <p:nvPr/>
        </p:nvPicPr>
        <p:blipFill>
          <a:blip r:embed="rId1"/>
          <a:stretch>
            <a:fillRect/>
          </a:stretch>
        </p:blipFill>
        <p:spPr>
          <a:xfrm>
            <a:off x="177165" y="906780"/>
            <a:ext cx="11706225" cy="52266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p:sp>
        <p:nvSpPr>
          <p:cNvPr id="2" name="Slide Number Placeholder 1"/>
          <p:cNvSpPr>
            <a:spLocks noGrp="1"/>
          </p:cNvSpPr>
          <p:nvPr>
            <p:ph type="sldNum" sz="quarter" idx="12"/>
          </p:nvPr>
        </p:nvSpPr>
        <p:spPr/>
        <p:txBody>
          <a:bodyPr/>
          <a:p>
            <a:fld id="{8D0AFDD5-844D-364D-8AEC-50CF4D36D55D}" type="slidenum">
              <a:rPr lang="en-US" noProof="0" smtClean="0"/>
            </a:fld>
            <a:endParaRPr lang="en-US" noProof="0"/>
          </a:p>
        </p:txBody>
      </p:sp>
      <p:sp>
        <p:nvSpPr>
          <p:cNvPr id="3" name="Footer Placeholder 2"/>
          <p:cNvSpPr>
            <a:spLocks noGrp="1"/>
          </p:cNvSpPr>
          <p:nvPr>
            <p:ph type="ftr" sz="quarter" idx="11"/>
          </p:nvPr>
        </p:nvSpPr>
        <p:spPr/>
        <p:txBody>
          <a:bodyPr/>
          <a:p>
            <a:r>
              <a:rPr lang="en-US" noProof="0"/>
              <a:t>Presentation title</a:t>
            </a:r>
            <a:endParaRPr lang="en-US" noProof="0"/>
          </a:p>
        </p:txBody>
      </p:sp>
      <p:sp>
        <p:nvSpPr>
          <p:cNvPr id="4" name="Date Placeholder 3"/>
          <p:cNvSpPr>
            <a:spLocks noGrp="1"/>
          </p:cNvSpPr>
          <p:nvPr>
            <p:ph type="dt" sz="half" idx="10"/>
          </p:nvPr>
        </p:nvSpPr>
        <p:spPr/>
        <p:txBody>
          <a:bodyPr/>
          <a:p>
            <a:r>
              <a:rPr lang="en-US" noProof="0"/>
              <a:t>20XX</a:t>
            </a:r>
            <a:endParaRPr lang="en-US" noProof="0"/>
          </a:p>
        </p:txBody>
      </p:sp>
      <p:sp>
        <p:nvSpPr>
          <p:cNvPr id="6" name="Text Box 5"/>
          <p:cNvSpPr txBox="1"/>
          <p:nvPr/>
        </p:nvSpPr>
        <p:spPr>
          <a:xfrm>
            <a:off x="3389630" y="151130"/>
            <a:ext cx="5413375" cy="1076325"/>
          </a:xfrm>
          <a:prstGeom prst="rect">
            <a:avLst/>
          </a:prstGeom>
          <a:noFill/>
        </p:spPr>
        <p:txBody>
          <a:bodyPr wrap="square" rtlCol="0">
            <a:spAutoFit/>
          </a:bodyPr>
          <a:p>
            <a:pPr algn="ctr"/>
            <a:r>
              <a:rPr lang="en-US" sz="3200" b="1">
                <a:latin typeface="Century Gothic" panose="020B0502020202020204" charset="0"/>
                <a:cs typeface="Century Gothic" panose="020B0502020202020204" charset="0"/>
              </a:rPr>
              <a:t>Download The Code By Scanning The QR</a:t>
            </a:r>
            <a:endParaRPr lang="en-US" sz="3200" b="1">
              <a:latin typeface="Century Gothic" panose="020B0502020202020204" charset="0"/>
              <a:cs typeface="Century Gothic" panose="020B0502020202020204" charset="0"/>
            </a:endParaRPr>
          </a:p>
        </p:txBody>
      </p:sp>
      <p:pic>
        <p:nvPicPr>
          <p:cNvPr id="8" name="Picture 7"/>
          <p:cNvPicPr>
            <a:picLocks noChangeAspect="1"/>
          </p:cNvPicPr>
          <p:nvPr/>
        </p:nvPicPr>
        <p:blipFill>
          <a:blip r:embed="rId1"/>
          <a:stretch>
            <a:fillRect/>
          </a:stretch>
        </p:blipFill>
        <p:spPr>
          <a:xfrm>
            <a:off x="4333875" y="1497965"/>
            <a:ext cx="3524885" cy="3302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
        <p:nvSpPr>
          <p:cNvPr id="7" name="Text Box 6"/>
          <p:cNvSpPr txBox="1"/>
          <p:nvPr/>
        </p:nvSpPr>
        <p:spPr>
          <a:xfrm>
            <a:off x="3999230" y="151130"/>
            <a:ext cx="3867150" cy="645160"/>
          </a:xfrm>
          <a:prstGeom prst="rect">
            <a:avLst/>
          </a:prstGeom>
          <a:noFill/>
        </p:spPr>
        <p:txBody>
          <a:bodyPr wrap="square" rtlCol="0">
            <a:spAutoFit/>
          </a:bodyPr>
          <a:p>
            <a:pPr algn="ctr"/>
            <a:r>
              <a:rPr lang="en-US" sz="3600" b="1">
                <a:latin typeface="Century Gothic" panose="020B0502020202020204" charset="0"/>
                <a:cs typeface="Century Gothic" panose="020B0502020202020204" charset="0"/>
              </a:rPr>
              <a:t>OUTPUT</a:t>
            </a:r>
            <a:endParaRPr lang="en-US" sz="3600" b="1">
              <a:latin typeface="Century Gothic" panose="020B0502020202020204" charset="0"/>
              <a:cs typeface="Century Gothic" panose="020B0502020202020204" charset="0"/>
            </a:endParaRPr>
          </a:p>
        </p:txBody>
      </p:sp>
      <p:pic>
        <p:nvPicPr>
          <p:cNvPr id="8" name="Picture 7"/>
          <p:cNvPicPr>
            <a:picLocks noChangeAspect="1"/>
          </p:cNvPicPr>
          <p:nvPr/>
        </p:nvPicPr>
        <p:blipFill>
          <a:blip r:embed="rId1"/>
          <a:stretch>
            <a:fillRect/>
          </a:stretch>
        </p:blipFill>
        <p:spPr>
          <a:xfrm>
            <a:off x="498475" y="1491615"/>
            <a:ext cx="5060315" cy="2958465"/>
          </a:xfrm>
          <a:prstGeom prst="rect">
            <a:avLst/>
          </a:prstGeom>
        </p:spPr>
      </p:pic>
      <p:pic>
        <p:nvPicPr>
          <p:cNvPr id="9" name="Picture 8"/>
          <p:cNvPicPr>
            <a:picLocks noChangeAspect="1"/>
          </p:cNvPicPr>
          <p:nvPr/>
        </p:nvPicPr>
        <p:blipFill>
          <a:blip r:embed="rId2"/>
          <a:stretch>
            <a:fillRect/>
          </a:stretch>
        </p:blipFill>
        <p:spPr>
          <a:xfrm>
            <a:off x="6017895" y="1663700"/>
            <a:ext cx="5895975" cy="26142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p:sp>
        <p:nvSpPr>
          <p:cNvPr id="4" name="Date Placeholder 3"/>
          <p:cNvSpPr>
            <a:spLocks noGrp="1"/>
          </p:cNvSpPr>
          <p:nvPr>
            <p:ph type="dt" sz="half" idx="10"/>
          </p:nvPr>
        </p:nvSpPr>
        <p:spPr/>
        <p:txBody>
          <a:bodyPr/>
          <a:p>
            <a:r>
              <a:rPr lang="en-US" dirty="0">
                <a:solidFill>
                  <a:schemeClr val="bg1"/>
                </a:solidFill>
              </a:rPr>
              <a:t>20XX</a:t>
            </a:r>
            <a:endParaRPr lang="en-US" dirty="0">
              <a:solidFill>
                <a:schemeClr val="bg1"/>
              </a:solidFill>
            </a:endParaRPr>
          </a:p>
        </p:txBody>
      </p:sp>
      <p:sp>
        <p:nvSpPr>
          <p:cNvPr id="5" name="Footer Placeholder 4"/>
          <p:cNvSpPr>
            <a:spLocks noGrp="1"/>
          </p:cNvSpPr>
          <p:nvPr>
            <p:ph type="ftr" sz="quarter" idx="11"/>
          </p:nvPr>
        </p:nvSpPr>
        <p:spPr/>
        <p:txBody>
          <a:bodyPr/>
          <a:p>
            <a:r>
              <a:rPr lang="en-US" dirty="0">
                <a:solidFill>
                  <a:schemeClr val="bg1"/>
                </a:solidFill>
              </a:rPr>
              <a:t>Presentation title</a:t>
            </a:r>
            <a:endParaRPr lang="en-US" dirty="0">
              <a:solidFill>
                <a:schemeClr val="bg1"/>
              </a:solidFill>
            </a:endParaRPr>
          </a:p>
        </p:txBody>
      </p:sp>
      <p:sp>
        <p:nvSpPr>
          <p:cNvPr id="6" name="Slide Number Placeholder 5"/>
          <p:cNvSpPr>
            <a:spLocks noGrp="1"/>
          </p:cNvSpPr>
          <p:nvPr>
            <p:ph type="sldNum" sz="quarter" idx="12"/>
          </p:nvPr>
        </p:nvSpPr>
        <p:spPr/>
        <p:txBody>
          <a:bodyPr/>
          <a:p>
            <a:fld id="{8D0AFDD5-844D-364D-8AEC-50CF4D36D55D}" type="slidenum">
              <a:rPr lang="en-US" smtClean="0">
                <a:solidFill>
                  <a:schemeClr val="bg1"/>
                </a:solidFill>
              </a:rPr>
            </a:fld>
            <a:endParaRPr lang="en-US" dirty="0" smtClean="0">
              <a:solidFill>
                <a:schemeClr val="bg1"/>
              </a:solidFill>
            </a:endParaRPr>
          </a:p>
        </p:txBody>
      </p:sp>
      <p:sp>
        <p:nvSpPr>
          <p:cNvPr id="7" name="Text Box 6"/>
          <p:cNvSpPr txBox="1"/>
          <p:nvPr/>
        </p:nvSpPr>
        <p:spPr>
          <a:xfrm>
            <a:off x="3398520" y="120650"/>
            <a:ext cx="4620260" cy="583565"/>
          </a:xfrm>
          <a:prstGeom prst="rect">
            <a:avLst/>
          </a:prstGeom>
          <a:noFill/>
        </p:spPr>
        <p:txBody>
          <a:bodyPr wrap="square" rtlCol="0">
            <a:spAutoFit/>
          </a:bodyPr>
          <a:p>
            <a:pPr algn="ctr"/>
            <a:r>
              <a:rPr lang="en-US" sz="3200" b="1">
                <a:solidFill>
                  <a:schemeClr val="bg1"/>
                </a:solidFill>
                <a:latin typeface="Century Gothic" panose="020B0502020202020204" charset="0"/>
                <a:cs typeface="Century Gothic" panose="020B0502020202020204" charset="0"/>
              </a:rPr>
              <a:t>CONCLUSION</a:t>
            </a:r>
            <a:endParaRPr lang="en-US" sz="3200" b="1">
              <a:solidFill>
                <a:schemeClr val="bg1"/>
              </a:solidFill>
              <a:latin typeface="Century Gothic" panose="020B0502020202020204" charset="0"/>
              <a:cs typeface="Century Gothic" panose="020B0502020202020204" charset="0"/>
            </a:endParaRPr>
          </a:p>
        </p:txBody>
      </p:sp>
      <p:sp>
        <p:nvSpPr>
          <p:cNvPr id="8" name="Text Box 7"/>
          <p:cNvSpPr txBox="1"/>
          <p:nvPr/>
        </p:nvSpPr>
        <p:spPr>
          <a:xfrm>
            <a:off x="120650" y="1586230"/>
            <a:ext cx="7602855" cy="2861310"/>
          </a:xfrm>
          <a:prstGeom prst="rect">
            <a:avLst/>
          </a:prstGeom>
          <a:noFill/>
        </p:spPr>
        <p:txBody>
          <a:bodyPr wrap="square" rtlCol="0">
            <a:spAutoFit/>
          </a:bodyPr>
          <a:p>
            <a:r>
              <a:rPr lang="en-US" sz="2000">
                <a:solidFill>
                  <a:schemeClr val="bg1"/>
                </a:solidFill>
                <a:latin typeface="Century Gothic" panose="020B0502020202020204" charset="0"/>
                <a:cs typeface="Century Gothic" panose="020B0502020202020204" charset="0"/>
              </a:rPr>
              <a:t>Inconclusion,thepredictionofdiabetesusingmachinelearning isanimportantapplicationofdataanalysis.Byanalyzingthesix factorsofglucoselevel,bloodpressure,skinthickness,insulin level,BMI,andage,itispossibletodetermineanindividual's riskfordiabetes.WehavedevelopedaPythonprogramthat allowsuserstoenterthevaluesofthesefactorsanddetermine whethertheyareatriskfordiabetes.Thisprogramcanbeused bymedicalprofessionalsandindividualsaliketohelpmanage theriskofdiabetesandpreventitscomplications.</a:t>
            </a:r>
            <a:endParaRPr lang="en-US" sz="2000">
              <a:solidFill>
                <a:schemeClr val="bg1"/>
              </a:solidFill>
              <a:latin typeface="Century Gothic" panose="020B0502020202020204" charset="0"/>
              <a:cs typeface="Century Gothic" panose="020B0502020202020204" charset="0"/>
            </a:endParaRPr>
          </a:p>
        </p:txBody>
      </p:sp>
      <p:pic>
        <p:nvPicPr>
          <p:cNvPr id="100" name="Picture 99"/>
          <p:cNvPicPr/>
          <p:nvPr/>
        </p:nvPicPr>
        <p:blipFill>
          <a:blip r:embed="rId1"/>
          <a:stretch>
            <a:fillRect/>
          </a:stretch>
        </p:blipFill>
        <p:spPr>
          <a:xfrm>
            <a:off x="7762875" y="1576070"/>
            <a:ext cx="4297680" cy="2872105"/>
          </a:xfrm>
          <a:prstGeom prst="rect">
            <a:avLst/>
          </a:prstGeom>
          <a:noFill/>
          <a:ln w="9525">
            <a:noFill/>
          </a:ln>
        </p:spPr>
      </p:pic>
      <p:sp>
        <p:nvSpPr>
          <p:cNvPr id="10" name="Text Box 9"/>
          <p:cNvSpPr txBox="1"/>
          <p:nvPr/>
        </p:nvSpPr>
        <p:spPr>
          <a:xfrm>
            <a:off x="574675" y="5005705"/>
            <a:ext cx="11042015" cy="1014730"/>
          </a:xfrm>
          <a:prstGeom prst="rect">
            <a:avLst/>
          </a:prstGeom>
          <a:noFill/>
        </p:spPr>
        <p:txBody>
          <a:bodyPr wrap="square" rtlCol="0">
            <a:spAutoFit/>
          </a:bodyPr>
          <a:p>
            <a:pPr algn="ctr"/>
            <a:r>
              <a:rPr lang="en-US" sz="6000" b="1">
                <a:solidFill>
                  <a:schemeClr val="bg1"/>
                </a:solidFill>
                <a:latin typeface="Century Gothic" panose="020B0502020202020204" charset="0"/>
                <a:cs typeface="Century Gothic" panose="020B0502020202020204" charset="0"/>
              </a:rPr>
              <a:t>THANK YOU</a:t>
            </a:r>
            <a:endParaRPr lang="en-US" sz="6000" b="1">
              <a:solidFill>
                <a:schemeClr val="bg1"/>
              </a:solidFill>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4032" y="256860"/>
            <a:ext cx="9681675" cy="1379355"/>
          </a:xfrm>
        </p:spPr>
        <p:txBody>
          <a:bodyPr/>
          <a:lstStyle/>
          <a:p>
            <a:r>
              <a:rPr lang="en-US" sz="4800" dirty="0"/>
              <a:t>C.V RAMAN GLOBAL UNIVERSITY</a:t>
            </a:r>
            <a:br>
              <a:rPr lang="en-US" sz="4800" dirty="0"/>
            </a:br>
            <a:r>
              <a:rPr lang="en-IN" sz="2000" b="1" dirty="0"/>
              <a:t>BHUBANESWAR,ODISHA,INDIA</a:t>
            </a:r>
            <a:endParaRPr lang="en-US" sz="2000" dirty="0"/>
          </a:p>
        </p:txBody>
      </p:sp>
      <p:sp>
        <p:nvSpPr>
          <p:cNvPr id="3" name="Content Placeholder 2"/>
          <p:cNvSpPr>
            <a:spLocks noGrp="1"/>
          </p:cNvSpPr>
          <p:nvPr>
            <p:ph idx="1"/>
          </p:nvPr>
        </p:nvSpPr>
        <p:spPr>
          <a:xfrm>
            <a:off x="675005" y="1522730"/>
            <a:ext cx="11180445" cy="5114290"/>
          </a:xfrm>
        </p:spPr>
        <p:txBody>
          <a:bodyPr/>
          <a:lstStyle/>
          <a:p>
            <a:pPr marL="0" indent="0" algn="ctr">
              <a:buNone/>
            </a:pPr>
            <a:r>
              <a:rPr lang="en-US" altLang="en-IN" sz="2400" b="1" u="sng" dirty="0">
                <a:latin typeface="Century Gothic" panose="020B0502020202020204" charset="0"/>
                <a:cs typeface="Century Gothic" panose="020B0502020202020204" charset="0"/>
              </a:rPr>
              <a:t>TOPIC:-”</a:t>
            </a:r>
            <a:r>
              <a:rPr lang="en-US" sz="2400" u="sng">
                <a:latin typeface="Century Gothic" panose="020B0502020202020204" charset="0"/>
                <a:cs typeface="Century Gothic" panose="020B0502020202020204" charset="0"/>
                <a:sym typeface="+mn-ea"/>
              </a:rPr>
              <a:t>Diabete Prediction System”</a:t>
            </a:r>
            <a:endParaRPr lang="en-US" sz="2400" u="sng">
              <a:latin typeface="Century Gothic" panose="020B0502020202020204" charset="0"/>
              <a:cs typeface="Century Gothic" panose="020B0502020202020204" charset="0"/>
              <a:sym typeface="+mn-ea"/>
            </a:endParaRPr>
          </a:p>
          <a:p>
            <a:pPr marL="0" indent="0" algn="l">
              <a:buNone/>
            </a:pPr>
            <a:endParaRPr lang="en-US" altLang="en-IN" sz="2400" b="1" i="1" dirty="0">
              <a:sym typeface="+mn-ea"/>
            </a:endParaRPr>
          </a:p>
          <a:p>
            <a:pPr marL="0" indent="0" algn="ctr">
              <a:buNone/>
            </a:pPr>
            <a:r>
              <a:rPr lang="en-US" altLang="en-IN" sz="2400" b="1" dirty="0">
                <a:latin typeface="Century Gothic" panose="020B0502020202020204" charset="0"/>
                <a:cs typeface="Century Gothic" panose="020B0502020202020204" charset="0"/>
                <a:sym typeface="+mn-ea"/>
              </a:rPr>
              <a:t>U</a:t>
            </a:r>
            <a:r>
              <a:rPr lang="en-IN" sz="2400" b="1" dirty="0">
                <a:latin typeface="Century Gothic" panose="020B0502020202020204" charset="0"/>
                <a:cs typeface="Century Gothic" panose="020B0502020202020204" charset="0"/>
                <a:sym typeface="+mn-ea"/>
              </a:rPr>
              <a:t>nder the super vision of</a:t>
            </a:r>
            <a:r>
              <a:rPr lang="en-US" altLang="en-IN" sz="2400" b="1" dirty="0">
                <a:latin typeface="Century Gothic" panose="020B0502020202020204" charset="0"/>
                <a:cs typeface="Century Gothic" panose="020B0502020202020204" charset="0"/>
                <a:sym typeface="+mn-ea"/>
              </a:rPr>
              <a:t>  </a:t>
            </a:r>
            <a:endParaRPr lang="en-US" altLang="en-IN" sz="2400" b="1" i="1" dirty="0">
              <a:sym typeface="+mn-ea"/>
            </a:endParaRPr>
          </a:p>
          <a:p>
            <a:pPr marL="0" indent="0" algn="ctr">
              <a:buNone/>
            </a:pPr>
            <a:r>
              <a:rPr lang="en-US" sz="2400" b="1">
                <a:latin typeface="Century Gothic" panose="020B0502020202020204" charset="0"/>
                <a:cs typeface="Century Gothic" panose="020B0502020202020204" charset="0"/>
              </a:rPr>
              <a:t>“Miss. Anisha Mukherjee”</a:t>
            </a:r>
            <a:endParaRPr lang="en-US" sz="2400" b="1">
              <a:latin typeface="Century Gothic" panose="020B0502020202020204" charset="0"/>
              <a:cs typeface="Century Gothic" panose="020B0502020202020204" charset="0"/>
            </a:endParaRPr>
          </a:p>
          <a:p>
            <a:pPr marL="0" indent="0" algn="ctr">
              <a:buNone/>
            </a:pPr>
            <a:endParaRPr lang="en-US" sz="2400" b="1">
              <a:latin typeface="Century Gothic" panose="020B0502020202020204" charset="0"/>
              <a:cs typeface="Century Gothic" panose="020B0502020202020204" charset="0"/>
            </a:endParaRPr>
          </a:p>
          <a:p>
            <a:pPr marL="0" indent="0" algn="ctr">
              <a:buNone/>
            </a:pPr>
            <a:r>
              <a:rPr lang="en-IN" sz="2000" b="1" u="sng" dirty="0">
                <a:latin typeface="Century Gothic" panose="020B0502020202020204" charset="0"/>
                <a:cs typeface="Century Gothic" panose="020B0502020202020204" charset="0"/>
                <a:sym typeface="+mn-ea"/>
              </a:rPr>
              <a:t>Submitted by</a:t>
            </a:r>
            <a:endParaRPr lang="en-IN" sz="2000" b="1" u="sng" dirty="0">
              <a:latin typeface="Century Gothic" panose="020B0502020202020204" charset="0"/>
              <a:cs typeface="Century Gothic" panose="020B0502020202020204" charset="0"/>
              <a:sym typeface="+mn-ea"/>
            </a:endParaRPr>
          </a:p>
          <a:p>
            <a:pPr marL="0" indent="0" algn="ctr">
              <a:buNone/>
            </a:pPr>
            <a:r>
              <a:rPr lang="en-US" sz="2000" b="1" dirty="0">
                <a:latin typeface="Century Gothic" panose="020B0502020202020204" charset="0"/>
                <a:cs typeface="Century Gothic" panose="020B0502020202020204" charset="0"/>
              </a:rPr>
              <a:t>RUDRA P. SAHU            SWAGAT SWAIN</a:t>
            </a:r>
            <a:endParaRPr lang="en-US" sz="2000" b="1" dirty="0">
              <a:latin typeface="Century Gothic" panose="020B0502020202020204" charset="0"/>
              <a:cs typeface="Century Gothic" panose="020B0502020202020204" charset="0"/>
            </a:endParaRPr>
          </a:p>
          <a:p>
            <a:pPr marL="0" indent="0" algn="ctr">
              <a:buNone/>
            </a:pPr>
            <a:r>
              <a:rPr lang="en-US" sz="2000" b="1" dirty="0">
                <a:latin typeface="Century Gothic" panose="020B0502020202020204" charset="0"/>
                <a:cs typeface="Century Gothic" panose="020B0502020202020204" charset="0"/>
              </a:rPr>
              <a:t>SMRUTI R. SWAIN        SWAPNIL PANIGRAHI</a:t>
            </a:r>
            <a:endParaRPr lang="en-US" sz="2000" b="1" dirty="0">
              <a:latin typeface="Century Gothic" panose="020B0502020202020204" charset="0"/>
              <a:cs typeface="Century Gothic" panose="020B0502020202020204" charset="0"/>
            </a:endParaRPr>
          </a:p>
          <a:p>
            <a:pPr marL="0" indent="0" algn="ctr">
              <a:buNone/>
            </a:pPr>
            <a:r>
              <a:rPr lang="en-US" sz="2000" b="1" dirty="0">
                <a:latin typeface="Century Gothic" panose="020B0502020202020204" charset="0"/>
                <a:cs typeface="Century Gothic" panose="020B0502020202020204" charset="0"/>
              </a:rPr>
              <a:t>SUBHAMJIT SWAIN         SWETA S. SWAIN  </a:t>
            </a:r>
            <a:endParaRPr lang="en-US" sz="2000" b="1" dirty="0">
              <a:latin typeface="Century Gothic" panose="020B0502020202020204" charset="0"/>
              <a:cs typeface="Century Gothic" panose="020B0502020202020204" charset="0"/>
            </a:endParaRPr>
          </a:p>
          <a:p>
            <a:pPr marL="0" indent="0" algn="ctr">
              <a:buNone/>
            </a:pPr>
            <a:r>
              <a:rPr lang="en-US" sz="2000" b="1" dirty="0">
                <a:latin typeface="Century Gothic" panose="020B0502020202020204" charset="0"/>
                <a:cs typeface="Century Gothic" panose="020B0502020202020204" charset="0"/>
              </a:rPr>
              <a:t>SUGYANI R. PANDA       TANISHQ CHITRANSH</a:t>
            </a:r>
            <a:endParaRPr lang="en-US" sz="2000" b="1" dirty="0">
              <a:latin typeface="Century Gothic" panose="020B0502020202020204" charset="0"/>
              <a:cs typeface="Century Gothic" panose="020B0502020202020204" charset="0"/>
            </a:endParaRPr>
          </a:p>
          <a:p>
            <a:pPr marL="0" indent="0" algn="ctr">
              <a:buNone/>
            </a:pPr>
            <a:r>
              <a:rPr lang="en-US" sz="2000" b="1" dirty="0">
                <a:latin typeface="Century Gothic" panose="020B0502020202020204" charset="0"/>
                <a:cs typeface="Century Gothic" panose="020B0502020202020204" charset="0"/>
              </a:rPr>
              <a:t>VIJIT KUMAR              JAYANT KUMAR</a:t>
            </a:r>
            <a:endParaRPr lang="en-US" sz="2000" b="1" dirty="0">
              <a:latin typeface="Century Gothic" panose="020B0502020202020204" charset="0"/>
              <a:cs typeface="Century Gothic" panose="020B0502020202020204" charset="0"/>
            </a:endParaRPr>
          </a:p>
          <a:p>
            <a:pPr marL="0" indent="0" algn="ctr">
              <a:buNone/>
            </a:pPr>
            <a:r>
              <a:rPr lang="en-US" sz="2000" b="1" dirty="0">
                <a:latin typeface="Century Gothic" panose="020B0502020202020204" charset="0"/>
                <a:cs typeface="Century Gothic" panose="020B0502020202020204" charset="0"/>
              </a:rPr>
              <a:t>AMAN K NAYAK              AKASH ANDIA</a:t>
            </a:r>
            <a:endParaRPr lang="en-US" sz="2000" b="1" dirty="0">
              <a:latin typeface="Century Gothic" panose="020B0502020202020204" charset="0"/>
              <a:cs typeface="Century Gothic" panose="020B0502020202020204" charset="0"/>
            </a:endParaRPr>
          </a:p>
        </p:txBody>
      </p:sp>
      <p:sp>
        <p:nvSpPr>
          <p:cNvPr id="4" name="Slide Number Placeholder 3"/>
          <p:cNvSpPr>
            <a:spLocks noGrp="1"/>
          </p:cNvSpPr>
          <p:nvPr>
            <p:ph type="sldNum" sz="quarter" idx="12"/>
          </p:nvPr>
        </p:nvSpPr>
        <p:spPr/>
        <p:txBody>
          <a:bodyPr/>
          <a:lstStyle/>
          <a:p>
            <a:fld id="{8D0AFDD5-844D-364D-8AEC-50CF4D36D55D}" type="slidenum">
              <a:rPr lang="en-US" noProof="0" smtClean="0"/>
            </a:fld>
            <a:endParaRPr lang="en-US" noProof="0"/>
          </a:p>
        </p:txBody>
      </p:sp>
      <p:sp>
        <p:nvSpPr>
          <p:cNvPr id="5" name="Footer Placeholder 4"/>
          <p:cNvSpPr>
            <a:spLocks noGrp="1"/>
          </p:cNvSpPr>
          <p:nvPr>
            <p:ph type="ftr" sz="quarter" idx="11"/>
          </p:nvPr>
        </p:nvSpPr>
        <p:spPr/>
        <p:txBody>
          <a:bodyPr/>
          <a:lstStyle/>
          <a:p>
            <a:r>
              <a:rPr lang="en-US" noProof="0"/>
              <a:t>Presentation title</a:t>
            </a:r>
            <a:endParaRPr lang="en-US" noProof="0"/>
          </a:p>
        </p:txBody>
      </p:sp>
      <p:sp>
        <p:nvSpPr>
          <p:cNvPr id="6" name="Date Placeholder 5"/>
          <p:cNvSpPr>
            <a:spLocks noGrp="1"/>
          </p:cNvSpPr>
          <p:nvPr>
            <p:ph type="dt" sz="half" idx="10"/>
          </p:nvPr>
        </p:nvSpPr>
        <p:spPr/>
        <p:txBody>
          <a:bodyPr/>
          <a:lstStyle/>
          <a:p>
            <a:r>
              <a:rPr lang="en-US" noProof="0"/>
              <a:t>20XX</a:t>
            </a:r>
            <a:endParaRPr lang="en-US" noProof="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566" y="143140"/>
            <a:ext cx="1392010" cy="13793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7" name="Title 6"/>
          <p:cNvSpPr>
            <a:spLocks noGrp="1"/>
          </p:cNvSpPr>
          <p:nvPr>
            <p:ph type="title"/>
          </p:nvPr>
        </p:nvSpPr>
        <p:spPr/>
        <p:txBody>
          <a:bodyPr/>
          <a:p>
            <a:r>
              <a:rPr lang="en-US"/>
              <a:t>INDEX</a:t>
            </a:r>
            <a:endParaRPr lang="en-US"/>
          </a:p>
        </p:txBody>
      </p:sp>
      <p:sp>
        <p:nvSpPr>
          <p:cNvPr id="8" name="Text Placeholder 7"/>
          <p:cNvSpPr>
            <a:spLocks noGrp="1"/>
          </p:cNvSpPr>
          <p:nvPr>
            <p:ph type="body" sz="quarter" idx="13"/>
          </p:nvPr>
        </p:nvSpPr>
        <p:spPr>
          <a:xfrm>
            <a:off x="978471" y="2441448"/>
            <a:ext cx="1622425" cy="1622425"/>
          </a:xfrm>
        </p:spPr>
        <p:txBody>
          <a:bodyPr/>
          <a:p>
            <a:r>
              <a:rPr lang="en-US"/>
              <a:t>1</a:t>
            </a:r>
            <a:endParaRPr lang="en-US"/>
          </a:p>
        </p:txBody>
      </p:sp>
      <p:sp>
        <p:nvSpPr>
          <p:cNvPr id="9" name="Text Placeholder 8"/>
          <p:cNvSpPr>
            <a:spLocks noGrp="1"/>
          </p:cNvSpPr>
          <p:nvPr>
            <p:ph type="body" sz="quarter" idx="14"/>
          </p:nvPr>
        </p:nvSpPr>
        <p:spPr/>
        <p:txBody>
          <a:bodyPr/>
          <a:p>
            <a:r>
              <a:rPr lang="en-US"/>
              <a:t>2</a:t>
            </a:r>
            <a:endParaRPr lang="en-US"/>
          </a:p>
        </p:txBody>
      </p:sp>
      <p:sp>
        <p:nvSpPr>
          <p:cNvPr id="10" name="Text Placeholder 9"/>
          <p:cNvSpPr>
            <a:spLocks noGrp="1"/>
          </p:cNvSpPr>
          <p:nvPr>
            <p:ph type="body" sz="quarter" idx="15"/>
          </p:nvPr>
        </p:nvSpPr>
        <p:spPr/>
        <p:txBody>
          <a:bodyPr/>
          <a:p>
            <a:r>
              <a:rPr lang="en-US"/>
              <a:t>3</a:t>
            </a:r>
            <a:endParaRPr lang="en-US"/>
          </a:p>
        </p:txBody>
      </p:sp>
      <p:sp>
        <p:nvSpPr>
          <p:cNvPr id="11" name="Text Placeholder 10"/>
          <p:cNvSpPr>
            <a:spLocks noGrp="1"/>
          </p:cNvSpPr>
          <p:nvPr>
            <p:ph type="body" sz="quarter" idx="16"/>
          </p:nvPr>
        </p:nvSpPr>
        <p:spPr/>
        <p:txBody>
          <a:bodyPr/>
          <a:p>
            <a:r>
              <a:rPr lang="en-US"/>
              <a:t>4</a:t>
            </a:r>
            <a:endParaRPr lang="en-US"/>
          </a:p>
        </p:txBody>
      </p:sp>
      <p:sp>
        <p:nvSpPr>
          <p:cNvPr id="12" name="Text Placeholder 11"/>
          <p:cNvSpPr>
            <a:spLocks noGrp="1"/>
          </p:cNvSpPr>
          <p:nvPr>
            <p:ph type="body" sz="quarter" idx="17"/>
          </p:nvPr>
        </p:nvSpPr>
        <p:spPr/>
        <p:txBody>
          <a:bodyPr/>
          <a:p>
            <a:r>
              <a:rPr lang="en-US"/>
              <a:t>5</a:t>
            </a:r>
            <a:endParaRPr lang="en-US"/>
          </a:p>
        </p:txBody>
      </p:sp>
      <p:sp>
        <p:nvSpPr>
          <p:cNvPr id="13" name="Text Placeholder 12"/>
          <p:cNvSpPr>
            <a:spLocks noGrp="1"/>
          </p:cNvSpPr>
          <p:nvPr>
            <p:ph type="body" sz="quarter" idx="18"/>
          </p:nvPr>
        </p:nvSpPr>
        <p:spPr>
          <a:xfrm>
            <a:off x="643255" y="4324985"/>
            <a:ext cx="2128520" cy="631190"/>
          </a:xfrm>
        </p:spPr>
        <p:txBody>
          <a:bodyPr/>
          <a:p>
            <a:r>
              <a:rPr lang="en-US"/>
              <a:t>INTRODUCTION</a:t>
            </a:r>
            <a:endParaRPr lang="en-US"/>
          </a:p>
        </p:txBody>
      </p:sp>
      <p:sp>
        <p:nvSpPr>
          <p:cNvPr id="14" name="Text Placeholder 13"/>
          <p:cNvSpPr>
            <a:spLocks noGrp="1"/>
          </p:cNvSpPr>
          <p:nvPr>
            <p:ph type="body" sz="quarter" idx="19"/>
          </p:nvPr>
        </p:nvSpPr>
        <p:spPr>
          <a:xfrm>
            <a:off x="2762250" y="4326890"/>
            <a:ext cx="2177415" cy="631190"/>
          </a:xfrm>
        </p:spPr>
        <p:txBody>
          <a:bodyPr/>
          <a:p>
            <a:r>
              <a:rPr lang="en-US"/>
              <a:t>APPLICATION</a:t>
            </a:r>
            <a:endParaRPr lang="en-US"/>
          </a:p>
          <a:p>
            <a:r>
              <a:rPr lang="en-US"/>
              <a:t>AND </a:t>
            </a:r>
            <a:endParaRPr lang="en-US"/>
          </a:p>
          <a:p>
            <a:r>
              <a:rPr lang="en-US">
                <a:latin typeface="Century Gothic" panose="020B0502020202020204" charset="0"/>
                <a:cs typeface="Century Gothic" panose="020B0502020202020204" charset="0"/>
                <a:sym typeface="+mn-ea"/>
              </a:rPr>
              <a:t>REQUIREMENTS</a:t>
            </a:r>
            <a:endParaRPr lang="en-US">
              <a:latin typeface="Century Gothic" panose="020B0502020202020204" charset="0"/>
              <a:cs typeface="Century Gothic" panose="020B0502020202020204" charset="0"/>
            </a:endParaRPr>
          </a:p>
          <a:p>
            <a:endParaRPr lang="en-US"/>
          </a:p>
        </p:txBody>
      </p:sp>
      <p:sp>
        <p:nvSpPr>
          <p:cNvPr id="15" name="Text Placeholder 14"/>
          <p:cNvSpPr>
            <a:spLocks noGrp="1"/>
          </p:cNvSpPr>
          <p:nvPr>
            <p:ph type="body" sz="quarter" idx="20"/>
          </p:nvPr>
        </p:nvSpPr>
        <p:spPr/>
        <p:txBody>
          <a:bodyPr/>
          <a:p>
            <a:r>
              <a:rPr lang="en-US"/>
              <a:t>EXPLANTION OF CODE</a:t>
            </a:r>
            <a:endParaRPr lang="en-US"/>
          </a:p>
        </p:txBody>
      </p:sp>
      <p:sp>
        <p:nvSpPr>
          <p:cNvPr id="16" name="Text Placeholder 15"/>
          <p:cNvSpPr>
            <a:spLocks noGrp="1"/>
          </p:cNvSpPr>
          <p:nvPr>
            <p:ph type="body" sz="quarter" idx="21"/>
          </p:nvPr>
        </p:nvSpPr>
        <p:spPr/>
        <p:txBody>
          <a:bodyPr/>
          <a:p>
            <a:r>
              <a:rPr lang="en-US"/>
              <a:t>OUTPUT</a:t>
            </a:r>
            <a:endParaRPr lang="en-US"/>
          </a:p>
        </p:txBody>
      </p:sp>
      <p:sp>
        <p:nvSpPr>
          <p:cNvPr id="17" name="Text Placeholder 16"/>
          <p:cNvSpPr>
            <a:spLocks noGrp="1"/>
          </p:cNvSpPr>
          <p:nvPr>
            <p:ph type="body" sz="quarter" idx="22"/>
          </p:nvPr>
        </p:nvSpPr>
        <p:spPr/>
        <p:txBody>
          <a:bodyPr/>
          <a:p>
            <a:r>
              <a:rPr lang="en-US"/>
              <a:t>CONCLUSION</a:t>
            </a:r>
            <a:endParaRPr lang="en-US"/>
          </a:p>
        </p:txBody>
      </p:sp>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p:sp>
        <p:nvSpPr>
          <p:cNvPr id="4" name="Date Placeholder 3"/>
          <p:cNvSpPr>
            <a:spLocks noGrp="1"/>
          </p:cNvSpPr>
          <p:nvPr>
            <p:ph type="dt" sz="half" idx="10"/>
          </p:nvPr>
        </p:nvSpPr>
        <p:spPr/>
        <p:txBody>
          <a:bodyPr/>
          <a:p>
            <a:r>
              <a:rPr lang="en-US" dirty="0">
                <a:solidFill>
                  <a:schemeClr val="bg1"/>
                </a:solidFill>
              </a:rPr>
              <a:t>20XX</a:t>
            </a:r>
            <a:endParaRPr lang="en-US" dirty="0">
              <a:solidFill>
                <a:schemeClr val="bg1"/>
              </a:solidFill>
            </a:endParaRPr>
          </a:p>
        </p:txBody>
      </p:sp>
      <p:sp>
        <p:nvSpPr>
          <p:cNvPr id="5" name="Footer Placeholder 4"/>
          <p:cNvSpPr>
            <a:spLocks noGrp="1"/>
          </p:cNvSpPr>
          <p:nvPr>
            <p:ph type="ftr" sz="quarter" idx="11"/>
          </p:nvPr>
        </p:nvSpPr>
        <p:spPr/>
        <p:txBody>
          <a:bodyPr/>
          <a:p>
            <a:r>
              <a:rPr lang="en-US" dirty="0">
                <a:solidFill>
                  <a:schemeClr val="bg1"/>
                </a:solidFill>
              </a:rPr>
              <a:t>Presentation title</a:t>
            </a:r>
            <a:endParaRPr lang="en-US" dirty="0">
              <a:solidFill>
                <a:schemeClr val="bg1"/>
              </a:solidFill>
            </a:endParaRPr>
          </a:p>
        </p:txBody>
      </p:sp>
      <p:sp>
        <p:nvSpPr>
          <p:cNvPr id="6" name="Slide Number Placeholder 5"/>
          <p:cNvSpPr>
            <a:spLocks noGrp="1"/>
          </p:cNvSpPr>
          <p:nvPr>
            <p:ph type="sldNum" sz="quarter" idx="12"/>
          </p:nvPr>
        </p:nvSpPr>
        <p:spPr/>
        <p:txBody>
          <a:bodyPr/>
          <a:p>
            <a:fld id="{8D0AFDD5-844D-364D-8AEC-50CF4D36D55D}" type="slidenum">
              <a:rPr lang="en-US" smtClean="0">
                <a:solidFill>
                  <a:schemeClr val="bg1"/>
                </a:solidFill>
              </a:rPr>
            </a:fld>
            <a:endParaRPr lang="en-US" dirty="0" smtClean="0">
              <a:solidFill>
                <a:schemeClr val="bg1"/>
              </a:solidFill>
            </a:endParaRPr>
          </a:p>
        </p:txBody>
      </p:sp>
      <p:sp>
        <p:nvSpPr>
          <p:cNvPr id="7" name="Text Box 6"/>
          <p:cNvSpPr txBox="1"/>
          <p:nvPr/>
        </p:nvSpPr>
        <p:spPr>
          <a:xfrm>
            <a:off x="3443605" y="0"/>
            <a:ext cx="5304790" cy="706755"/>
          </a:xfrm>
          <a:prstGeom prst="rect">
            <a:avLst/>
          </a:prstGeom>
          <a:noFill/>
        </p:spPr>
        <p:txBody>
          <a:bodyPr wrap="square" rtlCol="0">
            <a:spAutoFit/>
          </a:bodyPr>
          <a:p>
            <a:pPr algn="ctr"/>
            <a:r>
              <a:rPr lang="en-US" sz="4000" b="1" u="sng">
                <a:solidFill>
                  <a:schemeClr val="bg1"/>
                </a:solidFill>
                <a:latin typeface="Century Gothic" panose="020B0502020202020204" charset="0"/>
                <a:cs typeface="Century Gothic" panose="020B0502020202020204" charset="0"/>
              </a:rPr>
              <a:t>INTRODUCTION</a:t>
            </a:r>
            <a:endParaRPr lang="en-US" sz="4000" b="1" u="sng">
              <a:solidFill>
                <a:schemeClr val="bg1"/>
              </a:solidFill>
              <a:latin typeface="Century Gothic" panose="020B0502020202020204" charset="0"/>
              <a:cs typeface="Century Gothic" panose="020B0502020202020204" charset="0"/>
            </a:endParaRPr>
          </a:p>
        </p:txBody>
      </p:sp>
      <p:sp>
        <p:nvSpPr>
          <p:cNvPr id="8" name="Text Box 7"/>
          <p:cNvSpPr txBox="1"/>
          <p:nvPr/>
        </p:nvSpPr>
        <p:spPr>
          <a:xfrm>
            <a:off x="121285" y="706755"/>
            <a:ext cx="8034020" cy="5061585"/>
          </a:xfrm>
          <a:prstGeom prst="rect">
            <a:avLst/>
          </a:prstGeom>
          <a:noFill/>
        </p:spPr>
        <p:txBody>
          <a:bodyPr wrap="square" rtlCol="0">
            <a:spAutoFit/>
          </a:bodyPr>
          <a:p>
            <a:pPr indent="0" algn="l">
              <a:buNone/>
            </a:pPr>
            <a:r>
              <a:rPr lang="en-US" sz="1900">
                <a:solidFill>
                  <a:schemeClr val="bg1"/>
                </a:solidFill>
                <a:latin typeface="Century Gothic" panose="020B0502020202020204" charset="0"/>
                <a:cs typeface="Century Gothic" panose="020B0502020202020204" charset="0"/>
              </a:rPr>
              <a:t>Diabetes is a chronic disease that affects millions of people</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worldwide. It occurs when the body is unable to produce or</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properly use insulin, a hormone that regulates blood sugar levels.</a:t>
            </a:r>
            <a:endParaRPr lang="en-US" sz="1900">
              <a:solidFill>
                <a:schemeClr val="bg1"/>
              </a:solidFill>
              <a:latin typeface="Century Gothic" panose="020B0502020202020204" charset="0"/>
              <a:cs typeface="Century Gothic" panose="020B0502020202020204" charset="0"/>
            </a:endParaRPr>
          </a:p>
          <a:p>
            <a:pPr indent="0" algn="l">
              <a:buNone/>
            </a:pP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Early detection and management of diabetes are crucial to</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preventing complications such as heart disease, kidney damage,</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and blindness. With the advent of machine learning, it is now</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possible to predict the onset of diabetes using a variety of factors.</a:t>
            </a:r>
            <a:endParaRPr lang="en-US" sz="1900">
              <a:solidFill>
                <a:schemeClr val="bg1"/>
              </a:solidFill>
              <a:latin typeface="Century Gothic" panose="020B0502020202020204" charset="0"/>
              <a:cs typeface="Century Gothic" panose="020B0502020202020204" charset="0"/>
            </a:endParaRPr>
          </a:p>
          <a:p>
            <a:pPr indent="0" algn="l">
              <a:buNone/>
            </a:pP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This case study focuses on the six different factors that are</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commonly used in diabetes prediction: glucose level, blood</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pressure, skin thickness, insulin level, body mass index (BMI),</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and age. </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Each of these factors has a specific range of values that</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are considered normal. By analyzing these factors, a machine</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learning algorithm can determine whether an individual is at risk</a:t>
            </a:r>
            <a:endParaRPr lang="en-US" sz="1900">
              <a:solidFill>
                <a:schemeClr val="bg1"/>
              </a:solidFill>
              <a:latin typeface="Century Gothic" panose="020B0502020202020204" charset="0"/>
              <a:cs typeface="Century Gothic" panose="020B0502020202020204" charset="0"/>
            </a:endParaRPr>
          </a:p>
          <a:p>
            <a:pPr indent="0" algn="l">
              <a:buNone/>
            </a:pPr>
            <a:r>
              <a:rPr lang="en-US" sz="1900">
                <a:solidFill>
                  <a:schemeClr val="bg1"/>
                </a:solidFill>
                <a:latin typeface="Century Gothic" panose="020B0502020202020204" charset="0"/>
                <a:cs typeface="Century Gothic" panose="020B0502020202020204" charset="0"/>
              </a:rPr>
              <a:t>for diabetes.</a:t>
            </a:r>
            <a:endParaRPr lang="en-US" sz="1900">
              <a:solidFill>
                <a:schemeClr val="bg1"/>
              </a:solidFill>
              <a:latin typeface="Century Gothic" panose="020B0502020202020204" charset="0"/>
              <a:cs typeface="Century Gothic" panose="020B0502020202020204" charset="0"/>
            </a:endParaRPr>
          </a:p>
        </p:txBody>
      </p:sp>
      <p:pic>
        <p:nvPicPr>
          <p:cNvPr id="9" name="Picture 8"/>
          <p:cNvPicPr>
            <a:picLocks noChangeAspect="1"/>
          </p:cNvPicPr>
          <p:nvPr/>
        </p:nvPicPr>
        <p:blipFill>
          <a:blip r:embed="rId1"/>
          <a:stretch>
            <a:fillRect/>
          </a:stretch>
        </p:blipFill>
        <p:spPr>
          <a:xfrm>
            <a:off x="7992110" y="879475"/>
            <a:ext cx="4139565" cy="47040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
        <p:nvSpPr>
          <p:cNvPr id="7" name="Text Box 6"/>
          <p:cNvSpPr txBox="1"/>
          <p:nvPr/>
        </p:nvSpPr>
        <p:spPr>
          <a:xfrm>
            <a:off x="3073400" y="81280"/>
            <a:ext cx="6045200" cy="645160"/>
          </a:xfrm>
          <a:prstGeom prst="rect">
            <a:avLst/>
          </a:prstGeom>
          <a:noFill/>
        </p:spPr>
        <p:txBody>
          <a:bodyPr wrap="square" rtlCol="0">
            <a:spAutoFit/>
          </a:bodyPr>
          <a:p>
            <a:pPr algn="ctr"/>
            <a:r>
              <a:rPr lang="en-US" sz="3600" b="1">
                <a:latin typeface="Century Gothic" panose="020B0502020202020204" charset="0"/>
                <a:cs typeface="Century Gothic" panose="020B0502020202020204" charset="0"/>
              </a:rPr>
              <a:t>Application</a:t>
            </a:r>
            <a:endParaRPr lang="en-US" sz="3600" b="1">
              <a:latin typeface="Century Gothic" panose="020B0502020202020204" charset="0"/>
              <a:cs typeface="Century Gothic" panose="020B0502020202020204" charset="0"/>
            </a:endParaRPr>
          </a:p>
        </p:txBody>
      </p:sp>
      <p:sp>
        <p:nvSpPr>
          <p:cNvPr id="8" name="Text Box 7"/>
          <p:cNvSpPr txBox="1"/>
          <p:nvPr/>
        </p:nvSpPr>
        <p:spPr>
          <a:xfrm>
            <a:off x="162560" y="902970"/>
            <a:ext cx="8063865" cy="5262245"/>
          </a:xfrm>
          <a:prstGeom prst="rect">
            <a:avLst/>
          </a:prstGeom>
          <a:noFill/>
        </p:spPr>
        <p:txBody>
          <a:bodyPr wrap="square" rtlCol="0">
            <a:spAutoFit/>
          </a:bodyPr>
          <a:p>
            <a:r>
              <a:rPr lang="en-US" sz="2400">
                <a:latin typeface="Century Gothic" panose="020B0502020202020204" charset="0"/>
                <a:cs typeface="Century Gothic" panose="020B0502020202020204" charset="0"/>
              </a:rPr>
              <a:t>We have developed a Python program that allows users to enter the values of the six factors and determine whether they are at risk for diabetes. The program first prompts the user to enter the glucose level, blood pressure, skin thickness, insulin level, BMI, and age. It then checks if each value is within the normal range specified in the table.</a:t>
            </a:r>
            <a:endParaRPr lang="en-US" sz="2400">
              <a:latin typeface="Century Gothic" panose="020B0502020202020204" charset="0"/>
              <a:cs typeface="Century Gothic" panose="020B0502020202020204" charset="0"/>
            </a:endParaRPr>
          </a:p>
          <a:p>
            <a:endParaRPr lang="en-US" sz="2400">
              <a:latin typeface="Century Gothic" panose="020B0502020202020204" charset="0"/>
              <a:cs typeface="Century Gothic" panose="020B0502020202020204" charset="0"/>
            </a:endParaRPr>
          </a:p>
          <a:p>
            <a:r>
              <a:rPr lang="en-US" sz="2400">
                <a:latin typeface="Century Gothic" panose="020B0502020202020204" charset="0"/>
                <a:cs typeface="Century Gothic" panose="020B0502020202020204" charset="0"/>
              </a:rPr>
              <a:t>If all values are within the normal range, the program determines whether the individual is at risk for diabetes based on the table's values. If the values are not within the normal range, the program outputs an error message prompting the user to enter a valid value.</a:t>
            </a:r>
            <a:endParaRPr lang="en-US" sz="2400">
              <a:latin typeface="Century Gothic" panose="020B0502020202020204" charset="0"/>
              <a:cs typeface="Century Gothic" panose="020B0502020202020204" charset="0"/>
            </a:endParaRPr>
          </a:p>
        </p:txBody>
      </p:sp>
      <p:pic>
        <p:nvPicPr>
          <p:cNvPr id="9" name="Picture 8"/>
          <p:cNvPicPr>
            <a:picLocks noChangeAspect="1"/>
          </p:cNvPicPr>
          <p:nvPr/>
        </p:nvPicPr>
        <p:blipFill>
          <a:blip r:embed="rId1"/>
          <a:stretch>
            <a:fillRect/>
          </a:stretch>
        </p:blipFill>
        <p:spPr>
          <a:xfrm>
            <a:off x="8207375" y="726440"/>
            <a:ext cx="3752215" cy="52006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fld id="{8D0AFDD5-844D-364D-8AEC-50CF4D36D55D}" type="slidenum">
              <a:rPr lang="en-US" noProof="0" smtClean="0"/>
            </a:fld>
            <a:endParaRPr lang="en-US" noProof="0"/>
          </a:p>
        </p:txBody>
      </p:sp>
      <p:sp>
        <p:nvSpPr>
          <p:cNvPr id="3" name="Footer Placeholder 2"/>
          <p:cNvSpPr>
            <a:spLocks noGrp="1"/>
          </p:cNvSpPr>
          <p:nvPr>
            <p:ph type="ftr" sz="quarter" idx="11"/>
          </p:nvPr>
        </p:nvSpPr>
        <p:spPr/>
        <p:txBody>
          <a:bodyPr/>
          <a:p>
            <a:r>
              <a:rPr lang="en-US" noProof="0"/>
              <a:t>Presentation title</a:t>
            </a:r>
            <a:endParaRPr lang="en-US" noProof="0"/>
          </a:p>
        </p:txBody>
      </p:sp>
      <p:sp>
        <p:nvSpPr>
          <p:cNvPr id="4" name="Date Placeholder 3"/>
          <p:cNvSpPr>
            <a:spLocks noGrp="1"/>
          </p:cNvSpPr>
          <p:nvPr>
            <p:ph type="dt" sz="half" idx="10"/>
          </p:nvPr>
        </p:nvSpPr>
        <p:spPr/>
        <p:txBody>
          <a:bodyPr/>
          <a:p>
            <a:r>
              <a:rPr lang="en-US" noProof="0"/>
              <a:t>20XX</a:t>
            </a:r>
            <a:endParaRPr lang="en-US" noProof="0"/>
          </a:p>
        </p:txBody>
      </p:sp>
      <p:sp>
        <p:nvSpPr>
          <p:cNvPr id="5" name="Text Box 4"/>
          <p:cNvSpPr txBox="1"/>
          <p:nvPr/>
        </p:nvSpPr>
        <p:spPr>
          <a:xfrm>
            <a:off x="3519805" y="63500"/>
            <a:ext cx="4807585" cy="583565"/>
          </a:xfrm>
          <a:prstGeom prst="rect">
            <a:avLst/>
          </a:prstGeom>
          <a:noFill/>
        </p:spPr>
        <p:txBody>
          <a:bodyPr wrap="square" rtlCol="0">
            <a:spAutoFit/>
          </a:bodyPr>
          <a:p>
            <a:pPr algn="ctr"/>
            <a:r>
              <a:rPr lang="en-US" sz="3200" b="1" u="sng">
                <a:latin typeface="Century Gothic" panose="020B0502020202020204" charset="0"/>
                <a:cs typeface="Century Gothic" panose="020B0502020202020204" charset="0"/>
              </a:rPr>
              <a:t>REQUIREMENTS</a:t>
            </a:r>
            <a:endParaRPr lang="en-US" sz="3200" b="1" u="sng">
              <a:latin typeface="Century Gothic" panose="020B0502020202020204" charset="0"/>
              <a:cs typeface="Century Gothic" panose="020B0502020202020204" charset="0"/>
            </a:endParaRPr>
          </a:p>
        </p:txBody>
      </p:sp>
      <p:sp>
        <p:nvSpPr>
          <p:cNvPr id="6" name="Text Box 5"/>
          <p:cNvSpPr txBox="1"/>
          <p:nvPr/>
        </p:nvSpPr>
        <p:spPr>
          <a:xfrm>
            <a:off x="156845" y="862330"/>
            <a:ext cx="11877675" cy="5323205"/>
          </a:xfrm>
          <a:prstGeom prst="rect">
            <a:avLst/>
          </a:prstGeom>
          <a:noFill/>
        </p:spPr>
        <p:txBody>
          <a:bodyPr wrap="square" rtlCol="0">
            <a:spAutoFit/>
          </a:bodyPr>
          <a:p>
            <a:pPr marL="285750" indent="-285750">
              <a:buFont typeface="Arial" panose="020B0604020202020204" pitchFamily="34" charset="0"/>
              <a:buChar char="•"/>
            </a:pPr>
            <a:r>
              <a:rPr lang="en-US" sz="2000">
                <a:latin typeface="Century Gothic" panose="020B0502020202020204" charset="0"/>
                <a:cs typeface="Century Gothic" panose="020B0502020202020204" charset="0"/>
              </a:rPr>
              <a:t>Operating System: Python is compatible with various operating systems, including Windows, macOS, and Linux. Ensure that your system supports one of these operating systems.</a:t>
            </a: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r>
              <a:rPr lang="en-US" sz="2000">
                <a:latin typeface="Century Gothic" panose="020B0502020202020204" charset="0"/>
                <a:cs typeface="Century Gothic" panose="020B0502020202020204" charset="0"/>
              </a:rPr>
              <a:t>Python Interpreter: You need to install a Python interpreter on your system. The interpreter is responsible for executing Python code. You can download the Python interpreter from the official Python website (https://www.python.org) and choose th appropriate version for your operating system.</a:t>
            </a: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r>
              <a:rPr lang="en-US" sz="2000">
                <a:latin typeface="Century Gothic" panose="020B0502020202020204" charset="0"/>
                <a:cs typeface="Century Gothic" panose="020B0502020202020204" charset="0"/>
              </a:rPr>
              <a:t>Installation: Once you've downloaded the Python interpreter,run the installer and follow the on screen instructions to installPython on your system. Make sure to add Python to your system's PATH environment variable during the installation process. This allows you to run Python from any directory in the command prompt or terminal.</a:t>
            </a: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r>
              <a:rPr lang="en-US" sz="2000">
                <a:latin typeface="Century Gothic" panose="020B0502020202020204" charset="0"/>
                <a:cs typeface="Century Gothic" panose="020B0502020202020204" charset="0"/>
              </a:rPr>
              <a:t>Integrated Development Environment (IDE): While not strictly necessary, an IDE can greatly enhance your development experience. There are several popular Python IDEs available,such as PyCharm, Visual Studio Code (with Python extension),and Atom (with Python packages). Choose an IDE that suits your preferences and install it on your system.</a:t>
            </a:r>
            <a:endParaRPr lang="en-US" sz="200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
        <p:nvSpPr>
          <p:cNvPr id="7" name="Text Box 6"/>
          <p:cNvSpPr txBox="1"/>
          <p:nvPr/>
        </p:nvSpPr>
        <p:spPr>
          <a:xfrm>
            <a:off x="4219575" y="110490"/>
            <a:ext cx="3752215" cy="521970"/>
          </a:xfrm>
          <a:prstGeom prst="rect">
            <a:avLst/>
          </a:prstGeom>
          <a:noFill/>
        </p:spPr>
        <p:txBody>
          <a:bodyPr wrap="square" rtlCol="0" anchor="t">
            <a:spAutoFit/>
          </a:bodyPr>
          <a:p>
            <a:pPr algn="ctr"/>
            <a:r>
              <a:rPr lang="en-US" sz="2800" b="1" u="sng">
                <a:latin typeface="Century Gothic" panose="020B0502020202020204" charset="0"/>
                <a:cs typeface="Century Gothic" panose="020B0502020202020204" charset="0"/>
                <a:sym typeface="+mn-ea"/>
              </a:rPr>
              <a:t>REQUIREMENTS</a:t>
            </a:r>
            <a:endParaRPr lang="en-US" sz="2800" b="1" u="sng">
              <a:latin typeface="Century Gothic" panose="020B0502020202020204" charset="0"/>
              <a:cs typeface="Century Gothic" panose="020B0502020202020204" charset="0"/>
              <a:sym typeface="+mn-ea"/>
            </a:endParaRPr>
          </a:p>
        </p:txBody>
      </p:sp>
      <p:sp>
        <p:nvSpPr>
          <p:cNvPr id="9" name="Text Box 8"/>
          <p:cNvSpPr txBox="1"/>
          <p:nvPr/>
        </p:nvSpPr>
        <p:spPr>
          <a:xfrm>
            <a:off x="121920" y="1054735"/>
            <a:ext cx="11948160" cy="3784600"/>
          </a:xfrm>
          <a:prstGeom prst="rect">
            <a:avLst/>
          </a:prstGeom>
          <a:noFill/>
        </p:spPr>
        <p:txBody>
          <a:bodyPr wrap="square" rtlCol="0">
            <a:spAutoFit/>
          </a:bodyPr>
          <a:p>
            <a:pPr marL="285750" indent="-285750">
              <a:buFont typeface="Arial" panose="020B0604020202020204" pitchFamily="34" charset="0"/>
              <a:buChar char="•"/>
            </a:pPr>
            <a:r>
              <a:rPr lang="en-US" sz="2000">
                <a:latin typeface="Century Gothic" panose="020B0502020202020204" charset="0"/>
                <a:cs typeface="Century Gothic" panose="020B0502020202020204" charset="0"/>
              </a:rPr>
              <a:t>Code Editor: If you prefer a lightweight option over a full_x0002_fledged IDE, you can use a code editor like Sublime Text, Notepad++, or Vim. These editors provide syntax highlighting and basic code editing features for Python.</a:t>
            </a: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r>
              <a:rPr lang="en-US" sz="2000">
                <a:latin typeface="Century Gothic" panose="020B0502020202020204" charset="0"/>
                <a:cs typeface="Century Gothic" panose="020B0502020202020204" charset="0"/>
              </a:rPr>
              <a:t>Packages and Libraries: Python has a vast ecosystem of packages and libraries that extend its functionality. Depending on your project's requirements, you may need to install additional packages using Python's package manager, pip. You can install packages by running the following command in the command prompt or terminal: pip install package_name.</a:t>
            </a: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endParaRPr lang="en-US" sz="2000">
              <a:latin typeface="Century Gothic" panose="020B0502020202020204" charset="0"/>
              <a:cs typeface="Century Gothic" panose="020B0502020202020204" charset="0"/>
            </a:endParaRPr>
          </a:p>
          <a:p>
            <a:pPr marL="285750" indent="-285750">
              <a:buFont typeface="Arial" panose="020B0604020202020204" pitchFamily="34" charset="0"/>
              <a:buChar char="•"/>
            </a:pPr>
            <a:r>
              <a:rPr lang="en-US" sz="2000">
                <a:latin typeface="Century Gothic" panose="020B0502020202020204" charset="0"/>
                <a:cs typeface="Century Gothic" panose="020B0502020202020204" charset="0"/>
              </a:rPr>
              <a:t>Text Editor or Command Prompt: To write and execute Python code, you can use a text editor to create Python files with a .py extension. Alternatively, you can use the command prompt or terminal to run Python interactively or execute Python scripts.</a:t>
            </a:r>
            <a:endParaRPr lang="en-US" sz="200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
        <p:nvSpPr>
          <p:cNvPr id="7" name="Text Box 6"/>
          <p:cNvSpPr txBox="1"/>
          <p:nvPr/>
        </p:nvSpPr>
        <p:spPr>
          <a:xfrm>
            <a:off x="3225165" y="0"/>
            <a:ext cx="5741035" cy="583565"/>
          </a:xfrm>
          <a:prstGeom prst="rect">
            <a:avLst/>
          </a:prstGeom>
          <a:noFill/>
        </p:spPr>
        <p:txBody>
          <a:bodyPr wrap="square" rtlCol="0">
            <a:spAutoFit/>
          </a:bodyPr>
          <a:p>
            <a:pPr algn="ctr"/>
            <a:r>
              <a:rPr lang="en-US" sz="3200" b="1" u="sng">
                <a:latin typeface="Century Gothic" panose="020B0502020202020204" charset="0"/>
                <a:cs typeface="Century Gothic" panose="020B0502020202020204" charset="0"/>
              </a:rPr>
              <a:t>Explanation of Code</a:t>
            </a:r>
            <a:endParaRPr lang="en-US" sz="3200" b="1" u="sng">
              <a:latin typeface="Century Gothic" panose="020B0502020202020204" charset="0"/>
              <a:cs typeface="Century Gothic" panose="020B0502020202020204" charset="0"/>
            </a:endParaRPr>
          </a:p>
        </p:txBody>
      </p:sp>
      <p:sp>
        <p:nvSpPr>
          <p:cNvPr id="8" name="Text Box 7"/>
          <p:cNvSpPr txBox="1"/>
          <p:nvPr/>
        </p:nvSpPr>
        <p:spPr>
          <a:xfrm>
            <a:off x="157480" y="1156335"/>
            <a:ext cx="11877040" cy="4399915"/>
          </a:xfrm>
          <a:prstGeom prst="rect">
            <a:avLst/>
          </a:prstGeom>
          <a:noFill/>
        </p:spPr>
        <p:txBody>
          <a:bodyPr wrap="square" rtlCol="0">
            <a:spAutoFit/>
          </a:bodyPr>
          <a:p>
            <a:r>
              <a:rPr lang="en-US" sz="2000">
                <a:latin typeface="Century Gothic" panose="020B0502020202020204" charset="0"/>
                <a:cs typeface="Century Gothic" panose="020B0502020202020204" charset="0"/>
              </a:rPr>
              <a:t>The Python program starts by defining the normal range of values for each factor as a dictionary. The keys of the dictionary are the factor names, and the values are tuples that define the minimum and maximum values for the factor. For example, the glucose level is defined as (80, 180), which means the normal range of glucose levels is between 80 and 180.</a:t>
            </a:r>
            <a:endParaRPr lang="en-US" sz="2000">
              <a:latin typeface="Century Gothic" panose="020B0502020202020204" charset="0"/>
              <a:cs typeface="Century Gothic" panose="020B0502020202020204" charset="0"/>
            </a:endParaRPr>
          </a:p>
          <a:p>
            <a:endParaRPr lang="en-US" sz="2000">
              <a:latin typeface="Century Gothic" panose="020B0502020202020204" charset="0"/>
              <a:cs typeface="Century Gothic" panose="020B0502020202020204" charset="0"/>
            </a:endParaRPr>
          </a:p>
          <a:p>
            <a:r>
              <a:rPr lang="en-US" sz="2000">
                <a:latin typeface="Century Gothic" panose="020B0502020202020204" charset="0"/>
                <a:cs typeface="Century Gothic" panose="020B0502020202020204" charset="0"/>
              </a:rPr>
              <a:t>The program then prompts the user to enter the values for each factor using the input() function. The input values are checked against the normal range of values using a series of if statements. If the input value is within the normal range, the program proceeds to the next factor. If the input value is not within the normal range, the program outputs an error message and prompts the user to enter a valid value.</a:t>
            </a:r>
            <a:endParaRPr lang="en-US" sz="2000">
              <a:latin typeface="Century Gothic" panose="020B0502020202020204" charset="0"/>
              <a:cs typeface="Century Gothic" panose="020B0502020202020204" charset="0"/>
            </a:endParaRPr>
          </a:p>
          <a:p>
            <a:endParaRPr lang="en-US" sz="2000">
              <a:latin typeface="Century Gothic" panose="020B0502020202020204" charset="0"/>
              <a:cs typeface="Century Gothic" panose="020B0502020202020204" charset="0"/>
            </a:endParaRPr>
          </a:p>
          <a:p>
            <a:r>
              <a:rPr lang="en-US" sz="2000">
                <a:latin typeface="Century Gothic" panose="020B0502020202020204" charset="0"/>
                <a:cs typeface="Century Gothic" panose="020B0502020202020204" charset="0"/>
              </a:rPr>
              <a:t>Once all values are entered and validated, the program checks the values against the table to determine whether the individual is at risk for diabetes. If the individual is at risk, the program outputs "Yes" for diabetes. If the individual is not at risk, the program outputs "No" for diabetes.</a:t>
            </a:r>
            <a:endParaRPr lang="en-US" sz="2000">
              <a:latin typeface="Century Gothic" panose="020B0502020202020204" charset="0"/>
              <a:cs typeface="Century Gothic" panose="020B05020202020202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
        <p:nvSpPr>
          <p:cNvPr id="7" name="Text Box 6"/>
          <p:cNvSpPr txBox="1"/>
          <p:nvPr/>
        </p:nvSpPr>
        <p:spPr>
          <a:xfrm>
            <a:off x="3869690" y="81280"/>
            <a:ext cx="4453255" cy="645160"/>
          </a:xfrm>
          <a:prstGeom prst="rect">
            <a:avLst/>
          </a:prstGeom>
          <a:noFill/>
        </p:spPr>
        <p:txBody>
          <a:bodyPr wrap="square" rtlCol="0">
            <a:spAutoFit/>
          </a:bodyPr>
          <a:p>
            <a:pPr algn="ctr"/>
            <a:r>
              <a:rPr lang="en-US" sz="3600" b="1" u="sng">
                <a:latin typeface="Century Gothic" panose="020B0502020202020204" charset="0"/>
                <a:cs typeface="Century Gothic" panose="020B0502020202020204" charset="0"/>
              </a:rPr>
              <a:t>Source code</a:t>
            </a:r>
            <a:endParaRPr lang="en-US" sz="3600" b="1" u="sng">
              <a:latin typeface="Century Gothic" panose="020B0502020202020204" charset="0"/>
              <a:cs typeface="Century Gothic" panose="020B0502020202020204" charset="0"/>
            </a:endParaRPr>
          </a:p>
        </p:txBody>
      </p:sp>
      <p:sp>
        <p:nvSpPr>
          <p:cNvPr id="8" name="Text Box 7"/>
          <p:cNvSpPr txBox="1"/>
          <p:nvPr/>
        </p:nvSpPr>
        <p:spPr>
          <a:xfrm>
            <a:off x="100965" y="913130"/>
            <a:ext cx="11948160" cy="368300"/>
          </a:xfrm>
          <a:prstGeom prst="rect">
            <a:avLst/>
          </a:prstGeom>
          <a:noFill/>
        </p:spPr>
        <p:txBody>
          <a:bodyPr wrap="square" rtlCol="0">
            <a:spAutoFit/>
          </a:bodyPr>
          <a:p>
            <a:endParaRPr lang="en-US"/>
          </a:p>
        </p:txBody>
      </p:sp>
      <p:pic>
        <p:nvPicPr>
          <p:cNvPr id="9" name="Picture 8"/>
          <p:cNvPicPr>
            <a:picLocks noChangeAspect="1"/>
          </p:cNvPicPr>
          <p:nvPr/>
        </p:nvPicPr>
        <p:blipFill>
          <a:blip r:embed="rId1"/>
          <a:stretch>
            <a:fillRect/>
          </a:stretch>
        </p:blipFill>
        <p:spPr>
          <a:xfrm>
            <a:off x="859155" y="913130"/>
            <a:ext cx="10452100" cy="50342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{1F90C26F-BFA3-4821-8A05-10E749BF928B}tf11429527_win32</Template>
  <TotalTime>0</TotalTime>
  <Words>5921</Words>
  <Application>WPS Presentation</Application>
  <PresentationFormat>Widescreen</PresentationFormat>
  <Paragraphs>196</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Karla</vt:lpstr>
      <vt:lpstr>Century Gothic</vt:lpstr>
      <vt:lpstr>Segoe Print</vt:lpstr>
      <vt:lpstr>Univers Condensed Light</vt:lpstr>
      <vt:lpstr>Microsoft YaHei</vt:lpstr>
      <vt:lpstr>Arial Unicode MS</vt:lpstr>
      <vt:lpstr>Calibri</vt:lpstr>
      <vt:lpstr>Arial Black</vt:lpstr>
      <vt:lpstr>Office Theme</vt:lpstr>
      <vt:lpstr>Diabetes Prediction System</vt:lpstr>
      <vt:lpstr>C.V RAMAN GLOBAL UNIVERSITY BHUBANESWAR,ODISHA,INDIA</vt:lpstr>
      <vt:lpstr>INDEX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Study Report Submitted As a part of Experiential Learning on Chemistry.</dc:title>
  <dc:creator>satya senapati</dc:creator>
  <cp:lastModifiedBy>smruti ranjan</cp:lastModifiedBy>
  <cp:revision>8</cp:revision>
  <dcterms:created xsi:type="dcterms:W3CDTF">2023-04-28T14:12:00Z</dcterms:created>
  <dcterms:modified xsi:type="dcterms:W3CDTF">2023-05-12T14:58:56Z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1144AF96015F4F7B8871D4B9C24B78EF</vt:lpwstr>
  </property>
  <property fmtid="{D5CDD505-2E9C-101B-9397-08002B2CF9AE}" pid="4" name="KSOProductBuildVer">
    <vt:lpwstr>1033-11.2.0.11537</vt:lpwstr>
  </property>
</Properties>
</file>