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86" r:id="rId5"/>
    <p:sldId id="294" r:id="rId6"/>
    <p:sldId id="290" r:id="rId7"/>
    <p:sldId id="293" r:id="rId8"/>
    <p:sldId id="260" r:id="rId9"/>
    <p:sldId id="291" r:id="rId10"/>
    <p:sldId id="259" r:id="rId11"/>
    <p:sldId id="292" r:id="rId12"/>
    <p:sldId id="265" r:id="rId13"/>
    <p:sldId id="280" r:id="rId14"/>
    <p:sldId id="295" r:id="rId15"/>
    <p:sldId id="261" r:id="rId16"/>
    <p:sldId id="277" r:id="rId17"/>
    <p:sldId id="282" r:id="rId18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20"/>
      <p:bold r:id="rId21"/>
      <p:italic r:id="rId22"/>
      <p:boldItalic r:id="rId23"/>
    </p:embeddedFont>
    <p:embeddedFont>
      <p:font typeface="Fira Sans Extra Condensed ExtraBold" panose="020B0604020202020204" charset="0"/>
      <p:bold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6f205c4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6f205c4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93c0bce0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93c0bce0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93c0bce03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93c0bce035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24297ca04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24297ca04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24297ca04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24297ca04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g93c0bce035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1" name="Google Shape;2401;g93c0bce035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24297ca04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24297ca04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924297ca04_0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924297ca04_0_1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924297ca04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924297ca04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93c0bce03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93c0bce03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924297ca04_0_1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924297ca04_0_1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 ExtraBold"/>
              <a:buNone/>
              <a:defRPr>
                <a:solidFill>
                  <a:srgbClr val="000000"/>
                </a:solidFill>
                <a:latin typeface="Fira Sans Extra Condensed ExtraBold"/>
                <a:ea typeface="Fira Sans Extra Condensed ExtraBold"/>
                <a:cs typeface="Fira Sans Extra Condensed ExtraBold"/>
                <a:sym typeface="Fira Sans Extra Condensed ExtraBold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 Medium"/>
              <a:buNone/>
              <a:defRPr sz="2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/>
        </p:nvSpPr>
        <p:spPr>
          <a:xfrm>
            <a:off x="4980444" y="1155050"/>
            <a:ext cx="33927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Mental Health ChatBot</a:t>
            </a:r>
            <a:endParaRPr sz="5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4980444" y="3601750"/>
            <a:ext cx="33927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AI  PROJECT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770856" y="886033"/>
            <a:ext cx="3928035" cy="3371433"/>
            <a:chOff x="272699" y="603900"/>
            <a:chExt cx="4809643" cy="4128117"/>
          </a:xfrm>
        </p:grpSpPr>
        <p:sp>
          <p:nvSpPr>
            <p:cNvPr id="60" name="Google Shape;60;p15"/>
            <p:cNvSpPr/>
            <p:nvPr/>
          </p:nvSpPr>
          <p:spPr>
            <a:xfrm>
              <a:off x="4750042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1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3"/>
                    <a:pt x="468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374118" y="2030309"/>
              <a:ext cx="46399" cy="90268"/>
            </a:xfrm>
            <a:custGeom>
              <a:avLst/>
              <a:gdLst/>
              <a:ahLst/>
              <a:cxnLst/>
              <a:rect l="l" t="t" r="r" b="b"/>
              <a:pathLst>
                <a:path w="550" h="1070" extrusionOk="0">
                  <a:moveTo>
                    <a:pt x="272" y="1"/>
                  </a:moveTo>
                  <a:cubicBezTo>
                    <a:pt x="192" y="161"/>
                    <a:pt x="114" y="358"/>
                    <a:pt x="52" y="530"/>
                  </a:cubicBezTo>
                  <a:cubicBezTo>
                    <a:pt x="1" y="686"/>
                    <a:pt x="3" y="877"/>
                    <a:pt x="118" y="995"/>
                  </a:cubicBezTo>
                  <a:cubicBezTo>
                    <a:pt x="161" y="1039"/>
                    <a:pt x="220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4" y="1066"/>
                    <a:pt x="502" y="933"/>
                    <a:pt x="520" y="807"/>
                  </a:cubicBezTo>
                  <a:cubicBezTo>
                    <a:pt x="549" y="614"/>
                    <a:pt x="468" y="422"/>
                    <a:pt x="389" y="244"/>
                  </a:cubicBezTo>
                  <a:cubicBezTo>
                    <a:pt x="353" y="163"/>
                    <a:pt x="321" y="71"/>
                    <a:pt x="272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61658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1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664075" y="2172967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1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4" y="1065"/>
                    <a:pt x="502" y="933"/>
                    <a:pt x="520" y="807"/>
                  </a:cubicBezTo>
                  <a:cubicBezTo>
                    <a:pt x="548" y="613"/>
                    <a:pt x="467" y="423"/>
                    <a:pt x="387" y="244"/>
                  </a:cubicBezTo>
                  <a:cubicBezTo>
                    <a:pt x="352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80361" y="2321361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0"/>
                  </a:moveTo>
                  <a:cubicBezTo>
                    <a:pt x="191" y="160"/>
                    <a:pt x="113" y="357"/>
                    <a:pt x="52" y="530"/>
                  </a:cubicBezTo>
                  <a:cubicBezTo>
                    <a:pt x="0" y="686"/>
                    <a:pt x="2" y="877"/>
                    <a:pt x="117" y="994"/>
                  </a:cubicBezTo>
                  <a:cubicBezTo>
                    <a:pt x="161" y="1038"/>
                    <a:pt x="220" y="1069"/>
                    <a:pt x="281" y="1069"/>
                  </a:cubicBezTo>
                  <a:cubicBezTo>
                    <a:pt x="282" y="1069"/>
                    <a:pt x="284" y="1069"/>
                    <a:pt x="286" y="1069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3"/>
                    <a:pt x="320" y="71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276594" y="2169339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1" y="686"/>
                    <a:pt x="2" y="877"/>
                    <a:pt x="117" y="995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2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73751" y="2173051"/>
              <a:ext cx="46231" cy="90268"/>
            </a:xfrm>
            <a:custGeom>
              <a:avLst/>
              <a:gdLst/>
              <a:ahLst/>
              <a:cxnLst/>
              <a:rect l="l" t="t" r="r" b="b"/>
              <a:pathLst>
                <a:path w="548" h="1070" extrusionOk="0">
                  <a:moveTo>
                    <a:pt x="271" y="1"/>
                  </a:moveTo>
                  <a:cubicBezTo>
                    <a:pt x="192" y="162"/>
                    <a:pt x="113" y="358"/>
                    <a:pt x="52" y="530"/>
                  </a:cubicBezTo>
                  <a:cubicBezTo>
                    <a:pt x="0" y="686"/>
                    <a:pt x="1" y="877"/>
                    <a:pt x="117" y="995"/>
                  </a:cubicBezTo>
                  <a:cubicBezTo>
                    <a:pt x="160" y="1039"/>
                    <a:pt x="219" y="1070"/>
                    <a:pt x="281" y="1070"/>
                  </a:cubicBezTo>
                  <a:cubicBezTo>
                    <a:pt x="283" y="1070"/>
                    <a:pt x="284" y="1070"/>
                    <a:pt x="286" y="1070"/>
                  </a:cubicBezTo>
                  <a:cubicBezTo>
                    <a:pt x="413" y="1066"/>
                    <a:pt x="502" y="933"/>
                    <a:pt x="520" y="808"/>
                  </a:cubicBezTo>
                  <a:cubicBezTo>
                    <a:pt x="548" y="614"/>
                    <a:pt x="467" y="423"/>
                    <a:pt x="387" y="244"/>
                  </a:cubicBezTo>
                  <a:cubicBezTo>
                    <a:pt x="351" y="163"/>
                    <a:pt x="320" y="72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81230" y="2317227"/>
              <a:ext cx="46231" cy="90184"/>
            </a:xfrm>
            <a:custGeom>
              <a:avLst/>
              <a:gdLst/>
              <a:ahLst/>
              <a:cxnLst/>
              <a:rect l="l" t="t" r="r" b="b"/>
              <a:pathLst>
                <a:path w="548" h="1069" extrusionOk="0">
                  <a:moveTo>
                    <a:pt x="271" y="1"/>
                  </a:moveTo>
                  <a:cubicBezTo>
                    <a:pt x="192" y="160"/>
                    <a:pt x="113" y="357"/>
                    <a:pt x="52" y="529"/>
                  </a:cubicBezTo>
                  <a:cubicBezTo>
                    <a:pt x="0" y="685"/>
                    <a:pt x="1" y="876"/>
                    <a:pt x="116" y="994"/>
                  </a:cubicBezTo>
                  <a:cubicBezTo>
                    <a:pt x="159" y="1038"/>
                    <a:pt x="217" y="1069"/>
                    <a:pt x="278" y="1069"/>
                  </a:cubicBezTo>
                  <a:cubicBezTo>
                    <a:pt x="281" y="1069"/>
                    <a:pt x="283" y="1069"/>
                    <a:pt x="286" y="1068"/>
                  </a:cubicBezTo>
                  <a:cubicBezTo>
                    <a:pt x="413" y="1065"/>
                    <a:pt x="501" y="933"/>
                    <a:pt x="520" y="807"/>
                  </a:cubicBezTo>
                  <a:cubicBezTo>
                    <a:pt x="548" y="614"/>
                    <a:pt x="467" y="422"/>
                    <a:pt x="387" y="243"/>
                  </a:cubicBezTo>
                  <a:cubicBezTo>
                    <a:pt x="351" y="163"/>
                    <a:pt x="320" y="70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85309" y="246224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1" y="1"/>
                  </a:moveTo>
                  <a:cubicBezTo>
                    <a:pt x="192" y="161"/>
                    <a:pt x="113" y="357"/>
                    <a:pt x="52" y="529"/>
                  </a:cubicBezTo>
                  <a:cubicBezTo>
                    <a:pt x="0" y="686"/>
                    <a:pt x="1" y="877"/>
                    <a:pt x="117" y="994"/>
                  </a:cubicBezTo>
                  <a:cubicBezTo>
                    <a:pt x="161" y="1039"/>
                    <a:pt x="220" y="1070"/>
                    <a:pt x="281" y="1070"/>
                  </a:cubicBezTo>
                  <a:cubicBezTo>
                    <a:pt x="283" y="1070"/>
                    <a:pt x="284" y="1070"/>
                    <a:pt x="286" y="1069"/>
                  </a:cubicBezTo>
                  <a:cubicBezTo>
                    <a:pt x="413" y="1065"/>
                    <a:pt x="502" y="933"/>
                    <a:pt x="520" y="808"/>
                  </a:cubicBezTo>
                  <a:cubicBezTo>
                    <a:pt x="549" y="614"/>
                    <a:pt x="468" y="422"/>
                    <a:pt x="387" y="244"/>
                  </a:cubicBezTo>
                  <a:cubicBezTo>
                    <a:pt x="351" y="163"/>
                    <a:pt x="320" y="71"/>
                    <a:pt x="271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192989" y="2029297"/>
              <a:ext cx="46315" cy="90268"/>
            </a:xfrm>
            <a:custGeom>
              <a:avLst/>
              <a:gdLst/>
              <a:ahLst/>
              <a:cxnLst/>
              <a:rect l="l" t="t" r="r" b="b"/>
              <a:pathLst>
                <a:path w="549" h="1070" extrusionOk="0">
                  <a:moveTo>
                    <a:pt x="272" y="0"/>
                  </a:moveTo>
                  <a:cubicBezTo>
                    <a:pt x="192" y="161"/>
                    <a:pt x="113" y="358"/>
                    <a:pt x="52" y="530"/>
                  </a:cubicBezTo>
                  <a:cubicBezTo>
                    <a:pt x="0" y="686"/>
                    <a:pt x="2" y="877"/>
                    <a:pt x="117" y="995"/>
                  </a:cubicBezTo>
                  <a:cubicBezTo>
                    <a:pt x="160" y="1039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6"/>
                    <a:pt x="501" y="933"/>
                    <a:pt x="520" y="807"/>
                  </a:cubicBezTo>
                  <a:cubicBezTo>
                    <a:pt x="548" y="613"/>
                    <a:pt x="467" y="423"/>
                    <a:pt x="388" y="244"/>
                  </a:cubicBezTo>
                  <a:cubicBezTo>
                    <a:pt x="352" y="163"/>
                    <a:pt x="320" y="71"/>
                    <a:pt x="272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685419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1" y="685"/>
                    <a:pt x="2" y="877"/>
                    <a:pt x="117" y="994"/>
                  </a:cubicBezTo>
                  <a:cubicBezTo>
                    <a:pt x="160" y="1038"/>
                    <a:pt x="219" y="1069"/>
                    <a:pt x="281" y="1069"/>
                  </a:cubicBezTo>
                  <a:cubicBezTo>
                    <a:pt x="283" y="1069"/>
                    <a:pt x="285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8" y="613"/>
                    <a:pt x="467" y="422"/>
                    <a:pt x="388" y="243"/>
                  </a:cubicBezTo>
                  <a:cubicBezTo>
                    <a:pt x="352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275750" y="2446471"/>
              <a:ext cx="46315" cy="90184"/>
            </a:xfrm>
            <a:custGeom>
              <a:avLst/>
              <a:gdLst/>
              <a:ahLst/>
              <a:cxnLst/>
              <a:rect l="l" t="t" r="r" b="b"/>
              <a:pathLst>
                <a:path w="549" h="1069" extrusionOk="0">
                  <a:moveTo>
                    <a:pt x="271" y="0"/>
                  </a:moveTo>
                  <a:cubicBezTo>
                    <a:pt x="192" y="160"/>
                    <a:pt x="113" y="356"/>
                    <a:pt x="52" y="528"/>
                  </a:cubicBezTo>
                  <a:cubicBezTo>
                    <a:pt x="0" y="685"/>
                    <a:pt x="1" y="877"/>
                    <a:pt x="117" y="994"/>
                  </a:cubicBezTo>
                  <a:cubicBezTo>
                    <a:pt x="160" y="1038"/>
                    <a:pt x="220" y="1069"/>
                    <a:pt x="281" y="1069"/>
                  </a:cubicBezTo>
                  <a:cubicBezTo>
                    <a:pt x="283" y="1069"/>
                    <a:pt x="284" y="1069"/>
                    <a:pt x="286" y="1069"/>
                  </a:cubicBezTo>
                  <a:cubicBezTo>
                    <a:pt x="413" y="1064"/>
                    <a:pt x="502" y="933"/>
                    <a:pt x="520" y="807"/>
                  </a:cubicBezTo>
                  <a:cubicBezTo>
                    <a:pt x="549" y="613"/>
                    <a:pt x="467" y="422"/>
                    <a:pt x="387" y="243"/>
                  </a:cubicBezTo>
                  <a:cubicBezTo>
                    <a:pt x="351" y="162"/>
                    <a:pt x="320" y="70"/>
                    <a:pt x="27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878819" y="1491145"/>
              <a:ext cx="1140075" cy="490146"/>
            </a:xfrm>
            <a:custGeom>
              <a:avLst/>
              <a:gdLst/>
              <a:ahLst/>
              <a:cxnLst/>
              <a:rect l="l" t="t" r="r" b="b"/>
              <a:pathLst>
                <a:path w="13514" h="5810" extrusionOk="0">
                  <a:moveTo>
                    <a:pt x="6194" y="0"/>
                  </a:moveTo>
                  <a:cubicBezTo>
                    <a:pt x="5925" y="0"/>
                    <a:pt x="5661" y="33"/>
                    <a:pt x="5415" y="98"/>
                  </a:cubicBezTo>
                  <a:cubicBezTo>
                    <a:pt x="4349" y="380"/>
                    <a:pt x="3543" y="1372"/>
                    <a:pt x="3480" y="2491"/>
                  </a:cubicBezTo>
                  <a:cubicBezTo>
                    <a:pt x="3173" y="2318"/>
                    <a:pt x="2809" y="2234"/>
                    <a:pt x="2433" y="2234"/>
                  </a:cubicBezTo>
                  <a:cubicBezTo>
                    <a:pt x="1788" y="2234"/>
                    <a:pt x="1112" y="2482"/>
                    <a:pt x="649" y="2954"/>
                  </a:cubicBezTo>
                  <a:cubicBezTo>
                    <a:pt x="197" y="3413"/>
                    <a:pt x="0" y="4198"/>
                    <a:pt x="37" y="4860"/>
                  </a:cubicBezTo>
                  <a:cubicBezTo>
                    <a:pt x="66" y="5396"/>
                    <a:pt x="522" y="5809"/>
                    <a:pt x="1060" y="5809"/>
                  </a:cubicBezTo>
                  <a:lnTo>
                    <a:pt x="12275" y="5809"/>
                  </a:lnTo>
                  <a:cubicBezTo>
                    <a:pt x="12999" y="5809"/>
                    <a:pt x="13514" y="5072"/>
                    <a:pt x="13229" y="4406"/>
                  </a:cubicBezTo>
                  <a:cubicBezTo>
                    <a:pt x="13227" y="4402"/>
                    <a:pt x="13225" y="4397"/>
                    <a:pt x="13224" y="4393"/>
                  </a:cubicBezTo>
                  <a:cubicBezTo>
                    <a:pt x="13042" y="3980"/>
                    <a:pt x="12615" y="3674"/>
                    <a:pt x="12169" y="3674"/>
                  </a:cubicBezTo>
                  <a:cubicBezTo>
                    <a:pt x="12136" y="3674"/>
                    <a:pt x="12103" y="3675"/>
                    <a:pt x="12069" y="3679"/>
                  </a:cubicBezTo>
                  <a:cubicBezTo>
                    <a:pt x="12140" y="2748"/>
                    <a:pt x="11868" y="1916"/>
                    <a:pt x="11203" y="1388"/>
                  </a:cubicBezTo>
                  <a:cubicBezTo>
                    <a:pt x="10816" y="1079"/>
                    <a:pt x="10290" y="949"/>
                    <a:pt x="9764" y="949"/>
                  </a:cubicBezTo>
                  <a:cubicBezTo>
                    <a:pt x="9340" y="949"/>
                    <a:pt x="8917" y="1033"/>
                    <a:pt x="8566" y="1178"/>
                  </a:cubicBezTo>
                  <a:cubicBezTo>
                    <a:pt x="8053" y="372"/>
                    <a:pt x="7094" y="0"/>
                    <a:pt x="6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352974" y="603900"/>
              <a:ext cx="775966" cy="333569"/>
            </a:xfrm>
            <a:custGeom>
              <a:avLst/>
              <a:gdLst/>
              <a:ahLst/>
              <a:cxnLst/>
              <a:rect l="l" t="t" r="r" b="b"/>
              <a:pathLst>
                <a:path w="9198" h="3954" extrusionOk="0">
                  <a:moveTo>
                    <a:pt x="4217" y="0"/>
                  </a:moveTo>
                  <a:cubicBezTo>
                    <a:pt x="4034" y="0"/>
                    <a:pt x="3854" y="23"/>
                    <a:pt x="3687" y="67"/>
                  </a:cubicBezTo>
                  <a:cubicBezTo>
                    <a:pt x="2961" y="258"/>
                    <a:pt x="2412" y="934"/>
                    <a:pt x="2369" y="1694"/>
                  </a:cubicBezTo>
                  <a:cubicBezTo>
                    <a:pt x="2161" y="1577"/>
                    <a:pt x="1913" y="1520"/>
                    <a:pt x="1658" y="1520"/>
                  </a:cubicBezTo>
                  <a:cubicBezTo>
                    <a:pt x="1218" y="1520"/>
                    <a:pt x="757" y="1689"/>
                    <a:pt x="442" y="2010"/>
                  </a:cubicBezTo>
                  <a:cubicBezTo>
                    <a:pt x="135" y="2323"/>
                    <a:pt x="0" y="2856"/>
                    <a:pt x="26" y="3307"/>
                  </a:cubicBezTo>
                  <a:cubicBezTo>
                    <a:pt x="46" y="3672"/>
                    <a:pt x="357" y="3954"/>
                    <a:pt x="722" y="3954"/>
                  </a:cubicBezTo>
                  <a:lnTo>
                    <a:pt x="8355" y="3954"/>
                  </a:lnTo>
                  <a:cubicBezTo>
                    <a:pt x="8848" y="3954"/>
                    <a:pt x="9198" y="3452"/>
                    <a:pt x="9004" y="2999"/>
                  </a:cubicBezTo>
                  <a:cubicBezTo>
                    <a:pt x="9003" y="2995"/>
                    <a:pt x="9002" y="2993"/>
                    <a:pt x="9001" y="2989"/>
                  </a:cubicBezTo>
                  <a:cubicBezTo>
                    <a:pt x="8877" y="2708"/>
                    <a:pt x="8586" y="2500"/>
                    <a:pt x="8281" y="2500"/>
                  </a:cubicBezTo>
                  <a:cubicBezTo>
                    <a:pt x="8259" y="2500"/>
                    <a:pt x="8237" y="2501"/>
                    <a:pt x="8215" y="2503"/>
                  </a:cubicBezTo>
                  <a:cubicBezTo>
                    <a:pt x="8264" y="1870"/>
                    <a:pt x="8078" y="1304"/>
                    <a:pt x="7625" y="944"/>
                  </a:cubicBezTo>
                  <a:cubicBezTo>
                    <a:pt x="7362" y="734"/>
                    <a:pt x="7004" y="645"/>
                    <a:pt x="6646" y="645"/>
                  </a:cubicBezTo>
                  <a:cubicBezTo>
                    <a:pt x="6358" y="645"/>
                    <a:pt x="6070" y="703"/>
                    <a:pt x="5831" y="802"/>
                  </a:cubicBezTo>
                  <a:cubicBezTo>
                    <a:pt x="5482" y="253"/>
                    <a:pt x="4829" y="0"/>
                    <a:pt x="4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2699" y="1029089"/>
              <a:ext cx="4708946" cy="3372307"/>
            </a:xfrm>
            <a:custGeom>
              <a:avLst/>
              <a:gdLst/>
              <a:ahLst/>
              <a:cxnLst/>
              <a:rect l="l" t="t" r="r" b="b"/>
              <a:pathLst>
                <a:path w="55818" h="39974" extrusionOk="0">
                  <a:moveTo>
                    <a:pt x="29007" y="1"/>
                  </a:moveTo>
                  <a:cubicBezTo>
                    <a:pt x="27019" y="1"/>
                    <a:pt x="24959" y="1124"/>
                    <a:pt x="23805" y="2733"/>
                  </a:cubicBezTo>
                  <a:cubicBezTo>
                    <a:pt x="22730" y="1558"/>
                    <a:pt x="21133" y="917"/>
                    <a:pt x="19545" y="917"/>
                  </a:cubicBezTo>
                  <a:cubicBezTo>
                    <a:pt x="18756" y="917"/>
                    <a:pt x="17970" y="1076"/>
                    <a:pt x="17251" y="1405"/>
                  </a:cubicBezTo>
                  <a:cubicBezTo>
                    <a:pt x="15084" y="2398"/>
                    <a:pt x="13638" y="4929"/>
                    <a:pt x="13920" y="7296"/>
                  </a:cubicBezTo>
                  <a:cubicBezTo>
                    <a:pt x="13480" y="7175"/>
                    <a:pt x="13026" y="7116"/>
                    <a:pt x="12571" y="7116"/>
                  </a:cubicBezTo>
                  <a:cubicBezTo>
                    <a:pt x="11284" y="7116"/>
                    <a:pt x="9994" y="7587"/>
                    <a:pt x="9037" y="8450"/>
                  </a:cubicBezTo>
                  <a:cubicBezTo>
                    <a:pt x="7741" y="9618"/>
                    <a:pt x="7096" y="11467"/>
                    <a:pt x="7385" y="13187"/>
                  </a:cubicBezTo>
                  <a:cubicBezTo>
                    <a:pt x="5832" y="13626"/>
                    <a:pt x="4459" y="14907"/>
                    <a:pt x="3961" y="16443"/>
                  </a:cubicBezTo>
                  <a:cubicBezTo>
                    <a:pt x="3461" y="17978"/>
                    <a:pt x="3777" y="19753"/>
                    <a:pt x="4775" y="21023"/>
                  </a:cubicBezTo>
                  <a:cubicBezTo>
                    <a:pt x="4279" y="21243"/>
                    <a:pt x="3728" y="21499"/>
                    <a:pt x="3321" y="21858"/>
                  </a:cubicBezTo>
                  <a:cubicBezTo>
                    <a:pt x="2744" y="22368"/>
                    <a:pt x="2407" y="23114"/>
                    <a:pt x="2292" y="23875"/>
                  </a:cubicBezTo>
                  <a:cubicBezTo>
                    <a:pt x="2176" y="24637"/>
                    <a:pt x="2268" y="25417"/>
                    <a:pt x="2442" y="26168"/>
                  </a:cubicBezTo>
                  <a:cubicBezTo>
                    <a:pt x="978" y="27336"/>
                    <a:pt x="1" y="29239"/>
                    <a:pt x="376" y="31075"/>
                  </a:cubicBezTo>
                  <a:cubicBezTo>
                    <a:pt x="739" y="32854"/>
                    <a:pt x="2389" y="34348"/>
                    <a:pt x="4193" y="34348"/>
                  </a:cubicBezTo>
                  <a:cubicBezTo>
                    <a:pt x="4250" y="34348"/>
                    <a:pt x="4308" y="34346"/>
                    <a:pt x="4366" y="34343"/>
                  </a:cubicBezTo>
                  <a:lnTo>
                    <a:pt x="4366" y="34343"/>
                  </a:lnTo>
                  <a:cubicBezTo>
                    <a:pt x="4216" y="35093"/>
                    <a:pt x="4175" y="35894"/>
                    <a:pt x="4422" y="36617"/>
                  </a:cubicBezTo>
                  <a:cubicBezTo>
                    <a:pt x="4637" y="37247"/>
                    <a:pt x="5128" y="37762"/>
                    <a:pt x="5710" y="38086"/>
                  </a:cubicBezTo>
                  <a:cubicBezTo>
                    <a:pt x="6293" y="38411"/>
                    <a:pt x="6961" y="38557"/>
                    <a:pt x="7626" y="38596"/>
                  </a:cubicBezTo>
                  <a:cubicBezTo>
                    <a:pt x="7726" y="38602"/>
                    <a:pt x="7827" y="38606"/>
                    <a:pt x="7929" y="38606"/>
                  </a:cubicBezTo>
                  <a:cubicBezTo>
                    <a:pt x="8707" y="38606"/>
                    <a:pt x="9510" y="38417"/>
                    <a:pt x="10036" y="37857"/>
                  </a:cubicBezTo>
                  <a:cubicBezTo>
                    <a:pt x="10541" y="38798"/>
                    <a:pt x="11794" y="39465"/>
                    <a:pt x="12837" y="39701"/>
                  </a:cubicBezTo>
                  <a:cubicBezTo>
                    <a:pt x="13612" y="39876"/>
                    <a:pt x="14394" y="39974"/>
                    <a:pt x="15172" y="39974"/>
                  </a:cubicBezTo>
                  <a:cubicBezTo>
                    <a:pt x="16077" y="39974"/>
                    <a:pt x="16977" y="39842"/>
                    <a:pt x="17853" y="39550"/>
                  </a:cubicBezTo>
                  <a:cubicBezTo>
                    <a:pt x="19484" y="39007"/>
                    <a:pt x="20942" y="37692"/>
                    <a:pt x="21574" y="36093"/>
                  </a:cubicBezTo>
                  <a:cubicBezTo>
                    <a:pt x="22208" y="36592"/>
                    <a:pt x="22893" y="36919"/>
                    <a:pt x="23692" y="37025"/>
                  </a:cubicBezTo>
                  <a:cubicBezTo>
                    <a:pt x="23938" y="37057"/>
                    <a:pt x="24188" y="37076"/>
                    <a:pt x="24437" y="37076"/>
                  </a:cubicBezTo>
                  <a:cubicBezTo>
                    <a:pt x="24853" y="37076"/>
                    <a:pt x="25267" y="37023"/>
                    <a:pt x="25661" y="36888"/>
                  </a:cubicBezTo>
                  <a:cubicBezTo>
                    <a:pt x="26464" y="36615"/>
                    <a:pt x="27143" y="35997"/>
                    <a:pt x="27492" y="35223"/>
                  </a:cubicBezTo>
                  <a:cubicBezTo>
                    <a:pt x="27862" y="35819"/>
                    <a:pt x="28514" y="36290"/>
                    <a:pt x="29171" y="36537"/>
                  </a:cubicBezTo>
                  <a:cubicBezTo>
                    <a:pt x="29701" y="36736"/>
                    <a:pt x="30268" y="36855"/>
                    <a:pt x="30833" y="36855"/>
                  </a:cubicBezTo>
                  <a:cubicBezTo>
                    <a:pt x="31118" y="36855"/>
                    <a:pt x="31402" y="36824"/>
                    <a:pt x="31681" y="36758"/>
                  </a:cubicBezTo>
                  <a:cubicBezTo>
                    <a:pt x="32510" y="36562"/>
                    <a:pt x="33277" y="36026"/>
                    <a:pt x="33646" y="35257"/>
                  </a:cubicBezTo>
                  <a:cubicBezTo>
                    <a:pt x="33945" y="35869"/>
                    <a:pt x="34438" y="36344"/>
                    <a:pt x="34966" y="36774"/>
                  </a:cubicBezTo>
                  <a:cubicBezTo>
                    <a:pt x="36221" y="37797"/>
                    <a:pt x="37917" y="38106"/>
                    <a:pt x="39535" y="38128"/>
                  </a:cubicBezTo>
                  <a:cubicBezTo>
                    <a:pt x="39600" y="38129"/>
                    <a:pt x="39665" y="38130"/>
                    <a:pt x="39730" y="38130"/>
                  </a:cubicBezTo>
                  <a:cubicBezTo>
                    <a:pt x="40708" y="38130"/>
                    <a:pt x="41694" y="38027"/>
                    <a:pt x="42613" y="37698"/>
                  </a:cubicBezTo>
                  <a:cubicBezTo>
                    <a:pt x="43594" y="37347"/>
                    <a:pt x="44499" y="36719"/>
                    <a:pt x="45047" y="35833"/>
                  </a:cubicBezTo>
                  <a:cubicBezTo>
                    <a:pt x="45502" y="36748"/>
                    <a:pt x="46649" y="37184"/>
                    <a:pt x="47668" y="37238"/>
                  </a:cubicBezTo>
                  <a:cubicBezTo>
                    <a:pt x="47740" y="37242"/>
                    <a:pt x="47813" y="37244"/>
                    <a:pt x="47885" y="37244"/>
                  </a:cubicBezTo>
                  <a:cubicBezTo>
                    <a:pt x="48832" y="37244"/>
                    <a:pt x="49776" y="36913"/>
                    <a:pt x="50522" y="36328"/>
                  </a:cubicBezTo>
                  <a:cubicBezTo>
                    <a:pt x="50935" y="36004"/>
                    <a:pt x="51291" y="35602"/>
                    <a:pt x="51530" y="35134"/>
                  </a:cubicBezTo>
                  <a:cubicBezTo>
                    <a:pt x="51783" y="34637"/>
                    <a:pt x="51898" y="34070"/>
                    <a:pt x="51859" y="33512"/>
                  </a:cubicBezTo>
                  <a:lnTo>
                    <a:pt x="51859" y="33512"/>
                  </a:lnTo>
                  <a:cubicBezTo>
                    <a:pt x="52016" y="33537"/>
                    <a:pt x="52174" y="33549"/>
                    <a:pt x="52332" y="33549"/>
                  </a:cubicBezTo>
                  <a:cubicBezTo>
                    <a:pt x="53283" y="33549"/>
                    <a:pt x="54209" y="33106"/>
                    <a:pt x="54828" y="32365"/>
                  </a:cubicBezTo>
                  <a:cubicBezTo>
                    <a:pt x="55548" y="31502"/>
                    <a:pt x="55818" y="30301"/>
                    <a:pt x="55612" y="29197"/>
                  </a:cubicBezTo>
                  <a:cubicBezTo>
                    <a:pt x="55406" y="28092"/>
                    <a:pt x="54634" y="26956"/>
                    <a:pt x="53665" y="26378"/>
                  </a:cubicBezTo>
                  <a:cubicBezTo>
                    <a:pt x="54532" y="25616"/>
                    <a:pt x="54885" y="24049"/>
                    <a:pt x="54588" y="22935"/>
                  </a:cubicBezTo>
                  <a:cubicBezTo>
                    <a:pt x="54291" y="21820"/>
                    <a:pt x="53483" y="20958"/>
                    <a:pt x="52531" y="20410"/>
                  </a:cubicBezTo>
                  <a:cubicBezTo>
                    <a:pt x="53602" y="19414"/>
                    <a:pt x="53795" y="17747"/>
                    <a:pt x="53427" y="16333"/>
                  </a:cubicBezTo>
                  <a:cubicBezTo>
                    <a:pt x="53191" y="15427"/>
                    <a:pt x="52738" y="14553"/>
                    <a:pt x="52015" y="13956"/>
                  </a:cubicBezTo>
                  <a:cubicBezTo>
                    <a:pt x="51437" y="13479"/>
                    <a:pt x="50579" y="13055"/>
                    <a:pt x="49803" y="13055"/>
                  </a:cubicBezTo>
                  <a:cubicBezTo>
                    <a:pt x="49611" y="13055"/>
                    <a:pt x="49423" y="13081"/>
                    <a:pt x="49246" y="13139"/>
                  </a:cubicBezTo>
                  <a:cubicBezTo>
                    <a:pt x="49627" y="11477"/>
                    <a:pt x="49109" y="9636"/>
                    <a:pt x="47915" y="8417"/>
                  </a:cubicBezTo>
                  <a:cubicBezTo>
                    <a:pt x="46970" y="7452"/>
                    <a:pt x="45464" y="6941"/>
                    <a:pt x="44049" y="6941"/>
                  </a:cubicBezTo>
                  <a:cubicBezTo>
                    <a:pt x="43677" y="6941"/>
                    <a:pt x="43310" y="6976"/>
                    <a:pt x="42963" y="7048"/>
                  </a:cubicBezTo>
                  <a:cubicBezTo>
                    <a:pt x="43089" y="5055"/>
                    <a:pt x="41872" y="3044"/>
                    <a:pt x="40047" y="2232"/>
                  </a:cubicBezTo>
                  <a:cubicBezTo>
                    <a:pt x="39488" y="1983"/>
                    <a:pt x="38878" y="1867"/>
                    <a:pt x="38261" y="1867"/>
                  </a:cubicBezTo>
                  <a:cubicBezTo>
                    <a:pt x="36864" y="1867"/>
                    <a:pt x="35430" y="2461"/>
                    <a:pt x="34461" y="3451"/>
                  </a:cubicBezTo>
                  <a:cubicBezTo>
                    <a:pt x="33527" y="1546"/>
                    <a:pt x="31548" y="195"/>
                    <a:pt x="29434" y="19"/>
                  </a:cubicBezTo>
                  <a:cubicBezTo>
                    <a:pt x="29293" y="7"/>
                    <a:pt x="29150" y="1"/>
                    <a:pt x="290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981522" y="1846060"/>
              <a:ext cx="3007101" cy="2885957"/>
            </a:xfrm>
            <a:custGeom>
              <a:avLst/>
              <a:gdLst/>
              <a:ahLst/>
              <a:cxnLst/>
              <a:rect l="l" t="t" r="r" b="b"/>
              <a:pathLst>
                <a:path w="35645" h="34209" extrusionOk="0">
                  <a:moveTo>
                    <a:pt x="20904" y="0"/>
                  </a:moveTo>
                  <a:cubicBezTo>
                    <a:pt x="20118" y="0"/>
                    <a:pt x="19335" y="71"/>
                    <a:pt x="18564" y="233"/>
                  </a:cubicBezTo>
                  <a:cubicBezTo>
                    <a:pt x="16390" y="692"/>
                    <a:pt x="14318" y="1955"/>
                    <a:pt x="13274" y="3892"/>
                  </a:cubicBezTo>
                  <a:cubicBezTo>
                    <a:pt x="13212" y="3732"/>
                    <a:pt x="13151" y="3572"/>
                    <a:pt x="13089" y="3411"/>
                  </a:cubicBezTo>
                  <a:cubicBezTo>
                    <a:pt x="12900" y="3611"/>
                    <a:pt x="12909" y="3916"/>
                    <a:pt x="12876" y="4188"/>
                  </a:cubicBezTo>
                  <a:cubicBezTo>
                    <a:pt x="12813" y="4698"/>
                    <a:pt x="12546" y="5182"/>
                    <a:pt x="12147" y="5514"/>
                  </a:cubicBezTo>
                  <a:cubicBezTo>
                    <a:pt x="12282" y="5471"/>
                    <a:pt x="12416" y="5428"/>
                    <a:pt x="12551" y="5385"/>
                  </a:cubicBezTo>
                  <a:lnTo>
                    <a:pt x="12551" y="5385"/>
                  </a:lnTo>
                  <a:cubicBezTo>
                    <a:pt x="12232" y="6376"/>
                    <a:pt x="12100" y="7892"/>
                    <a:pt x="12244" y="8923"/>
                  </a:cubicBezTo>
                  <a:cubicBezTo>
                    <a:pt x="12575" y="11282"/>
                    <a:pt x="14702" y="13211"/>
                    <a:pt x="15063" y="15566"/>
                  </a:cubicBezTo>
                  <a:cubicBezTo>
                    <a:pt x="15247" y="16757"/>
                    <a:pt x="14859" y="18463"/>
                    <a:pt x="14252" y="19509"/>
                  </a:cubicBezTo>
                  <a:cubicBezTo>
                    <a:pt x="13753" y="20370"/>
                    <a:pt x="13058" y="21124"/>
                    <a:pt x="12129" y="21663"/>
                  </a:cubicBezTo>
                  <a:cubicBezTo>
                    <a:pt x="10993" y="22319"/>
                    <a:pt x="10152" y="22920"/>
                    <a:pt x="9191" y="23455"/>
                  </a:cubicBezTo>
                  <a:cubicBezTo>
                    <a:pt x="8203" y="24004"/>
                    <a:pt x="7735" y="24143"/>
                    <a:pt x="6883" y="24535"/>
                  </a:cubicBezTo>
                  <a:cubicBezTo>
                    <a:pt x="6149" y="24872"/>
                    <a:pt x="5359" y="25077"/>
                    <a:pt x="4619" y="25401"/>
                  </a:cubicBezTo>
                  <a:cubicBezTo>
                    <a:pt x="1851" y="26611"/>
                    <a:pt x="0" y="29611"/>
                    <a:pt x="181" y="32592"/>
                  </a:cubicBezTo>
                  <a:cubicBezTo>
                    <a:pt x="2384" y="33666"/>
                    <a:pt x="4995" y="34209"/>
                    <a:pt x="7596" y="34209"/>
                  </a:cubicBezTo>
                  <a:cubicBezTo>
                    <a:pt x="9893" y="34209"/>
                    <a:pt x="12181" y="33785"/>
                    <a:pt x="14171" y="32930"/>
                  </a:cubicBezTo>
                  <a:cubicBezTo>
                    <a:pt x="15944" y="32169"/>
                    <a:pt x="17618" y="31077"/>
                    <a:pt x="19533" y="30815"/>
                  </a:cubicBezTo>
                  <a:cubicBezTo>
                    <a:pt x="19866" y="30769"/>
                    <a:pt x="20201" y="30750"/>
                    <a:pt x="20537" y="30750"/>
                  </a:cubicBezTo>
                  <a:cubicBezTo>
                    <a:pt x="21408" y="30750"/>
                    <a:pt x="22283" y="30881"/>
                    <a:pt x="23145" y="31026"/>
                  </a:cubicBezTo>
                  <a:cubicBezTo>
                    <a:pt x="26036" y="31512"/>
                    <a:pt x="28987" y="32152"/>
                    <a:pt x="31891" y="32152"/>
                  </a:cubicBezTo>
                  <a:cubicBezTo>
                    <a:pt x="33154" y="32152"/>
                    <a:pt x="34408" y="32031"/>
                    <a:pt x="35644" y="31724"/>
                  </a:cubicBezTo>
                  <a:cubicBezTo>
                    <a:pt x="35446" y="30466"/>
                    <a:pt x="34919" y="29046"/>
                    <a:pt x="34013" y="28140"/>
                  </a:cubicBezTo>
                  <a:cubicBezTo>
                    <a:pt x="32748" y="26874"/>
                    <a:pt x="30899" y="26420"/>
                    <a:pt x="29209" y="25804"/>
                  </a:cubicBezTo>
                  <a:cubicBezTo>
                    <a:pt x="27611" y="25221"/>
                    <a:pt x="26084" y="24450"/>
                    <a:pt x="24671" y="23511"/>
                  </a:cubicBezTo>
                  <a:cubicBezTo>
                    <a:pt x="23953" y="23034"/>
                    <a:pt x="23038" y="22396"/>
                    <a:pt x="23330" y="21593"/>
                  </a:cubicBezTo>
                  <a:cubicBezTo>
                    <a:pt x="23585" y="20894"/>
                    <a:pt x="23840" y="20197"/>
                    <a:pt x="24094" y="19498"/>
                  </a:cubicBezTo>
                  <a:cubicBezTo>
                    <a:pt x="24124" y="19418"/>
                    <a:pt x="24201" y="19279"/>
                    <a:pt x="24286" y="19264"/>
                  </a:cubicBezTo>
                  <a:cubicBezTo>
                    <a:pt x="25235" y="19482"/>
                    <a:pt x="26208" y="19607"/>
                    <a:pt x="27184" y="19634"/>
                  </a:cubicBezTo>
                  <a:cubicBezTo>
                    <a:pt x="27245" y="19636"/>
                    <a:pt x="27307" y="19637"/>
                    <a:pt x="27368" y="19637"/>
                  </a:cubicBezTo>
                  <a:cubicBezTo>
                    <a:pt x="27566" y="19637"/>
                    <a:pt x="27765" y="19624"/>
                    <a:pt x="27954" y="19568"/>
                  </a:cubicBezTo>
                  <a:cubicBezTo>
                    <a:pt x="28658" y="19363"/>
                    <a:pt x="29087" y="18662"/>
                    <a:pt x="28890" y="17965"/>
                  </a:cubicBezTo>
                  <a:cubicBezTo>
                    <a:pt x="28797" y="17637"/>
                    <a:pt x="28588" y="17297"/>
                    <a:pt x="28716" y="16980"/>
                  </a:cubicBezTo>
                  <a:cubicBezTo>
                    <a:pt x="28778" y="16824"/>
                    <a:pt x="28912" y="16709"/>
                    <a:pt x="29014" y="16574"/>
                  </a:cubicBezTo>
                  <a:cubicBezTo>
                    <a:pt x="29114" y="16438"/>
                    <a:pt x="29180" y="16248"/>
                    <a:pt x="29090" y="16106"/>
                  </a:cubicBezTo>
                  <a:cubicBezTo>
                    <a:pt x="29039" y="16026"/>
                    <a:pt x="28945" y="15974"/>
                    <a:pt x="28910" y="15887"/>
                  </a:cubicBezTo>
                  <a:cubicBezTo>
                    <a:pt x="28826" y="15673"/>
                    <a:pt x="29124" y="15512"/>
                    <a:pt x="29210" y="15299"/>
                  </a:cubicBezTo>
                  <a:cubicBezTo>
                    <a:pt x="29358" y="14929"/>
                    <a:pt x="28834" y="14472"/>
                    <a:pt x="28933" y="14086"/>
                  </a:cubicBezTo>
                  <a:cubicBezTo>
                    <a:pt x="29373" y="14072"/>
                    <a:pt x="29808" y="13922"/>
                    <a:pt x="30163" y="13666"/>
                  </a:cubicBezTo>
                  <a:cubicBezTo>
                    <a:pt x="30247" y="13604"/>
                    <a:pt x="30332" y="13531"/>
                    <a:pt x="30359" y="13431"/>
                  </a:cubicBezTo>
                  <a:cubicBezTo>
                    <a:pt x="30397" y="13292"/>
                    <a:pt x="30314" y="13151"/>
                    <a:pt x="30235" y="13030"/>
                  </a:cubicBezTo>
                  <a:cubicBezTo>
                    <a:pt x="29757" y="12301"/>
                    <a:pt x="29278" y="11571"/>
                    <a:pt x="28800" y="10842"/>
                  </a:cubicBezTo>
                  <a:cubicBezTo>
                    <a:pt x="28668" y="10640"/>
                    <a:pt x="28533" y="10434"/>
                    <a:pt x="28464" y="10204"/>
                  </a:cubicBezTo>
                  <a:cubicBezTo>
                    <a:pt x="28394" y="9974"/>
                    <a:pt x="28396" y="9711"/>
                    <a:pt x="28525" y="9508"/>
                  </a:cubicBezTo>
                  <a:cubicBezTo>
                    <a:pt x="28599" y="9392"/>
                    <a:pt x="28710" y="9301"/>
                    <a:pt x="28764" y="9176"/>
                  </a:cubicBezTo>
                  <a:cubicBezTo>
                    <a:pt x="28828" y="9027"/>
                    <a:pt x="28802" y="8858"/>
                    <a:pt x="28776" y="8699"/>
                  </a:cubicBezTo>
                  <a:cubicBezTo>
                    <a:pt x="28576" y="7502"/>
                    <a:pt x="28375" y="6305"/>
                    <a:pt x="28175" y="5109"/>
                  </a:cubicBezTo>
                  <a:cubicBezTo>
                    <a:pt x="28810" y="4903"/>
                    <a:pt x="29199" y="4082"/>
                    <a:pt x="29215" y="3423"/>
                  </a:cubicBezTo>
                  <a:cubicBezTo>
                    <a:pt x="29232" y="2764"/>
                    <a:pt x="28933" y="2131"/>
                    <a:pt x="28542" y="1596"/>
                  </a:cubicBezTo>
                  <a:cubicBezTo>
                    <a:pt x="28151" y="1061"/>
                    <a:pt x="27665" y="600"/>
                    <a:pt x="27238" y="94"/>
                  </a:cubicBezTo>
                  <a:cubicBezTo>
                    <a:pt x="27127" y="468"/>
                    <a:pt x="26727" y="700"/>
                    <a:pt x="26334" y="744"/>
                  </a:cubicBezTo>
                  <a:cubicBezTo>
                    <a:pt x="26271" y="751"/>
                    <a:pt x="26208" y="754"/>
                    <a:pt x="26146" y="754"/>
                  </a:cubicBezTo>
                  <a:cubicBezTo>
                    <a:pt x="25816" y="754"/>
                    <a:pt x="25488" y="667"/>
                    <a:pt x="25167" y="585"/>
                  </a:cubicBezTo>
                  <a:cubicBezTo>
                    <a:pt x="23775" y="236"/>
                    <a:pt x="22335" y="0"/>
                    <a:pt x="20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29223" y="2601446"/>
              <a:ext cx="621499" cy="65465"/>
            </a:xfrm>
            <a:custGeom>
              <a:avLst/>
              <a:gdLst/>
              <a:ahLst/>
              <a:cxnLst/>
              <a:rect l="l" t="t" r="r" b="b"/>
              <a:pathLst>
                <a:path w="7367" h="776" fill="none" extrusionOk="0">
                  <a:moveTo>
                    <a:pt x="1" y="0"/>
                  </a:moveTo>
                  <a:cubicBezTo>
                    <a:pt x="737" y="0"/>
                    <a:pt x="737" y="775"/>
                    <a:pt x="1473" y="775"/>
                  </a:cubicBezTo>
                  <a:cubicBezTo>
                    <a:pt x="2210" y="775"/>
                    <a:pt x="2210" y="0"/>
                    <a:pt x="2946" y="0"/>
                  </a:cubicBezTo>
                  <a:cubicBezTo>
                    <a:pt x="3683" y="0"/>
                    <a:pt x="3683" y="775"/>
                    <a:pt x="4420" y="775"/>
                  </a:cubicBezTo>
                  <a:cubicBezTo>
                    <a:pt x="5156" y="775"/>
                    <a:pt x="5156" y="0"/>
                    <a:pt x="5893" y="0"/>
                  </a:cubicBezTo>
                  <a:cubicBezTo>
                    <a:pt x="6629" y="0"/>
                    <a:pt x="6629" y="775"/>
                    <a:pt x="7366" y="775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969036" y="4066494"/>
              <a:ext cx="621583" cy="65634"/>
            </a:xfrm>
            <a:custGeom>
              <a:avLst/>
              <a:gdLst/>
              <a:ahLst/>
              <a:cxnLst/>
              <a:rect l="l" t="t" r="r" b="b"/>
              <a:pathLst>
                <a:path w="7368" h="778" fill="none" extrusionOk="0">
                  <a:moveTo>
                    <a:pt x="1" y="1"/>
                  </a:moveTo>
                  <a:cubicBezTo>
                    <a:pt x="738" y="1"/>
                    <a:pt x="738" y="777"/>
                    <a:pt x="1474" y="777"/>
                  </a:cubicBezTo>
                  <a:cubicBezTo>
                    <a:pt x="2211" y="777"/>
                    <a:pt x="2211" y="1"/>
                    <a:pt x="2947" y="1"/>
                  </a:cubicBezTo>
                  <a:cubicBezTo>
                    <a:pt x="3684" y="1"/>
                    <a:pt x="3684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30" y="1"/>
                    <a:pt x="6630" y="777"/>
                    <a:pt x="7367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460844" y="3546733"/>
              <a:ext cx="621499" cy="65634"/>
            </a:xfrm>
            <a:custGeom>
              <a:avLst/>
              <a:gdLst/>
              <a:ahLst/>
              <a:cxnLst/>
              <a:rect l="l" t="t" r="r" b="b"/>
              <a:pathLst>
                <a:path w="7367" h="778" fill="none" extrusionOk="0">
                  <a:moveTo>
                    <a:pt x="1" y="1"/>
                  </a:moveTo>
                  <a:cubicBezTo>
                    <a:pt x="737" y="1"/>
                    <a:pt x="737" y="777"/>
                    <a:pt x="1473" y="777"/>
                  </a:cubicBezTo>
                  <a:cubicBezTo>
                    <a:pt x="2210" y="777"/>
                    <a:pt x="2210" y="1"/>
                    <a:pt x="2946" y="1"/>
                  </a:cubicBezTo>
                  <a:cubicBezTo>
                    <a:pt x="3683" y="1"/>
                    <a:pt x="3683" y="777"/>
                    <a:pt x="4420" y="777"/>
                  </a:cubicBezTo>
                  <a:cubicBezTo>
                    <a:pt x="5156" y="777"/>
                    <a:pt x="5156" y="1"/>
                    <a:pt x="5893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715745" y="762333"/>
              <a:ext cx="621414" cy="65550"/>
            </a:xfrm>
            <a:custGeom>
              <a:avLst/>
              <a:gdLst/>
              <a:ahLst/>
              <a:cxnLst/>
              <a:rect l="l" t="t" r="r" b="b"/>
              <a:pathLst>
                <a:path w="7366" h="777" fill="none" extrusionOk="0">
                  <a:moveTo>
                    <a:pt x="0" y="1"/>
                  </a:moveTo>
                  <a:cubicBezTo>
                    <a:pt x="736" y="1"/>
                    <a:pt x="736" y="777"/>
                    <a:pt x="1472" y="777"/>
                  </a:cubicBezTo>
                  <a:cubicBezTo>
                    <a:pt x="2209" y="777"/>
                    <a:pt x="2209" y="1"/>
                    <a:pt x="2945" y="1"/>
                  </a:cubicBezTo>
                  <a:cubicBezTo>
                    <a:pt x="3682" y="1"/>
                    <a:pt x="3682" y="777"/>
                    <a:pt x="4419" y="777"/>
                  </a:cubicBezTo>
                  <a:cubicBezTo>
                    <a:pt x="5156" y="777"/>
                    <a:pt x="5156" y="1"/>
                    <a:pt x="5892" y="1"/>
                  </a:cubicBezTo>
                  <a:cubicBezTo>
                    <a:pt x="6629" y="1"/>
                    <a:pt x="6629" y="777"/>
                    <a:pt x="7366" y="777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56492" y="2334437"/>
              <a:ext cx="684096" cy="595937"/>
            </a:xfrm>
            <a:custGeom>
              <a:avLst/>
              <a:gdLst/>
              <a:ahLst/>
              <a:cxnLst/>
              <a:rect l="l" t="t" r="r" b="b"/>
              <a:pathLst>
                <a:path w="8109" h="7064" extrusionOk="0">
                  <a:moveTo>
                    <a:pt x="2279" y="1"/>
                  </a:moveTo>
                  <a:cubicBezTo>
                    <a:pt x="1230" y="1"/>
                    <a:pt x="381" y="818"/>
                    <a:pt x="381" y="1825"/>
                  </a:cubicBezTo>
                  <a:cubicBezTo>
                    <a:pt x="381" y="1825"/>
                    <a:pt x="1" y="4345"/>
                    <a:pt x="4176" y="7064"/>
                  </a:cubicBezTo>
                  <a:cubicBezTo>
                    <a:pt x="8109" y="4503"/>
                    <a:pt x="8000" y="2165"/>
                    <a:pt x="7974" y="1855"/>
                  </a:cubicBezTo>
                  <a:cubicBezTo>
                    <a:pt x="7974" y="1845"/>
                    <a:pt x="7976" y="1835"/>
                    <a:pt x="7976" y="1825"/>
                  </a:cubicBezTo>
                  <a:cubicBezTo>
                    <a:pt x="7976" y="818"/>
                    <a:pt x="7125" y="1"/>
                    <a:pt x="6077" y="1"/>
                  </a:cubicBezTo>
                  <a:cubicBezTo>
                    <a:pt x="5028" y="1"/>
                    <a:pt x="4178" y="818"/>
                    <a:pt x="4178" y="1825"/>
                  </a:cubicBezTo>
                  <a:cubicBezTo>
                    <a:pt x="4178" y="818"/>
                    <a:pt x="3328" y="1"/>
                    <a:pt x="2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973560" y="2516999"/>
              <a:ext cx="264730" cy="264730"/>
            </a:xfrm>
            <a:custGeom>
              <a:avLst/>
              <a:gdLst/>
              <a:ahLst/>
              <a:cxnLst/>
              <a:rect l="l" t="t" r="r" b="b"/>
              <a:pathLst>
                <a:path w="3138" h="3138" extrusionOk="0">
                  <a:moveTo>
                    <a:pt x="1149" y="1"/>
                  </a:moveTo>
                  <a:lnTo>
                    <a:pt x="1149" y="1149"/>
                  </a:lnTo>
                  <a:lnTo>
                    <a:pt x="1" y="1149"/>
                  </a:lnTo>
                  <a:lnTo>
                    <a:pt x="1" y="1989"/>
                  </a:lnTo>
                  <a:lnTo>
                    <a:pt x="1149" y="1989"/>
                  </a:lnTo>
                  <a:lnTo>
                    <a:pt x="1149" y="3138"/>
                  </a:lnTo>
                  <a:lnTo>
                    <a:pt x="1989" y="3138"/>
                  </a:lnTo>
                  <a:lnTo>
                    <a:pt x="1989" y="1989"/>
                  </a:lnTo>
                  <a:lnTo>
                    <a:pt x="3138" y="1989"/>
                  </a:lnTo>
                  <a:lnTo>
                    <a:pt x="3138" y="1149"/>
                  </a:lnTo>
                  <a:lnTo>
                    <a:pt x="1989" y="1149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48669" y="1738413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0"/>
                  </a:moveTo>
                  <a:cubicBezTo>
                    <a:pt x="227" y="191"/>
                    <a:pt x="134" y="425"/>
                    <a:pt x="61" y="629"/>
                  </a:cubicBezTo>
                  <a:cubicBezTo>
                    <a:pt x="0" y="816"/>
                    <a:pt x="1" y="1043"/>
                    <a:pt x="138" y="1183"/>
                  </a:cubicBezTo>
                  <a:cubicBezTo>
                    <a:pt x="190" y="1235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7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01711" y="1739678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1" y="0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4"/>
                    <a:pt x="259" y="1271"/>
                    <a:pt x="331" y="1271"/>
                  </a:cubicBezTo>
                  <a:cubicBezTo>
                    <a:pt x="334" y="1271"/>
                    <a:pt x="336" y="1271"/>
                    <a:pt x="339" y="1271"/>
                  </a:cubicBezTo>
                  <a:cubicBezTo>
                    <a:pt x="491" y="1266"/>
                    <a:pt x="595" y="1109"/>
                    <a:pt x="617" y="959"/>
                  </a:cubicBezTo>
                  <a:cubicBezTo>
                    <a:pt x="651" y="729"/>
                    <a:pt x="554" y="501"/>
                    <a:pt x="460" y="289"/>
                  </a:cubicBezTo>
                  <a:cubicBezTo>
                    <a:pt x="417" y="193"/>
                    <a:pt x="380" y="84"/>
                    <a:pt x="3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424599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6"/>
                    <a:pt x="261" y="1272"/>
                    <a:pt x="335" y="1272"/>
                  </a:cubicBezTo>
                  <a:cubicBezTo>
                    <a:pt x="336" y="1272"/>
                    <a:pt x="338" y="1272"/>
                    <a:pt x="340" y="1272"/>
                  </a:cubicBezTo>
                  <a:cubicBezTo>
                    <a:pt x="491" y="1267"/>
                    <a:pt x="596" y="1109"/>
                    <a:pt x="618" y="960"/>
                  </a:cubicBezTo>
                  <a:cubicBezTo>
                    <a:pt x="652" y="730"/>
                    <a:pt x="555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546336" y="1909248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5" y="425"/>
                    <a:pt x="62" y="629"/>
                  </a:cubicBezTo>
                  <a:cubicBezTo>
                    <a:pt x="0" y="815"/>
                    <a:pt x="2" y="1043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2" y="1266"/>
                    <a:pt x="597" y="1109"/>
                    <a:pt x="619" y="960"/>
                  </a:cubicBezTo>
                  <a:cubicBezTo>
                    <a:pt x="653" y="729"/>
                    <a:pt x="556" y="502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208966" y="2085735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8" y="191"/>
                    <a:pt x="134" y="424"/>
                    <a:pt x="62" y="629"/>
                  </a:cubicBezTo>
                  <a:cubicBezTo>
                    <a:pt x="0" y="815"/>
                    <a:pt x="2" y="1042"/>
                    <a:pt x="139" y="1182"/>
                  </a:cubicBezTo>
                  <a:cubicBezTo>
                    <a:pt x="191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85542" y="1904946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3" y="1"/>
                  </a:moveTo>
                  <a:cubicBezTo>
                    <a:pt x="229" y="191"/>
                    <a:pt x="135" y="424"/>
                    <a:pt x="62" y="629"/>
                  </a:cubicBezTo>
                  <a:cubicBezTo>
                    <a:pt x="1" y="815"/>
                    <a:pt x="3" y="1042"/>
                    <a:pt x="140" y="1182"/>
                  </a:cubicBezTo>
                  <a:cubicBezTo>
                    <a:pt x="190" y="1234"/>
                    <a:pt x="261" y="1271"/>
                    <a:pt x="333" y="1271"/>
                  </a:cubicBezTo>
                  <a:cubicBezTo>
                    <a:pt x="336" y="1271"/>
                    <a:pt x="338" y="1271"/>
                    <a:pt x="341" y="1271"/>
                  </a:cubicBezTo>
                  <a:cubicBezTo>
                    <a:pt x="492" y="1267"/>
                    <a:pt x="596" y="1110"/>
                    <a:pt x="619" y="959"/>
                  </a:cubicBezTo>
                  <a:cubicBezTo>
                    <a:pt x="652" y="730"/>
                    <a:pt x="555" y="502"/>
                    <a:pt x="461" y="290"/>
                  </a:cubicBezTo>
                  <a:cubicBezTo>
                    <a:pt x="418" y="194"/>
                    <a:pt x="381" y="84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320073" y="1909417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2" y="0"/>
                  </a:moveTo>
                  <a:cubicBezTo>
                    <a:pt x="227" y="190"/>
                    <a:pt x="134" y="424"/>
                    <a:pt x="61" y="630"/>
                  </a:cubicBezTo>
                  <a:cubicBezTo>
                    <a:pt x="0" y="816"/>
                    <a:pt x="1" y="1043"/>
                    <a:pt x="138" y="1182"/>
                  </a:cubicBezTo>
                  <a:cubicBezTo>
                    <a:pt x="190" y="1235"/>
                    <a:pt x="261" y="1271"/>
                    <a:pt x="335" y="1271"/>
                  </a:cubicBezTo>
                  <a:cubicBezTo>
                    <a:pt x="336" y="1271"/>
                    <a:pt x="338" y="1271"/>
                    <a:pt x="340" y="1271"/>
                  </a:cubicBezTo>
                  <a:cubicBezTo>
                    <a:pt x="491" y="1266"/>
                    <a:pt x="596" y="1109"/>
                    <a:pt x="617" y="960"/>
                  </a:cubicBezTo>
                  <a:cubicBezTo>
                    <a:pt x="651" y="729"/>
                    <a:pt x="555" y="502"/>
                    <a:pt x="460" y="289"/>
                  </a:cubicBezTo>
                  <a:cubicBezTo>
                    <a:pt x="417" y="194"/>
                    <a:pt x="380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47883" y="2080758"/>
              <a:ext cx="55004" cy="107309"/>
            </a:xfrm>
            <a:custGeom>
              <a:avLst/>
              <a:gdLst/>
              <a:ahLst/>
              <a:cxnLst/>
              <a:rect l="l" t="t" r="r" b="b"/>
              <a:pathLst>
                <a:path w="652" h="1272" extrusionOk="0">
                  <a:moveTo>
                    <a:pt x="321" y="1"/>
                  </a:moveTo>
                  <a:cubicBezTo>
                    <a:pt x="227" y="191"/>
                    <a:pt x="134" y="424"/>
                    <a:pt x="61" y="629"/>
                  </a:cubicBezTo>
                  <a:cubicBezTo>
                    <a:pt x="0" y="815"/>
                    <a:pt x="1" y="1042"/>
                    <a:pt x="138" y="1182"/>
                  </a:cubicBezTo>
                  <a:cubicBezTo>
                    <a:pt x="189" y="1235"/>
                    <a:pt x="259" y="1271"/>
                    <a:pt x="332" y="1271"/>
                  </a:cubicBezTo>
                  <a:cubicBezTo>
                    <a:pt x="335" y="1271"/>
                    <a:pt x="337" y="1271"/>
                    <a:pt x="340" y="1271"/>
                  </a:cubicBezTo>
                  <a:cubicBezTo>
                    <a:pt x="491" y="1267"/>
                    <a:pt x="595" y="1110"/>
                    <a:pt x="617" y="960"/>
                  </a:cubicBezTo>
                  <a:cubicBezTo>
                    <a:pt x="651" y="730"/>
                    <a:pt x="554" y="502"/>
                    <a:pt x="460" y="290"/>
                  </a:cubicBezTo>
                  <a:cubicBezTo>
                    <a:pt x="417" y="194"/>
                    <a:pt x="380" y="85"/>
                    <a:pt x="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333824" y="2253196"/>
              <a:ext cx="55004" cy="107393"/>
            </a:xfrm>
            <a:custGeom>
              <a:avLst/>
              <a:gdLst/>
              <a:ahLst/>
              <a:cxnLst/>
              <a:rect l="l" t="t" r="r" b="b"/>
              <a:pathLst>
                <a:path w="652" h="1273" extrusionOk="0">
                  <a:moveTo>
                    <a:pt x="323" y="1"/>
                  </a:moveTo>
                  <a:cubicBezTo>
                    <a:pt x="227" y="192"/>
                    <a:pt x="134" y="425"/>
                    <a:pt x="62" y="630"/>
                  </a:cubicBezTo>
                  <a:cubicBezTo>
                    <a:pt x="0" y="816"/>
                    <a:pt x="1" y="1043"/>
                    <a:pt x="139" y="1183"/>
                  </a:cubicBezTo>
                  <a:cubicBezTo>
                    <a:pt x="190" y="1236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6" y="1111"/>
                    <a:pt x="618" y="960"/>
                  </a:cubicBezTo>
                  <a:cubicBezTo>
                    <a:pt x="652" y="730"/>
                    <a:pt x="555" y="503"/>
                    <a:pt x="461" y="290"/>
                  </a:cubicBezTo>
                  <a:cubicBezTo>
                    <a:pt x="418" y="195"/>
                    <a:pt x="380" y="85"/>
                    <a:pt x="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86162" y="1738413"/>
              <a:ext cx="55089" cy="107309"/>
            </a:xfrm>
            <a:custGeom>
              <a:avLst/>
              <a:gdLst/>
              <a:ahLst/>
              <a:cxnLst/>
              <a:rect l="l" t="t" r="r" b="b"/>
              <a:pathLst>
                <a:path w="653" h="1272" extrusionOk="0">
                  <a:moveTo>
                    <a:pt x="322" y="0"/>
                  </a:moveTo>
                  <a:cubicBezTo>
                    <a:pt x="228" y="191"/>
                    <a:pt x="134" y="425"/>
                    <a:pt x="62" y="629"/>
                  </a:cubicBezTo>
                  <a:cubicBezTo>
                    <a:pt x="0" y="816"/>
                    <a:pt x="2" y="1043"/>
                    <a:pt x="139" y="1183"/>
                  </a:cubicBezTo>
                  <a:cubicBezTo>
                    <a:pt x="191" y="1235"/>
                    <a:pt x="262" y="1272"/>
                    <a:pt x="335" y="1272"/>
                  </a:cubicBezTo>
                  <a:cubicBezTo>
                    <a:pt x="337" y="1272"/>
                    <a:pt x="338" y="1272"/>
                    <a:pt x="340" y="1272"/>
                  </a:cubicBezTo>
                  <a:cubicBezTo>
                    <a:pt x="491" y="1267"/>
                    <a:pt x="597" y="1109"/>
                    <a:pt x="618" y="960"/>
                  </a:cubicBezTo>
                  <a:cubicBezTo>
                    <a:pt x="652" y="730"/>
                    <a:pt x="556" y="503"/>
                    <a:pt x="460" y="289"/>
                  </a:cubicBezTo>
                  <a:cubicBezTo>
                    <a:pt x="418" y="194"/>
                    <a:pt x="381" y="84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571729" y="2234467"/>
              <a:ext cx="55004" cy="107225"/>
            </a:xfrm>
            <a:custGeom>
              <a:avLst/>
              <a:gdLst/>
              <a:ahLst/>
              <a:cxnLst/>
              <a:rect l="l" t="t" r="r" b="b"/>
              <a:pathLst>
                <a:path w="652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39" y="1182"/>
                  </a:cubicBezTo>
                  <a:cubicBezTo>
                    <a:pt x="190" y="1234"/>
                    <a:pt x="260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2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084530" y="2234467"/>
              <a:ext cx="55089" cy="107225"/>
            </a:xfrm>
            <a:custGeom>
              <a:avLst/>
              <a:gdLst/>
              <a:ahLst/>
              <a:cxnLst/>
              <a:rect l="l" t="t" r="r" b="b"/>
              <a:pathLst>
                <a:path w="653" h="1271" extrusionOk="0">
                  <a:moveTo>
                    <a:pt x="323" y="0"/>
                  </a:moveTo>
                  <a:cubicBezTo>
                    <a:pt x="229" y="191"/>
                    <a:pt x="134" y="424"/>
                    <a:pt x="63" y="629"/>
                  </a:cubicBezTo>
                  <a:cubicBezTo>
                    <a:pt x="1" y="815"/>
                    <a:pt x="2" y="1042"/>
                    <a:pt x="140" y="1182"/>
                  </a:cubicBezTo>
                  <a:cubicBezTo>
                    <a:pt x="191" y="1234"/>
                    <a:pt x="261" y="1271"/>
                    <a:pt x="333" y="1271"/>
                  </a:cubicBezTo>
                  <a:cubicBezTo>
                    <a:pt x="335" y="1271"/>
                    <a:pt x="338" y="1271"/>
                    <a:pt x="340" y="1271"/>
                  </a:cubicBezTo>
                  <a:cubicBezTo>
                    <a:pt x="491" y="1266"/>
                    <a:pt x="597" y="1109"/>
                    <a:pt x="619" y="959"/>
                  </a:cubicBezTo>
                  <a:cubicBezTo>
                    <a:pt x="653" y="729"/>
                    <a:pt x="556" y="501"/>
                    <a:pt x="461" y="289"/>
                  </a:cubicBezTo>
                  <a:cubicBezTo>
                    <a:pt x="419" y="193"/>
                    <a:pt x="381" y="84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92914" y="1098436"/>
              <a:ext cx="1355790" cy="582861"/>
            </a:xfrm>
            <a:custGeom>
              <a:avLst/>
              <a:gdLst/>
              <a:ahLst/>
              <a:cxnLst/>
              <a:rect l="l" t="t" r="r" b="b"/>
              <a:pathLst>
                <a:path w="16071" h="6909" extrusionOk="0">
                  <a:moveTo>
                    <a:pt x="7366" y="0"/>
                  </a:moveTo>
                  <a:cubicBezTo>
                    <a:pt x="7046" y="0"/>
                    <a:pt x="6732" y="40"/>
                    <a:pt x="6441" y="117"/>
                  </a:cubicBezTo>
                  <a:cubicBezTo>
                    <a:pt x="5173" y="452"/>
                    <a:pt x="4214" y="1632"/>
                    <a:pt x="4139" y="2961"/>
                  </a:cubicBezTo>
                  <a:cubicBezTo>
                    <a:pt x="3774" y="2756"/>
                    <a:pt x="3341" y="2656"/>
                    <a:pt x="2895" y="2656"/>
                  </a:cubicBezTo>
                  <a:cubicBezTo>
                    <a:pt x="2126" y="2656"/>
                    <a:pt x="1322" y="2952"/>
                    <a:pt x="771" y="3513"/>
                  </a:cubicBezTo>
                  <a:cubicBezTo>
                    <a:pt x="235" y="4060"/>
                    <a:pt x="0" y="4992"/>
                    <a:pt x="44" y="5779"/>
                  </a:cubicBezTo>
                  <a:cubicBezTo>
                    <a:pt x="79" y="6417"/>
                    <a:pt x="622" y="6909"/>
                    <a:pt x="1260" y="6909"/>
                  </a:cubicBezTo>
                  <a:lnTo>
                    <a:pt x="14598" y="6909"/>
                  </a:lnTo>
                  <a:cubicBezTo>
                    <a:pt x="15459" y="6909"/>
                    <a:pt x="16070" y="6031"/>
                    <a:pt x="15732" y="5239"/>
                  </a:cubicBezTo>
                  <a:cubicBezTo>
                    <a:pt x="15730" y="5234"/>
                    <a:pt x="15728" y="5229"/>
                    <a:pt x="15725" y="5224"/>
                  </a:cubicBezTo>
                  <a:cubicBezTo>
                    <a:pt x="15510" y="4732"/>
                    <a:pt x="15002" y="4368"/>
                    <a:pt x="14470" y="4368"/>
                  </a:cubicBezTo>
                  <a:cubicBezTo>
                    <a:pt x="14431" y="4368"/>
                    <a:pt x="14392" y="4370"/>
                    <a:pt x="14353" y="4374"/>
                  </a:cubicBezTo>
                  <a:cubicBezTo>
                    <a:pt x="14438" y="3268"/>
                    <a:pt x="14113" y="2279"/>
                    <a:pt x="13323" y="1650"/>
                  </a:cubicBezTo>
                  <a:cubicBezTo>
                    <a:pt x="12862" y="1283"/>
                    <a:pt x="12236" y="1128"/>
                    <a:pt x="11611" y="1128"/>
                  </a:cubicBezTo>
                  <a:cubicBezTo>
                    <a:pt x="11107" y="1128"/>
                    <a:pt x="10604" y="1229"/>
                    <a:pt x="10188" y="1401"/>
                  </a:cubicBezTo>
                  <a:cubicBezTo>
                    <a:pt x="9576" y="442"/>
                    <a:pt x="8436" y="0"/>
                    <a:pt x="7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307502" y="3029420"/>
              <a:ext cx="555527" cy="563288"/>
            </a:xfrm>
            <a:custGeom>
              <a:avLst/>
              <a:gdLst/>
              <a:ahLst/>
              <a:cxnLst/>
              <a:rect l="l" t="t" r="r" b="b"/>
              <a:pathLst>
                <a:path w="6585" h="6677" extrusionOk="0">
                  <a:moveTo>
                    <a:pt x="3293" y="1644"/>
                  </a:moveTo>
                  <a:cubicBezTo>
                    <a:pt x="4215" y="1644"/>
                    <a:pt x="4964" y="2403"/>
                    <a:pt x="4964" y="3338"/>
                  </a:cubicBezTo>
                  <a:cubicBezTo>
                    <a:pt x="4964" y="4273"/>
                    <a:pt x="4215" y="5032"/>
                    <a:pt x="3293" y="5032"/>
                  </a:cubicBezTo>
                  <a:cubicBezTo>
                    <a:pt x="2370" y="5032"/>
                    <a:pt x="1622" y="4273"/>
                    <a:pt x="1622" y="3338"/>
                  </a:cubicBezTo>
                  <a:cubicBezTo>
                    <a:pt x="1622" y="2403"/>
                    <a:pt x="2370" y="1644"/>
                    <a:pt x="3293" y="1644"/>
                  </a:cubicBezTo>
                  <a:close/>
                  <a:moveTo>
                    <a:pt x="3043" y="1"/>
                  </a:moveTo>
                  <a:lnTo>
                    <a:pt x="2896" y="268"/>
                  </a:lnTo>
                  <a:cubicBezTo>
                    <a:pt x="2620" y="304"/>
                    <a:pt x="2356" y="377"/>
                    <a:pt x="2108" y="483"/>
                  </a:cubicBezTo>
                  <a:lnTo>
                    <a:pt x="1869" y="318"/>
                  </a:lnTo>
                  <a:lnTo>
                    <a:pt x="1430" y="575"/>
                  </a:lnTo>
                  <a:lnTo>
                    <a:pt x="1434" y="880"/>
                  </a:lnTo>
                  <a:cubicBezTo>
                    <a:pt x="1219" y="1049"/>
                    <a:pt x="1025" y="1246"/>
                    <a:pt x="860" y="1466"/>
                  </a:cubicBezTo>
                  <a:lnTo>
                    <a:pt x="571" y="1444"/>
                  </a:lnTo>
                  <a:lnTo>
                    <a:pt x="318" y="1890"/>
                  </a:lnTo>
                  <a:lnTo>
                    <a:pt x="471" y="2151"/>
                  </a:lnTo>
                  <a:cubicBezTo>
                    <a:pt x="368" y="2402"/>
                    <a:pt x="298" y="2670"/>
                    <a:pt x="263" y="2950"/>
                  </a:cubicBezTo>
                  <a:lnTo>
                    <a:pt x="1" y="3078"/>
                  </a:lnTo>
                  <a:lnTo>
                    <a:pt x="2" y="3592"/>
                  </a:lnTo>
                  <a:lnTo>
                    <a:pt x="264" y="3741"/>
                  </a:lnTo>
                  <a:cubicBezTo>
                    <a:pt x="300" y="4021"/>
                    <a:pt x="373" y="4289"/>
                    <a:pt x="477" y="4539"/>
                  </a:cubicBezTo>
                  <a:lnTo>
                    <a:pt x="313" y="4781"/>
                  </a:lnTo>
                  <a:lnTo>
                    <a:pt x="568" y="5227"/>
                  </a:lnTo>
                  <a:lnTo>
                    <a:pt x="869" y="5222"/>
                  </a:lnTo>
                  <a:cubicBezTo>
                    <a:pt x="1035" y="5441"/>
                    <a:pt x="1229" y="5638"/>
                    <a:pt x="1447" y="5806"/>
                  </a:cubicBezTo>
                  <a:lnTo>
                    <a:pt x="1425" y="6098"/>
                  </a:lnTo>
                  <a:lnTo>
                    <a:pt x="1865" y="6355"/>
                  </a:lnTo>
                  <a:lnTo>
                    <a:pt x="2122" y="6199"/>
                  </a:lnTo>
                  <a:cubicBezTo>
                    <a:pt x="2370" y="6304"/>
                    <a:pt x="2634" y="6376"/>
                    <a:pt x="2910" y="6411"/>
                  </a:cubicBezTo>
                  <a:lnTo>
                    <a:pt x="3036" y="6676"/>
                  </a:lnTo>
                  <a:lnTo>
                    <a:pt x="3544" y="6675"/>
                  </a:lnTo>
                  <a:lnTo>
                    <a:pt x="3691" y="6409"/>
                  </a:lnTo>
                  <a:cubicBezTo>
                    <a:pt x="3966" y="6372"/>
                    <a:pt x="4230" y="6300"/>
                    <a:pt x="4478" y="6193"/>
                  </a:cubicBezTo>
                  <a:lnTo>
                    <a:pt x="4716" y="6359"/>
                  </a:lnTo>
                  <a:lnTo>
                    <a:pt x="5156" y="6101"/>
                  </a:lnTo>
                  <a:lnTo>
                    <a:pt x="5151" y="5796"/>
                  </a:lnTo>
                  <a:cubicBezTo>
                    <a:pt x="5368" y="5627"/>
                    <a:pt x="5561" y="5431"/>
                    <a:pt x="5726" y="5210"/>
                  </a:cubicBezTo>
                  <a:lnTo>
                    <a:pt x="6016" y="5233"/>
                  </a:lnTo>
                  <a:lnTo>
                    <a:pt x="6269" y="4787"/>
                  </a:lnTo>
                  <a:lnTo>
                    <a:pt x="6115" y="4526"/>
                  </a:lnTo>
                  <a:cubicBezTo>
                    <a:pt x="6218" y="4274"/>
                    <a:pt x="6289" y="4006"/>
                    <a:pt x="6323" y="3727"/>
                  </a:cubicBezTo>
                  <a:lnTo>
                    <a:pt x="6585" y="3599"/>
                  </a:lnTo>
                  <a:lnTo>
                    <a:pt x="6584" y="3084"/>
                  </a:lnTo>
                  <a:lnTo>
                    <a:pt x="6321" y="2936"/>
                  </a:lnTo>
                  <a:cubicBezTo>
                    <a:pt x="6286" y="2656"/>
                    <a:pt x="6214" y="2388"/>
                    <a:pt x="6109" y="2137"/>
                  </a:cubicBezTo>
                  <a:lnTo>
                    <a:pt x="6272" y="1895"/>
                  </a:lnTo>
                  <a:lnTo>
                    <a:pt x="6018" y="1449"/>
                  </a:lnTo>
                  <a:lnTo>
                    <a:pt x="5717" y="1454"/>
                  </a:lnTo>
                  <a:cubicBezTo>
                    <a:pt x="5551" y="1235"/>
                    <a:pt x="5356" y="1038"/>
                    <a:pt x="5140" y="871"/>
                  </a:cubicBezTo>
                  <a:lnTo>
                    <a:pt x="5162" y="578"/>
                  </a:lnTo>
                  <a:lnTo>
                    <a:pt x="4722" y="321"/>
                  </a:lnTo>
                  <a:lnTo>
                    <a:pt x="4464" y="477"/>
                  </a:lnTo>
                  <a:cubicBezTo>
                    <a:pt x="4216" y="373"/>
                    <a:pt x="3952" y="301"/>
                    <a:pt x="3676" y="266"/>
                  </a:cubicBezTo>
                  <a:lnTo>
                    <a:pt x="3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745687" y="2599168"/>
              <a:ext cx="429658" cy="435564"/>
            </a:xfrm>
            <a:custGeom>
              <a:avLst/>
              <a:gdLst/>
              <a:ahLst/>
              <a:cxnLst/>
              <a:rect l="l" t="t" r="r" b="b"/>
              <a:pathLst>
                <a:path w="5093" h="5163" extrusionOk="0">
                  <a:moveTo>
                    <a:pt x="2546" y="1271"/>
                  </a:moveTo>
                  <a:cubicBezTo>
                    <a:pt x="3259" y="1271"/>
                    <a:pt x="3838" y="1858"/>
                    <a:pt x="3838" y="2581"/>
                  </a:cubicBezTo>
                  <a:cubicBezTo>
                    <a:pt x="3838" y="3305"/>
                    <a:pt x="3259" y="3891"/>
                    <a:pt x="2546" y="3891"/>
                  </a:cubicBezTo>
                  <a:cubicBezTo>
                    <a:pt x="1833" y="3891"/>
                    <a:pt x="1254" y="3305"/>
                    <a:pt x="1254" y="2581"/>
                  </a:cubicBezTo>
                  <a:cubicBezTo>
                    <a:pt x="1254" y="1858"/>
                    <a:pt x="1833" y="1271"/>
                    <a:pt x="2546" y="1271"/>
                  </a:cubicBezTo>
                  <a:close/>
                  <a:moveTo>
                    <a:pt x="2744" y="0"/>
                  </a:moveTo>
                  <a:lnTo>
                    <a:pt x="2352" y="1"/>
                  </a:lnTo>
                  <a:lnTo>
                    <a:pt x="2239" y="207"/>
                  </a:lnTo>
                  <a:cubicBezTo>
                    <a:pt x="2026" y="235"/>
                    <a:pt x="1821" y="291"/>
                    <a:pt x="1629" y="373"/>
                  </a:cubicBezTo>
                  <a:lnTo>
                    <a:pt x="1445" y="245"/>
                  </a:lnTo>
                  <a:lnTo>
                    <a:pt x="1105" y="444"/>
                  </a:lnTo>
                  <a:lnTo>
                    <a:pt x="1109" y="680"/>
                  </a:lnTo>
                  <a:cubicBezTo>
                    <a:pt x="941" y="810"/>
                    <a:pt x="792" y="963"/>
                    <a:pt x="665" y="1133"/>
                  </a:cubicBezTo>
                  <a:lnTo>
                    <a:pt x="440" y="1116"/>
                  </a:lnTo>
                  <a:lnTo>
                    <a:pt x="245" y="1461"/>
                  </a:lnTo>
                  <a:lnTo>
                    <a:pt x="363" y="1663"/>
                  </a:lnTo>
                  <a:cubicBezTo>
                    <a:pt x="284" y="1857"/>
                    <a:pt x="229" y="2065"/>
                    <a:pt x="203" y="2282"/>
                  </a:cubicBezTo>
                  <a:lnTo>
                    <a:pt x="0" y="2379"/>
                  </a:lnTo>
                  <a:lnTo>
                    <a:pt x="1" y="2778"/>
                  </a:lnTo>
                  <a:lnTo>
                    <a:pt x="204" y="2893"/>
                  </a:lnTo>
                  <a:cubicBezTo>
                    <a:pt x="231" y="3109"/>
                    <a:pt x="287" y="3316"/>
                    <a:pt x="368" y="3510"/>
                  </a:cubicBezTo>
                  <a:lnTo>
                    <a:pt x="242" y="3698"/>
                  </a:lnTo>
                  <a:lnTo>
                    <a:pt x="438" y="4042"/>
                  </a:lnTo>
                  <a:lnTo>
                    <a:pt x="672" y="4038"/>
                  </a:lnTo>
                  <a:cubicBezTo>
                    <a:pt x="800" y="4208"/>
                    <a:pt x="950" y="4360"/>
                    <a:pt x="1118" y="4489"/>
                  </a:cubicBezTo>
                  <a:lnTo>
                    <a:pt x="1101" y="4716"/>
                  </a:lnTo>
                  <a:lnTo>
                    <a:pt x="1442" y="4914"/>
                  </a:lnTo>
                  <a:lnTo>
                    <a:pt x="1640" y="4794"/>
                  </a:lnTo>
                  <a:cubicBezTo>
                    <a:pt x="1832" y="4875"/>
                    <a:pt x="2037" y="4930"/>
                    <a:pt x="2250" y="4957"/>
                  </a:cubicBezTo>
                  <a:lnTo>
                    <a:pt x="2347" y="5162"/>
                  </a:lnTo>
                  <a:lnTo>
                    <a:pt x="2740" y="5162"/>
                  </a:lnTo>
                  <a:lnTo>
                    <a:pt x="2853" y="4956"/>
                  </a:lnTo>
                  <a:cubicBezTo>
                    <a:pt x="3067" y="4928"/>
                    <a:pt x="3271" y="4871"/>
                    <a:pt x="3462" y="4789"/>
                  </a:cubicBezTo>
                  <a:lnTo>
                    <a:pt x="3647" y="4918"/>
                  </a:lnTo>
                  <a:lnTo>
                    <a:pt x="3987" y="4718"/>
                  </a:lnTo>
                  <a:lnTo>
                    <a:pt x="3983" y="4482"/>
                  </a:lnTo>
                  <a:cubicBezTo>
                    <a:pt x="4151" y="4352"/>
                    <a:pt x="4300" y="4200"/>
                    <a:pt x="4428" y="4029"/>
                  </a:cubicBezTo>
                  <a:lnTo>
                    <a:pt x="4651" y="4046"/>
                  </a:lnTo>
                  <a:lnTo>
                    <a:pt x="4848" y="3701"/>
                  </a:lnTo>
                  <a:lnTo>
                    <a:pt x="4729" y="3500"/>
                  </a:lnTo>
                  <a:cubicBezTo>
                    <a:pt x="4808" y="3305"/>
                    <a:pt x="4863" y="3098"/>
                    <a:pt x="4890" y="2881"/>
                  </a:cubicBezTo>
                  <a:lnTo>
                    <a:pt x="5092" y="2783"/>
                  </a:lnTo>
                  <a:lnTo>
                    <a:pt x="5091" y="2385"/>
                  </a:lnTo>
                  <a:lnTo>
                    <a:pt x="4888" y="2269"/>
                  </a:lnTo>
                  <a:cubicBezTo>
                    <a:pt x="4861" y="2054"/>
                    <a:pt x="4805" y="1846"/>
                    <a:pt x="4725" y="1652"/>
                  </a:cubicBezTo>
                  <a:lnTo>
                    <a:pt x="4850" y="1465"/>
                  </a:lnTo>
                  <a:lnTo>
                    <a:pt x="4654" y="1120"/>
                  </a:lnTo>
                  <a:lnTo>
                    <a:pt x="4421" y="1124"/>
                  </a:lnTo>
                  <a:cubicBezTo>
                    <a:pt x="4292" y="954"/>
                    <a:pt x="4142" y="802"/>
                    <a:pt x="3975" y="673"/>
                  </a:cubicBezTo>
                  <a:lnTo>
                    <a:pt x="3991" y="446"/>
                  </a:lnTo>
                  <a:lnTo>
                    <a:pt x="3651" y="248"/>
                  </a:lnTo>
                  <a:lnTo>
                    <a:pt x="3452" y="369"/>
                  </a:lnTo>
                  <a:cubicBezTo>
                    <a:pt x="3260" y="287"/>
                    <a:pt x="3055" y="232"/>
                    <a:pt x="2842" y="205"/>
                  </a:cubicBezTo>
                  <a:lnTo>
                    <a:pt x="2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85695" y="1517466"/>
              <a:ext cx="475720" cy="570544"/>
            </a:xfrm>
            <a:custGeom>
              <a:avLst/>
              <a:gdLst/>
              <a:ahLst/>
              <a:cxnLst/>
              <a:rect l="l" t="t" r="r" b="b"/>
              <a:pathLst>
                <a:path w="5639" h="6763" fill="none" extrusionOk="0">
                  <a:moveTo>
                    <a:pt x="0" y="5417"/>
                  </a:moveTo>
                  <a:cubicBezTo>
                    <a:pt x="1124" y="6663"/>
                    <a:pt x="3046" y="6762"/>
                    <a:pt x="4292" y="5639"/>
                  </a:cubicBezTo>
                  <a:cubicBezTo>
                    <a:pt x="5539" y="4515"/>
                    <a:pt x="5638" y="2593"/>
                    <a:pt x="4514" y="1347"/>
                  </a:cubicBezTo>
                  <a:cubicBezTo>
                    <a:pt x="3391" y="100"/>
                    <a:pt x="1469" y="1"/>
                    <a:pt x="222" y="1125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583501" y="1969399"/>
              <a:ext cx="65128" cy="67996"/>
            </a:xfrm>
            <a:custGeom>
              <a:avLst/>
              <a:gdLst/>
              <a:ahLst/>
              <a:cxnLst/>
              <a:rect l="l" t="t" r="r" b="b"/>
              <a:pathLst>
                <a:path w="772" h="806" fill="none" extrusionOk="0">
                  <a:moveTo>
                    <a:pt x="105" y="806"/>
                  </a:moveTo>
                  <a:cubicBezTo>
                    <a:pt x="67" y="593"/>
                    <a:pt x="20" y="278"/>
                    <a:pt x="0" y="63"/>
                  </a:cubicBezTo>
                  <a:cubicBezTo>
                    <a:pt x="211" y="35"/>
                    <a:pt x="559" y="1"/>
                    <a:pt x="772" y="6"/>
                  </a:cubicBezTo>
                </a:path>
              </a:pathLst>
            </a:custGeom>
            <a:noFill/>
            <a:ln w="5150" cap="rnd" cmpd="sng">
              <a:solidFill>
                <a:srgbClr val="7E6C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219096" y="3816695"/>
              <a:ext cx="364699" cy="463403"/>
            </a:xfrm>
            <a:custGeom>
              <a:avLst/>
              <a:gdLst/>
              <a:ahLst/>
              <a:cxnLst/>
              <a:rect l="l" t="t" r="r" b="b"/>
              <a:pathLst>
                <a:path w="4323" h="5493" extrusionOk="0">
                  <a:moveTo>
                    <a:pt x="1319" y="1"/>
                  </a:moveTo>
                  <a:lnTo>
                    <a:pt x="0" y="2523"/>
                  </a:lnTo>
                  <a:lnTo>
                    <a:pt x="2328" y="2523"/>
                  </a:lnTo>
                  <a:lnTo>
                    <a:pt x="1417" y="5492"/>
                  </a:lnTo>
                  <a:lnTo>
                    <a:pt x="4322" y="1762"/>
                  </a:lnTo>
                  <a:lnTo>
                    <a:pt x="2540" y="1762"/>
                  </a:lnTo>
                  <a:lnTo>
                    <a:pt x="3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88972" y="3149637"/>
              <a:ext cx="369255" cy="369255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799" y="1"/>
                  </a:moveTo>
                  <a:cubicBezTo>
                    <a:pt x="2565" y="1"/>
                    <a:pt x="2375" y="190"/>
                    <a:pt x="2375" y="425"/>
                  </a:cubicBezTo>
                  <a:cubicBezTo>
                    <a:pt x="2375" y="522"/>
                    <a:pt x="2409" y="611"/>
                    <a:pt x="2464" y="683"/>
                  </a:cubicBezTo>
                  <a:cubicBezTo>
                    <a:pt x="2488" y="724"/>
                    <a:pt x="2602" y="935"/>
                    <a:pt x="2459" y="1091"/>
                  </a:cubicBezTo>
                  <a:lnTo>
                    <a:pt x="1090" y="1091"/>
                  </a:lnTo>
                  <a:lnTo>
                    <a:pt x="1090" y="2391"/>
                  </a:lnTo>
                  <a:cubicBezTo>
                    <a:pt x="1033" y="2444"/>
                    <a:pt x="968" y="2461"/>
                    <a:pt x="906" y="2461"/>
                  </a:cubicBezTo>
                  <a:cubicBezTo>
                    <a:pt x="783" y="2461"/>
                    <a:pt x="674" y="2391"/>
                    <a:pt x="674" y="2391"/>
                  </a:cubicBezTo>
                  <a:cubicBezTo>
                    <a:pt x="604" y="2340"/>
                    <a:pt x="519" y="2309"/>
                    <a:pt x="425" y="2309"/>
                  </a:cubicBezTo>
                  <a:cubicBezTo>
                    <a:pt x="191" y="2309"/>
                    <a:pt x="1" y="2499"/>
                    <a:pt x="1" y="2733"/>
                  </a:cubicBezTo>
                  <a:cubicBezTo>
                    <a:pt x="1" y="2968"/>
                    <a:pt x="191" y="3157"/>
                    <a:pt x="425" y="3157"/>
                  </a:cubicBezTo>
                  <a:cubicBezTo>
                    <a:pt x="523" y="3157"/>
                    <a:pt x="611" y="3123"/>
                    <a:pt x="683" y="3068"/>
                  </a:cubicBezTo>
                  <a:cubicBezTo>
                    <a:pt x="708" y="3053"/>
                    <a:pt x="801" y="3002"/>
                    <a:pt x="905" y="3002"/>
                  </a:cubicBezTo>
                  <a:cubicBezTo>
                    <a:pt x="967" y="3002"/>
                    <a:pt x="1033" y="3020"/>
                    <a:pt x="1090" y="3073"/>
                  </a:cubicBezTo>
                  <a:lnTo>
                    <a:pt x="1090" y="4376"/>
                  </a:lnTo>
                  <a:lnTo>
                    <a:pt x="2393" y="4376"/>
                  </a:lnTo>
                  <a:cubicBezTo>
                    <a:pt x="2536" y="4222"/>
                    <a:pt x="2423" y="4009"/>
                    <a:pt x="2398" y="3968"/>
                  </a:cubicBezTo>
                  <a:cubicBezTo>
                    <a:pt x="2343" y="3897"/>
                    <a:pt x="2309" y="3809"/>
                    <a:pt x="2309" y="3711"/>
                  </a:cubicBezTo>
                  <a:cubicBezTo>
                    <a:pt x="2309" y="3477"/>
                    <a:pt x="2499" y="3286"/>
                    <a:pt x="2734" y="3286"/>
                  </a:cubicBezTo>
                  <a:cubicBezTo>
                    <a:pt x="2968" y="3286"/>
                    <a:pt x="3158" y="3477"/>
                    <a:pt x="3158" y="3711"/>
                  </a:cubicBezTo>
                  <a:cubicBezTo>
                    <a:pt x="3158" y="3804"/>
                    <a:pt x="3127" y="3890"/>
                    <a:pt x="3076" y="3960"/>
                  </a:cubicBezTo>
                  <a:cubicBezTo>
                    <a:pt x="3076" y="3960"/>
                    <a:pt x="2917" y="4204"/>
                    <a:pt x="3076" y="4376"/>
                  </a:cubicBezTo>
                  <a:lnTo>
                    <a:pt x="4376" y="4376"/>
                  </a:lnTo>
                  <a:lnTo>
                    <a:pt x="4376" y="3073"/>
                  </a:lnTo>
                  <a:cubicBezTo>
                    <a:pt x="4319" y="3020"/>
                    <a:pt x="4253" y="3002"/>
                    <a:pt x="4192" y="3002"/>
                  </a:cubicBezTo>
                  <a:cubicBezTo>
                    <a:pt x="4088" y="3002"/>
                    <a:pt x="3995" y="3053"/>
                    <a:pt x="3969" y="3068"/>
                  </a:cubicBezTo>
                  <a:cubicBezTo>
                    <a:pt x="3898" y="3123"/>
                    <a:pt x="3809" y="3157"/>
                    <a:pt x="3712" y="3157"/>
                  </a:cubicBezTo>
                  <a:cubicBezTo>
                    <a:pt x="3477" y="3157"/>
                    <a:pt x="3287" y="2968"/>
                    <a:pt x="3287" y="2733"/>
                  </a:cubicBezTo>
                  <a:cubicBezTo>
                    <a:pt x="3287" y="2499"/>
                    <a:pt x="3477" y="2309"/>
                    <a:pt x="3712" y="2309"/>
                  </a:cubicBezTo>
                  <a:cubicBezTo>
                    <a:pt x="3804" y="2309"/>
                    <a:pt x="3890" y="2340"/>
                    <a:pt x="3960" y="2391"/>
                  </a:cubicBezTo>
                  <a:cubicBezTo>
                    <a:pt x="3960" y="2391"/>
                    <a:pt x="4069" y="2461"/>
                    <a:pt x="4192" y="2461"/>
                  </a:cubicBezTo>
                  <a:cubicBezTo>
                    <a:pt x="4253" y="2461"/>
                    <a:pt x="4319" y="2444"/>
                    <a:pt x="4376" y="2391"/>
                  </a:cubicBezTo>
                  <a:lnTo>
                    <a:pt x="4376" y="1091"/>
                  </a:lnTo>
                  <a:lnTo>
                    <a:pt x="3142" y="1091"/>
                  </a:lnTo>
                  <a:cubicBezTo>
                    <a:pt x="2983" y="919"/>
                    <a:pt x="3142" y="674"/>
                    <a:pt x="3142" y="674"/>
                  </a:cubicBezTo>
                  <a:lnTo>
                    <a:pt x="3141" y="674"/>
                  </a:lnTo>
                  <a:cubicBezTo>
                    <a:pt x="3193" y="604"/>
                    <a:pt x="3224" y="519"/>
                    <a:pt x="3224" y="425"/>
                  </a:cubicBezTo>
                  <a:cubicBezTo>
                    <a:pt x="3224" y="190"/>
                    <a:pt x="3034" y="1"/>
                    <a:pt x="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867216" y="832945"/>
              <a:ext cx="277300" cy="369255"/>
            </a:xfrm>
            <a:custGeom>
              <a:avLst/>
              <a:gdLst/>
              <a:ahLst/>
              <a:cxnLst/>
              <a:rect l="l" t="t" r="r" b="b"/>
              <a:pathLst>
                <a:path w="3287" h="4377" extrusionOk="0">
                  <a:moveTo>
                    <a:pt x="1709" y="1"/>
                  </a:moveTo>
                  <a:cubicBezTo>
                    <a:pt x="1475" y="1"/>
                    <a:pt x="1285" y="190"/>
                    <a:pt x="1285" y="425"/>
                  </a:cubicBezTo>
                  <a:cubicBezTo>
                    <a:pt x="1285" y="522"/>
                    <a:pt x="1319" y="611"/>
                    <a:pt x="1374" y="683"/>
                  </a:cubicBezTo>
                  <a:cubicBezTo>
                    <a:pt x="1398" y="724"/>
                    <a:pt x="1513" y="935"/>
                    <a:pt x="1369" y="1091"/>
                  </a:cubicBezTo>
                  <a:lnTo>
                    <a:pt x="0" y="1091"/>
                  </a:lnTo>
                  <a:lnTo>
                    <a:pt x="0" y="2393"/>
                  </a:lnTo>
                  <a:cubicBezTo>
                    <a:pt x="58" y="2446"/>
                    <a:pt x="123" y="2464"/>
                    <a:pt x="185" y="2464"/>
                  </a:cubicBezTo>
                  <a:cubicBezTo>
                    <a:pt x="289" y="2464"/>
                    <a:pt x="382" y="2413"/>
                    <a:pt x="408" y="2399"/>
                  </a:cubicBezTo>
                  <a:cubicBezTo>
                    <a:pt x="480" y="2344"/>
                    <a:pt x="568" y="2309"/>
                    <a:pt x="666" y="2309"/>
                  </a:cubicBezTo>
                  <a:cubicBezTo>
                    <a:pt x="900" y="2309"/>
                    <a:pt x="1090" y="2499"/>
                    <a:pt x="1090" y="2734"/>
                  </a:cubicBezTo>
                  <a:cubicBezTo>
                    <a:pt x="1090" y="2968"/>
                    <a:pt x="900" y="3158"/>
                    <a:pt x="666" y="3158"/>
                  </a:cubicBezTo>
                  <a:cubicBezTo>
                    <a:pt x="572" y="3158"/>
                    <a:pt x="487" y="3127"/>
                    <a:pt x="417" y="3076"/>
                  </a:cubicBezTo>
                  <a:cubicBezTo>
                    <a:pt x="417" y="3076"/>
                    <a:pt x="308" y="3005"/>
                    <a:pt x="185" y="3005"/>
                  </a:cubicBezTo>
                  <a:cubicBezTo>
                    <a:pt x="123" y="3005"/>
                    <a:pt x="58" y="3023"/>
                    <a:pt x="0" y="3076"/>
                  </a:cubicBezTo>
                  <a:lnTo>
                    <a:pt x="0" y="4376"/>
                  </a:lnTo>
                  <a:lnTo>
                    <a:pt x="1303" y="4376"/>
                  </a:lnTo>
                  <a:cubicBezTo>
                    <a:pt x="1446" y="4222"/>
                    <a:pt x="1333" y="4009"/>
                    <a:pt x="1308" y="3968"/>
                  </a:cubicBezTo>
                  <a:cubicBezTo>
                    <a:pt x="1253" y="3897"/>
                    <a:pt x="1219" y="3809"/>
                    <a:pt x="1219" y="3711"/>
                  </a:cubicBezTo>
                  <a:cubicBezTo>
                    <a:pt x="1219" y="3477"/>
                    <a:pt x="1409" y="3286"/>
                    <a:pt x="1644" y="3286"/>
                  </a:cubicBezTo>
                  <a:cubicBezTo>
                    <a:pt x="1878" y="3286"/>
                    <a:pt x="2068" y="3477"/>
                    <a:pt x="2068" y="3711"/>
                  </a:cubicBezTo>
                  <a:cubicBezTo>
                    <a:pt x="2068" y="3804"/>
                    <a:pt x="2037" y="3890"/>
                    <a:pt x="1986" y="3961"/>
                  </a:cubicBezTo>
                  <a:cubicBezTo>
                    <a:pt x="1986" y="3961"/>
                    <a:pt x="1827" y="4204"/>
                    <a:pt x="1986" y="4376"/>
                  </a:cubicBezTo>
                  <a:lnTo>
                    <a:pt x="3287" y="4376"/>
                  </a:lnTo>
                  <a:lnTo>
                    <a:pt x="3287" y="3073"/>
                  </a:lnTo>
                  <a:cubicBezTo>
                    <a:pt x="3229" y="3020"/>
                    <a:pt x="3164" y="3003"/>
                    <a:pt x="3102" y="3003"/>
                  </a:cubicBezTo>
                  <a:cubicBezTo>
                    <a:pt x="2998" y="3003"/>
                    <a:pt x="2905" y="3053"/>
                    <a:pt x="2879" y="3068"/>
                  </a:cubicBezTo>
                  <a:cubicBezTo>
                    <a:pt x="2808" y="3123"/>
                    <a:pt x="2718" y="3158"/>
                    <a:pt x="2622" y="3158"/>
                  </a:cubicBezTo>
                  <a:cubicBezTo>
                    <a:pt x="2387" y="3158"/>
                    <a:pt x="2197" y="2968"/>
                    <a:pt x="2197" y="2734"/>
                  </a:cubicBezTo>
                  <a:cubicBezTo>
                    <a:pt x="2197" y="2499"/>
                    <a:pt x="2387" y="2309"/>
                    <a:pt x="2622" y="2309"/>
                  </a:cubicBezTo>
                  <a:cubicBezTo>
                    <a:pt x="2715" y="2309"/>
                    <a:pt x="2801" y="2340"/>
                    <a:pt x="2870" y="2392"/>
                  </a:cubicBezTo>
                  <a:lnTo>
                    <a:pt x="2870" y="2391"/>
                  </a:lnTo>
                  <a:cubicBezTo>
                    <a:pt x="2870" y="2391"/>
                    <a:pt x="2979" y="2461"/>
                    <a:pt x="3102" y="2461"/>
                  </a:cubicBezTo>
                  <a:cubicBezTo>
                    <a:pt x="3164" y="2461"/>
                    <a:pt x="3230" y="2444"/>
                    <a:pt x="3287" y="2391"/>
                  </a:cubicBezTo>
                  <a:lnTo>
                    <a:pt x="3287" y="1091"/>
                  </a:lnTo>
                  <a:lnTo>
                    <a:pt x="2052" y="1091"/>
                  </a:lnTo>
                  <a:cubicBezTo>
                    <a:pt x="1892" y="919"/>
                    <a:pt x="2052" y="674"/>
                    <a:pt x="2052" y="674"/>
                  </a:cubicBezTo>
                  <a:lnTo>
                    <a:pt x="2051" y="674"/>
                  </a:lnTo>
                  <a:cubicBezTo>
                    <a:pt x="2103" y="604"/>
                    <a:pt x="2133" y="519"/>
                    <a:pt x="2133" y="425"/>
                  </a:cubicBezTo>
                  <a:cubicBezTo>
                    <a:pt x="2133" y="190"/>
                    <a:pt x="1944" y="1"/>
                    <a:pt x="1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74773" y="1202793"/>
              <a:ext cx="366133" cy="366049"/>
            </a:xfrm>
            <a:custGeom>
              <a:avLst/>
              <a:gdLst/>
              <a:ahLst/>
              <a:cxnLst/>
              <a:rect l="l" t="t" r="r" b="b"/>
              <a:pathLst>
                <a:path w="4340" h="4339" extrusionOk="0">
                  <a:moveTo>
                    <a:pt x="1589" y="0"/>
                  </a:moveTo>
                  <a:lnTo>
                    <a:pt x="1589" y="1588"/>
                  </a:lnTo>
                  <a:lnTo>
                    <a:pt x="1" y="1588"/>
                  </a:lnTo>
                  <a:lnTo>
                    <a:pt x="1" y="2750"/>
                  </a:lnTo>
                  <a:lnTo>
                    <a:pt x="1589" y="2750"/>
                  </a:lnTo>
                  <a:lnTo>
                    <a:pt x="1589" y="4339"/>
                  </a:lnTo>
                  <a:lnTo>
                    <a:pt x="2751" y="4339"/>
                  </a:lnTo>
                  <a:lnTo>
                    <a:pt x="2751" y="2750"/>
                  </a:lnTo>
                  <a:lnTo>
                    <a:pt x="4339" y="2750"/>
                  </a:lnTo>
                  <a:lnTo>
                    <a:pt x="4339" y="1588"/>
                  </a:lnTo>
                  <a:lnTo>
                    <a:pt x="2751" y="158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95157" y="1029764"/>
              <a:ext cx="208291" cy="208375"/>
            </a:xfrm>
            <a:custGeom>
              <a:avLst/>
              <a:gdLst/>
              <a:ahLst/>
              <a:cxnLst/>
              <a:rect l="l" t="t" r="r" b="b"/>
              <a:pathLst>
                <a:path w="2469" h="2470" extrusionOk="0">
                  <a:moveTo>
                    <a:pt x="904" y="1"/>
                  </a:moveTo>
                  <a:lnTo>
                    <a:pt x="904" y="905"/>
                  </a:lnTo>
                  <a:lnTo>
                    <a:pt x="1" y="905"/>
                  </a:lnTo>
                  <a:lnTo>
                    <a:pt x="1" y="1566"/>
                  </a:lnTo>
                  <a:lnTo>
                    <a:pt x="904" y="1566"/>
                  </a:lnTo>
                  <a:lnTo>
                    <a:pt x="904" y="2469"/>
                  </a:lnTo>
                  <a:lnTo>
                    <a:pt x="1565" y="2469"/>
                  </a:lnTo>
                  <a:lnTo>
                    <a:pt x="1565" y="1566"/>
                  </a:lnTo>
                  <a:lnTo>
                    <a:pt x="2468" y="1566"/>
                  </a:lnTo>
                  <a:lnTo>
                    <a:pt x="2468" y="905"/>
                  </a:lnTo>
                  <a:lnTo>
                    <a:pt x="1565" y="905"/>
                  </a:lnTo>
                  <a:lnTo>
                    <a:pt x="15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049571" y="1824885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8" y="589"/>
                  </a:moveTo>
                  <a:cubicBezTo>
                    <a:pt x="1178" y="264"/>
                    <a:pt x="914" y="1"/>
                    <a:pt x="589" y="1"/>
                  </a:cubicBezTo>
                  <a:cubicBezTo>
                    <a:pt x="265" y="1"/>
                    <a:pt x="1" y="264"/>
                    <a:pt x="1" y="589"/>
                  </a:cubicBezTo>
                  <a:cubicBezTo>
                    <a:pt x="1" y="914"/>
                    <a:pt x="265" y="1178"/>
                    <a:pt x="589" y="1178"/>
                  </a:cubicBezTo>
                  <a:cubicBezTo>
                    <a:pt x="914" y="1178"/>
                    <a:pt x="1178" y="914"/>
                    <a:pt x="1178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16870" y="325863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829038" y="1258894"/>
              <a:ext cx="99379" cy="99379"/>
            </a:xfrm>
            <a:custGeom>
              <a:avLst/>
              <a:gdLst/>
              <a:ahLst/>
              <a:cxnLst/>
              <a:rect l="l" t="t" r="r" b="b"/>
              <a:pathLst>
                <a:path w="1178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4" y="0"/>
                    <a:pt x="0" y="264"/>
                    <a:pt x="0" y="589"/>
                  </a:cubicBezTo>
                  <a:cubicBezTo>
                    <a:pt x="0" y="914"/>
                    <a:pt x="264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93621" y="3710482"/>
              <a:ext cx="99295" cy="99295"/>
            </a:xfrm>
            <a:custGeom>
              <a:avLst/>
              <a:gdLst/>
              <a:ahLst/>
              <a:cxnLst/>
              <a:rect l="l" t="t" r="r" b="b"/>
              <a:pathLst>
                <a:path w="1177" h="1177" fill="none" extrusionOk="0">
                  <a:moveTo>
                    <a:pt x="1177" y="588"/>
                  </a:moveTo>
                  <a:cubicBezTo>
                    <a:pt x="1177" y="263"/>
                    <a:pt x="914" y="0"/>
                    <a:pt x="589" y="0"/>
                  </a:cubicBezTo>
                  <a:cubicBezTo>
                    <a:pt x="264" y="0"/>
                    <a:pt x="1" y="263"/>
                    <a:pt x="1" y="588"/>
                  </a:cubicBezTo>
                  <a:cubicBezTo>
                    <a:pt x="1" y="913"/>
                    <a:pt x="264" y="1176"/>
                    <a:pt x="589" y="1176"/>
                  </a:cubicBezTo>
                  <a:cubicBezTo>
                    <a:pt x="914" y="1176"/>
                    <a:pt x="1177" y="913"/>
                    <a:pt x="1177" y="58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246001" y="4366488"/>
              <a:ext cx="99295" cy="99379"/>
            </a:xfrm>
            <a:custGeom>
              <a:avLst/>
              <a:gdLst/>
              <a:ahLst/>
              <a:cxnLst/>
              <a:rect l="l" t="t" r="r" b="b"/>
              <a:pathLst>
                <a:path w="1177" h="1178" fill="none" extrusionOk="0">
                  <a:moveTo>
                    <a:pt x="1177" y="589"/>
                  </a:moveTo>
                  <a:cubicBezTo>
                    <a:pt x="1177" y="264"/>
                    <a:pt x="914" y="0"/>
                    <a:pt x="589" y="0"/>
                  </a:cubicBezTo>
                  <a:cubicBezTo>
                    <a:pt x="263" y="0"/>
                    <a:pt x="1" y="264"/>
                    <a:pt x="1" y="589"/>
                  </a:cubicBezTo>
                  <a:cubicBezTo>
                    <a:pt x="1" y="914"/>
                    <a:pt x="263" y="1177"/>
                    <a:pt x="589" y="1177"/>
                  </a:cubicBezTo>
                  <a:cubicBezTo>
                    <a:pt x="914" y="1177"/>
                    <a:pt x="1177" y="914"/>
                    <a:pt x="1177" y="589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216274" y="4289380"/>
              <a:ext cx="43868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0"/>
                  </a:moveTo>
                  <a:cubicBezTo>
                    <a:pt x="195" y="0"/>
                    <a:pt x="125" y="29"/>
                    <a:pt x="79" y="75"/>
                  </a:cubicBezTo>
                  <a:cubicBezTo>
                    <a:pt x="53" y="99"/>
                    <a:pt x="35" y="127"/>
                    <a:pt x="24" y="158"/>
                  </a:cubicBezTo>
                  <a:cubicBezTo>
                    <a:pt x="9" y="190"/>
                    <a:pt x="1" y="223"/>
                    <a:pt x="3" y="258"/>
                  </a:cubicBezTo>
                  <a:cubicBezTo>
                    <a:pt x="5" y="325"/>
                    <a:pt x="28" y="394"/>
                    <a:pt x="79" y="440"/>
                  </a:cubicBezTo>
                  <a:cubicBezTo>
                    <a:pt x="128" y="486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0"/>
                  </a:cubicBezTo>
                  <a:cubicBezTo>
                    <a:pt x="468" y="417"/>
                    <a:pt x="486" y="389"/>
                    <a:pt x="496" y="357"/>
                  </a:cubicBezTo>
                  <a:cubicBezTo>
                    <a:pt x="512" y="327"/>
                    <a:pt x="519" y="293"/>
                    <a:pt x="519" y="258"/>
                  </a:cubicBezTo>
                  <a:cubicBezTo>
                    <a:pt x="515" y="191"/>
                    <a:pt x="493" y="122"/>
                    <a:pt x="443" y="75"/>
                  </a:cubicBezTo>
                  <a:cubicBezTo>
                    <a:pt x="393" y="29"/>
                    <a:pt x="330" y="0"/>
                    <a:pt x="26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76126" y="1968893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60" y="1"/>
                  </a:moveTo>
                  <a:cubicBezTo>
                    <a:pt x="194" y="1"/>
                    <a:pt x="124" y="29"/>
                    <a:pt x="77" y="76"/>
                  </a:cubicBezTo>
                  <a:cubicBezTo>
                    <a:pt x="53" y="100"/>
                    <a:pt x="34" y="127"/>
                    <a:pt x="24" y="159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5"/>
                    <a:pt x="26" y="394"/>
                    <a:pt x="77" y="441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6" y="488"/>
                    <a:pt x="442" y="441"/>
                  </a:cubicBezTo>
                  <a:cubicBezTo>
                    <a:pt x="467" y="418"/>
                    <a:pt x="485" y="390"/>
                    <a:pt x="495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4" y="192"/>
                    <a:pt x="493" y="123"/>
                    <a:pt x="442" y="76"/>
                  </a:cubicBezTo>
                  <a:cubicBezTo>
                    <a:pt x="391" y="30"/>
                    <a:pt x="329" y="1"/>
                    <a:pt x="260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75227" y="2041782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0" y="1"/>
                    <a:pt x="84" y="20"/>
                    <a:pt x="52" y="51"/>
                  </a:cubicBezTo>
                  <a:cubicBezTo>
                    <a:pt x="23" y="80"/>
                    <a:pt x="0" y="129"/>
                    <a:pt x="3" y="173"/>
                  </a:cubicBezTo>
                  <a:cubicBezTo>
                    <a:pt x="6" y="265"/>
                    <a:pt x="78" y="345"/>
                    <a:pt x="175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8" y="216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603035" y="104950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0"/>
                  </a:moveTo>
                  <a:cubicBezTo>
                    <a:pt x="129" y="0"/>
                    <a:pt x="83" y="19"/>
                    <a:pt x="53" y="51"/>
                  </a:cubicBezTo>
                  <a:cubicBezTo>
                    <a:pt x="22" y="80"/>
                    <a:pt x="0" y="129"/>
                    <a:pt x="2" y="172"/>
                  </a:cubicBezTo>
                  <a:cubicBezTo>
                    <a:pt x="6" y="265"/>
                    <a:pt x="78" y="344"/>
                    <a:pt x="174" y="344"/>
                  </a:cubicBezTo>
                  <a:cubicBezTo>
                    <a:pt x="218" y="344"/>
                    <a:pt x="264" y="325"/>
                    <a:pt x="295" y="293"/>
                  </a:cubicBezTo>
                  <a:cubicBezTo>
                    <a:pt x="325" y="264"/>
                    <a:pt x="348" y="215"/>
                    <a:pt x="346" y="172"/>
                  </a:cubicBezTo>
                  <a:cubicBezTo>
                    <a:pt x="342" y="79"/>
                    <a:pt x="270" y="0"/>
                    <a:pt x="174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553637" y="874199"/>
              <a:ext cx="43869" cy="43615"/>
            </a:xfrm>
            <a:custGeom>
              <a:avLst/>
              <a:gdLst/>
              <a:ahLst/>
              <a:cxnLst/>
              <a:rect l="l" t="t" r="r" b="b"/>
              <a:pathLst>
                <a:path w="520" h="517" extrusionOk="0">
                  <a:moveTo>
                    <a:pt x="260" y="1"/>
                  </a:moveTo>
                  <a:cubicBezTo>
                    <a:pt x="193" y="1"/>
                    <a:pt x="124" y="30"/>
                    <a:pt x="77" y="77"/>
                  </a:cubicBezTo>
                  <a:cubicBezTo>
                    <a:pt x="52" y="100"/>
                    <a:pt x="35" y="127"/>
                    <a:pt x="24" y="160"/>
                  </a:cubicBezTo>
                  <a:cubicBezTo>
                    <a:pt x="8" y="190"/>
                    <a:pt x="0" y="223"/>
                    <a:pt x="2" y="259"/>
                  </a:cubicBezTo>
                  <a:cubicBezTo>
                    <a:pt x="5" y="326"/>
                    <a:pt x="27" y="395"/>
                    <a:pt x="77" y="442"/>
                  </a:cubicBezTo>
                  <a:cubicBezTo>
                    <a:pt x="128" y="488"/>
                    <a:pt x="190" y="517"/>
                    <a:pt x="260" y="517"/>
                  </a:cubicBezTo>
                  <a:cubicBezTo>
                    <a:pt x="326" y="517"/>
                    <a:pt x="395" y="488"/>
                    <a:pt x="442" y="442"/>
                  </a:cubicBezTo>
                  <a:cubicBezTo>
                    <a:pt x="468" y="418"/>
                    <a:pt x="485" y="390"/>
                    <a:pt x="496" y="358"/>
                  </a:cubicBezTo>
                  <a:cubicBezTo>
                    <a:pt x="512" y="327"/>
                    <a:pt x="519" y="294"/>
                    <a:pt x="518" y="259"/>
                  </a:cubicBezTo>
                  <a:cubicBezTo>
                    <a:pt x="515" y="192"/>
                    <a:pt x="493" y="123"/>
                    <a:pt x="442" y="77"/>
                  </a:cubicBezTo>
                  <a:cubicBezTo>
                    <a:pt x="392" y="31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62212" y="780556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1" y="0"/>
                    <a:pt x="84" y="19"/>
                    <a:pt x="53" y="51"/>
                  </a:cubicBezTo>
                  <a:cubicBezTo>
                    <a:pt x="23" y="81"/>
                    <a:pt x="0" y="129"/>
                    <a:pt x="3" y="172"/>
                  </a:cubicBezTo>
                  <a:cubicBezTo>
                    <a:pt x="7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4"/>
                  </a:cubicBezTo>
                  <a:cubicBezTo>
                    <a:pt x="326" y="264"/>
                    <a:pt x="349" y="215"/>
                    <a:pt x="346" y="172"/>
                  </a:cubicBezTo>
                  <a:cubicBezTo>
                    <a:pt x="343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A7C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360535" y="4354677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1" y="1"/>
                    <a:pt x="83" y="20"/>
                    <a:pt x="53" y="50"/>
                  </a:cubicBezTo>
                  <a:cubicBezTo>
                    <a:pt x="23" y="80"/>
                    <a:pt x="0" y="129"/>
                    <a:pt x="2" y="173"/>
                  </a:cubicBezTo>
                  <a:cubicBezTo>
                    <a:pt x="7" y="265"/>
                    <a:pt x="78" y="345"/>
                    <a:pt x="174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5" y="264"/>
                    <a:pt x="348" y="215"/>
                    <a:pt x="346" y="173"/>
                  </a:cubicBezTo>
                  <a:cubicBezTo>
                    <a:pt x="342" y="79"/>
                    <a:pt x="270" y="1"/>
                    <a:pt x="17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845963" y="3957328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9" y="345"/>
                    <a:pt x="265" y="326"/>
                    <a:pt x="296" y="295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3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4F97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26101" y="3006810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5" y="20"/>
                    <a:pt x="53" y="52"/>
                  </a:cubicBezTo>
                  <a:cubicBezTo>
                    <a:pt x="24" y="81"/>
                    <a:pt x="1" y="130"/>
                    <a:pt x="3" y="173"/>
                  </a:cubicBezTo>
                  <a:cubicBezTo>
                    <a:pt x="7" y="266"/>
                    <a:pt x="79" y="345"/>
                    <a:pt x="175" y="345"/>
                  </a:cubicBezTo>
                  <a:cubicBezTo>
                    <a:pt x="219" y="345"/>
                    <a:pt x="266" y="326"/>
                    <a:pt x="297" y="295"/>
                  </a:cubicBezTo>
                  <a:cubicBezTo>
                    <a:pt x="327" y="265"/>
                    <a:pt x="348" y="216"/>
                    <a:pt x="347" y="173"/>
                  </a:cubicBezTo>
                  <a:cubicBezTo>
                    <a:pt x="342" y="80"/>
                    <a:pt x="272" y="1"/>
                    <a:pt x="17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761470" y="3807837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0"/>
                  </a:moveTo>
                  <a:cubicBezTo>
                    <a:pt x="130" y="0"/>
                    <a:pt x="84" y="20"/>
                    <a:pt x="53" y="51"/>
                  </a:cubicBezTo>
                  <a:cubicBezTo>
                    <a:pt x="23" y="81"/>
                    <a:pt x="0" y="130"/>
                    <a:pt x="3" y="172"/>
                  </a:cubicBezTo>
                  <a:cubicBezTo>
                    <a:pt x="6" y="266"/>
                    <a:pt x="78" y="344"/>
                    <a:pt x="175" y="344"/>
                  </a:cubicBezTo>
                  <a:cubicBezTo>
                    <a:pt x="219" y="344"/>
                    <a:pt x="265" y="325"/>
                    <a:pt x="296" y="295"/>
                  </a:cubicBezTo>
                  <a:cubicBezTo>
                    <a:pt x="326" y="264"/>
                    <a:pt x="349" y="215"/>
                    <a:pt x="347" y="172"/>
                  </a:cubicBezTo>
                  <a:cubicBezTo>
                    <a:pt x="342" y="80"/>
                    <a:pt x="271" y="0"/>
                    <a:pt x="175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396759" y="3760593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5" y="1"/>
                  </a:moveTo>
                  <a:cubicBezTo>
                    <a:pt x="131" y="1"/>
                    <a:pt x="84" y="20"/>
                    <a:pt x="53" y="50"/>
                  </a:cubicBezTo>
                  <a:cubicBezTo>
                    <a:pt x="24" y="80"/>
                    <a:pt x="1" y="130"/>
                    <a:pt x="3" y="173"/>
                  </a:cubicBezTo>
                  <a:cubicBezTo>
                    <a:pt x="7" y="265"/>
                    <a:pt x="79" y="345"/>
                    <a:pt x="175" y="345"/>
                  </a:cubicBezTo>
                  <a:cubicBezTo>
                    <a:pt x="219" y="345"/>
                    <a:pt x="265" y="325"/>
                    <a:pt x="296" y="294"/>
                  </a:cubicBezTo>
                  <a:cubicBezTo>
                    <a:pt x="326" y="264"/>
                    <a:pt x="348" y="215"/>
                    <a:pt x="347" y="173"/>
                  </a:cubicBezTo>
                  <a:cubicBezTo>
                    <a:pt x="342" y="79"/>
                    <a:pt x="271" y="1"/>
                    <a:pt x="17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84134" y="3836942"/>
              <a:ext cx="43784" cy="43615"/>
            </a:xfrm>
            <a:custGeom>
              <a:avLst/>
              <a:gdLst/>
              <a:ahLst/>
              <a:cxnLst/>
              <a:rect l="l" t="t" r="r" b="b"/>
              <a:pathLst>
                <a:path w="519" h="517" extrusionOk="0">
                  <a:moveTo>
                    <a:pt x="259" y="0"/>
                  </a:moveTo>
                  <a:cubicBezTo>
                    <a:pt x="193" y="0"/>
                    <a:pt x="124" y="29"/>
                    <a:pt x="77" y="75"/>
                  </a:cubicBezTo>
                  <a:cubicBezTo>
                    <a:pt x="52" y="99"/>
                    <a:pt x="34" y="127"/>
                    <a:pt x="24" y="158"/>
                  </a:cubicBezTo>
                  <a:cubicBezTo>
                    <a:pt x="7" y="190"/>
                    <a:pt x="0" y="223"/>
                    <a:pt x="1" y="258"/>
                  </a:cubicBezTo>
                  <a:cubicBezTo>
                    <a:pt x="4" y="325"/>
                    <a:pt x="26" y="394"/>
                    <a:pt x="77" y="440"/>
                  </a:cubicBezTo>
                  <a:cubicBezTo>
                    <a:pt x="128" y="487"/>
                    <a:pt x="190" y="516"/>
                    <a:pt x="259" y="516"/>
                  </a:cubicBezTo>
                  <a:cubicBezTo>
                    <a:pt x="326" y="516"/>
                    <a:pt x="395" y="487"/>
                    <a:pt x="442" y="440"/>
                  </a:cubicBezTo>
                  <a:cubicBezTo>
                    <a:pt x="467" y="417"/>
                    <a:pt x="485" y="390"/>
                    <a:pt x="495" y="357"/>
                  </a:cubicBezTo>
                  <a:cubicBezTo>
                    <a:pt x="511" y="327"/>
                    <a:pt x="519" y="294"/>
                    <a:pt x="517" y="258"/>
                  </a:cubicBezTo>
                  <a:cubicBezTo>
                    <a:pt x="514" y="191"/>
                    <a:pt x="492" y="122"/>
                    <a:pt x="442" y="75"/>
                  </a:cubicBezTo>
                  <a:cubicBezTo>
                    <a:pt x="391" y="29"/>
                    <a:pt x="329" y="0"/>
                    <a:pt x="25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825157" y="2430189"/>
              <a:ext cx="29443" cy="29105"/>
            </a:xfrm>
            <a:custGeom>
              <a:avLst/>
              <a:gdLst/>
              <a:ahLst/>
              <a:cxnLst/>
              <a:rect l="l" t="t" r="r" b="b"/>
              <a:pathLst>
                <a:path w="349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2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6"/>
                    <a:pt x="78" y="345"/>
                    <a:pt x="174" y="345"/>
                  </a:cubicBezTo>
                  <a:cubicBezTo>
                    <a:pt x="218" y="345"/>
                    <a:pt x="265" y="326"/>
                    <a:pt x="296" y="294"/>
                  </a:cubicBezTo>
                  <a:cubicBezTo>
                    <a:pt x="326" y="265"/>
                    <a:pt x="349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235171" y="2114925"/>
              <a:ext cx="29358" cy="29105"/>
            </a:xfrm>
            <a:custGeom>
              <a:avLst/>
              <a:gdLst/>
              <a:ahLst/>
              <a:cxnLst/>
              <a:rect l="l" t="t" r="r" b="b"/>
              <a:pathLst>
                <a:path w="348" h="345" extrusionOk="0">
                  <a:moveTo>
                    <a:pt x="174" y="1"/>
                  </a:moveTo>
                  <a:cubicBezTo>
                    <a:pt x="130" y="1"/>
                    <a:pt x="84" y="20"/>
                    <a:pt x="53" y="51"/>
                  </a:cubicBezTo>
                  <a:cubicBezTo>
                    <a:pt x="23" y="81"/>
                    <a:pt x="0" y="130"/>
                    <a:pt x="2" y="173"/>
                  </a:cubicBezTo>
                  <a:cubicBezTo>
                    <a:pt x="6" y="265"/>
                    <a:pt x="78" y="345"/>
                    <a:pt x="174" y="345"/>
                  </a:cubicBezTo>
                  <a:cubicBezTo>
                    <a:pt x="219" y="345"/>
                    <a:pt x="265" y="326"/>
                    <a:pt x="295" y="294"/>
                  </a:cubicBezTo>
                  <a:cubicBezTo>
                    <a:pt x="326" y="265"/>
                    <a:pt x="348" y="216"/>
                    <a:pt x="346" y="173"/>
                  </a:cubicBezTo>
                  <a:cubicBezTo>
                    <a:pt x="342" y="80"/>
                    <a:pt x="271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618603" y="2520880"/>
              <a:ext cx="43868" cy="43531"/>
            </a:xfrm>
            <a:custGeom>
              <a:avLst/>
              <a:gdLst/>
              <a:ahLst/>
              <a:cxnLst/>
              <a:rect l="l" t="t" r="r" b="b"/>
              <a:pathLst>
                <a:path w="520" h="516" extrusionOk="0">
                  <a:moveTo>
                    <a:pt x="260" y="1"/>
                  </a:moveTo>
                  <a:cubicBezTo>
                    <a:pt x="194" y="1"/>
                    <a:pt x="124" y="29"/>
                    <a:pt x="78" y="76"/>
                  </a:cubicBezTo>
                  <a:cubicBezTo>
                    <a:pt x="52" y="99"/>
                    <a:pt x="35" y="127"/>
                    <a:pt x="24" y="159"/>
                  </a:cubicBezTo>
                  <a:cubicBezTo>
                    <a:pt x="8" y="189"/>
                    <a:pt x="1" y="223"/>
                    <a:pt x="2" y="258"/>
                  </a:cubicBezTo>
                  <a:cubicBezTo>
                    <a:pt x="5" y="325"/>
                    <a:pt x="27" y="395"/>
                    <a:pt x="78" y="441"/>
                  </a:cubicBezTo>
                  <a:cubicBezTo>
                    <a:pt x="128" y="487"/>
                    <a:pt x="190" y="516"/>
                    <a:pt x="260" y="516"/>
                  </a:cubicBezTo>
                  <a:cubicBezTo>
                    <a:pt x="326" y="516"/>
                    <a:pt x="396" y="487"/>
                    <a:pt x="443" y="441"/>
                  </a:cubicBezTo>
                  <a:cubicBezTo>
                    <a:pt x="467" y="417"/>
                    <a:pt x="485" y="389"/>
                    <a:pt x="496" y="358"/>
                  </a:cubicBezTo>
                  <a:cubicBezTo>
                    <a:pt x="512" y="327"/>
                    <a:pt x="520" y="294"/>
                    <a:pt x="518" y="258"/>
                  </a:cubicBezTo>
                  <a:cubicBezTo>
                    <a:pt x="515" y="192"/>
                    <a:pt x="493" y="122"/>
                    <a:pt x="443" y="76"/>
                  </a:cubicBezTo>
                  <a:cubicBezTo>
                    <a:pt x="392" y="30"/>
                    <a:pt x="330" y="1"/>
                    <a:pt x="26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17987" y="3931428"/>
              <a:ext cx="58379" cy="58126"/>
            </a:xfrm>
            <a:custGeom>
              <a:avLst/>
              <a:gdLst/>
              <a:ahLst/>
              <a:cxnLst/>
              <a:rect l="l" t="t" r="r" b="b"/>
              <a:pathLst>
                <a:path w="692" h="689" extrusionOk="0">
                  <a:moveTo>
                    <a:pt x="335" y="0"/>
                  </a:moveTo>
                  <a:cubicBezTo>
                    <a:pt x="292" y="0"/>
                    <a:pt x="251" y="10"/>
                    <a:pt x="213" y="30"/>
                  </a:cubicBezTo>
                  <a:cubicBezTo>
                    <a:pt x="171" y="43"/>
                    <a:pt x="134" y="68"/>
                    <a:pt x="103" y="101"/>
                  </a:cubicBezTo>
                  <a:cubicBezTo>
                    <a:pt x="69" y="132"/>
                    <a:pt x="45" y="169"/>
                    <a:pt x="32" y="212"/>
                  </a:cubicBezTo>
                  <a:cubicBezTo>
                    <a:pt x="10" y="253"/>
                    <a:pt x="0" y="296"/>
                    <a:pt x="2" y="344"/>
                  </a:cubicBezTo>
                  <a:cubicBezTo>
                    <a:pt x="6" y="374"/>
                    <a:pt x="10" y="405"/>
                    <a:pt x="14" y="435"/>
                  </a:cubicBezTo>
                  <a:cubicBezTo>
                    <a:pt x="30" y="494"/>
                    <a:pt x="60" y="544"/>
                    <a:pt x="103" y="587"/>
                  </a:cubicBezTo>
                  <a:cubicBezTo>
                    <a:pt x="170" y="649"/>
                    <a:pt x="253" y="689"/>
                    <a:pt x="346" y="689"/>
                  </a:cubicBezTo>
                  <a:cubicBezTo>
                    <a:pt x="350" y="689"/>
                    <a:pt x="353" y="689"/>
                    <a:pt x="356" y="689"/>
                  </a:cubicBezTo>
                  <a:cubicBezTo>
                    <a:pt x="400" y="689"/>
                    <a:pt x="440" y="678"/>
                    <a:pt x="478" y="659"/>
                  </a:cubicBezTo>
                  <a:cubicBezTo>
                    <a:pt x="521" y="645"/>
                    <a:pt x="558" y="621"/>
                    <a:pt x="589" y="587"/>
                  </a:cubicBezTo>
                  <a:cubicBezTo>
                    <a:pt x="622" y="556"/>
                    <a:pt x="647" y="519"/>
                    <a:pt x="661" y="476"/>
                  </a:cubicBezTo>
                  <a:cubicBezTo>
                    <a:pt x="681" y="435"/>
                    <a:pt x="691" y="392"/>
                    <a:pt x="689" y="344"/>
                  </a:cubicBezTo>
                  <a:cubicBezTo>
                    <a:pt x="686" y="314"/>
                    <a:pt x="681" y="283"/>
                    <a:pt x="677" y="253"/>
                  </a:cubicBezTo>
                  <a:cubicBezTo>
                    <a:pt x="661" y="194"/>
                    <a:pt x="632" y="144"/>
                    <a:pt x="589" y="101"/>
                  </a:cubicBezTo>
                  <a:cubicBezTo>
                    <a:pt x="522" y="39"/>
                    <a:pt x="439" y="0"/>
                    <a:pt x="346" y="0"/>
                  </a:cubicBezTo>
                  <a:cubicBezTo>
                    <a:pt x="343" y="0"/>
                    <a:pt x="339" y="0"/>
                    <a:pt x="3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487327" y="1202624"/>
              <a:ext cx="58463" cy="58126"/>
            </a:xfrm>
            <a:custGeom>
              <a:avLst/>
              <a:gdLst/>
              <a:ahLst/>
              <a:cxnLst/>
              <a:rect l="l" t="t" r="r" b="b"/>
              <a:pathLst>
                <a:path w="693" h="689" extrusionOk="0">
                  <a:moveTo>
                    <a:pt x="336" y="0"/>
                  </a:moveTo>
                  <a:cubicBezTo>
                    <a:pt x="293" y="0"/>
                    <a:pt x="252" y="10"/>
                    <a:pt x="215" y="30"/>
                  </a:cubicBezTo>
                  <a:cubicBezTo>
                    <a:pt x="172" y="44"/>
                    <a:pt x="135" y="68"/>
                    <a:pt x="104" y="101"/>
                  </a:cubicBezTo>
                  <a:cubicBezTo>
                    <a:pt x="70" y="132"/>
                    <a:pt x="46" y="169"/>
                    <a:pt x="32" y="212"/>
                  </a:cubicBezTo>
                  <a:cubicBezTo>
                    <a:pt x="11" y="253"/>
                    <a:pt x="1" y="296"/>
                    <a:pt x="2" y="344"/>
                  </a:cubicBezTo>
                  <a:cubicBezTo>
                    <a:pt x="7" y="375"/>
                    <a:pt x="11" y="405"/>
                    <a:pt x="15" y="435"/>
                  </a:cubicBezTo>
                  <a:cubicBezTo>
                    <a:pt x="31" y="494"/>
                    <a:pt x="61" y="544"/>
                    <a:pt x="104" y="587"/>
                  </a:cubicBezTo>
                  <a:cubicBezTo>
                    <a:pt x="171" y="649"/>
                    <a:pt x="254" y="688"/>
                    <a:pt x="346" y="688"/>
                  </a:cubicBezTo>
                  <a:cubicBezTo>
                    <a:pt x="350" y="688"/>
                    <a:pt x="353" y="688"/>
                    <a:pt x="357" y="688"/>
                  </a:cubicBezTo>
                  <a:cubicBezTo>
                    <a:pt x="401" y="688"/>
                    <a:pt x="441" y="678"/>
                    <a:pt x="479" y="659"/>
                  </a:cubicBezTo>
                  <a:cubicBezTo>
                    <a:pt x="522" y="645"/>
                    <a:pt x="559" y="621"/>
                    <a:pt x="590" y="587"/>
                  </a:cubicBezTo>
                  <a:cubicBezTo>
                    <a:pt x="623" y="556"/>
                    <a:pt x="648" y="519"/>
                    <a:pt x="661" y="476"/>
                  </a:cubicBezTo>
                  <a:cubicBezTo>
                    <a:pt x="683" y="435"/>
                    <a:pt x="692" y="391"/>
                    <a:pt x="690" y="344"/>
                  </a:cubicBezTo>
                  <a:lnTo>
                    <a:pt x="678" y="253"/>
                  </a:lnTo>
                  <a:cubicBezTo>
                    <a:pt x="662" y="194"/>
                    <a:pt x="633" y="143"/>
                    <a:pt x="590" y="101"/>
                  </a:cubicBezTo>
                  <a:cubicBezTo>
                    <a:pt x="523" y="39"/>
                    <a:pt x="440" y="0"/>
                    <a:pt x="346" y="0"/>
                  </a:cubicBezTo>
                  <a:cubicBezTo>
                    <a:pt x="343" y="0"/>
                    <a:pt x="339" y="0"/>
                    <a:pt x="3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CHATBOTS</a:t>
            </a:r>
            <a:endParaRPr dirty="0"/>
          </a:p>
        </p:txBody>
      </p:sp>
      <p:sp>
        <p:nvSpPr>
          <p:cNvPr id="537" name="Google Shape;537;p18"/>
          <p:cNvSpPr/>
          <p:nvPr/>
        </p:nvSpPr>
        <p:spPr>
          <a:xfrm>
            <a:off x="3267597" y="1544609"/>
            <a:ext cx="1245106" cy="2646730"/>
          </a:xfrm>
          <a:custGeom>
            <a:avLst/>
            <a:gdLst/>
            <a:ahLst/>
            <a:cxnLst/>
            <a:rect l="l" t="t" r="r" b="b"/>
            <a:pathLst>
              <a:path w="13977" h="29711" extrusionOk="0">
                <a:moveTo>
                  <a:pt x="11526" y="1"/>
                </a:moveTo>
                <a:cubicBezTo>
                  <a:pt x="8578" y="1"/>
                  <a:pt x="8081" y="2143"/>
                  <a:pt x="8081" y="2143"/>
                </a:cubicBezTo>
                <a:cubicBezTo>
                  <a:pt x="7822" y="2051"/>
                  <a:pt x="7567" y="2009"/>
                  <a:pt x="7322" y="2009"/>
                </a:cubicBezTo>
                <a:cubicBezTo>
                  <a:pt x="5501" y="2009"/>
                  <a:pt x="4176" y="4281"/>
                  <a:pt x="4936" y="5068"/>
                </a:cubicBezTo>
                <a:cubicBezTo>
                  <a:pt x="2651" y="5454"/>
                  <a:pt x="1989" y="8371"/>
                  <a:pt x="3014" y="9473"/>
                </a:cubicBezTo>
                <a:cubicBezTo>
                  <a:pt x="2915" y="9458"/>
                  <a:pt x="2821" y="9451"/>
                  <a:pt x="2729" y="9451"/>
                </a:cubicBezTo>
                <a:cubicBezTo>
                  <a:pt x="1007" y="9451"/>
                  <a:pt x="544" y="12086"/>
                  <a:pt x="2021" y="13017"/>
                </a:cubicBezTo>
                <a:cubicBezTo>
                  <a:pt x="1" y="14143"/>
                  <a:pt x="1093" y="16760"/>
                  <a:pt x="2383" y="16859"/>
                </a:cubicBezTo>
                <a:cubicBezTo>
                  <a:pt x="97" y="17753"/>
                  <a:pt x="1293" y="21078"/>
                  <a:pt x="2833" y="21187"/>
                </a:cubicBezTo>
                <a:cubicBezTo>
                  <a:pt x="1624" y="23375"/>
                  <a:pt x="3347" y="24974"/>
                  <a:pt x="4457" y="24974"/>
                </a:cubicBezTo>
                <a:cubicBezTo>
                  <a:pt x="4473" y="24974"/>
                  <a:pt x="4489" y="24974"/>
                  <a:pt x="4504" y="24973"/>
                </a:cubicBezTo>
                <a:lnTo>
                  <a:pt x="4504" y="24973"/>
                </a:lnTo>
                <a:cubicBezTo>
                  <a:pt x="3556" y="27100"/>
                  <a:pt x="6640" y="27808"/>
                  <a:pt x="6640" y="27808"/>
                </a:cubicBezTo>
                <a:cubicBezTo>
                  <a:pt x="6640" y="27808"/>
                  <a:pt x="6724" y="29710"/>
                  <a:pt x="10168" y="29710"/>
                </a:cubicBezTo>
                <a:cubicBezTo>
                  <a:pt x="13426" y="29710"/>
                  <a:pt x="13977" y="26883"/>
                  <a:pt x="13977" y="25802"/>
                </a:cubicBezTo>
                <a:lnTo>
                  <a:pt x="13977" y="4406"/>
                </a:lnTo>
                <a:cubicBezTo>
                  <a:pt x="13977" y="2792"/>
                  <a:pt x="13635" y="1"/>
                  <a:pt x="11526" y="1"/>
                </a:cubicBezTo>
                <a:close/>
              </a:path>
            </a:pathLst>
          </a:custGeom>
          <a:solidFill>
            <a:srgbClr val="6146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8"/>
          <p:cNvSpPr/>
          <p:nvPr/>
        </p:nvSpPr>
        <p:spPr>
          <a:xfrm>
            <a:off x="3650031" y="1996080"/>
            <a:ext cx="309473" cy="729229"/>
          </a:xfrm>
          <a:custGeom>
            <a:avLst/>
            <a:gdLst/>
            <a:ahLst/>
            <a:cxnLst/>
            <a:rect l="l" t="t" r="r" b="b"/>
            <a:pathLst>
              <a:path w="3474" h="8186" extrusionOk="0">
                <a:moveTo>
                  <a:pt x="643" y="0"/>
                </a:moveTo>
                <a:cubicBezTo>
                  <a:pt x="960" y="311"/>
                  <a:pt x="1256" y="635"/>
                  <a:pt x="1527" y="972"/>
                </a:cubicBezTo>
                <a:cubicBezTo>
                  <a:pt x="1798" y="1309"/>
                  <a:pt x="2044" y="1660"/>
                  <a:pt x="2250" y="2028"/>
                </a:cubicBezTo>
                <a:cubicBezTo>
                  <a:pt x="2353" y="2211"/>
                  <a:pt x="2446" y="2399"/>
                  <a:pt x="2527" y="2589"/>
                </a:cubicBezTo>
                <a:cubicBezTo>
                  <a:pt x="2567" y="2685"/>
                  <a:pt x="2604" y="2781"/>
                  <a:pt x="2638" y="2878"/>
                </a:cubicBezTo>
                <a:cubicBezTo>
                  <a:pt x="2646" y="2903"/>
                  <a:pt x="2654" y="2927"/>
                  <a:pt x="2662" y="2952"/>
                </a:cubicBezTo>
                <a:cubicBezTo>
                  <a:pt x="2670" y="2976"/>
                  <a:pt x="2678" y="3001"/>
                  <a:pt x="2685" y="3025"/>
                </a:cubicBezTo>
                <a:cubicBezTo>
                  <a:pt x="2701" y="3074"/>
                  <a:pt x="2715" y="3122"/>
                  <a:pt x="2728" y="3171"/>
                </a:cubicBezTo>
                <a:cubicBezTo>
                  <a:pt x="2753" y="3269"/>
                  <a:pt x="2775" y="3366"/>
                  <a:pt x="2790" y="3463"/>
                </a:cubicBezTo>
                <a:cubicBezTo>
                  <a:pt x="2798" y="3512"/>
                  <a:pt x="2805" y="3561"/>
                  <a:pt x="2811" y="3610"/>
                </a:cubicBezTo>
                <a:cubicBezTo>
                  <a:pt x="2817" y="3662"/>
                  <a:pt x="2822" y="3715"/>
                  <a:pt x="2826" y="3767"/>
                </a:cubicBezTo>
                <a:cubicBezTo>
                  <a:pt x="2846" y="3978"/>
                  <a:pt x="2857" y="4187"/>
                  <a:pt x="2856" y="4394"/>
                </a:cubicBezTo>
                <a:cubicBezTo>
                  <a:pt x="2854" y="4808"/>
                  <a:pt x="2803" y="5213"/>
                  <a:pt x="2672" y="5590"/>
                </a:cubicBezTo>
                <a:cubicBezTo>
                  <a:pt x="2607" y="5779"/>
                  <a:pt x="2522" y="5960"/>
                  <a:pt x="2419" y="6133"/>
                </a:cubicBezTo>
                <a:cubicBezTo>
                  <a:pt x="2316" y="6306"/>
                  <a:pt x="2194" y="6471"/>
                  <a:pt x="2058" y="6627"/>
                </a:cubicBezTo>
                <a:cubicBezTo>
                  <a:pt x="1922" y="6783"/>
                  <a:pt x="1772" y="6930"/>
                  <a:pt x="1611" y="7069"/>
                </a:cubicBezTo>
                <a:cubicBezTo>
                  <a:pt x="1451" y="7209"/>
                  <a:pt x="1282" y="7342"/>
                  <a:pt x="1106" y="7468"/>
                </a:cubicBezTo>
                <a:cubicBezTo>
                  <a:pt x="931" y="7596"/>
                  <a:pt x="749" y="7716"/>
                  <a:pt x="565" y="7835"/>
                </a:cubicBezTo>
                <a:cubicBezTo>
                  <a:pt x="380" y="7953"/>
                  <a:pt x="190" y="8068"/>
                  <a:pt x="1" y="8185"/>
                </a:cubicBezTo>
                <a:cubicBezTo>
                  <a:pt x="216" y="8128"/>
                  <a:pt x="429" y="8060"/>
                  <a:pt x="638" y="7983"/>
                </a:cubicBezTo>
                <a:cubicBezTo>
                  <a:pt x="742" y="7944"/>
                  <a:pt x="847" y="7903"/>
                  <a:pt x="950" y="7859"/>
                </a:cubicBezTo>
                <a:cubicBezTo>
                  <a:pt x="1053" y="7815"/>
                  <a:pt x="1155" y="7768"/>
                  <a:pt x="1256" y="7719"/>
                </a:cubicBezTo>
                <a:cubicBezTo>
                  <a:pt x="1358" y="7670"/>
                  <a:pt x="1457" y="7616"/>
                  <a:pt x="1556" y="7561"/>
                </a:cubicBezTo>
                <a:cubicBezTo>
                  <a:pt x="1655" y="7505"/>
                  <a:pt x="1752" y="7446"/>
                  <a:pt x="1848" y="7383"/>
                </a:cubicBezTo>
                <a:cubicBezTo>
                  <a:pt x="2040" y="7257"/>
                  <a:pt x="2224" y="7117"/>
                  <a:pt x="2396" y="6957"/>
                </a:cubicBezTo>
                <a:cubicBezTo>
                  <a:pt x="2567" y="6798"/>
                  <a:pt x="2726" y="6621"/>
                  <a:pt x="2864" y="6425"/>
                </a:cubicBezTo>
                <a:cubicBezTo>
                  <a:pt x="3003" y="6230"/>
                  <a:pt x="3119" y="6017"/>
                  <a:pt x="3210" y="5794"/>
                </a:cubicBezTo>
                <a:cubicBezTo>
                  <a:pt x="3300" y="5571"/>
                  <a:pt x="3365" y="5338"/>
                  <a:pt x="3407" y="5103"/>
                </a:cubicBezTo>
                <a:cubicBezTo>
                  <a:pt x="3448" y="4869"/>
                  <a:pt x="3467" y="4633"/>
                  <a:pt x="3470" y="4399"/>
                </a:cubicBezTo>
                <a:cubicBezTo>
                  <a:pt x="3473" y="4166"/>
                  <a:pt x="3459" y="3936"/>
                  <a:pt x="3436" y="3708"/>
                </a:cubicBezTo>
                <a:cubicBezTo>
                  <a:pt x="3430" y="3650"/>
                  <a:pt x="3424" y="3594"/>
                  <a:pt x="3416" y="3537"/>
                </a:cubicBezTo>
                <a:cubicBezTo>
                  <a:pt x="3409" y="3476"/>
                  <a:pt x="3398" y="3416"/>
                  <a:pt x="3387" y="3357"/>
                </a:cubicBezTo>
                <a:cubicBezTo>
                  <a:pt x="3364" y="3238"/>
                  <a:pt x="3335" y="3121"/>
                  <a:pt x="3300" y="3007"/>
                </a:cubicBezTo>
                <a:cubicBezTo>
                  <a:pt x="3160" y="2553"/>
                  <a:pt x="2942" y="2134"/>
                  <a:pt x="2676" y="1758"/>
                </a:cubicBezTo>
                <a:cubicBezTo>
                  <a:pt x="2410" y="1381"/>
                  <a:pt x="2097" y="1046"/>
                  <a:pt x="1756" y="750"/>
                </a:cubicBezTo>
                <a:cubicBezTo>
                  <a:pt x="1671" y="676"/>
                  <a:pt x="1583" y="606"/>
                  <a:pt x="1495" y="537"/>
                </a:cubicBezTo>
                <a:cubicBezTo>
                  <a:pt x="1405" y="468"/>
                  <a:pt x="1314" y="401"/>
                  <a:pt x="1221" y="338"/>
                </a:cubicBezTo>
                <a:cubicBezTo>
                  <a:pt x="1175" y="307"/>
                  <a:pt x="1128" y="276"/>
                  <a:pt x="1082" y="246"/>
                </a:cubicBezTo>
                <a:cubicBezTo>
                  <a:pt x="1034" y="216"/>
                  <a:pt x="987" y="186"/>
                  <a:pt x="939" y="158"/>
                </a:cubicBezTo>
                <a:cubicBezTo>
                  <a:pt x="842" y="102"/>
                  <a:pt x="744" y="47"/>
                  <a:pt x="643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8"/>
          <p:cNvSpPr/>
          <p:nvPr/>
        </p:nvSpPr>
        <p:spPr>
          <a:xfrm>
            <a:off x="3973848" y="1735424"/>
            <a:ext cx="489508" cy="584916"/>
          </a:xfrm>
          <a:custGeom>
            <a:avLst/>
            <a:gdLst/>
            <a:ahLst/>
            <a:cxnLst/>
            <a:rect l="l" t="t" r="r" b="b"/>
            <a:pathLst>
              <a:path w="5495" h="6566" extrusionOk="0">
                <a:moveTo>
                  <a:pt x="153" y="1"/>
                </a:moveTo>
                <a:cubicBezTo>
                  <a:pt x="126" y="98"/>
                  <a:pt x="107" y="198"/>
                  <a:pt x="89" y="297"/>
                </a:cubicBezTo>
                <a:cubicBezTo>
                  <a:pt x="71" y="398"/>
                  <a:pt x="57" y="498"/>
                  <a:pt x="45" y="599"/>
                </a:cubicBezTo>
                <a:cubicBezTo>
                  <a:pt x="22" y="800"/>
                  <a:pt x="10" y="1004"/>
                  <a:pt x="6" y="1208"/>
                </a:cubicBezTo>
                <a:cubicBezTo>
                  <a:pt x="1" y="1616"/>
                  <a:pt x="31" y="2026"/>
                  <a:pt x="104" y="2433"/>
                </a:cubicBezTo>
                <a:cubicBezTo>
                  <a:pt x="175" y="2839"/>
                  <a:pt x="289" y="3242"/>
                  <a:pt x="449" y="3629"/>
                </a:cubicBezTo>
                <a:cubicBezTo>
                  <a:pt x="528" y="3823"/>
                  <a:pt x="620" y="4014"/>
                  <a:pt x="723" y="4198"/>
                </a:cubicBezTo>
                <a:cubicBezTo>
                  <a:pt x="826" y="4381"/>
                  <a:pt x="943" y="4558"/>
                  <a:pt x="1070" y="4729"/>
                </a:cubicBezTo>
                <a:lnTo>
                  <a:pt x="1117" y="4792"/>
                </a:lnTo>
                <a:lnTo>
                  <a:pt x="1168" y="4854"/>
                </a:lnTo>
                <a:cubicBezTo>
                  <a:pt x="1201" y="4895"/>
                  <a:pt x="1234" y="4937"/>
                  <a:pt x="1269" y="4977"/>
                </a:cubicBezTo>
                <a:cubicBezTo>
                  <a:pt x="1305" y="5016"/>
                  <a:pt x="1339" y="5056"/>
                  <a:pt x="1376" y="5095"/>
                </a:cubicBezTo>
                <a:lnTo>
                  <a:pt x="1487" y="5211"/>
                </a:lnTo>
                <a:cubicBezTo>
                  <a:pt x="1637" y="5360"/>
                  <a:pt x="1798" y="5500"/>
                  <a:pt x="1968" y="5627"/>
                </a:cubicBezTo>
                <a:cubicBezTo>
                  <a:pt x="2308" y="5882"/>
                  <a:pt x="2682" y="6085"/>
                  <a:pt x="3073" y="6234"/>
                </a:cubicBezTo>
                <a:lnTo>
                  <a:pt x="3220" y="6288"/>
                </a:lnTo>
                <a:cubicBezTo>
                  <a:pt x="3244" y="6297"/>
                  <a:pt x="3270" y="6305"/>
                  <a:pt x="3294" y="6312"/>
                </a:cubicBezTo>
                <a:lnTo>
                  <a:pt x="3369" y="6336"/>
                </a:lnTo>
                <a:cubicBezTo>
                  <a:pt x="3468" y="6368"/>
                  <a:pt x="3569" y="6392"/>
                  <a:pt x="3669" y="6419"/>
                </a:cubicBezTo>
                <a:cubicBezTo>
                  <a:pt x="3719" y="6431"/>
                  <a:pt x="3770" y="6441"/>
                  <a:pt x="3821" y="6452"/>
                </a:cubicBezTo>
                <a:cubicBezTo>
                  <a:pt x="3871" y="6462"/>
                  <a:pt x="3921" y="6474"/>
                  <a:pt x="3972" y="6482"/>
                </a:cubicBezTo>
                <a:cubicBezTo>
                  <a:pt x="4074" y="6498"/>
                  <a:pt x="4175" y="6516"/>
                  <a:pt x="4277" y="6526"/>
                </a:cubicBezTo>
                <a:cubicBezTo>
                  <a:pt x="4328" y="6532"/>
                  <a:pt x="4379" y="6539"/>
                  <a:pt x="4429" y="6543"/>
                </a:cubicBezTo>
                <a:cubicBezTo>
                  <a:pt x="4481" y="6546"/>
                  <a:pt x="4531" y="6551"/>
                  <a:pt x="4582" y="6554"/>
                </a:cubicBezTo>
                <a:lnTo>
                  <a:pt x="4659" y="6559"/>
                </a:lnTo>
                <a:cubicBezTo>
                  <a:pt x="4684" y="6560"/>
                  <a:pt x="4709" y="6560"/>
                  <a:pt x="4735" y="6561"/>
                </a:cubicBezTo>
                <a:cubicBezTo>
                  <a:pt x="4785" y="6563"/>
                  <a:pt x="4837" y="6564"/>
                  <a:pt x="4888" y="6565"/>
                </a:cubicBezTo>
                <a:cubicBezTo>
                  <a:pt x="4901" y="6565"/>
                  <a:pt x="4915" y="6565"/>
                  <a:pt x="4928" y="6565"/>
                </a:cubicBezTo>
                <a:cubicBezTo>
                  <a:pt x="4965" y="6565"/>
                  <a:pt x="5002" y="6564"/>
                  <a:pt x="5040" y="6563"/>
                </a:cubicBezTo>
                <a:lnTo>
                  <a:pt x="5191" y="6559"/>
                </a:lnTo>
                <a:cubicBezTo>
                  <a:pt x="5293" y="6553"/>
                  <a:pt x="5394" y="6544"/>
                  <a:pt x="5494" y="6533"/>
                </a:cubicBezTo>
                <a:cubicBezTo>
                  <a:pt x="5396" y="6509"/>
                  <a:pt x="5297" y="6489"/>
                  <a:pt x="5200" y="6465"/>
                </a:cubicBezTo>
                <a:lnTo>
                  <a:pt x="5054" y="6430"/>
                </a:lnTo>
                <a:cubicBezTo>
                  <a:pt x="5005" y="6418"/>
                  <a:pt x="4957" y="6409"/>
                  <a:pt x="4909" y="6395"/>
                </a:cubicBezTo>
                <a:cubicBezTo>
                  <a:pt x="4813" y="6367"/>
                  <a:pt x="4717" y="6347"/>
                  <a:pt x="4623" y="6316"/>
                </a:cubicBezTo>
                <a:cubicBezTo>
                  <a:pt x="4575" y="6302"/>
                  <a:pt x="4528" y="6289"/>
                  <a:pt x="4481" y="6276"/>
                </a:cubicBezTo>
                <a:cubicBezTo>
                  <a:pt x="4434" y="6262"/>
                  <a:pt x="4387" y="6245"/>
                  <a:pt x="4341" y="6230"/>
                </a:cubicBezTo>
                <a:cubicBezTo>
                  <a:pt x="4153" y="6173"/>
                  <a:pt x="3972" y="6104"/>
                  <a:pt x="3793" y="6033"/>
                </a:cubicBezTo>
                <a:cubicBezTo>
                  <a:pt x="3704" y="5994"/>
                  <a:pt x="3614" y="5960"/>
                  <a:pt x="3528" y="5917"/>
                </a:cubicBezTo>
                <a:lnTo>
                  <a:pt x="3463" y="5887"/>
                </a:lnTo>
                <a:cubicBezTo>
                  <a:pt x="3441" y="5877"/>
                  <a:pt x="3419" y="5867"/>
                  <a:pt x="3398" y="5856"/>
                </a:cubicBezTo>
                <a:lnTo>
                  <a:pt x="3271" y="5791"/>
                </a:lnTo>
                <a:cubicBezTo>
                  <a:pt x="2933" y="5616"/>
                  <a:pt x="2617" y="5409"/>
                  <a:pt x="2329" y="5169"/>
                </a:cubicBezTo>
                <a:cubicBezTo>
                  <a:pt x="2187" y="5048"/>
                  <a:pt x="2051" y="4921"/>
                  <a:pt x="1922" y="4786"/>
                </a:cubicBezTo>
                <a:lnTo>
                  <a:pt x="1827" y="4683"/>
                </a:lnTo>
                <a:cubicBezTo>
                  <a:pt x="1796" y="4649"/>
                  <a:pt x="1766" y="4612"/>
                  <a:pt x="1736" y="4578"/>
                </a:cubicBezTo>
                <a:cubicBezTo>
                  <a:pt x="1705" y="4543"/>
                  <a:pt x="1677" y="4505"/>
                  <a:pt x="1647" y="4469"/>
                </a:cubicBezTo>
                <a:lnTo>
                  <a:pt x="1604" y="4414"/>
                </a:lnTo>
                <a:lnTo>
                  <a:pt x="1562" y="4358"/>
                </a:lnTo>
                <a:cubicBezTo>
                  <a:pt x="1534" y="4321"/>
                  <a:pt x="1505" y="4284"/>
                  <a:pt x="1479" y="4246"/>
                </a:cubicBezTo>
                <a:cubicBezTo>
                  <a:pt x="1452" y="4207"/>
                  <a:pt x="1425" y="4170"/>
                  <a:pt x="1399" y="4131"/>
                </a:cubicBezTo>
                <a:cubicBezTo>
                  <a:pt x="1373" y="4091"/>
                  <a:pt x="1347" y="4052"/>
                  <a:pt x="1322" y="4013"/>
                </a:cubicBezTo>
                <a:lnTo>
                  <a:pt x="1248" y="3893"/>
                </a:lnTo>
                <a:cubicBezTo>
                  <a:pt x="1151" y="3731"/>
                  <a:pt x="1063" y="3565"/>
                  <a:pt x="981" y="3394"/>
                </a:cubicBezTo>
                <a:cubicBezTo>
                  <a:pt x="819" y="3051"/>
                  <a:pt x="684" y="2692"/>
                  <a:pt x="573" y="2322"/>
                </a:cubicBezTo>
                <a:cubicBezTo>
                  <a:pt x="463" y="1952"/>
                  <a:pt x="375" y="1571"/>
                  <a:pt x="306" y="1185"/>
                </a:cubicBezTo>
                <a:cubicBezTo>
                  <a:pt x="237" y="796"/>
                  <a:pt x="186" y="403"/>
                  <a:pt x="15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8"/>
          <p:cNvSpPr/>
          <p:nvPr/>
        </p:nvSpPr>
        <p:spPr>
          <a:xfrm>
            <a:off x="3903027" y="2199902"/>
            <a:ext cx="177809" cy="294952"/>
          </a:xfrm>
          <a:custGeom>
            <a:avLst/>
            <a:gdLst/>
            <a:ahLst/>
            <a:cxnLst/>
            <a:rect l="l" t="t" r="r" b="b"/>
            <a:pathLst>
              <a:path w="1996" h="3311" extrusionOk="0">
                <a:moveTo>
                  <a:pt x="2" y="1"/>
                </a:moveTo>
                <a:lnTo>
                  <a:pt x="2" y="1"/>
                </a:lnTo>
                <a:cubicBezTo>
                  <a:pt x="0" y="88"/>
                  <a:pt x="6" y="174"/>
                  <a:pt x="15" y="259"/>
                </a:cubicBezTo>
                <a:cubicBezTo>
                  <a:pt x="17" y="281"/>
                  <a:pt x="20" y="302"/>
                  <a:pt x="24" y="323"/>
                </a:cubicBezTo>
                <a:cubicBezTo>
                  <a:pt x="27" y="344"/>
                  <a:pt x="31" y="365"/>
                  <a:pt x="34" y="386"/>
                </a:cubicBezTo>
                <a:cubicBezTo>
                  <a:pt x="42" y="427"/>
                  <a:pt x="50" y="469"/>
                  <a:pt x="59" y="511"/>
                </a:cubicBezTo>
                <a:lnTo>
                  <a:pt x="73" y="573"/>
                </a:lnTo>
                <a:cubicBezTo>
                  <a:pt x="78" y="593"/>
                  <a:pt x="84" y="613"/>
                  <a:pt x="89" y="633"/>
                </a:cubicBezTo>
                <a:cubicBezTo>
                  <a:pt x="101" y="673"/>
                  <a:pt x="112" y="714"/>
                  <a:pt x="124" y="754"/>
                </a:cubicBezTo>
                <a:cubicBezTo>
                  <a:pt x="136" y="795"/>
                  <a:pt x="149" y="834"/>
                  <a:pt x="162" y="874"/>
                </a:cubicBezTo>
                <a:cubicBezTo>
                  <a:pt x="176" y="912"/>
                  <a:pt x="190" y="952"/>
                  <a:pt x="205" y="991"/>
                </a:cubicBezTo>
                <a:cubicBezTo>
                  <a:pt x="322" y="1303"/>
                  <a:pt x="475" y="1594"/>
                  <a:pt x="649" y="1871"/>
                </a:cubicBezTo>
                <a:cubicBezTo>
                  <a:pt x="823" y="2149"/>
                  <a:pt x="1018" y="2411"/>
                  <a:pt x="1239" y="2654"/>
                </a:cubicBezTo>
                <a:cubicBezTo>
                  <a:pt x="1294" y="2715"/>
                  <a:pt x="1351" y="2774"/>
                  <a:pt x="1409" y="2833"/>
                </a:cubicBezTo>
                <a:cubicBezTo>
                  <a:pt x="1468" y="2891"/>
                  <a:pt x="1528" y="2948"/>
                  <a:pt x="1590" y="3003"/>
                </a:cubicBezTo>
                <a:cubicBezTo>
                  <a:pt x="1653" y="3059"/>
                  <a:pt x="1717" y="3112"/>
                  <a:pt x="1784" y="3163"/>
                </a:cubicBezTo>
                <a:cubicBezTo>
                  <a:pt x="1851" y="3215"/>
                  <a:pt x="1920" y="3266"/>
                  <a:pt x="1995" y="3310"/>
                </a:cubicBezTo>
                <a:cubicBezTo>
                  <a:pt x="1975" y="3225"/>
                  <a:pt x="1950" y="3144"/>
                  <a:pt x="1923" y="3065"/>
                </a:cubicBezTo>
                <a:cubicBezTo>
                  <a:pt x="1897" y="2984"/>
                  <a:pt x="1867" y="2907"/>
                  <a:pt x="1837" y="2830"/>
                </a:cubicBezTo>
                <a:cubicBezTo>
                  <a:pt x="1776" y="2677"/>
                  <a:pt x="1710" y="2528"/>
                  <a:pt x="1638" y="2383"/>
                </a:cubicBezTo>
                <a:cubicBezTo>
                  <a:pt x="1568" y="2237"/>
                  <a:pt x="1493" y="2095"/>
                  <a:pt x="1414" y="1956"/>
                </a:cubicBezTo>
                <a:cubicBezTo>
                  <a:pt x="1336" y="1816"/>
                  <a:pt x="1254" y="1680"/>
                  <a:pt x="1170" y="1545"/>
                </a:cubicBezTo>
                <a:lnTo>
                  <a:pt x="1042" y="1344"/>
                </a:lnTo>
                <a:cubicBezTo>
                  <a:pt x="998" y="1277"/>
                  <a:pt x="954" y="1212"/>
                  <a:pt x="908" y="1146"/>
                </a:cubicBezTo>
                <a:cubicBezTo>
                  <a:pt x="865" y="1080"/>
                  <a:pt x="818" y="1016"/>
                  <a:pt x="771" y="951"/>
                </a:cubicBezTo>
                <a:lnTo>
                  <a:pt x="736" y="903"/>
                </a:lnTo>
                <a:lnTo>
                  <a:pt x="701" y="854"/>
                </a:lnTo>
                <a:cubicBezTo>
                  <a:pt x="678" y="823"/>
                  <a:pt x="654" y="790"/>
                  <a:pt x="631" y="758"/>
                </a:cubicBezTo>
                <a:lnTo>
                  <a:pt x="484" y="568"/>
                </a:lnTo>
                <a:cubicBezTo>
                  <a:pt x="460" y="536"/>
                  <a:pt x="434" y="505"/>
                  <a:pt x="408" y="473"/>
                </a:cubicBezTo>
                <a:cubicBezTo>
                  <a:pt x="395" y="458"/>
                  <a:pt x="383" y="442"/>
                  <a:pt x="370" y="426"/>
                </a:cubicBezTo>
                <a:lnTo>
                  <a:pt x="332" y="379"/>
                </a:lnTo>
                <a:cubicBezTo>
                  <a:pt x="281" y="316"/>
                  <a:pt x="227" y="253"/>
                  <a:pt x="172" y="191"/>
                </a:cubicBezTo>
                <a:cubicBezTo>
                  <a:pt x="120" y="128"/>
                  <a:pt x="65" y="64"/>
                  <a:pt x="2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4032554" y="2388490"/>
            <a:ext cx="163466" cy="240879"/>
          </a:xfrm>
          <a:custGeom>
            <a:avLst/>
            <a:gdLst/>
            <a:ahLst/>
            <a:cxnLst/>
            <a:rect l="l" t="t" r="r" b="b"/>
            <a:pathLst>
              <a:path w="1835" h="2704" extrusionOk="0">
                <a:moveTo>
                  <a:pt x="1633" y="1"/>
                </a:moveTo>
                <a:cubicBezTo>
                  <a:pt x="1621" y="1"/>
                  <a:pt x="1610" y="1"/>
                  <a:pt x="1598" y="1"/>
                </a:cubicBezTo>
                <a:cubicBezTo>
                  <a:pt x="1518" y="2"/>
                  <a:pt x="1440" y="11"/>
                  <a:pt x="1362" y="25"/>
                </a:cubicBezTo>
                <a:cubicBezTo>
                  <a:pt x="1207" y="53"/>
                  <a:pt x="1053" y="103"/>
                  <a:pt x="908" y="177"/>
                </a:cubicBezTo>
                <a:cubicBezTo>
                  <a:pt x="762" y="249"/>
                  <a:pt x="625" y="344"/>
                  <a:pt x="503" y="461"/>
                </a:cubicBezTo>
                <a:cubicBezTo>
                  <a:pt x="382" y="577"/>
                  <a:pt x="275" y="714"/>
                  <a:pt x="194" y="866"/>
                </a:cubicBezTo>
                <a:cubicBezTo>
                  <a:pt x="183" y="884"/>
                  <a:pt x="175" y="903"/>
                  <a:pt x="165" y="922"/>
                </a:cubicBezTo>
                <a:lnTo>
                  <a:pt x="151" y="951"/>
                </a:lnTo>
                <a:lnTo>
                  <a:pt x="138" y="981"/>
                </a:lnTo>
                <a:cubicBezTo>
                  <a:pt x="121" y="1020"/>
                  <a:pt x="105" y="1060"/>
                  <a:pt x="91" y="1101"/>
                </a:cubicBezTo>
                <a:cubicBezTo>
                  <a:pt x="63" y="1181"/>
                  <a:pt x="42" y="1264"/>
                  <a:pt x="26" y="1347"/>
                </a:cubicBezTo>
                <a:lnTo>
                  <a:pt x="17" y="1410"/>
                </a:lnTo>
                <a:cubicBezTo>
                  <a:pt x="14" y="1430"/>
                  <a:pt x="11" y="1451"/>
                  <a:pt x="10" y="1472"/>
                </a:cubicBezTo>
                <a:cubicBezTo>
                  <a:pt x="7" y="1493"/>
                  <a:pt x="5" y="1514"/>
                  <a:pt x="4" y="1535"/>
                </a:cubicBezTo>
                <a:cubicBezTo>
                  <a:pt x="4" y="1555"/>
                  <a:pt x="2" y="1576"/>
                  <a:pt x="2" y="1597"/>
                </a:cubicBezTo>
                <a:cubicBezTo>
                  <a:pt x="0" y="1679"/>
                  <a:pt x="4" y="1762"/>
                  <a:pt x="14" y="1842"/>
                </a:cubicBezTo>
                <a:cubicBezTo>
                  <a:pt x="19" y="1882"/>
                  <a:pt x="25" y="1922"/>
                  <a:pt x="33" y="1961"/>
                </a:cubicBezTo>
                <a:cubicBezTo>
                  <a:pt x="42" y="2001"/>
                  <a:pt x="49" y="2040"/>
                  <a:pt x="60" y="2078"/>
                </a:cubicBezTo>
                <a:cubicBezTo>
                  <a:pt x="66" y="2098"/>
                  <a:pt x="71" y="2117"/>
                  <a:pt x="77" y="2136"/>
                </a:cubicBezTo>
                <a:cubicBezTo>
                  <a:pt x="83" y="2154"/>
                  <a:pt x="89" y="2174"/>
                  <a:pt x="95" y="2192"/>
                </a:cubicBezTo>
                <a:cubicBezTo>
                  <a:pt x="107" y="2230"/>
                  <a:pt x="123" y="2266"/>
                  <a:pt x="138" y="2303"/>
                </a:cubicBezTo>
                <a:cubicBezTo>
                  <a:pt x="153" y="2339"/>
                  <a:pt x="170" y="2374"/>
                  <a:pt x="187" y="2409"/>
                </a:cubicBezTo>
                <a:cubicBezTo>
                  <a:pt x="205" y="2444"/>
                  <a:pt x="224" y="2478"/>
                  <a:pt x="245" y="2512"/>
                </a:cubicBezTo>
                <a:cubicBezTo>
                  <a:pt x="265" y="2546"/>
                  <a:pt x="286" y="2578"/>
                  <a:pt x="308" y="2610"/>
                </a:cubicBezTo>
                <a:cubicBezTo>
                  <a:pt x="333" y="2642"/>
                  <a:pt x="356" y="2673"/>
                  <a:pt x="382" y="2704"/>
                </a:cubicBezTo>
                <a:cubicBezTo>
                  <a:pt x="390" y="2663"/>
                  <a:pt x="394" y="2625"/>
                  <a:pt x="399" y="2587"/>
                </a:cubicBezTo>
                <a:cubicBezTo>
                  <a:pt x="403" y="2549"/>
                  <a:pt x="408" y="2511"/>
                  <a:pt x="411" y="2474"/>
                </a:cubicBezTo>
                <a:cubicBezTo>
                  <a:pt x="417" y="2436"/>
                  <a:pt x="420" y="2400"/>
                  <a:pt x="424" y="2364"/>
                </a:cubicBezTo>
                <a:cubicBezTo>
                  <a:pt x="429" y="2327"/>
                  <a:pt x="432" y="2292"/>
                  <a:pt x="437" y="2257"/>
                </a:cubicBezTo>
                <a:cubicBezTo>
                  <a:pt x="454" y="2115"/>
                  <a:pt x="473" y="1980"/>
                  <a:pt x="499" y="1851"/>
                </a:cubicBezTo>
                <a:cubicBezTo>
                  <a:pt x="549" y="1594"/>
                  <a:pt x="624" y="1364"/>
                  <a:pt x="736" y="1156"/>
                </a:cubicBezTo>
                <a:cubicBezTo>
                  <a:pt x="847" y="949"/>
                  <a:pt x="997" y="758"/>
                  <a:pt x="1183" y="573"/>
                </a:cubicBezTo>
                <a:cubicBezTo>
                  <a:pt x="1277" y="482"/>
                  <a:pt x="1377" y="390"/>
                  <a:pt x="1486" y="299"/>
                </a:cubicBezTo>
                <a:cubicBezTo>
                  <a:pt x="1540" y="254"/>
                  <a:pt x="1596" y="208"/>
                  <a:pt x="1654" y="162"/>
                </a:cubicBezTo>
                <a:lnTo>
                  <a:pt x="1834" y="21"/>
                </a:lnTo>
                <a:cubicBezTo>
                  <a:pt x="1768" y="6"/>
                  <a:pt x="1700" y="1"/>
                  <a:pt x="163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8"/>
          <p:cNvSpPr/>
          <p:nvPr/>
        </p:nvSpPr>
        <p:spPr>
          <a:xfrm>
            <a:off x="3995228" y="2543850"/>
            <a:ext cx="517480" cy="247115"/>
          </a:xfrm>
          <a:custGeom>
            <a:avLst/>
            <a:gdLst/>
            <a:ahLst/>
            <a:cxnLst/>
            <a:rect l="l" t="t" r="r" b="b"/>
            <a:pathLst>
              <a:path w="5809" h="2774" extrusionOk="0">
                <a:moveTo>
                  <a:pt x="5809" y="0"/>
                </a:moveTo>
                <a:cubicBezTo>
                  <a:pt x="5800" y="16"/>
                  <a:pt x="5790" y="30"/>
                  <a:pt x="5778" y="44"/>
                </a:cubicBezTo>
                <a:cubicBezTo>
                  <a:pt x="5768" y="59"/>
                  <a:pt x="5756" y="73"/>
                  <a:pt x="5745" y="87"/>
                </a:cubicBezTo>
                <a:cubicBezTo>
                  <a:pt x="5722" y="114"/>
                  <a:pt x="5701" y="141"/>
                  <a:pt x="5677" y="168"/>
                </a:cubicBezTo>
                <a:cubicBezTo>
                  <a:pt x="5631" y="221"/>
                  <a:pt x="5584" y="273"/>
                  <a:pt x="5536" y="325"/>
                </a:cubicBezTo>
                <a:cubicBezTo>
                  <a:pt x="5440" y="427"/>
                  <a:pt x="5342" y="526"/>
                  <a:pt x="5242" y="621"/>
                </a:cubicBezTo>
                <a:cubicBezTo>
                  <a:pt x="5041" y="810"/>
                  <a:pt x="4834" y="986"/>
                  <a:pt x="4617" y="1146"/>
                </a:cubicBezTo>
                <a:cubicBezTo>
                  <a:pt x="4401" y="1305"/>
                  <a:pt x="4176" y="1450"/>
                  <a:pt x="3944" y="1579"/>
                </a:cubicBezTo>
                <a:cubicBezTo>
                  <a:pt x="3712" y="1706"/>
                  <a:pt x="3472" y="1817"/>
                  <a:pt x="3225" y="1912"/>
                </a:cubicBezTo>
                <a:cubicBezTo>
                  <a:pt x="2732" y="2101"/>
                  <a:pt x="2212" y="2220"/>
                  <a:pt x="1673" y="2285"/>
                </a:cubicBezTo>
                <a:cubicBezTo>
                  <a:pt x="1404" y="2319"/>
                  <a:pt x="1130" y="2338"/>
                  <a:pt x="851" y="2350"/>
                </a:cubicBezTo>
                <a:cubicBezTo>
                  <a:pt x="712" y="2356"/>
                  <a:pt x="572" y="2358"/>
                  <a:pt x="430" y="2361"/>
                </a:cubicBezTo>
                <a:lnTo>
                  <a:pt x="216" y="2364"/>
                </a:lnTo>
                <a:cubicBezTo>
                  <a:pt x="145" y="2365"/>
                  <a:pt x="73" y="2365"/>
                  <a:pt x="1" y="2368"/>
                </a:cubicBezTo>
                <a:cubicBezTo>
                  <a:pt x="66" y="2399"/>
                  <a:pt x="133" y="2428"/>
                  <a:pt x="200" y="2455"/>
                </a:cubicBezTo>
                <a:cubicBezTo>
                  <a:pt x="267" y="2482"/>
                  <a:pt x="334" y="2508"/>
                  <a:pt x="403" y="2530"/>
                </a:cubicBezTo>
                <a:cubicBezTo>
                  <a:pt x="437" y="2542"/>
                  <a:pt x="472" y="2554"/>
                  <a:pt x="506" y="2564"/>
                </a:cubicBezTo>
                <a:lnTo>
                  <a:pt x="559" y="2580"/>
                </a:lnTo>
                <a:lnTo>
                  <a:pt x="611" y="2595"/>
                </a:lnTo>
                <a:cubicBezTo>
                  <a:pt x="680" y="2615"/>
                  <a:pt x="751" y="2634"/>
                  <a:pt x="822" y="2650"/>
                </a:cubicBezTo>
                <a:cubicBezTo>
                  <a:pt x="1105" y="2716"/>
                  <a:pt x="1396" y="2758"/>
                  <a:pt x="1691" y="2770"/>
                </a:cubicBezTo>
                <a:cubicBezTo>
                  <a:pt x="1754" y="2772"/>
                  <a:pt x="1817" y="2774"/>
                  <a:pt x="1881" y="2774"/>
                </a:cubicBezTo>
                <a:cubicBezTo>
                  <a:pt x="2409" y="2774"/>
                  <a:pt x="2944" y="2679"/>
                  <a:pt x="3445" y="2487"/>
                </a:cubicBezTo>
                <a:cubicBezTo>
                  <a:pt x="3726" y="2378"/>
                  <a:pt x="3995" y="2241"/>
                  <a:pt x="4246" y="2077"/>
                </a:cubicBezTo>
                <a:cubicBezTo>
                  <a:pt x="4497" y="1912"/>
                  <a:pt x="4729" y="1721"/>
                  <a:pt x="4936" y="1508"/>
                </a:cubicBezTo>
                <a:cubicBezTo>
                  <a:pt x="5040" y="1401"/>
                  <a:pt x="5137" y="1290"/>
                  <a:pt x="5227" y="1173"/>
                </a:cubicBezTo>
                <a:cubicBezTo>
                  <a:pt x="5318" y="1056"/>
                  <a:pt x="5402" y="934"/>
                  <a:pt x="5477" y="808"/>
                </a:cubicBezTo>
                <a:cubicBezTo>
                  <a:pt x="5553" y="682"/>
                  <a:pt x="5621" y="552"/>
                  <a:pt x="5679" y="417"/>
                </a:cubicBezTo>
                <a:cubicBezTo>
                  <a:pt x="5708" y="351"/>
                  <a:pt x="5735" y="282"/>
                  <a:pt x="5757" y="213"/>
                </a:cubicBezTo>
                <a:cubicBezTo>
                  <a:pt x="5769" y="178"/>
                  <a:pt x="5780" y="143"/>
                  <a:pt x="5789" y="108"/>
                </a:cubicBezTo>
                <a:cubicBezTo>
                  <a:pt x="5798" y="73"/>
                  <a:pt x="5807" y="37"/>
                  <a:pt x="5809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8"/>
          <p:cNvSpPr/>
          <p:nvPr/>
        </p:nvSpPr>
        <p:spPr>
          <a:xfrm>
            <a:off x="3911935" y="3701748"/>
            <a:ext cx="455301" cy="483005"/>
          </a:xfrm>
          <a:custGeom>
            <a:avLst/>
            <a:gdLst/>
            <a:ahLst/>
            <a:cxnLst/>
            <a:rect l="l" t="t" r="r" b="b"/>
            <a:pathLst>
              <a:path w="5111" h="5422" extrusionOk="0">
                <a:moveTo>
                  <a:pt x="3144" y="0"/>
                </a:moveTo>
                <a:cubicBezTo>
                  <a:pt x="3076" y="0"/>
                  <a:pt x="3008" y="2"/>
                  <a:pt x="2939" y="6"/>
                </a:cubicBezTo>
                <a:cubicBezTo>
                  <a:pt x="2704" y="18"/>
                  <a:pt x="2467" y="52"/>
                  <a:pt x="2236" y="113"/>
                </a:cubicBezTo>
                <a:cubicBezTo>
                  <a:pt x="2120" y="144"/>
                  <a:pt x="2005" y="180"/>
                  <a:pt x="1893" y="224"/>
                </a:cubicBezTo>
                <a:cubicBezTo>
                  <a:pt x="1780" y="268"/>
                  <a:pt x="1669" y="317"/>
                  <a:pt x="1563" y="375"/>
                </a:cubicBezTo>
                <a:cubicBezTo>
                  <a:pt x="1455" y="432"/>
                  <a:pt x="1351" y="496"/>
                  <a:pt x="1251" y="567"/>
                </a:cubicBezTo>
                <a:cubicBezTo>
                  <a:pt x="1151" y="638"/>
                  <a:pt x="1056" y="715"/>
                  <a:pt x="966" y="798"/>
                </a:cubicBezTo>
                <a:cubicBezTo>
                  <a:pt x="876" y="881"/>
                  <a:pt x="793" y="971"/>
                  <a:pt x="715" y="1066"/>
                </a:cubicBezTo>
                <a:cubicBezTo>
                  <a:pt x="636" y="1159"/>
                  <a:pt x="566" y="1259"/>
                  <a:pt x="501" y="1362"/>
                </a:cubicBezTo>
                <a:cubicBezTo>
                  <a:pt x="371" y="1568"/>
                  <a:pt x="269" y="1788"/>
                  <a:pt x="192" y="2014"/>
                </a:cubicBezTo>
                <a:cubicBezTo>
                  <a:pt x="153" y="2127"/>
                  <a:pt x="122" y="2242"/>
                  <a:pt x="96" y="2357"/>
                </a:cubicBezTo>
                <a:cubicBezTo>
                  <a:pt x="71" y="2472"/>
                  <a:pt x="50" y="2588"/>
                  <a:pt x="36" y="2705"/>
                </a:cubicBezTo>
                <a:cubicBezTo>
                  <a:pt x="28" y="2762"/>
                  <a:pt x="23" y="2821"/>
                  <a:pt x="16" y="2878"/>
                </a:cubicBezTo>
                <a:cubicBezTo>
                  <a:pt x="12" y="2937"/>
                  <a:pt x="9" y="2994"/>
                  <a:pt x="6" y="3052"/>
                </a:cubicBezTo>
                <a:cubicBezTo>
                  <a:pt x="2" y="3168"/>
                  <a:pt x="1" y="3283"/>
                  <a:pt x="5" y="3398"/>
                </a:cubicBezTo>
                <a:cubicBezTo>
                  <a:pt x="9" y="3513"/>
                  <a:pt x="16" y="3627"/>
                  <a:pt x="29" y="3740"/>
                </a:cubicBezTo>
                <a:lnTo>
                  <a:pt x="34" y="3783"/>
                </a:lnTo>
                <a:lnTo>
                  <a:pt x="39" y="3829"/>
                </a:lnTo>
                <a:cubicBezTo>
                  <a:pt x="41" y="3845"/>
                  <a:pt x="44" y="3860"/>
                  <a:pt x="46" y="3875"/>
                </a:cubicBezTo>
                <a:cubicBezTo>
                  <a:pt x="49" y="3890"/>
                  <a:pt x="51" y="3906"/>
                  <a:pt x="54" y="3921"/>
                </a:cubicBezTo>
                <a:cubicBezTo>
                  <a:pt x="65" y="3982"/>
                  <a:pt x="81" y="4041"/>
                  <a:pt x="98" y="4101"/>
                </a:cubicBezTo>
                <a:cubicBezTo>
                  <a:pt x="134" y="4219"/>
                  <a:pt x="183" y="4333"/>
                  <a:pt x="243" y="4439"/>
                </a:cubicBezTo>
                <a:cubicBezTo>
                  <a:pt x="302" y="4544"/>
                  <a:pt x="371" y="4643"/>
                  <a:pt x="449" y="4733"/>
                </a:cubicBezTo>
                <a:cubicBezTo>
                  <a:pt x="605" y="4912"/>
                  <a:pt x="789" y="5058"/>
                  <a:pt x="986" y="5171"/>
                </a:cubicBezTo>
                <a:cubicBezTo>
                  <a:pt x="1083" y="5229"/>
                  <a:pt x="1186" y="5278"/>
                  <a:pt x="1289" y="5320"/>
                </a:cubicBezTo>
                <a:cubicBezTo>
                  <a:pt x="1393" y="5362"/>
                  <a:pt x="1499" y="5399"/>
                  <a:pt x="1607" y="5422"/>
                </a:cubicBezTo>
                <a:cubicBezTo>
                  <a:pt x="1511" y="5367"/>
                  <a:pt x="1420" y="5306"/>
                  <a:pt x="1333" y="5242"/>
                </a:cubicBezTo>
                <a:cubicBezTo>
                  <a:pt x="1246" y="5177"/>
                  <a:pt x="1163" y="5108"/>
                  <a:pt x="1084" y="5037"/>
                </a:cubicBezTo>
                <a:cubicBezTo>
                  <a:pt x="928" y="4892"/>
                  <a:pt x="791" y="4732"/>
                  <a:pt x="687" y="4558"/>
                </a:cubicBezTo>
                <a:cubicBezTo>
                  <a:pt x="636" y="4471"/>
                  <a:pt x="592" y="4382"/>
                  <a:pt x="558" y="4289"/>
                </a:cubicBezTo>
                <a:cubicBezTo>
                  <a:pt x="525" y="4198"/>
                  <a:pt x="499" y="4104"/>
                  <a:pt x="484" y="4009"/>
                </a:cubicBezTo>
                <a:cubicBezTo>
                  <a:pt x="477" y="3962"/>
                  <a:pt x="471" y="3914"/>
                  <a:pt x="470" y="3866"/>
                </a:cubicBezTo>
                <a:cubicBezTo>
                  <a:pt x="468" y="3842"/>
                  <a:pt x="467" y="3819"/>
                  <a:pt x="467" y="3794"/>
                </a:cubicBezTo>
                <a:lnTo>
                  <a:pt x="467" y="3758"/>
                </a:lnTo>
                <a:lnTo>
                  <a:pt x="468" y="3720"/>
                </a:lnTo>
                <a:cubicBezTo>
                  <a:pt x="469" y="3614"/>
                  <a:pt x="474" y="3510"/>
                  <a:pt x="481" y="3405"/>
                </a:cubicBezTo>
                <a:cubicBezTo>
                  <a:pt x="510" y="2989"/>
                  <a:pt x="587" y="2582"/>
                  <a:pt x="734" y="2212"/>
                </a:cubicBezTo>
                <a:cubicBezTo>
                  <a:pt x="807" y="2027"/>
                  <a:pt x="899" y="1851"/>
                  <a:pt x="1007" y="1690"/>
                </a:cubicBezTo>
                <a:cubicBezTo>
                  <a:pt x="1062" y="1609"/>
                  <a:pt x="1120" y="1532"/>
                  <a:pt x="1183" y="1459"/>
                </a:cubicBezTo>
                <a:cubicBezTo>
                  <a:pt x="1246" y="1384"/>
                  <a:pt x="1313" y="1315"/>
                  <a:pt x="1384" y="1250"/>
                </a:cubicBezTo>
                <a:cubicBezTo>
                  <a:pt x="1667" y="989"/>
                  <a:pt x="2017" y="799"/>
                  <a:pt x="2397" y="684"/>
                </a:cubicBezTo>
                <a:cubicBezTo>
                  <a:pt x="2586" y="627"/>
                  <a:pt x="2783" y="587"/>
                  <a:pt x="2984" y="564"/>
                </a:cubicBezTo>
                <a:cubicBezTo>
                  <a:pt x="3085" y="551"/>
                  <a:pt x="3187" y="544"/>
                  <a:pt x="3289" y="540"/>
                </a:cubicBezTo>
                <a:cubicBezTo>
                  <a:pt x="3314" y="540"/>
                  <a:pt x="3340" y="538"/>
                  <a:pt x="3366" y="538"/>
                </a:cubicBezTo>
                <a:lnTo>
                  <a:pt x="3443" y="537"/>
                </a:lnTo>
                <a:cubicBezTo>
                  <a:pt x="3492" y="537"/>
                  <a:pt x="3542" y="537"/>
                  <a:pt x="3592" y="540"/>
                </a:cubicBezTo>
                <a:cubicBezTo>
                  <a:pt x="3790" y="549"/>
                  <a:pt x="3984" y="579"/>
                  <a:pt x="4160" y="644"/>
                </a:cubicBezTo>
                <a:cubicBezTo>
                  <a:pt x="4338" y="709"/>
                  <a:pt x="4497" y="810"/>
                  <a:pt x="4626" y="953"/>
                </a:cubicBezTo>
                <a:cubicBezTo>
                  <a:pt x="4755" y="1095"/>
                  <a:pt x="4852" y="1278"/>
                  <a:pt x="4920" y="1477"/>
                </a:cubicBezTo>
                <a:cubicBezTo>
                  <a:pt x="4937" y="1527"/>
                  <a:pt x="4952" y="1578"/>
                  <a:pt x="4966" y="1630"/>
                </a:cubicBezTo>
                <a:cubicBezTo>
                  <a:pt x="4981" y="1681"/>
                  <a:pt x="4993" y="1734"/>
                  <a:pt x="5005" y="1787"/>
                </a:cubicBezTo>
                <a:cubicBezTo>
                  <a:pt x="5029" y="1893"/>
                  <a:pt x="5047" y="2003"/>
                  <a:pt x="5072" y="2112"/>
                </a:cubicBezTo>
                <a:lnTo>
                  <a:pt x="5091" y="1946"/>
                </a:lnTo>
                <a:cubicBezTo>
                  <a:pt x="5097" y="1891"/>
                  <a:pt x="5102" y="1836"/>
                  <a:pt x="5105" y="1779"/>
                </a:cubicBezTo>
                <a:cubicBezTo>
                  <a:pt x="5108" y="1723"/>
                  <a:pt x="5110" y="1667"/>
                  <a:pt x="5109" y="1611"/>
                </a:cubicBezTo>
                <a:cubicBezTo>
                  <a:pt x="5108" y="1554"/>
                  <a:pt x="5106" y="1497"/>
                  <a:pt x="5101" y="1439"/>
                </a:cubicBezTo>
                <a:cubicBezTo>
                  <a:pt x="5095" y="1382"/>
                  <a:pt x="5087" y="1325"/>
                  <a:pt x="5076" y="1267"/>
                </a:cubicBezTo>
                <a:cubicBezTo>
                  <a:pt x="5065" y="1210"/>
                  <a:pt x="5052" y="1152"/>
                  <a:pt x="5034" y="1095"/>
                </a:cubicBezTo>
                <a:cubicBezTo>
                  <a:pt x="4998" y="982"/>
                  <a:pt x="4951" y="868"/>
                  <a:pt x="4886" y="764"/>
                </a:cubicBezTo>
                <a:cubicBezTo>
                  <a:pt x="4820" y="658"/>
                  <a:pt x="4742" y="559"/>
                  <a:pt x="4648" y="474"/>
                </a:cubicBezTo>
                <a:cubicBezTo>
                  <a:pt x="4556" y="388"/>
                  <a:pt x="4451" y="316"/>
                  <a:pt x="4341" y="256"/>
                </a:cubicBezTo>
                <a:cubicBezTo>
                  <a:pt x="4230" y="196"/>
                  <a:pt x="4115" y="151"/>
                  <a:pt x="3998" y="114"/>
                </a:cubicBezTo>
                <a:cubicBezTo>
                  <a:pt x="3881" y="78"/>
                  <a:pt x="3762" y="53"/>
                  <a:pt x="3643" y="35"/>
                </a:cubicBezTo>
                <a:cubicBezTo>
                  <a:pt x="3584" y="27"/>
                  <a:pt x="3525" y="20"/>
                  <a:pt x="3465" y="14"/>
                </a:cubicBezTo>
                <a:cubicBezTo>
                  <a:pt x="3407" y="9"/>
                  <a:pt x="3349" y="6"/>
                  <a:pt x="3291" y="3"/>
                </a:cubicBezTo>
                <a:cubicBezTo>
                  <a:pt x="3242" y="1"/>
                  <a:pt x="3193" y="0"/>
                  <a:pt x="3144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8"/>
          <p:cNvSpPr/>
          <p:nvPr/>
        </p:nvSpPr>
        <p:spPr>
          <a:xfrm>
            <a:off x="3477299" y="3026144"/>
            <a:ext cx="506523" cy="541889"/>
          </a:xfrm>
          <a:custGeom>
            <a:avLst/>
            <a:gdLst/>
            <a:ahLst/>
            <a:cxnLst/>
            <a:rect l="l" t="t" r="r" b="b"/>
            <a:pathLst>
              <a:path w="5686" h="6083" extrusionOk="0">
                <a:moveTo>
                  <a:pt x="1510" y="1"/>
                </a:moveTo>
                <a:cubicBezTo>
                  <a:pt x="1490" y="1"/>
                  <a:pt x="1471" y="1"/>
                  <a:pt x="1452" y="2"/>
                </a:cubicBezTo>
                <a:cubicBezTo>
                  <a:pt x="1419" y="3"/>
                  <a:pt x="1386" y="3"/>
                  <a:pt x="1353" y="5"/>
                </a:cubicBezTo>
                <a:cubicBezTo>
                  <a:pt x="1288" y="7"/>
                  <a:pt x="1222" y="10"/>
                  <a:pt x="1157" y="13"/>
                </a:cubicBezTo>
                <a:cubicBezTo>
                  <a:pt x="1091" y="18"/>
                  <a:pt x="1026" y="23"/>
                  <a:pt x="961" y="29"/>
                </a:cubicBezTo>
                <a:cubicBezTo>
                  <a:pt x="896" y="35"/>
                  <a:pt x="831" y="41"/>
                  <a:pt x="766" y="50"/>
                </a:cubicBezTo>
                <a:lnTo>
                  <a:pt x="669" y="62"/>
                </a:lnTo>
                <a:cubicBezTo>
                  <a:pt x="637" y="67"/>
                  <a:pt x="605" y="71"/>
                  <a:pt x="573" y="76"/>
                </a:cubicBezTo>
                <a:cubicBezTo>
                  <a:pt x="509" y="87"/>
                  <a:pt x="445" y="97"/>
                  <a:pt x="380" y="110"/>
                </a:cubicBezTo>
                <a:cubicBezTo>
                  <a:pt x="253" y="134"/>
                  <a:pt x="126" y="160"/>
                  <a:pt x="1" y="195"/>
                </a:cubicBezTo>
                <a:lnTo>
                  <a:pt x="1" y="256"/>
                </a:lnTo>
                <a:cubicBezTo>
                  <a:pt x="45" y="256"/>
                  <a:pt x="89" y="256"/>
                  <a:pt x="132" y="256"/>
                </a:cubicBezTo>
                <a:cubicBezTo>
                  <a:pt x="592" y="256"/>
                  <a:pt x="1052" y="281"/>
                  <a:pt x="1507" y="344"/>
                </a:cubicBezTo>
                <a:cubicBezTo>
                  <a:pt x="1756" y="378"/>
                  <a:pt x="2003" y="422"/>
                  <a:pt x="2246" y="481"/>
                </a:cubicBezTo>
                <a:cubicBezTo>
                  <a:pt x="2489" y="540"/>
                  <a:pt x="2729" y="613"/>
                  <a:pt x="2961" y="704"/>
                </a:cubicBezTo>
                <a:cubicBezTo>
                  <a:pt x="3193" y="797"/>
                  <a:pt x="3419" y="904"/>
                  <a:pt x="3630" y="1035"/>
                </a:cubicBezTo>
                <a:cubicBezTo>
                  <a:pt x="3842" y="1165"/>
                  <a:pt x="4039" y="1318"/>
                  <a:pt x="4214" y="1493"/>
                </a:cubicBezTo>
                <a:cubicBezTo>
                  <a:pt x="4389" y="1667"/>
                  <a:pt x="4541" y="1865"/>
                  <a:pt x="4664" y="2079"/>
                </a:cubicBezTo>
                <a:cubicBezTo>
                  <a:pt x="4726" y="2187"/>
                  <a:pt x="4781" y="2298"/>
                  <a:pt x="4829" y="2411"/>
                </a:cubicBezTo>
                <a:cubicBezTo>
                  <a:pt x="4877" y="2526"/>
                  <a:pt x="4918" y="2643"/>
                  <a:pt x="4952" y="2761"/>
                </a:cubicBezTo>
                <a:cubicBezTo>
                  <a:pt x="5021" y="3000"/>
                  <a:pt x="5063" y="3247"/>
                  <a:pt x="5083" y="3493"/>
                </a:cubicBezTo>
                <a:cubicBezTo>
                  <a:pt x="5100" y="3740"/>
                  <a:pt x="5085" y="3989"/>
                  <a:pt x="5039" y="4232"/>
                </a:cubicBezTo>
                <a:cubicBezTo>
                  <a:pt x="4992" y="4475"/>
                  <a:pt x="4915" y="4712"/>
                  <a:pt x="4794" y="4926"/>
                </a:cubicBezTo>
                <a:cubicBezTo>
                  <a:pt x="4735" y="5033"/>
                  <a:pt x="4665" y="5134"/>
                  <a:pt x="4584" y="5225"/>
                </a:cubicBezTo>
                <a:cubicBezTo>
                  <a:pt x="4503" y="5316"/>
                  <a:pt x="4411" y="5396"/>
                  <a:pt x="4309" y="5463"/>
                </a:cubicBezTo>
                <a:cubicBezTo>
                  <a:pt x="4107" y="5596"/>
                  <a:pt x="3863" y="5662"/>
                  <a:pt x="3619" y="5678"/>
                </a:cubicBezTo>
                <a:cubicBezTo>
                  <a:pt x="3579" y="5681"/>
                  <a:pt x="3539" y="5682"/>
                  <a:pt x="3499" y="5682"/>
                </a:cubicBezTo>
                <a:cubicBezTo>
                  <a:pt x="3293" y="5682"/>
                  <a:pt x="3087" y="5648"/>
                  <a:pt x="2891" y="5584"/>
                </a:cubicBezTo>
                <a:cubicBezTo>
                  <a:pt x="2774" y="5545"/>
                  <a:pt x="2661" y="5493"/>
                  <a:pt x="2557" y="5429"/>
                </a:cubicBezTo>
                <a:cubicBezTo>
                  <a:pt x="2452" y="5365"/>
                  <a:pt x="2356" y="5287"/>
                  <a:pt x="2274" y="5196"/>
                </a:cubicBezTo>
                <a:cubicBezTo>
                  <a:pt x="2192" y="5106"/>
                  <a:pt x="2126" y="5002"/>
                  <a:pt x="2080" y="4888"/>
                </a:cubicBezTo>
                <a:cubicBezTo>
                  <a:pt x="2033" y="4775"/>
                  <a:pt x="2008" y="4653"/>
                  <a:pt x="2003" y="4530"/>
                </a:cubicBezTo>
                <a:lnTo>
                  <a:pt x="1942" y="4533"/>
                </a:lnTo>
                <a:cubicBezTo>
                  <a:pt x="1919" y="4663"/>
                  <a:pt x="1921" y="4802"/>
                  <a:pt x="1951" y="4939"/>
                </a:cubicBezTo>
                <a:cubicBezTo>
                  <a:pt x="1966" y="5008"/>
                  <a:pt x="1989" y="5075"/>
                  <a:pt x="2018" y="5141"/>
                </a:cubicBezTo>
                <a:cubicBezTo>
                  <a:pt x="2032" y="5174"/>
                  <a:pt x="2047" y="5207"/>
                  <a:pt x="2065" y="5238"/>
                </a:cubicBezTo>
                <a:cubicBezTo>
                  <a:pt x="2082" y="5270"/>
                  <a:pt x="2101" y="5301"/>
                  <a:pt x="2121" y="5331"/>
                </a:cubicBezTo>
                <a:cubicBezTo>
                  <a:pt x="2162" y="5391"/>
                  <a:pt x="2207" y="5449"/>
                  <a:pt x="2257" y="5503"/>
                </a:cubicBezTo>
                <a:cubicBezTo>
                  <a:pt x="2307" y="5556"/>
                  <a:pt x="2361" y="5606"/>
                  <a:pt x="2417" y="5651"/>
                </a:cubicBezTo>
                <a:cubicBezTo>
                  <a:pt x="2473" y="5698"/>
                  <a:pt x="2533" y="5740"/>
                  <a:pt x="2596" y="5779"/>
                </a:cubicBezTo>
                <a:cubicBezTo>
                  <a:pt x="2658" y="5816"/>
                  <a:pt x="2721" y="5851"/>
                  <a:pt x="2788" y="5883"/>
                </a:cubicBezTo>
                <a:cubicBezTo>
                  <a:pt x="2854" y="5913"/>
                  <a:pt x="2921" y="5941"/>
                  <a:pt x="2990" y="5966"/>
                </a:cubicBezTo>
                <a:cubicBezTo>
                  <a:pt x="3060" y="5988"/>
                  <a:pt x="3130" y="6009"/>
                  <a:pt x="3202" y="6026"/>
                </a:cubicBezTo>
                <a:cubicBezTo>
                  <a:pt x="3345" y="6059"/>
                  <a:pt x="3492" y="6080"/>
                  <a:pt x="3643" y="6082"/>
                </a:cubicBezTo>
                <a:cubicBezTo>
                  <a:pt x="3657" y="6082"/>
                  <a:pt x="3671" y="6082"/>
                  <a:pt x="3685" y="6082"/>
                </a:cubicBezTo>
                <a:cubicBezTo>
                  <a:pt x="3822" y="6082"/>
                  <a:pt x="3963" y="6070"/>
                  <a:pt x="4105" y="6038"/>
                </a:cubicBezTo>
                <a:cubicBezTo>
                  <a:pt x="4183" y="6021"/>
                  <a:pt x="4261" y="5998"/>
                  <a:pt x="4339" y="5968"/>
                </a:cubicBezTo>
                <a:cubicBezTo>
                  <a:pt x="4378" y="5953"/>
                  <a:pt x="4417" y="5937"/>
                  <a:pt x="4456" y="5919"/>
                </a:cubicBezTo>
                <a:cubicBezTo>
                  <a:pt x="4493" y="5901"/>
                  <a:pt x="4530" y="5883"/>
                  <a:pt x="4566" y="5862"/>
                </a:cubicBezTo>
                <a:cubicBezTo>
                  <a:pt x="4712" y="5782"/>
                  <a:pt x="4843" y="5678"/>
                  <a:pt x="4958" y="5563"/>
                </a:cubicBezTo>
                <a:cubicBezTo>
                  <a:pt x="5074" y="5447"/>
                  <a:pt x="5174" y="5320"/>
                  <a:pt x="5258" y="5187"/>
                </a:cubicBezTo>
                <a:cubicBezTo>
                  <a:pt x="5341" y="5052"/>
                  <a:pt x="5409" y="4913"/>
                  <a:pt x="5466" y="4771"/>
                </a:cubicBezTo>
                <a:cubicBezTo>
                  <a:pt x="5493" y="4700"/>
                  <a:pt x="5519" y="4629"/>
                  <a:pt x="5542" y="4557"/>
                </a:cubicBezTo>
                <a:cubicBezTo>
                  <a:pt x="5563" y="4485"/>
                  <a:pt x="5582" y="4412"/>
                  <a:pt x="5598" y="4340"/>
                </a:cubicBezTo>
                <a:cubicBezTo>
                  <a:pt x="5631" y="4194"/>
                  <a:pt x="5654" y="4047"/>
                  <a:pt x="5668" y="3900"/>
                </a:cubicBezTo>
                <a:cubicBezTo>
                  <a:pt x="5682" y="3752"/>
                  <a:pt x="5686" y="3604"/>
                  <a:pt x="5679" y="3454"/>
                </a:cubicBezTo>
                <a:cubicBezTo>
                  <a:pt x="5677" y="3416"/>
                  <a:pt x="5675" y="3379"/>
                  <a:pt x="5672" y="3340"/>
                </a:cubicBezTo>
                <a:cubicBezTo>
                  <a:pt x="5669" y="3303"/>
                  <a:pt x="5665" y="3269"/>
                  <a:pt x="5661" y="3233"/>
                </a:cubicBezTo>
                <a:cubicBezTo>
                  <a:pt x="5659" y="3215"/>
                  <a:pt x="5658" y="3198"/>
                  <a:pt x="5656" y="3179"/>
                </a:cubicBezTo>
                <a:lnTo>
                  <a:pt x="5649" y="3126"/>
                </a:lnTo>
                <a:cubicBezTo>
                  <a:pt x="5644" y="3090"/>
                  <a:pt x="5640" y="3055"/>
                  <a:pt x="5633" y="3020"/>
                </a:cubicBezTo>
                <a:cubicBezTo>
                  <a:pt x="5628" y="2984"/>
                  <a:pt x="5622" y="2948"/>
                  <a:pt x="5616" y="2912"/>
                </a:cubicBezTo>
                <a:lnTo>
                  <a:pt x="5594" y="2806"/>
                </a:lnTo>
                <a:cubicBezTo>
                  <a:pt x="5587" y="2770"/>
                  <a:pt x="5577" y="2734"/>
                  <a:pt x="5569" y="2699"/>
                </a:cubicBezTo>
                <a:lnTo>
                  <a:pt x="5556" y="2646"/>
                </a:lnTo>
                <a:lnTo>
                  <a:pt x="5542" y="2593"/>
                </a:lnTo>
                <a:cubicBezTo>
                  <a:pt x="5501" y="2451"/>
                  <a:pt x="5454" y="2311"/>
                  <a:pt x="5396" y="2173"/>
                </a:cubicBezTo>
                <a:cubicBezTo>
                  <a:pt x="5337" y="2036"/>
                  <a:pt x="5271" y="1901"/>
                  <a:pt x="5194" y="1772"/>
                </a:cubicBezTo>
                <a:cubicBezTo>
                  <a:pt x="5041" y="1514"/>
                  <a:pt x="4852" y="1274"/>
                  <a:pt x="4634" y="1071"/>
                </a:cubicBezTo>
                <a:cubicBezTo>
                  <a:pt x="4607" y="1046"/>
                  <a:pt x="4579" y="1020"/>
                  <a:pt x="4552" y="996"/>
                </a:cubicBezTo>
                <a:cubicBezTo>
                  <a:pt x="4524" y="970"/>
                  <a:pt x="4496" y="947"/>
                  <a:pt x="4468" y="923"/>
                </a:cubicBezTo>
                <a:cubicBezTo>
                  <a:pt x="4410" y="877"/>
                  <a:pt x="4351" y="832"/>
                  <a:pt x="4292" y="789"/>
                </a:cubicBezTo>
                <a:cubicBezTo>
                  <a:pt x="4173" y="703"/>
                  <a:pt x="4050" y="626"/>
                  <a:pt x="3924" y="556"/>
                </a:cubicBezTo>
                <a:cubicBezTo>
                  <a:pt x="3799" y="487"/>
                  <a:pt x="3670" y="426"/>
                  <a:pt x="3539" y="371"/>
                </a:cubicBezTo>
                <a:cubicBezTo>
                  <a:pt x="3475" y="343"/>
                  <a:pt x="3409" y="316"/>
                  <a:pt x="3344" y="293"/>
                </a:cubicBezTo>
                <a:cubicBezTo>
                  <a:pt x="3311" y="282"/>
                  <a:pt x="3277" y="270"/>
                  <a:pt x="3245" y="260"/>
                </a:cubicBezTo>
                <a:lnTo>
                  <a:pt x="3146" y="227"/>
                </a:lnTo>
                <a:lnTo>
                  <a:pt x="3046" y="199"/>
                </a:lnTo>
                <a:lnTo>
                  <a:pt x="2947" y="171"/>
                </a:lnTo>
                <a:cubicBezTo>
                  <a:pt x="2913" y="162"/>
                  <a:pt x="2880" y="154"/>
                  <a:pt x="2847" y="145"/>
                </a:cubicBezTo>
                <a:cubicBezTo>
                  <a:pt x="2814" y="137"/>
                  <a:pt x="2780" y="130"/>
                  <a:pt x="2747" y="124"/>
                </a:cubicBezTo>
                <a:cubicBezTo>
                  <a:pt x="2613" y="96"/>
                  <a:pt x="2480" y="72"/>
                  <a:pt x="2347" y="53"/>
                </a:cubicBezTo>
                <a:cubicBezTo>
                  <a:pt x="2213" y="35"/>
                  <a:pt x="2080" y="22"/>
                  <a:pt x="1948" y="13"/>
                </a:cubicBezTo>
                <a:cubicBezTo>
                  <a:pt x="1815" y="5"/>
                  <a:pt x="1682" y="2"/>
                  <a:pt x="1550" y="1"/>
                </a:cubicBezTo>
                <a:cubicBezTo>
                  <a:pt x="1537" y="1"/>
                  <a:pt x="1523" y="1"/>
                  <a:pt x="1510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4042709" y="3079327"/>
            <a:ext cx="472404" cy="350005"/>
          </a:xfrm>
          <a:custGeom>
            <a:avLst/>
            <a:gdLst/>
            <a:ahLst/>
            <a:cxnLst/>
            <a:rect l="l" t="t" r="r" b="b"/>
            <a:pathLst>
              <a:path w="5303" h="3929" extrusionOk="0">
                <a:moveTo>
                  <a:pt x="1006" y="0"/>
                </a:moveTo>
                <a:cubicBezTo>
                  <a:pt x="975" y="0"/>
                  <a:pt x="943" y="1"/>
                  <a:pt x="912" y="1"/>
                </a:cubicBezTo>
                <a:cubicBezTo>
                  <a:pt x="873" y="2"/>
                  <a:pt x="833" y="3"/>
                  <a:pt x="794" y="6"/>
                </a:cubicBezTo>
                <a:lnTo>
                  <a:pt x="736" y="10"/>
                </a:lnTo>
                <a:lnTo>
                  <a:pt x="677" y="15"/>
                </a:lnTo>
                <a:cubicBezTo>
                  <a:pt x="599" y="23"/>
                  <a:pt x="521" y="33"/>
                  <a:pt x="444" y="49"/>
                </a:cubicBezTo>
                <a:cubicBezTo>
                  <a:pt x="367" y="63"/>
                  <a:pt x="290" y="81"/>
                  <a:pt x="215" y="104"/>
                </a:cubicBezTo>
                <a:cubicBezTo>
                  <a:pt x="141" y="128"/>
                  <a:pt x="67" y="154"/>
                  <a:pt x="0" y="194"/>
                </a:cubicBezTo>
                <a:cubicBezTo>
                  <a:pt x="32" y="192"/>
                  <a:pt x="63" y="191"/>
                  <a:pt x="94" y="191"/>
                </a:cubicBezTo>
                <a:cubicBezTo>
                  <a:pt x="138" y="191"/>
                  <a:pt x="183" y="193"/>
                  <a:pt x="227" y="196"/>
                </a:cubicBezTo>
                <a:cubicBezTo>
                  <a:pt x="302" y="201"/>
                  <a:pt x="375" y="209"/>
                  <a:pt x="448" y="220"/>
                </a:cubicBezTo>
                <a:cubicBezTo>
                  <a:pt x="595" y="240"/>
                  <a:pt x="740" y="270"/>
                  <a:pt x="882" y="303"/>
                </a:cubicBezTo>
                <a:cubicBezTo>
                  <a:pt x="1168" y="369"/>
                  <a:pt x="1447" y="456"/>
                  <a:pt x="1723" y="552"/>
                </a:cubicBezTo>
                <a:cubicBezTo>
                  <a:pt x="1860" y="600"/>
                  <a:pt x="1997" y="650"/>
                  <a:pt x="2133" y="703"/>
                </a:cubicBezTo>
                <a:cubicBezTo>
                  <a:pt x="2270" y="756"/>
                  <a:pt x="2405" y="812"/>
                  <a:pt x="2540" y="868"/>
                </a:cubicBezTo>
                <a:lnTo>
                  <a:pt x="2743" y="954"/>
                </a:lnTo>
                <a:lnTo>
                  <a:pt x="2944" y="1042"/>
                </a:lnTo>
                <a:lnTo>
                  <a:pt x="3038" y="1086"/>
                </a:lnTo>
                <a:cubicBezTo>
                  <a:pt x="3069" y="1101"/>
                  <a:pt x="3101" y="1116"/>
                  <a:pt x="3131" y="1132"/>
                </a:cubicBezTo>
                <a:cubicBezTo>
                  <a:pt x="3193" y="1163"/>
                  <a:pt x="3254" y="1196"/>
                  <a:pt x="3313" y="1230"/>
                </a:cubicBezTo>
                <a:lnTo>
                  <a:pt x="3358" y="1256"/>
                </a:lnTo>
                <a:cubicBezTo>
                  <a:pt x="3373" y="1265"/>
                  <a:pt x="3387" y="1274"/>
                  <a:pt x="3402" y="1282"/>
                </a:cubicBezTo>
                <a:lnTo>
                  <a:pt x="3446" y="1309"/>
                </a:lnTo>
                <a:lnTo>
                  <a:pt x="3489" y="1338"/>
                </a:lnTo>
                <a:cubicBezTo>
                  <a:pt x="3547" y="1375"/>
                  <a:pt x="3603" y="1414"/>
                  <a:pt x="3659" y="1454"/>
                </a:cubicBezTo>
                <a:cubicBezTo>
                  <a:pt x="3770" y="1536"/>
                  <a:pt x="3876" y="1623"/>
                  <a:pt x="3978" y="1716"/>
                </a:cubicBezTo>
                <a:cubicBezTo>
                  <a:pt x="4180" y="1903"/>
                  <a:pt x="4364" y="2114"/>
                  <a:pt x="4527" y="2344"/>
                </a:cubicBezTo>
                <a:cubicBezTo>
                  <a:pt x="4609" y="2460"/>
                  <a:pt x="4685" y="2580"/>
                  <a:pt x="4757" y="2705"/>
                </a:cubicBezTo>
                <a:cubicBezTo>
                  <a:pt x="4828" y="2830"/>
                  <a:pt x="4895" y="2958"/>
                  <a:pt x="4957" y="3091"/>
                </a:cubicBezTo>
                <a:cubicBezTo>
                  <a:pt x="5082" y="3356"/>
                  <a:pt x="5189" y="3635"/>
                  <a:pt x="5276" y="3929"/>
                </a:cubicBezTo>
                <a:cubicBezTo>
                  <a:pt x="5290" y="3853"/>
                  <a:pt x="5295" y="3775"/>
                  <a:pt x="5299" y="3698"/>
                </a:cubicBezTo>
                <a:cubicBezTo>
                  <a:pt x="5302" y="3621"/>
                  <a:pt x="5302" y="3543"/>
                  <a:pt x="5299" y="3465"/>
                </a:cubicBezTo>
                <a:cubicBezTo>
                  <a:pt x="5292" y="3310"/>
                  <a:pt x="5273" y="3154"/>
                  <a:pt x="5244" y="3000"/>
                </a:cubicBezTo>
                <a:cubicBezTo>
                  <a:pt x="5187" y="2691"/>
                  <a:pt x="5086" y="2386"/>
                  <a:pt x="4943" y="2099"/>
                </a:cubicBezTo>
                <a:cubicBezTo>
                  <a:pt x="4800" y="1811"/>
                  <a:pt x="4613" y="1541"/>
                  <a:pt x="4389" y="1302"/>
                </a:cubicBezTo>
                <a:cubicBezTo>
                  <a:pt x="4277" y="1184"/>
                  <a:pt x="4156" y="1073"/>
                  <a:pt x="4027" y="972"/>
                </a:cubicBezTo>
                <a:cubicBezTo>
                  <a:pt x="3963" y="921"/>
                  <a:pt x="3896" y="873"/>
                  <a:pt x="3828" y="827"/>
                </a:cubicBezTo>
                <a:lnTo>
                  <a:pt x="3778" y="793"/>
                </a:lnTo>
                <a:lnTo>
                  <a:pt x="3725" y="760"/>
                </a:lnTo>
                <a:cubicBezTo>
                  <a:pt x="3708" y="750"/>
                  <a:pt x="3691" y="738"/>
                  <a:pt x="3673" y="728"/>
                </a:cubicBezTo>
                <a:lnTo>
                  <a:pt x="3620" y="697"/>
                </a:lnTo>
                <a:cubicBezTo>
                  <a:pt x="3550" y="656"/>
                  <a:pt x="3477" y="619"/>
                  <a:pt x="3404" y="582"/>
                </a:cubicBezTo>
                <a:cubicBezTo>
                  <a:pt x="3368" y="565"/>
                  <a:pt x="3331" y="548"/>
                  <a:pt x="3294" y="531"/>
                </a:cubicBezTo>
                <a:cubicBezTo>
                  <a:pt x="3256" y="514"/>
                  <a:pt x="3219" y="498"/>
                  <a:pt x="3182" y="483"/>
                </a:cubicBezTo>
                <a:cubicBezTo>
                  <a:pt x="3110" y="455"/>
                  <a:pt x="3038" y="426"/>
                  <a:pt x="2966" y="399"/>
                </a:cubicBezTo>
                <a:cubicBezTo>
                  <a:pt x="2892" y="373"/>
                  <a:pt x="2821" y="346"/>
                  <a:pt x="2746" y="321"/>
                </a:cubicBezTo>
                <a:cubicBezTo>
                  <a:pt x="2673" y="297"/>
                  <a:pt x="2600" y="272"/>
                  <a:pt x="2526" y="250"/>
                </a:cubicBezTo>
                <a:lnTo>
                  <a:pt x="2414" y="217"/>
                </a:lnTo>
                <a:lnTo>
                  <a:pt x="2301" y="187"/>
                </a:lnTo>
                <a:cubicBezTo>
                  <a:pt x="2226" y="166"/>
                  <a:pt x="2150" y="148"/>
                  <a:pt x="2075" y="130"/>
                </a:cubicBezTo>
                <a:cubicBezTo>
                  <a:pt x="2037" y="121"/>
                  <a:pt x="1999" y="114"/>
                  <a:pt x="1961" y="105"/>
                </a:cubicBezTo>
                <a:cubicBezTo>
                  <a:pt x="1922" y="98"/>
                  <a:pt x="1885" y="90"/>
                  <a:pt x="1846" y="84"/>
                </a:cubicBezTo>
                <a:cubicBezTo>
                  <a:pt x="1693" y="54"/>
                  <a:pt x="1537" y="33"/>
                  <a:pt x="1382" y="18"/>
                </a:cubicBezTo>
                <a:cubicBezTo>
                  <a:pt x="1257" y="7"/>
                  <a:pt x="1132" y="0"/>
                  <a:pt x="1006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18"/>
          <p:cNvSpPr/>
          <p:nvPr/>
        </p:nvSpPr>
        <p:spPr>
          <a:xfrm>
            <a:off x="3933404" y="3008595"/>
            <a:ext cx="171840" cy="202217"/>
          </a:xfrm>
          <a:custGeom>
            <a:avLst/>
            <a:gdLst/>
            <a:ahLst/>
            <a:cxnLst/>
            <a:rect l="l" t="t" r="r" b="b"/>
            <a:pathLst>
              <a:path w="1929" h="2270" extrusionOk="0">
                <a:moveTo>
                  <a:pt x="22" y="0"/>
                </a:moveTo>
                <a:cubicBezTo>
                  <a:pt x="15" y="0"/>
                  <a:pt x="8" y="0"/>
                  <a:pt x="1" y="2"/>
                </a:cubicBezTo>
                <a:cubicBezTo>
                  <a:pt x="8" y="8"/>
                  <a:pt x="12" y="16"/>
                  <a:pt x="17" y="23"/>
                </a:cubicBezTo>
                <a:cubicBezTo>
                  <a:pt x="22" y="30"/>
                  <a:pt x="27" y="37"/>
                  <a:pt x="31" y="44"/>
                </a:cubicBezTo>
                <a:lnTo>
                  <a:pt x="60" y="87"/>
                </a:lnTo>
                <a:cubicBezTo>
                  <a:pt x="79" y="114"/>
                  <a:pt x="98" y="142"/>
                  <a:pt x="118" y="169"/>
                </a:cubicBezTo>
                <a:cubicBezTo>
                  <a:pt x="155" y="224"/>
                  <a:pt x="194" y="276"/>
                  <a:pt x="233" y="327"/>
                </a:cubicBezTo>
                <a:cubicBezTo>
                  <a:pt x="311" y="430"/>
                  <a:pt x="391" y="527"/>
                  <a:pt x="472" y="622"/>
                </a:cubicBezTo>
                <a:cubicBezTo>
                  <a:pt x="633" y="809"/>
                  <a:pt x="799" y="983"/>
                  <a:pt x="960" y="1153"/>
                </a:cubicBezTo>
                <a:cubicBezTo>
                  <a:pt x="1122" y="1325"/>
                  <a:pt x="1281" y="1489"/>
                  <a:pt x="1427" y="1659"/>
                </a:cubicBezTo>
                <a:cubicBezTo>
                  <a:pt x="1500" y="1745"/>
                  <a:pt x="1569" y="1832"/>
                  <a:pt x="1632" y="1929"/>
                </a:cubicBezTo>
                <a:cubicBezTo>
                  <a:pt x="1662" y="1977"/>
                  <a:pt x="1692" y="2028"/>
                  <a:pt x="1718" y="2084"/>
                </a:cubicBezTo>
                <a:cubicBezTo>
                  <a:pt x="1744" y="2140"/>
                  <a:pt x="1766" y="2200"/>
                  <a:pt x="1786" y="2269"/>
                </a:cubicBezTo>
                <a:cubicBezTo>
                  <a:pt x="1833" y="2215"/>
                  <a:pt x="1867" y="2150"/>
                  <a:pt x="1889" y="2080"/>
                </a:cubicBezTo>
                <a:cubicBezTo>
                  <a:pt x="1913" y="2009"/>
                  <a:pt x="1923" y="1934"/>
                  <a:pt x="1926" y="1860"/>
                </a:cubicBezTo>
                <a:cubicBezTo>
                  <a:pt x="1929" y="1786"/>
                  <a:pt x="1922" y="1711"/>
                  <a:pt x="1908" y="1638"/>
                </a:cubicBezTo>
                <a:cubicBezTo>
                  <a:pt x="1896" y="1566"/>
                  <a:pt x="1877" y="1495"/>
                  <a:pt x="1853" y="1427"/>
                </a:cubicBezTo>
                <a:cubicBezTo>
                  <a:pt x="1804" y="1291"/>
                  <a:pt x="1738" y="1165"/>
                  <a:pt x="1661" y="1050"/>
                </a:cubicBezTo>
                <a:cubicBezTo>
                  <a:pt x="1585" y="933"/>
                  <a:pt x="1499" y="827"/>
                  <a:pt x="1406" y="729"/>
                </a:cubicBezTo>
                <a:cubicBezTo>
                  <a:pt x="1219" y="534"/>
                  <a:pt x="1007" y="372"/>
                  <a:pt x="773" y="245"/>
                </a:cubicBezTo>
                <a:cubicBezTo>
                  <a:pt x="657" y="180"/>
                  <a:pt x="535" y="126"/>
                  <a:pt x="408" y="82"/>
                </a:cubicBezTo>
                <a:cubicBezTo>
                  <a:pt x="344" y="60"/>
                  <a:pt x="278" y="41"/>
                  <a:pt x="211" y="26"/>
                </a:cubicBezTo>
                <a:cubicBezTo>
                  <a:pt x="178" y="18"/>
                  <a:pt x="143" y="12"/>
                  <a:pt x="108" y="7"/>
                </a:cubicBezTo>
                <a:cubicBezTo>
                  <a:pt x="91" y="5"/>
                  <a:pt x="73" y="3"/>
                  <a:pt x="56" y="2"/>
                </a:cubicBezTo>
                <a:cubicBezTo>
                  <a:pt x="45" y="1"/>
                  <a:pt x="34" y="0"/>
                  <a:pt x="22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8"/>
          <p:cNvSpPr/>
          <p:nvPr/>
        </p:nvSpPr>
        <p:spPr>
          <a:xfrm>
            <a:off x="4597875" y="1544609"/>
            <a:ext cx="1252500" cy="2646730"/>
          </a:xfrm>
          <a:custGeom>
            <a:avLst/>
            <a:gdLst/>
            <a:ahLst/>
            <a:cxnLst/>
            <a:rect l="l" t="t" r="r" b="b"/>
            <a:pathLst>
              <a:path w="14060" h="29711" extrusionOk="0">
                <a:moveTo>
                  <a:pt x="2533" y="1"/>
                </a:moveTo>
                <a:cubicBezTo>
                  <a:pt x="1" y="1"/>
                  <a:pt x="82" y="3379"/>
                  <a:pt x="82" y="4406"/>
                </a:cubicBezTo>
                <a:lnTo>
                  <a:pt x="82" y="25802"/>
                </a:lnTo>
                <a:cubicBezTo>
                  <a:pt x="82" y="26658"/>
                  <a:pt x="708" y="29710"/>
                  <a:pt x="3891" y="29710"/>
                </a:cubicBezTo>
                <a:cubicBezTo>
                  <a:pt x="7335" y="29710"/>
                  <a:pt x="7419" y="27808"/>
                  <a:pt x="7419" y="27808"/>
                </a:cubicBezTo>
                <a:cubicBezTo>
                  <a:pt x="7419" y="27808"/>
                  <a:pt x="10503" y="27100"/>
                  <a:pt x="9555" y="24973"/>
                </a:cubicBezTo>
                <a:lnTo>
                  <a:pt x="9555" y="24973"/>
                </a:lnTo>
                <a:cubicBezTo>
                  <a:pt x="9570" y="24974"/>
                  <a:pt x="9586" y="24974"/>
                  <a:pt x="9602" y="24974"/>
                </a:cubicBezTo>
                <a:cubicBezTo>
                  <a:pt x="10712" y="24974"/>
                  <a:pt x="12435" y="23375"/>
                  <a:pt x="11226" y="21187"/>
                </a:cubicBezTo>
                <a:cubicBezTo>
                  <a:pt x="12766" y="21078"/>
                  <a:pt x="13962" y="17753"/>
                  <a:pt x="11675" y="16859"/>
                </a:cubicBezTo>
                <a:cubicBezTo>
                  <a:pt x="12966" y="16760"/>
                  <a:pt x="14059" y="14143"/>
                  <a:pt x="12039" y="13017"/>
                </a:cubicBezTo>
                <a:cubicBezTo>
                  <a:pt x="13515" y="12086"/>
                  <a:pt x="13052" y="9451"/>
                  <a:pt x="11330" y="9451"/>
                </a:cubicBezTo>
                <a:cubicBezTo>
                  <a:pt x="11238" y="9451"/>
                  <a:pt x="11143" y="9458"/>
                  <a:pt x="11045" y="9473"/>
                </a:cubicBezTo>
                <a:cubicBezTo>
                  <a:pt x="12070" y="8371"/>
                  <a:pt x="11408" y="5454"/>
                  <a:pt x="9124" y="5068"/>
                </a:cubicBezTo>
                <a:cubicBezTo>
                  <a:pt x="9883" y="4281"/>
                  <a:pt x="8558" y="2009"/>
                  <a:pt x="6737" y="2009"/>
                </a:cubicBezTo>
                <a:cubicBezTo>
                  <a:pt x="6492" y="2009"/>
                  <a:pt x="6237" y="2051"/>
                  <a:pt x="5977" y="2143"/>
                </a:cubicBezTo>
                <a:cubicBezTo>
                  <a:pt x="5977" y="2143"/>
                  <a:pt x="5481" y="1"/>
                  <a:pt x="2533" y="1"/>
                </a:cubicBezTo>
                <a:close/>
              </a:path>
            </a:pathLst>
          </a:custGeom>
          <a:solidFill>
            <a:srgbClr val="77AD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8"/>
          <p:cNvSpPr/>
          <p:nvPr/>
        </p:nvSpPr>
        <p:spPr>
          <a:xfrm>
            <a:off x="5158385" y="1996080"/>
            <a:ext cx="309473" cy="729229"/>
          </a:xfrm>
          <a:custGeom>
            <a:avLst/>
            <a:gdLst/>
            <a:ahLst/>
            <a:cxnLst/>
            <a:rect l="l" t="t" r="r" b="b"/>
            <a:pathLst>
              <a:path w="3474" h="8186" extrusionOk="0">
                <a:moveTo>
                  <a:pt x="2832" y="0"/>
                </a:moveTo>
                <a:lnTo>
                  <a:pt x="2832" y="0"/>
                </a:lnTo>
                <a:cubicBezTo>
                  <a:pt x="2730" y="47"/>
                  <a:pt x="2632" y="102"/>
                  <a:pt x="2536" y="158"/>
                </a:cubicBezTo>
                <a:cubicBezTo>
                  <a:pt x="2488" y="186"/>
                  <a:pt x="2440" y="216"/>
                  <a:pt x="2393" y="246"/>
                </a:cubicBezTo>
                <a:cubicBezTo>
                  <a:pt x="2346" y="276"/>
                  <a:pt x="2299" y="307"/>
                  <a:pt x="2252" y="338"/>
                </a:cubicBezTo>
                <a:cubicBezTo>
                  <a:pt x="2160" y="401"/>
                  <a:pt x="2069" y="468"/>
                  <a:pt x="1980" y="537"/>
                </a:cubicBezTo>
                <a:cubicBezTo>
                  <a:pt x="1891" y="606"/>
                  <a:pt x="1803" y="676"/>
                  <a:pt x="1718" y="750"/>
                </a:cubicBezTo>
                <a:cubicBezTo>
                  <a:pt x="1377" y="1046"/>
                  <a:pt x="1064" y="1381"/>
                  <a:pt x="799" y="1758"/>
                </a:cubicBezTo>
                <a:cubicBezTo>
                  <a:pt x="532" y="2134"/>
                  <a:pt x="314" y="2553"/>
                  <a:pt x="173" y="3007"/>
                </a:cubicBezTo>
                <a:cubicBezTo>
                  <a:pt x="139" y="3121"/>
                  <a:pt x="110" y="3238"/>
                  <a:pt x="87" y="3357"/>
                </a:cubicBezTo>
                <a:cubicBezTo>
                  <a:pt x="76" y="3416"/>
                  <a:pt x="65" y="3476"/>
                  <a:pt x="58" y="3537"/>
                </a:cubicBezTo>
                <a:cubicBezTo>
                  <a:pt x="51" y="3594"/>
                  <a:pt x="44" y="3650"/>
                  <a:pt x="38" y="3708"/>
                </a:cubicBezTo>
                <a:cubicBezTo>
                  <a:pt x="15" y="3936"/>
                  <a:pt x="1" y="4166"/>
                  <a:pt x="4" y="4399"/>
                </a:cubicBezTo>
                <a:cubicBezTo>
                  <a:pt x="7" y="4633"/>
                  <a:pt x="26" y="4869"/>
                  <a:pt x="67" y="5103"/>
                </a:cubicBezTo>
                <a:cubicBezTo>
                  <a:pt x="109" y="5338"/>
                  <a:pt x="173" y="5571"/>
                  <a:pt x="264" y="5794"/>
                </a:cubicBezTo>
                <a:cubicBezTo>
                  <a:pt x="355" y="6017"/>
                  <a:pt x="471" y="6230"/>
                  <a:pt x="610" y="6425"/>
                </a:cubicBezTo>
                <a:cubicBezTo>
                  <a:pt x="748" y="6621"/>
                  <a:pt x="907" y="6798"/>
                  <a:pt x="1079" y="6957"/>
                </a:cubicBezTo>
                <a:cubicBezTo>
                  <a:pt x="1250" y="7117"/>
                  <a:pt x="1435" y="7257"/>
                  <a:pt x="1626" y="7383"/>
                </a:cubicBezTo>
                <a:cubicBezTo>
                  <a:pt x="1722" y="7446"/>
                  <a:pt x="1818" y="7505"/>
                  <a:pt x="1918" y="7561"/>
                </a:cubicBezTo>
                <a:cubicBezTo>
                  <a:pt x="2017" y="7616"/>
                  <a:pt x="2116" y="7670"/>
                  <a:pt x="2218" y="7719"/>
                </a:cubicBezTo>
                <a:cubicBezTo>
                  <a:pt x="2320" y="7768"/>
                  <a:pt x="2421" y="7815"/>
                  <a:pt x="2525" y="7859"/>
                </a:cubicBezTo>
                <a:cubicBezTo>
                  <a:pt x="2628" y="7903"/>
                  <a:pt x="2732" y="7944"/>
                  <a:pt x="2837" y="7983"/>
                </a:cubicBezTo>
                <a:cubicBezTo>
                  <a:pt x="3046" y="8060"/>
                  <a:pt x="3257" y="8128"/>
                  <a:pt x="3473" y="8185"/>
                </a:cubicBezTo>
                <a:cubicBezTo>
                  <a:pt x="3284" y="8068"/>
                  <a:pt x="3095" y="7953"/>
                  <a:pt x="2910" y="7835"/>
                </a:cubicBezTo>
                <a:cubicBezTo>
                  <a:pt x="2725" y="7716"/>
                  <a:pt x="2543" y="7596"/>
                  <a:pt x="2368" y="7468"/>
                </a:cubicBezTo>
                <a:cubicBezTo>
                  <a:pt x="2192" y="7342"/>
                  <a:pt x="2023" y="7209"/>
                  <a:pt x="1863" y="7069"/>
                </a:cubicBezTo>
                <a:cubicBezTo>
                  <a:pt x="1703" y="6930"/>
                  <a:pt x="1552" y="6783"/>
                  <a:pt x="1416" y="6627"/>
                </a:cubicBezTo>
                <a:cubicBezTo>
                  <a:pt x="1280" y="6471"/>
                  <a:pt x="1158" y="6306"/>
                  <a:pt x="1054" y="6133"/>
                </a:cubicBezTo>
                <a:cubicBezTo>
                  <a:pt x="951" y="5960"/>
                  <a:pt x="867" y="5779"/>
                  <a:pt x="802" y="5590"/>
                </a:cubicBezTo>
                <a:cubicBezTo>
                  <a:pt x="671" y="5213"/>
                  <a:pt x="620" y="4808"/>
                  <a:pt x="618" y="4394"/>
                </a:cubicBezTo>
                <a:cubicBezTo>
                  <a:pt x="617" y="4187"/>
                  <a:pt x="628" y="3978"/>
                  <a:pt x="648" y="3767"/>
                </a:cubicBezTo>
                <a:cubicBezTo>
                  <a:pt x="652" y="3715"/>
                  <a:pt x="658" y="3662"/>
                  <a:pt x="663" y="3610"/>
                </a:cubicBezTo>
                <a:cubicBezTo>
                  <a:pt x="669" y="3561"/>
                  <a:pt x="676" y="3512"/>
                  <a:pt x="683" y="3463"/>
                </a:cubicBezTo>
                <a:cubicBezTo>
                  <a:pt x="699" y="3366"/>
                  <a:pt x="721" y="3269"/>
                  <a:pt x="746" y="3171"/>
                </a:cubicBezTo>
                <a:cubicBezTo>
                  <a:pt x="759" y="3122"/>
                  <a:pt x="773" y="3074"/>
                  <a:pt x="789" y="3025"/>
                </a:cubicBezTo>
                <a:cubicBezTo>
                  <a:pt x="796" y="3001"/>
                  <a:pt x="804" y="2976"/>
                  <a:pt x="812" y="2952"/>
                </a:cubicBezTo>
                <a:cubicBezTo>
                  <a:pt x="820" y="2927"/>
                  <a:pt x="828" y="2903"/>
                  <a:pt x="836" y="2878"/>
                </a:cubicBezTo>
                <a:cubicBezTo>
                  <a:pt x="870" y="2781"/>
                  <a:pt x="907" y="2685"/>
                  <a:pt x="947" y="2589"/>
                </a:cubicBezTo>
                <a:cubicBezTo>
                  <a:pt x="1027" y="2399"/>
                  <a:pt x="1121" y="2211"/>
                  <a:pt x="1224" y="2028"/>
                </a:cubicBezTo>
                <a:cubicBezTo>
                  <a:pt x="1430" y="1660"/>
                  <a:pt x="1676" y="1309"/>
                  <a:pt x="1947" y="972"/>
                </a:cubicBezTo>
                <a:cubicBezTo>
                  <a:pt x="2218" y="635"/>
                  <a:pt x="2513" y="311"/>
                  <a:pt x="2832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4654531" y="1735424"/>
            <a:ext cx="489508" cy="584916"/>
          </a:xfrm>
          <a:custGeom>
            <a:avLst/>
            <a:gdLst/>
            <a:ahLst/>
            <a:cxnLst/>
            <a:rect l="l" t="t" r="r" b="b"/>
            <a:pathLst>
              <a:path w="5495" h="6566" extrusionOk="0">
                <a:moveTo>
                  <a:pt x="5341" y="1"/>
                </a:moveTo>
                <a:cubicBezTo>
                  <a:pt x="5309" y="403"/>
                  <a:pt x="5258" y="796"/>
                  <a:pt x="5189" y="1185"/>
                </a:cubicBezTo>
                <a:cubicBezTo>
                  <a:pt x="5120" y="1571"/>
                  <a:pt x="5032" y="1952"/>
                  <a:pt x="4921" y="2322"/>
                </a:cubicBezTo>
                <a:cubicBezTo>
                  <a:pt x="4811" y="2692"/>
                  <a:pt x="4677" y="3051"/>
                  <a:pt x="4514" y="3394"/>
                </a:cubicBezTo>
                <a:cubicBezTo>
                  <a:pt x="4432" y="3565"/>
                  <a:pt x="4343" y="3731"/>
                  <a:pt x="4247" y="3893"/>
                </a:cubicBezTo>
                <a:lnTo>
                  <a:pt x="4173" y="4013"/>
                </a:lnTo>
                <a:cubicBezTo>
                  <a:pt x="4148" y="4052"/>
                  <a:pt x="4122" y="4091"/>
                  <a:pt x="4096" y="4131"/>
                </a:cubicBezTo>
                <a:cubicBezTo>
                  <a:pt x="4070" y="4170"/>
                  <a:pt x="4043" y="4207"/>
                  <a:pt x="4016" y="4246"/>
                </a:cubicBezTo>
                <a:cubicBezTo>
                  <a:pt x="3990" y="4284"/>
                  <a:pt x="3961" y="4321"/>
                  <a:pt x="3933" y="4358"/>
                </a:cubicBezTo>
                <a:lnTo>
                  <a:pt x="3891" y="4414"/>
                </a:lnTo>
                <a:lnTo>
                  <a:pt x="3847" y="4469"/>
                </a:lnTo>
                <a:cubicBezTo>
                  <a:pt x="3819" y="4505"/>
                  <a:pt x="3790" y="4543"/>
                  <a:pt x="3759" y="4578"/>
                </a:cubicBezTo>
                <a:cubicBezTo>
                  <a:pt x="3729" y="4612"/>
                  <a:pt x="3699" y="4649"/>
                  <a:pt x="3668" y="4683"/>
                </a:cubicBezTo>
                <a:lnTo>
                  <a:pt x="3573" y="4786"/>
                </a:lnTo>
                <a:cubicBezTo>
                  <a:pt x="3445" y="4921"/>
                  <a:pt x="3308" y="5048"/>
                  <a:pt x="3166" y="5169"/>
                </a:cubicBezTo>
                <a:cubicBezTo>
                  <a:pt x="2878" y="5409"/>
                  <a:pt x="2562" y="5616"/>
                  <a:pt x="2224" y="5791"/>
                </a:cubicBezTo>
                <a:lnTo>
                  <a:pt x="2097" y="5856"/>
                </a:lnTo>
                <a:cubicBezTo>
                  <a:pt x="2076" y="5867"/>
                  <a:pt x="2054" y="5877"/>
                  <a:pt x="2032" y="5887"/>
                </a:cubicBezTo>
                <a:lnTo>
                  <a:pt x="1967" y="5917"/>
                </a:lnTo>
                <a:cubicBezTo>
                  <a:pt x="1881" y="5960"/>
                  <a:pt x="1791" y="5994"/>
                  <a:pt x="1703" y="6033"/>
                </a:cubicBezTo>
                <a:cubicBezTo>
                  <a:pt x="1523" y="6104"/>
                  <a:pt x="1342" y="6173"/>
                  <a:pt x="1155" y="6230"/>
                </a:cubicBezTo>
                <a:cubicBezTo>
                  <a:pt x="1108" y="6245"/>
                  <a:pt x="1061" y="6262"/>
                  <a:pt x="1014" y="6276"/>
                </a:cubicBezTo>
                <a:cubicBezTo>
                  <a:pt x="967" y="6289"/>
                  <a:pt x="920" y="6302"/>
                  <a:pt x="872" y="6316"/>
                </a:cubicBezTo>
                <a:cubicBezTo>
                  <a:pt x="778" y="6347"/>
                  <a:pt x="682" y="6367"/>
                  <a:pt x="585" y="6395"/>
                </a:cubicBezTo>
                <a:cubicBezTo>
                  <a:pt x="537" y="6409"/>
                  <a:pt x="489" y="6418"/>
                  <a:pt x="441" y="6430"/>
                </a:cubicBezTo>
                <a:lnTo>
                  <a:pt x="295" y="6465"/>
                </a:lnTo>
                <a:cubicBezTo>
                  <a:pt x="198" y="6489"/>
                  <a:pt x="99" y="6509"/>
                  <a:pt x="0" y="6533"/>
                </a:cubicBezTo>
                <a:cubicBezTo>
                  <a:pt x="101" y="6544"/>
                  <a:pt x="202" y="6553"/>
                  <a:pt x="303" y="6559"/>
                </a:cubicBezTo>
                <a:lnTo>
                  <a:pt x="455" y="6563"/>
                </a:lnTo>
                <a:cubicBezTo>
                  <a:pt x="492" y="6564"/>
                  <a:pt x="530" y="6565"/>
                  <a:pt x="567" y="6565"/>
                </a:cubicBezTo>
                <a:cubicBezTo>
                  <a:pt x="580" y="6565"/>
                  <a:pt x="594" y="6565"/>
                  <a:pt x="607" y="6565"/>
                </a:cubicBezTo>
                <a:cubicBezTo>
                  <a:pt x="658" y="6564"/>
                  <a:pt x="709" y="6563"/>
                  <a:pt x="760" y="6561"/>
                </a:cubicBezTo>
                <a:cubicBezTo>
                  <a:pt x="785" y="6560"/>
                  <a:pt x="811" y="6560"/>
                  <a:pt x="836" y="6559"/>
                </a:cubicBezTo>
                <a:lnTo>
                  <a:pt x="913" y="6554"/>
                </a:lnTo>
                <a:cubicBezTo>
                  <a:pt x="964" y="6551"/>
                  <a:pt x="1014" y="6546"/>
                  <a:pt x="1066" y="6543"/>
                </a:cubicBezTo>
                <a:cubicBezTo>
                  <a:pt x="1116" y="6539"/>
                  <a:pt x="1167" y="6532"/>
                  <a:pt x="1218" y="6526"/>
                </a:cubicBezTo>
                <a:cubicBezTo>
                  <a:pt x="1320" y="6516"/>
                  <a:pt x="1421" y="6498"/>
                  <a:pt x="1523" y="6482"/>
                </a:cubicBezTo>
                <a:cubicBezTo>
                  <a:pt x="1574" y="6474"/>
                  <a:pt x="1624" y="6462"/>
                  <a:pt x="1674" y="6452"/>
                </a:cubicBezTo>
                <a:cubicBezTo>
                  <a:pt x="1725" y="6441"/>
                  <a:pt x="1776" y="6431"/>
                  <a:pt x="1826" y="6419"/>
                </a:cubicBezTo>
                <a:cubicBezTo>
                  <a:pt x="1927" y="6392"/>
                  <a:pt x="2027" y="6368"/>
                  <a:pt x="2126" y="6336"/>
                </a:cubicBezTo>
                <a:lnTo>
                  <a:pt x="2201" y="6312"/>
                </a:lnTo>
                <a:cubicBezTo>
                  <a:pt x="2225" y="6305"/>
                  <a:pt x="2251" y="6297"/>
                  <a:pt x="2275" y="6288"/>
                </a:cubicBezTo>
                <a:lnTo>
                  <a:pt x="2422" y="6234"/>
                </a:lnTo>
                <a:cubicBezTo>
                  <a:pt x="2813" y="6085"/>
                  <a:pt x="3187" y="5882"/>
                  <a:pt x="3527" y="5627"/>
                </a:cubicBezTo>
                <a:cubicBezTo>
                  <a:pt x="3697" y="5500"/>
                  <a:pt x="3858" y="5360"/>
                  <a:pt x="4009" y="5211"/>
                </a:cubicBezTo>
                <a:lnTo>
                  <a:pt x="4119" y="5095"/>
                </a:lnTo>
                <a:cubicBezTo>
                  <a:pt x="4156" y="5056"/>
                  <a:pt x="4190" y="5016"/>
                  <a:pt x="4226" y="4977"/>
                </a:cubicBezTo>
                <a:cubicBezTo>
                  <a:pt x="4261" y="4937"/>
                  <a:pt x="4294" y="4895"/>
                  <a:pt x="4327" y="4854"/>
                </a:cubicBezTo>
                <a:lnTo>
                  <a:pt x="4377" y="4792"/>
                </a:lnTo>
                <a:lnTo>
                  <a:pt x="4426" y="4729"/>
                </a:lnTo>
                <a:cubicBezTo>
                  <a:pt x="4552" y="4558"/>
                  <a:pt x="4669" y="4381"/>
                  <a:pt x="4772" y="4198"/>
                </a:cubicBezTo>
                <a:cubicBezTo>
                  <a:pt x="4875" y="4014"/>
                  <a:pt x="4967" y="3823"/>
                  <a:pt x="5046" y="3629"/>
                </a:cubicBezTo>
                <a:cubicBezTo>
                  <a:pt x="5206" y="3242"/>
                  <a:pt x="5320" y="2839"/>
                  <a:pt x="5392" y="2433"/>
                </a:cubicBezTo>
                <a:cubicBezTo>
                  <a:pt x="5464" y="2026"/>
                  <a:pt x="5494" y="1616"/>
                  <a:pt x="5489" y="1208"/>
                </a:cubicBezTo>
                <a:cubicBezTo>
                  <a:pt x="5485" y="1004"/>
                  <a:pt x="5473" y="800"/>
                  <a:pt x="5450" y="599"/>
                </a:cubicBezTo>
                <a:cubicBezTo>
                  <a:pt x="5438" y="498"/>
                  <a:pt x="5423" y="398"/>
                  <a:pt x="5406" y="297"/>
                </a:cubicBezTo>
                <a:cubicBezTo>
                  <a:pt x="5388" y="198"/>
                  <a:pt x="5368" y="98"/>
                  <a:pt x="534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8"/>
          <p:cNvSpPr/>
          <p:nvPr/>
        </p:nvSpPr>
        <p:spPr>
          <a:xfrm>
            <a:off x="5037054" y="2199902"/>
            <a:ext cx="172642" cy="294952"/>
          </a:xfrm>
          <a:custGeom>
            <a:avLst/>
            <a:gdLst/>
            <a:ahLst/>
            <a:cxnLst/>
            <a:rect l="l" t="t" r="r" b="b"/>
            <a:pathLst>
              <a:path w="1938" h="3311" extrusionOk="0">
                <a:moveTo>
                  <a:pt x="1921" y="1"/>
                </a:moveTo>
                <a:cubicBezTo>
                  <a:pt x="1893" y="36"/>
                  <a:pt x="1869" y="71"/>
                  <a:pt x="1845" y="106"/>
                </a:cubicBezTo>
                <a:cubicBezTo>
                  <a:pt x="1822" y="140"/>
                  <a:pt x="1797" y="173"/>
                  <a:pt x="1774" y="207"/>
                </a:cubicBezTo>
                <a:lnTo>
                  <a:pt x="1634" y="404"/>
                </a:lnTo>
                <a:cubicBezTo>
                  <a:pt x="1542" y="535"/>
                  <a:pt x="1452" y="664"/>
                  <a:pt x="1363" y="793"/>
                </a:cubicBezTo>
                <a:cubicBezTo>
                  <a:pt x="1273" y="921"/>
                  <a:pt x="1187" y="1051"/>
                  <a:pt x="1101" y="1181"/>
                </a:cubicBezTo>
                <a:cubicBezTo>
                  <a:pt x="1014" y="1312"/>
                  <a:pt x="931" y="1443"/>
                  <a:pt x="848" y="1576"/>
                </a:cubicBezTo>
                <a:cubicBezTo>
                  <a:pt x="766" y="1710"/>
                  <a:pt x="685" y="1844"/>
                  <a:pt x="607" y="1981"/>
                </a:cubicBezTo>
                <a:cubicBezTo>
                  <a:pt x="529" y="2118"/>
                  <a:pt x="453" y="2258"/>
                  <a:pt x="380" y="2400"/>
                </a:cubicBezTo>
                <a:cubicBezTo>
                  <a:pt x="307" y="2543"/>
                  <a:pt x="238" y="2688"/>
                  <a:pt x="173" y="2839"/>
                </a:cubicBezTo>
                <a:cubicBezTo>
                  <a:pt x="141" y="2914"/>
                  <a:pt x="111" y="2991"/>
                  <a:pt x="81" y="3068"/>
                </a:cubicBezTo>
                <a:cubicBezTo>
                  <a:pt x="52" y="3147"/>
                  <a:pt x="24" y="3226"/>
                  <a:pt x="1" y="3310"/>
                </a:cubicBezTo>
                <a:cubicBezTo>
                  <a:pt x="77" y="3269"/>
                  <a:pt x="148" y="3222"/>
                  <a:pt x="216" y="3173"/>
                </a:cubicBezTo>
                <a:cubicBezTo>
                  <a:pt x="285" y="3124"/>
                  <a:pt x="351" y="3073"/>
                  <a:pt x="414" y="3019"/>
                </a:cubicBezTo>
                <a:cubicBezTo>
                  <a:pt x="542" y="2912"/>
                  <a:pt x="661" y="2798"/>
                  <a:pt x="774" y="2679"/>
                </a:cubicBezTo>
                <a:cubicBezTo>
                  <a:pt x="999" y="2440"/>
                  <a:pt x="1198" y="2179"/>
                  <a:pt x="1371" y="1901"/>
                </a:cubicBezTo>
                <a:cubicBezTo>
                  <a:pt x="1544" y="1621"/>
                  <a:pt x="1692" y="1324"/>
                  <a:pt x="1797" y="1006"/>
                </a:cubicBezTo>
                <a:cubicBezTo>
                  <a:pt x="1811" y="967"/>
                  <a:pt x="1823" y="926"/>
                  <a:pt x="1835" y="886"/>
                </a:cubicBezTo>
                <a:cubicBezTo>
                  <a:pt x="1846" y="845"/>
                  <a:pt x="1857" y="805"/>
                  <a:pt x="1867" y="764"/>
                </a:cubicBezTo>
                <a:lnTo>
                  <a:pt x="1875" y="734"/>
                </a:lnTo>
                <a:lnTo>
                  <a:pt x="1881" y="702"/>
                </a:lnTo>
                <a:cubicBezTo>
                  <a:pt x="1886" y="681"/>
                  <a:pt x="1891" y="661"/>
                  <a:pt x="1894" y="640"/>
                </a:cubicBezTo>
                <a:cubicBezTo>
                  <a:pt x="1899" y="619"/>
                  <a:pt x="1903" y="599"/>
                  <a:pt x="1907" y="578"/>
                </a:cubicBezTo>
                <a:lnTo>
                  <a:pt x="1916" y="514"/>
                </a:lnTo>
                <a:cubicBezTo>
                  <a:pt x="1921" y="472"/>
                  <a:pt x="1928" y="431"/>
                  <a:pt x="1931" y="388"/>
                </a:cubicBezTo>
                <a:cubicBezTo>
                  <a:pt x="1933" y="366"/>
                  <a:pt x="1934" y="345"/>
                  <a:pt x="1935" y="323"/>
                </a:cubicBezTo>
                <a:cubicBezTo>
                  <a:pt x="1936" y="302"/>
                  <a:pt x="1938" y="281"/>
                  <a:pt x="1938" y="259"/>
                </a:cubicBezTo>
                <a:cubicBezTo>
                  <a:pt x="1938" y="216"/>
                  <a:pt x="1937" y="173"/>
                  <a:pt x="1935" y="130"/>
                </a:cubicBezTo>
                <a:cubicBezTo>
                  <a:pt x="1932" y="87"/>
                  <a:pt x="1928" y="45"/>
                  <a:pt x="192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8"/>
          <p:cNvSpPr/>
          <p:nvPr/>
        </p:nvSpPr>
        <p:spPr>
          <a:xfrm>
            <a:off x="4921870" y="2388490"/>
            <a:ext cx="163466" cy="240879"/>
          </a:xfrm>
          <a:custGeom>
            <a:avLst/>
            <a:gdLst/>
            <a:ahLst/>
            <a:cxnLst/>
            <a:rect l="l" t="t" r="r" b="b"/>
            <a:pathLst>
              <a:path w="1835" h="2704" extrusionOk="0">
                <a:moveTo>
                  <a:pt x="202" y="1"/>
                </a:moveTo>
                <a:cubicBezTo>
                  <a:pt x="135" y="1"/>
                  <a:pt x="67" y="6"/>
                  <a:pt x="0" y="21"/>
                </a:cubicBezTo>
                <a:lnTo>
                  <a:pt x="181" y="162"/>
                </a:lnTo>
                <a:cubicBezTo>
                  <a:pt x="239" y="208"/>
                  <a:pt x="295" y="254"/>
                  <a:pt x="350" y="299"/>
                </a:cubicBezTo>
                <a:cubicBezTo>
                  <a:pt x="458" y="390"/>
                  <a:pt x="559" y="482"/>
                  <a:pt x="652" y="573"/>
                </a:cubicBezTo>
                <a:cubicBezTo>
                  <a:pt x="838" y="758"/>
                  <a:pt x="988" y="949"/>
                  <a:pt x="1099" y="1156"/>
                </a:cubicBezTo>
                <a:cubicBezTo>
                  <a:pt x="1211" y="1364"/>
                  <a:pt x="1286" y="1594"/>
                  <a:pt x="1336" y="1851"/>
                </a:cubicBezTo>
                <a:cubicBezTo>
                  <a:pt x="1362" y="1980"/>
                  <a:pt x="1381" y="2115"/>
                  <a:pt x="1398" y="2257"/>
                </a:cubicBezTo>
                <a:cubicBezTo>
                  <a:pt x="1403" y="2292"/>
                  <a:pt x="1406" y="2327"/>
                  <a:pt x="1411" y="2364"/>
                </a:cubicBezTo>
                <a:cubicBezTo>
                  <a:pt x="1415" y="2400"/>
                  <a:pt x="1418" y="2436"/>
                  <a:pt x="1424" y="2474"/>
                </a:cubicBezTo>
                <a:cubicBezTo>
                  <a:pt x="1427" y="2511"/>
                  <a:pt x="1431" y="2549"/>
                  <a:pt x="1436" y="2587"/>
                </a:cubicBezTo>
                <a:cubicBezTo>
                  <a:pt x="1441" y="2625"/>
                  <a:pt x="1445" y="2663"/>
                  <a:pt x="1452" y="2704"/>
                </a:cubicBezTo>
                <a:cubicBezTo>
                  <a:pt x="1480" y="2673"/>
                  <a:pt x="1502" y="2642"/>
                  <a:pt x="1527" y="2610"/>
                </a:cubicBezTo>
                <a:cubicBezTo>
                  <a:pt x="1548" y="2578"/>
                  <a:pt x="1570" y="2546"/>
                  <a:pt x="1590" y="2512"/>
                </a:cubicBezTo>
                <a:cubicBezTo>
                  <a:pt x="1610" y="2478"/>
                  <a:pt x="1630" y="2444"/>
                  <a:pt x="1648" y="2409"/>
                </a:cubicBezTo>
                <a:cubicBezTo>
                  <a:pt x="1665" y="2374"/>
                  <a:pt x="1682" y="2339"/>
                  <a:pt x="1697" y="2303"/>
                </a:cubicBezTo>
                <a:cubicBezTo>
                  <a:pt x="1712" y="2266"/>
                  <a:pt x="1727" y="2230"/>
                  <a:pt x="1740" y="2192"/>
                </a:cubicBezTo>
                <a:cubicBezTo>
                  <a:pt x="1746" y="2174"/>
                  <a:pt x="1752" y="2154"/>
                  <a:pt x="1758" y="2136"/>
                </a:cubicBezTo>
                <a:cubicBezTo>
                  <a:pt x="1764" y="2117"/>
                  <a:pt x="1769" y="2098"/>
                  <a:pt x="1775" y="2078"/>
                </a:cubicBezTo>
                <a:cubicBezTo>
                  <a:pt x="1786" y="2040"/>
                  <a:pt x="1793" y="2001"/>
                  <a:pt x="1802" y="1961"/>
                </a:cubicBezTo>
                <a:cubicBezTo>
                  <a:pt x="1810" y="1922"/>
                  <a:pt x="1816" y="1882"/>
                  <a:pt x="1821" y="1842"/>
                </a:cubicBezTo>
                <a:cubicBezTo>
                  <a:pt x="1831" y="1762"/>
                  <a:pt x="1835" y="1679"/>
                  <a:pt x="1833" y="1597"/>
                </a:cubicBezTo>
                <a:cubicBezTo>
                  <a:pt x="1833" y="1576"/>
                  <a:pt x="1831" y="1555"/>
                  <a:pt x="1831" y="1535"/>
                </a:cubicBezTo>
                <a:cubicBezTo>
                  <a:pt x="1830" y="1514"/>
                  <a:pt x="1828" y="1493"/>
                  <a:pt x="1825" y="1472"/>
                </a:cubicBezTo>
                <a:cubicBezTo>
                  <a:pt x="1824" y="1451"/>
                  <a:pt x="1821" y="1430"/>
                  <a:pt x="1818" y="1410"/>
                </a:cubicBezTo>
                <a:lnTo>
                  <a:pt x="1809" y="1347"/>
                </a:lnTo>
                <a:cubicBezTo>
                  <a:pt x="1794" y="1264"/>
                  <a:pt x="1772" y="1181"/>
                  <a:pt x="1744" y="1101"/>
                </a:cubicBezTo>
                <a:cubicBezTo>
                  <a:pt x="1730" y="1060"/>
                  <a:pt x="1714" y="1020"/>
                  <a:pt x="1698" y="981"/>
                </a:cubicBezTo>
                <a:lnTo>
                  <a:pt x="1684" y="951"/>
                </a:lnTo>
                <a:lnTo>
                  <a:pt x="1670" y="922"/>
                </a:lnTo>
                <a:cubicBezTo>
                  <a:pt x="1660" y="903"/>
                  <a:pt x="1652" y="884"/>
                  <a:pt x="1641" y="866"/>
                </a:cubicBezTo>
                <a:cubicBezTo>
                  <a:pt x="1560" y="714"/>
                  <a:pt x="1453" y="577"/>
                  <a:pt x="1332" y="461"/>
                </a:cubicBezTo>
                <a:cubicBezTo>
                  <a:pt x="1210" y="344"/>
                  <a:pt x="1073" y="249"/>
                  <a:pt x="927" y="177"/>
                </a:cubicBezTo>
                <a:cubicBezTo>
                  <a:pt x="782" y="103"/>
                  <a:pt x="628" y="53"/>
                  <a:pt x="473" y="25"/>
                </a:cubicBezTo>
                <a:cubicBezTo>
                  <a:pt x="395" y="11"/>
                  <a:pt x="316" y="2"/>
                  <a:pt x="237" y="1"/>
                </a:cubicBezTo>
                <a:cubicBezTo>
                  <a:pt x="225" y="1"/>
                  <a:pt x="214" y="1"/>
                  <a:pt x="202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8"/>
          <p:cNvSpPr/>
          <p:nvPr/>
        </p:nvSpPr>
        <p:spPr>
          <a:xfrm>
            <a:off x="4605179" y="2534408"/>
            <a:ext cx="517480" cy="255756"/>
          </a:xfrm>
          <a:custGeom>
            <a:avLst/>
            <a:gdLst/>
            <a:ahLst/>
            <a:cxnLst/>
            <a:rect l="l" t="t" r="r" b="b"/>
            <a:pathLst>
              <a:path w="5809" h="2871" extrusionOk="0">
                <a:moveTo>
                  <a:pt x="0" y="0"/>
                </a:moveTo>
                <a:cubicBezTo>
                  <a:pt x="2" y="37"/>
                  <a:pt x="11" y="73"/>
                  <a:pt x="19" y="109"/>
                </a:cubicBezTo>
                <a:cubicBezTo>
                  <a:pt x="28" y="144"/>
                  <a:pt x="39" y="180"/>
                  <a:pt x="50" y="215"/>
                </a:cubicBezTo>
                <a:cubicBezTo>
                  <a:pt x="72" y="285"/>
                  <a:pt x="98" y="355"/>
                  <a:pt x="127" y="422"/>
                </a:cubicBezTo>
                <a:cubicBezTo>
                  <a:pt x="183" y="558"/>
                  <a:pt x="249" y="691"/>
                  <a:pt x="323" y="819"/>
                </a:cubicBezTo>
                <a:cubicBezTo>
                  <a:pt x="397" y="947"/>
                  <a:pt x="479" y="1071"/>
                  <a:pt x="568" y="1191"/>
                </a:cubicBezTo>
                <a:cubicBezTo>
                  <a:pt x="657" y="1310"/>
                  <a:pt x="752" y="1425"/>
                  <a:pt x="854" y="1535"/>
                </a:cubicBezTo>
                <a:cubicBezTo>
                  <a:pt x="1262" y="1974"/>
                  <a:pt x="1772" y="2326"/>
                  <a:pt x="2335" y="2554"/>
                </a:cubicBezTo>
                <a:cubicBezTo>
                  <a:pt x="2370" y="2569"/>
                  <a:pt x="2406" y="2581"/>
                  <a:pt x="2440" y="2595"/>
                </a:cubicBezTo>
                <a:lnTo>
                  <a:pt x="2494" y="2615"/>
                </a:lnTo>
                <a:lnTo>
                  <a:pt x="2548" y="2635"/>
                </a:lnTo>
                <a:cubicBezTo>
                  <a:pt x="2584" y="2646"/>
                  <a:pt x="2619" y="2659"/>
                  <a:pt x="2655" y="2670"/>
                </a:cubicBezTo>
                <a:lnTo>
                  <a:pt x="2763" y="2703"/>
                </a:lnTo>
                <a:cubicBezTo>
                  <a:pt x="2909" y="2744"/>
                  <a:pt x="3057" y="2779"/>
                  <a:pt x="3205" y="2805"/>
                </a:cubicBezTo>
                <a:cubicBezTo>
                  <a:pt x="3457" y="2849"/>
                  <a:pt x="3711" y="2871"/>
                  <a:pt x="3964" y="2871"/>
                </a:cubicBezTo>
                <a:cubicBezTo>
                  <a:pt x="4010" y="2871"/>
                  <a:pt x="4055" y="2870"/>
                  <a:pt x="4101" y="2869"/>
                </a:cubicBezTo>
                <a:cubicBezTo>
                  <a:pt x="4399" y="2861"/>
                  <a:pt x="4693" y="2822"/>
                  <a:pt x="4980" y="2756"/>
                </a:cubicBezTo>
                <a:cubicBezTo>
                  <a:pt x="5015" y="2747"/>
                  <a:pt x="5051" y="2740"/>
                  <a:pt x="5086" y="2730"/>
                </a:cubicBezTo>
                <a:cubicBezTo>
                  <a:pt x="5122" y="2720"/>
                  <a:pt x="5157" y="2712"/>
                  <a:pt x="5193" y="2701"/>
                </a:cubicBezTo>
                <a:lnTo>
                  <a:pt x="5245" y="2686"/>
                </a:lnTo>
                <a:lnTo>
                  <a:pt x="5297" y="2670"/>
                </a:lnTo>
                <a:cubicBezTo>
                  <a:pt x="5332" y="2660"/>
                  <a:pt x="5367" y="2648"/>
                  <a:pt x="5402" y="2636"/>
                </a:cubicBezTo>
                <a:cubicBezTo>
                  <a:pt x="5471" y="2615"/>
                  <a:pt x="5539" y="2588"/>
                  <a:pt x="5607" y="2562"/>
                </a:cubicBezTo>
                <a:cubicBezTo>
                  <a:pt x="5675" y="2534"/>
                  <a:pt x="5743" y="2505"/>
                  <a:pt x="5808" y="2474"/>
                </a:cubicBezTo>
                <a:cubicBezTo>
                  <a:pt x="5735" y="2471"/>
                  <a:pt x="5662" y="2471"/>
                  <a:pt x="5591" y="2471"/>
                </a:cubicBezTo>
                <a:lnTo>
                  <a:pt x="5375" y="2467"/>
                </a:lnTo>
                <a:cubicBezTo>
                  <a:pt x="5303" y="2464"/>
                  <a:pt x="5234" y="2466"/>
                  <a:pt x="5162" y="2463"/>
                </a:cubicBezTo>
                <a:cubicBezTo>
                  <a:pt x="5127" y="2461"/>
                  <a:pt x="5091" y="2460"/>
                  <a:pt x="5056" y="2459"/>
                </a:cubicBezTo>
                <a:cubicBezTo>
                  <a:pt x="5021" y="2458"/>
                  <a:pt x="4986" y="2456"/>
                  <a:pt x="4951" y="2455"/>
                </a:cubicBezTo>
                <a:cubicBezTo>
                  <a:pt x="4916" y="2452"/>
                  <a:pt x="4881" y="2452"/>
                  <a:pt x="4846" y="2450"/>
                </a:cubicBezTo>
                <a:lnTo>
                  <a:pt x="4741" y="2443"/>
                </a:lnTo>
                <a:cubicBezTo>
                  <a:pt x="4672" y="2441"/>
                  <a:pt x="4603" y="2433"/>
                  <a:pt x="4534" y="2429"/>
                </a:cubicBezTo>
                <a:cubicBezTo>
                  <a:pt x="4396" y="2416"/>
                  <a:pt x="4259" y="2403"/>
                  <a:pt x="4124" y="2385"/>
                </a:cubicBezTo>
                <a:cubicBezTo>
                  <a:pt x="3988" y="2367"/>
                  <a:pt x="3854" y="2345"/>
                  <a:pt x="3721" y="2320"/>
                </a:cubicBezTo>
                <a:cubicBezTo>
                  <a:pt x="3589" y="2296"/>
                  <a:pt x="3457" y="2265"/>
                  <a:pt x="3327" y="2233"/>
                </a:cubicBezTo>
                <a:cubicBezTo>
                  <a:pt x="3197" y="2200"/>
                  <a:pt x="3068" y="2163"/>
                  <a:pt x="2942" y="2121"/>
                </a:cubicBezTo>
                <a:lnTo>
                  <a:pt x="2847" y="2090"/>
                </a:lnTo>
                <a:cubicBezTo>
                  <a:pt x="2815" y="2079"/>
                  <a:pt x="2784" y="2067"/>
                  <a:pt x="2753" y="2056"/>
                </a:cubicBezTo>
                <a:lnTo>
                  <a:pt x="2706" y="2039"/>
                </a:lnTo>
                <a:lnTo>
                  <a:pt x="2660" y="2021"/>
                </a:lnTo>
                <a:cubicBezTo>
                  <a:pt x="2628" y="2009"/>
                  <a:pt x="2598" y="1997"/>
                  <a:pt x="2567" y="1984"/>
                </a:cubicBezTo>
                <a:cubicBezTo>
                  <a:pt x="2320" y="1885"/>
                  <a:pt x="2082" y="1766"/>
                  <a:pt x="1850" y="1631"/>
                </a:cubicBezTo>
                <a:cubicBezTo>
                  <a:pt x="1619" y="1498"/>
                  <a:pt x="1396" y="1346"/>
                  <a:pt x="1181" y="1179"/>
                </a:cubicBezTo>
                <a:cubicBezTo>
                  <a:pt x="967" y="1012"/>
                  <a:pt x="760" y="832"/>
                  <a:pt x="562" y="636"/>
                </a:cubicBezTo>
                <a:cubicBezTo>
                  <a:pt x="463" y="538"/>
                  <a:pt x="366" y="437"/>
                  <a:pt x="271" y="332"/>
                </a:cubicBezTo>
                <a:cubicBezTo>
                  <a:pt x="224" y="279"/>
                  <a:pt x="176" y="226"/>
                  <a:pt x="131" y="171"/>
                </a:cubicBezTo>
                <a:cubicBezTo>
                  <a:pt x="108" y="144"/>
                  <a:pt x="86" y="116"/>
                  <a:pt x="63" y="88"/>
                </a:cubicBezTo>
                <a:cubicBezTo>
                  <a:pt x="52" y="74"/>
                  <a:pt x="41" y="60"/>
                  <a:pt x="31" y="45"/>
                </a:cubicBezTo>
                <a:cubicBezTo>
                  <a:pt x="19" y="30"/>
                  <a:pt x="9" y="16"/>
                  <a:pt x="0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8"/>
          <p:cNvSpPr/>
          <p:nvPr/>
        </p:nvSpPr>
        <p:spPr>
          <a:xfrm>
            <a:off x="4725085" y="3699966"/>
            <a:ext cx="458240" cy="484787"/>
          </a:xfrm>
          <a:custGeom>
            <a:avLst/>
            <a:gdLst/>
            <a:ahLst/>
            <a:cxnLst/>
            <a:rect l="l" t="t" r="r" b="b"/>
            <a:pathLst>
              <a:path w="5144" h="5442" extrusionOk="0">
                <a:moveTo>
                  <a:pt x="2036" y="0"/>
                </a:moveTo>
                <a:cubicBezTo>
                  <a:pt x="1851" y="0"/>
                  <a:pt x="1664" y="20"/>
                  <a:pt x="1481" y="63"/>
                </a:cubicBezTo>
                <a:cubicBezTo>
                  <a:pt x="1364" y="91"/>
                  <a:pt x="1249" y="130"/>
                  <a:pt x="1139" y="178"/>
                </a:cubicBezTo>
                <a:cubicBezTo>
                  <a:pt x="1028" y="226"/>
                  <a:pt x="922" y="284"/>
                  <a:pt x="824" y="351"/>
                </a:cubicBezTo>
                <a:cubicBezTo>
                  <a:pt x="724" y="419"/>
                  <a:pt x="633" y="495"/>
                  <a:pt x="549" y="578"/>
                </a:cubicBezTo>
                <a:cubicBezTo>
                  <a:pt x="465" y="661"/>
                  <a:pt x="390" y="752"/>
                  <a:pt x="324" y="848"/>
                </a:cubicBezTo>
                <a:cubicBezTo>
                  <a:pt x="291" y="895"/>
                  <a:pt x="260" y="944"/>
                  <a:pt x="232" y="995"/>
                </a:cubicBezTo>
                <a:cubicBezTo>
                  <a:pt x="203" y="1046"/>
                  <a:pt x="178" y="1097"/>
                  <a:pt x="153" y="1149"/>
                </a:cubicBezTo>
                <a:cubicBezTo>
                  <a:pt x="106" y="1253"/>
                  <a:pt x="69" y="1362"/>
                  <a:pt x="42" y="1472"/>
                </a:cubicBezTo>
                <a:cubicBezTo>
                  <a:pt x="28" y="1527"/>
                  <a:pt x="19" y="1583"/>
                  <a:pt x="12" y="1640"/>
                </a:cubicBezTo>
                <a:cubicBezTo>
                  <a:pt x="5" y="1696"/>
                  <a:pt x="0" y="1753"/>
                  <a:pt x="1" y="1809"/>
                </a:cubicBezTo>
                <a:cubicBezTo>
                  <a:pt x="2" y="1865"/>
                  <a:pt x="7" y="1922"/>
                  <a:pt x="19" y="1977"/>
                </a:cubicBezTo>
                <a:cubicBezTo>
                  <a:pt x="31" y="2032"/>
                  <a:pt x="50" y="2086"/>
                  <a:pt x="82" y="2132"/>
                </a:cubicBezTo>
                <a:cubicBezTo>
                  <a:pt x="64" y="2079"/>
                  <a:pt x="62" y="2026"/>
                  <a:pt x="63" y="1974"/>
                </a:cubicBezTo>
                <a:cubicBezTo>
                  <a:pt x="66" y="1920"/>
                  <a:pt x="74" y="1869"/>
                  <a:pt x="85" y="1817"/>
                </a:cubicBezTo>
                <a:cubicBezTo>
                  <a:pt x="97" y="1767"/>
                  <a:pt x="112" y="1717"/>
                  <a:pt x="130" y="1667"/>
                </a:cubicBezTo>
                <a:cubicBezTo>
                  <a:pt x="148" y="1618"/>
                  <a:pt x="168" y="1571"/>
                  <a:pt x="190" y="1524"/>
                </a:cubicBezTo>
                <a:cubicBezTo>
                  <a:pt x="213" y="1477"/>
                  <a:pt x="237" y="1431"/>
                  <a:pt x="263" y="1387"/>
                </a:cubicBezTo>
                <a:cubicBezTo>
                  <a:pt x="289" y="1342"/>
                  <a:pt x="316" y="1300"/>
                  <a:pt x="346" y="1258"/>
                </a:cubicBezTo>
                <a:cubicBezTo>
                  <a:pt x="375" y="1216"/>
                  <a:pt x="406" y="1175"/>
                  <a:pt x="439" y="1136"/>
                </a:cubicBezTo>
                <a:cubicBezTo>
                  <a:pt x="471" y="1097"/>
                  <a:pt x="505" y="1059"/>
                  <a:pt x="540" y="1024"/>
                </a:cubicBezTo>
                <a:cubicBezTo>
                  <a:pt x="575" y="987"/>
                  <a:pt x="612" y="953"/>
                  <a:pt x="649" y="921"/>
                </a:cubicBezTo>
                <a:cubicBezTo>
                  <a:pt x="687" y="887"/>
                  <a:pt x="725" y="857"/>
                  <a:pt x="765" y="827"/>
                </a:cubicBezTo>
                <a:cubicBezTo>
                  <a:pt x="845" y="769"/>
                  <a:pt x="929" y="719"/>
                  <a:pt x="1016" y="675"/>
                </a:cubicBezTo>
                <a:cubicBezTo>
                  <a:pt x="1190" y="590"/>
                  <a:pt x="1376" y="535"/>
                  <a:pt x="1566" y="511"/>
                </a:cubicBezTo>
                <a:cubicBezTo>
                  <a:pt x="1650" y="500"/>
                  <a:pt x="1736" y="495"/>
                  <a:pt x="1821" y="495"/>
                </a:cubicBezTo>
                <a:cubicBezTo>
                  <a:pt x="1929" y="495"/>
                  <a:pt x="2038" y="503"/>
                  <a:pt x="2146" y="519"/>
                </a:cubicBezTo>
                <a:cubicBezTo>
                  <a:pt x="2340" y="546"/>
                  <a:pt x="2525" y="598"/>
                  <a:pt x="2703" y="670"/>
                </a:cubicBezTo>
                <a:cubicBezTo>
                  <a:pt x="3057" y="815"/>
                  <a:pt x="3374" y="1047"/>
                  <a:pt x="3643" y="1333"/>
                </a:cubicBezTo>
                <a:cubicBezTo>
                  <a:pt x="3912" y="1619"/>
                  <a:pt x="4134" y="1957"/>
                  <a:pt x="4308" y="2319"/>
                </a:cubicBezTo>
                <a:cubicBezTo>
                  <a:pt x="4396" y="2500"/>
                  <a:pt x="4470" y="2689"/>
                  <a:pt x="4531" y="2880"/>
                </a:cubicBezTo>
                <a:cubicBezTo>
                  <a:pt x="4592" y="3072"/>
                  <a:pt x="4638" y="3269"/>
                  <a:pt x="4665" y="3464"/>
                </a:cubicBezTo>
                <a:cubicBezTo>
                  <a:pt x="4671" y="3514"/>
                  <a:pt x="4676" y="3563"/>
                  <a:pt x="4680" y="3612"/>
                </a:cubicBezTo>
                <a:cubicBezTo>
                  <a:pt x="4683" y="3661"/>
                  <a:pt x="4686" y="3709"/>
                  <a:pt x="4686" y="3757"/>
                </a:cubicBezTo>
                <a:cubicBezTo>
                  <a:pt x="4686" y="3853"/>
                  <a:pt x="4679" y="3947"/>
                  <a:pt x="4661" y="4041"/>
                </a:cubicBezTo>
                <a:cubicBezTo>
                  <a:pt x="4628" y="4229"/>
                  <a:pt x="4556" y="4412"/>
                  <a:pt x="4452" y="4583"/>
                </a:cubicBezTo>
                <a:cubicBezTo>
                  <a:pt x="4349" y="4755"/>
                  <a:pt x="4213" y="4914"/>
                  <a:pt x="4060" y="5058"/>
                </a:cubicBezTo>
                <a:cubicBezTo>
                  <a:pt x="3983" y="5129"/>
                  <a:pt x="3902" y="5197"/>
                  <a:pt x="3815" y="5262"/>
                </a:cubicBezTo>
                <a:cubicBezTo>
                  <a:pt x="3730" y="5326"/>
                  <a:pt x="3640" y="5387"/>
                  <a:pt x="3546" y="5442"/>
                </a:cubicBezTo>
                <a:cubicBezTo>
                  <a:pt x="3653" y="5418"/>
                  <a:pt x="3757" y="5382"/>
                  <a:pt x="3860" y="5340"/>
                </a:cubicBezTo>
                <a:cubicBezTo>
                  <a:pt x="3962" y="5297"/>
                  <a:pt x="4062" y="5248"/>
                  <a:pt x="4158" y="5190"/>
                </a:cubicBezTo>
                <a:cubicBezTo>
                  <a:pt x="4255" y="5134"/>
                  <a:pt x="4349" y="5070"/>
                  <a:pt x="4438" y="4997"/>
                </a:cubicBezTo>
                <a:cubicBezTo>
                  <a:pt x="4527" y="4927"/>
                  <a:pt x="4610" y="4845"/>
                  <a:pt x="4687" y="4758"/>
                </a:cubicBezTo>
                <a:cubicBezTo>
                  <a:pt x="4726" y="4714"/>
                  <a:pt x="4762" y="4668"/>
                  <a:pt x="4797" y="4620"/>
                </a:cubicBezTo>
                <a:cubicBezTo>
                  <a:pt x="4831" y="4572"/>
                  <a:pt x="4864" y="4522"/>
                  <a:pt x="4893" y="4471"/>
                </a:cubicBezTo>
                <a:cubicBezTo>
                  <a:pt x="4924" y="4419"/>
                  <a:pt x="4952" y="4366"/>
                  <a:pt x="4976" y="4311"/>
                </a:cubicBezTo>
                <a:cubicBezTo>
                  <a:pt x="5001" y="4256"/>
                  <a:pt x="5024" y="4200"/>
                  <a:pt x="5043" y="4143"/>
                </a:cubicBezTo>
                <a:cubicBezTo>
                  <a:pt x="5081" y="4027"/>
                  <a:pt x="5107" y="3907"/>
                  <a:pt x="5122" y="3787"/>
                </a:cubicBezTo>
                <a:cubicBezTo>
                  <a:pt x="5138" y="3668"/>
                  <a:pt x="5143" y="3550"/>
                  <a:pt x="5141" y="3432"/>
                </a:cubicBezTo>
                <a:cubicBezTo>
                  <a:pt x="5140" y="3314"/>
                  <a:pt x="5130" y="3198"/>
                  <a:pt x="5116" y="3083"/>
                </a:cubicBezTo>
                <a:cubicBezTo>
                  <a:pt x="5101" y="2967"/>
                  <a:pt x="5080" y="2853"/>
                  <a:pt x="5055" y="2740"/>
                </a:cubicBezTo>
                <a:cubicBezTo>
                  <a:pt x="5004" y="2514"/>
                  <a:pt x="4933" y="2294"/>
                  <a:pt x="4844" y="2080"/>
                </a:cubicBezTo>
                <a:cubicBezTo>
                  <a:pt x="4799" y="1974"/>
                  <a:pt x="4749" y="1869"/>
                  <a:pt x="4696" y="1766"/>
                </a:cubicBezTo>
                <a:cubicBezTo>
                  <a:pt x="4642" y="1663"/>
                  <a:pt x="4584" y="1562"/>
                  <a:pt x="4521" y="1464"/>
                </a:cubicBezTo>
                <a:cubicBezTo>
                  <a:pt x="4459" y="1366"/>
                  <a:pt x="4391" y="1270"/>
                  <a:pt x="4319" y="1178"/>
                </a:cubicBezTo>
                <a:cubicBezTo>
                  <a:pt x="4247" y="1086"/>
                  <a:pt x="4170" y="996"/>
                  <a:pt x="4089" y="910"/>
                </a:cubicBezTo>
                <a:cubicBezTo>
                  <a:pt x="3927" y="739"/>
                  <a:pt x="3744" y="584"/>
                  <a:pt x="3544" y="452"/>
                </a:cubicBezTo>
                <a:cubicBezTo>
                  <a:pt x="3344" y="321"/>
                  <a:pt x="3127" y="213"/>
                  <a:pt x="2898" y="137"/>
                </a:cubicBezTo>
                <a:cubicBezTo>
                  <a:pt x="2784" y="98"/>
                  <a:pt x="2667" y="68"/>
                  <a:pt x="2549" y="47"/>
                </a:cubicBezTo>
                <a:cubicBezTo>
                  <a:pt x="2431" y="24"/>
                  <a:pt x="2312" y="12"/>
                  <a:pt x="2194" y="5"/>
                </a:cubicBezTo>
                <a:cubicBezTo>
                  <a:pt x="2141" y="2"/>
                  <a:pt x="2089" y="0"/>
                  <a:pt x="2036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8"/>
          <p:cNvSpPr/>
          <p:nvPr/>
        </p:nvSpPr>
        <p:spPr>
          <a:xfrm>
            <a:off x="5175756" y="3042892"/>
            <a:ext cx="465011" cy="498149"/>
          </a:xfrm>
          <a:custGeom>
            <a:avLst/>
            <a:gdLst/>
            <a:ahLst/>
            <a:cxnLst/>
            <a:rect l="l" t="t" r="r" b="b"/>
            <a:pathLst>
              <a:path w="5220" h="5592" extrusionOk="0">
                <a:moveTo>
                  <a:pt x="4839" y="1"/>
                </a:moveTo>
                <a:cubicBezTo>
                  <a:pt x="4713" y="1"/>
                  <a:pt x="4586" y="3"/>
                  <a:pt x="4459" y="7"/>
                </a:cubicBezTo>
                <a:cubicBezTo>
                  <a:pt x="4206" y="16"/>
                  <a:pt x="3953" y="34"/>
                  <a:pt x="3701" y="64"/>
                </a:cubicBezTo>
                <a:cubicBezTo>
                  <a:pt x="3448" y="94"/>
                  <a:pt x="3198" y="136"/>
                  <a:pt x="2950" y="194"/>
                </a:cubicBezTo>
                <a:cubicBezTo>
                  <a:pt x="2702" y="251"/>
                  <a:pt x="2456" y="322"/>
                  <a:pt x="2217" y="413"/>
                </a:cubicBezTo>
                <a:cubicBezTo>
                  <a:pt x="1979" y="503"/>
                  <a:pt x="1747" y="615"/>
                  <a:pt x="1528" y="748"/>
                </a:cubicBezTo>
                <a:cubicBezTo>
                  <a:pt x="1309" y="882"/>
                  <a:pt x="1104" y="1039"/>
                  <a:pt x="921" y="1221"/>
                </a:cubicBezTo>
                <a:cubicBezTo>
                  <a:pt x="554" y="1582"/>
                  <a:pt x="287" y="2044"/>
                  <a:pt x="149" y="2539"/>
                </a:cubicBezTo>
                <a:cubicBezTo>
                  <a:pt x="115" y="2663"/>
                  <a:pt x="85" y="2788"/>
                  <a:pt x="64" y="2915"/>
                </a:cubicBezTo>
                <a:cubicBezTo>
                  <a:pt x="57" y="2946"/>
                  <a:pt x="54" y="2978"/>
                  <a:pt x="48" y="3010"/>
                </a:cubicBezTo>
                <a:lnTo>
                  <a:pt x="41" y="3057"/>
                </a:lnTo>
                <a:cubicBezTo>
                  <a:pt x="40" y="3074"/>
                  <a:pt x="38" y="3089"/>
                  <a:pt x="36" y="3105"/>
                </a:cubicBezTo>
                <a:cubicBezTo>
                  <a:pt x="32" y="3137"/>
                  <a:pt x="28" y="3169"/>
                  <a:pt x="25" y="3200"/>
                </a:cubicBezTo>
                <a:cubicBezTo>
                  <a:pt x="21" y="3232"/>
                  <a:pt x="19" y="3265"/>
                  <a:pt x="17" y="3297"/>
                </a:cubicBezTo>
                <a:cubicBezTo>
                  <a:pt x="0" y="3554"/>
                  <a:pt x="16" y="3813"/>
                  <a:pt x="65" y="4065"/>
                </a:cubicBezTo>
                <a:cubicBezTo>
                  <a:pt x="114" y="4319"/>
                  <a:pt x="197" y="4567"/>
                  <a:pt x="324" y="4794"/>
                </a:cubicBezTo>
                <a:cubicBezTo>
                  <a:pt x="388" y="4906"/>
                  <a:pt x="464" y="5014"/>
                  <a:pt x="552" y="5111"/>
                </a:cubicBezTo>
                <a:cubicBezTo>
                  <a:pt x="640" y="5207"/>
                  <a:pt x="741" y="5293"/>
                  <a:pt x="852" y="5364"/>
                </a:cubicBezTo>
                <a:cubicBezTo>
                  <a:pt x="907" y="5399"/>
                  <a:pt x="964" y="5430"/>
                  <a:pt x="1025" y="5457"/>
                </a:cubicBezTo>
                <a:cubicBezTo>
                  <a:pt x="1085" y="5484"/>
                  <a:pt x="1146" y="5506"/>
                  <a:pt x="1209" y="5524"/>
                </a:cubicBezTo>
                <a:cubicBezTo>
                  <a:pt x="1334" y="5560"/>
                  <a:pt x="1464" y="5581"/>
                  <a:pt x="1593" y="5588"/>
                </a:cubicBezTo>
                <a:cubicBezTo>
                  <a:pt x="1630" y="5590"/>
                  <a:pt x="1667" y="5592"/>
                  <a:pt x="1704" y="5592"/>
                </a:cubicBezTo>
                <a:cubicBezTo>
                  <a:pt x="1796" y="5592"/>
                  <a:pt x="1889" y="5585"/>
                  <a:pt x="1980" y="5572"/>
                </a:cubicBezTo>
                <a:cubicBezTo>
                  <a:pt x="2108" y="5554"/>
                  <a:pt x="2235" y="5524"/>
                  <a:pt x="2356" y="5480"/>
                </a:cubicBezTo>
                <a:cubicBezTo>
                  <a:pt x="2478" y="5437"/>
                  <a:pt x="2595" y="5381"/>
                  <a:pt x="2705" y="5311"/>
                </a:cubicBezTo>
                <a:cubicBezTo>
                  <a:pt x="2814" y="5241"/>
                  <a:pt x="2915" y="5157"/>
                  <a:pt x="3000" y="5058"/>
                </a:cubicBezTo>
                <a:cubicBezTo>
                  <a:pt x="3085" y="4960"/>
                  <a:pt x="3155" y="4847"/>
                  <a:pt x="3202" y="4726"/>
                </a:cubicBezTo>
                <a:cubicBezTo>
                  <a:pt x="3249" y="4603"/>
                  <a:pt x="3274" y="4474"/>
                  <a:pt x="3276" y="4345"/>
                </a:cubicBezTo>
                <a:lnTo>
                  <a:pt x="3215" y="4342"/>
                </a:lnTo>
                <a:cubicBezTo>
                  <a:pt x="3184" y="4464"/>
                  <a:pt x="3137" y="4577"/>
                  <a:pt x="3074" y="4674"/>
                </a:cubicBezTo>
                <a:cubicBezTo>
                  <a:pt x="3041" y="4723"/>
                  <a:pt x="3007" y="4768"/>
                  <a:pt x="2969" y="4809"/>
                </a:cubicBezTo>
                <a:cubicBezTo>
                  <a:pt x="2950" y="4830"/>
                  <a:pt x="2931" y="4850"/>
                  <a:pt x="2910" y="4869"/>
                </a:cubicBezTo>
                <a:cubicBezTo>
                  <a:pt x="2890" y="4888"/>
                  <a:pt x="2869" y="4906"/>
                  <a:pt x="2847" y="4923"/>
                </a:cubicBezTo>
                <a:cubicBezTo>
                  <a:pt x="2804" y="4957"/>
                  <a:pt x="2759" y="4987"/>
                  <a:pt x="2711" y="5015"/>
                </a:cubicBezTo>
                <a:cubicBezTo>
                  <a:pt x="2664" y="5042"/>
                  <a:pt x="2615" y="5067"/>
                  <a:pt x="2565" y="5088"/>
                </a:cubicBezTo>
                <a:cubicBezTo>
                  <a:pt x="2515" y="5110"/>
                  <a:pt x="2463" y="5127"/>
                  <a:pt x="2411" y="5143"/>
                </a:cubicBezTo>
                <a:cubicBezTo>
                  <a:pt x="2360" y="5159"/>
                  <a:pt x="2306" y="5172"/>
                  <a:pt x="2253" y="5181"/>
                </a:cubicBezTo>
                <a:cubicBezTo>
                  <a:pt x="2200" y="5192"/>
                  <a:pt x="2146" y="5199"/>
                  <a:pt x="2092" y="5204"/>
                </a:cubicBezTo>
                <a:cubicBezTo>
                  <a:pt x="2038" y="5209"/>
                  <a:pt x="1985" y="5212"/>
                  <a:pt x="1932" y="5213"/>
                </a:cubicBezTo>
                <a:cubicBezTo>
                  <a:pt x="1824" y="5213"/>
                  <a:pt x="1719" y="5202"/>
                  <a:pt x="1617" y="5185"/>
                </a:cubicBezTo>
                <a:cubicBezTo>
                  <a:pt x="1517" y="5166"/>
                  <a:pt x="1420" y="5137"/>
                  <a:pt x="1334" y="5100"/>
                </a:cubicBezTo>
                <a:cubicBezTo>
                  <a:pt x="1291" y="5082"/>
                  <a:pt x="1251" y="5062"/>
                  <a:pt x="1214" y="5039"/>
                </a:cubicBezTo>
                <a:cubicBezTo>
                  <a:pt x="1195" y="5028"/>
                  <a:pt x="1177" y="5016"/>
                  <a:pt x="1161" y="5004"/>
                </a:cubicBezTo>
                <a:cubicBezTo>
                  <a:pt x="1143" y="4991"/>
                  <a:pt x="1126" y="4978"/>
                  <a:pt x="1108" y="4964"/>
                </a:cubicBezTo>
                <a:cubicBezTo>
                  <a:pt x="1042" y="4907"/>
                  <a:pt x="981" y="4845"/>
                  <a:pt x="927" y="4773"/>
                </a:cubicBezTo>
                <a:cubicBezTo>
                  <a:pt x="873" y="4701"/>
                  <a:pt x="828" y="4620"/>
                  <a:pt x="788" y="4533"/>
                </a:cubicBezTo>
                <a:cubicBezTo>
                  <a:pt x="747" y="4447"/>
                  <a:pt x="713" y="4354"/>
                  <a:pt x="687" y="4258"/>
                </a:cubicBezTo>
                <a:cubicBezTo>
                  <a:pt x="674" y="4210"/>
                  <a:pt x="661" y="4160"/>
                  <a:pt x="652" y="4110"/>
                </a:cubicBezTo>
                <a:cubicBezTo>
                  <a:pt x="641" y="4060"/>
                  <a:pt x="632" y="4010"/>
                  <a:pt x="625" y="3958"/>
                </a:cubicBezTo>
                <a:cubicBezTo>
                  <a:pt x="595" y="3754"/>
                  <a:pt x="593" y="3541"/>
                  <a:pt x="612" y="3337"/>
                </a:cubicBezTo>
                <a:cubicBezTo>
                  <a:pt x="615" y="3311"/>
                  <a:pt x="618" y="3286"/>
                  <a:pt x="621" y="3261"/>
                </a:cubicBezTo>
                <a:lnTo>
                  <a:pt x="633" y="3180"/>
                </a:lnTo>
                <a:cubicBezTo>
                  <a:pt x="635" y="3167"/>
                  <a:pt x="637" y="3153"/>
                  <a:pt x="639" y="3140"/>
                </a:cubicBezTo>
                <a:lnTo>
                  <a:pt x="646" y="3100"/>
                </a:lnTo>
                <a:cubicBezTo>
                  <a:pt x="652" y="3073"/>
                  <a:pt x="655" y="3046"/>
                  <a:pt x="661" y="3019"/>
                </a:cubicBezTo>
                <a:cubicBezTo>
                  <a:pt x="682" y="2913"/>
                  <a:pt x="708" y="2810"/>
                  <a:pt x="738" y="2709"/>
                </a:cubicBezTo>
                <a:cubicBezTo>
                  <a:pt x="859" y="2303"/>
                  <a:pt x="1058" y="1945"/>
                  <a:pt x="1341" y="1642"/>
                </a:cubicBezTo>
                <a:cubicBezTo>
                  <a:pt x="1359" y="1624"/>
                  <a:pt x="1377" y="1605"/>
                  <a:pt x="1395" y="1587"/>
                </a:cubicBezTo>
                <a:cubicBezTo>
                  <a:pt x="1413" y="1568"/>
                  <a:pt x="1432" y="1550"/>
                  <a:pt x="1451" y="1532"/>
                </a:cubicBezTo>
                <a:cubicBezTo>
                  <a:pt x="1488" y="1495"/>
                  <a:pt x="1527" y="1459"/>
                  <a:pt x="1568" y="1425"/>
                </a:cubicBezTo>
                <a:cubicBezTo>
                  <a:pt x="1648" y="1355"/>
                  <a:pt x="1733" y="1290"/>
                  <a:pt x="1823" y="1228"/>
                </a:cubicBezTo>
                <a:cubicBezTo>
                  <a:pt x="1912" y="1165"/>
                  <a:pt x="2005" y="1105"/>
                  <a:pt x="2102" y="1050"/>
                </a:cubicBezTo>
                <a:cubicBezTo>
                  <a:pt x="2150" y="1021"/>
                  <a:pt x="2200" y="995"/>
                  <a:pt x="2250" y="968"/>
                </a:cubicBezTo>
                <a:cubicBezTo>
                  <a:pt x="2275" y="954"/>
                  <a:pt x="2299" y="941"/>
                  <a:pt x="2325" y="928"/>
                </a:cubicBezTo>
                <a:lnTo>
                  <a:pt x="2401" y="890"/>
                </a:lnTo>
                <a:lnTo>
                  <a:pt x="2479" y="852"/>
                </a:lnTo>
                <a:lnTo>
                  <a:pt x="2559" y="816"/>
                </a:lnTo>
                <a:lnTo>
                  <a:pt x="2719" y="748"/>
                </a:lnTo>
                <a:cubicBezTo>
                  <a:pt x="2828" y="703"/>
                  <a:pt x="2938" y="661"/>
                  <a:pt x="3050" y="622"/>
                </a:cubicBezTo>
                <a:cubicBezTo>
                  <a:pt x="3163" y="582"/>
                  <a:pt x="3277" y="543"/>
                  <a:pt x="3392" y="508"/>
                </a:cubicBezTo>
                <a:cubicBezTo>
                  <a:pt x="3509" y="473"/>
                  <a:pt x="3626" y="438"/>
                  <a:pt x="3744" y="407"/>
                </a:cubicBezTo>
                <a:lnTo>
                  <a:pt x="3923" y="360"/>
                </a:lnTo>
                <a:cubicBezTo>
                  <a:pt x="3983" y="344"/>
                  <a:pt x="4043" y="329"/>
                  <a:pt x="4104" y="315"/>
                </a:cubicBezTo>
                <a:cubicBezTo>
                  <a:pt x="4134" y="308"/>
                  <a:pt x="4164" y="300"/>
                  <a:pt x="4195" y="293"/>
                </a:cubicBezTo>
                <a:lnTo>
                  <a:pt x="4286" y="272"/>
                </a:lnTo>
                <a:lnTo>
                  <a:pt x="4469" y="230"/>
                </a:lnTo>
                <a:cubicBezTo>
                  <a:pt x="4531" y="216"/>
                  <a:pt x="4592" y="203"/>
                  <a:pt x="4654" y="190"/>
                </a:cubicBezTo>
                <a:cubicBezTo>
                  <a:pt x="4716" y="176"/>
                  <a:pt x="4778" y="163"/>
                  <a:pt x="4841" y="149"/>
                </a:cubicBezTo>
                <a:cubicBezTo>
                  <a:pt x="4965" y="122"/>
                  <a:pt x="5091" y="98"/>
                  <a:pt x="5217" y="68"/>
                </a:cubicBezTo>
                <a:lnTo>
                  <a:pt x="5219" y="7"/>
                </a:lnTo>
                <a:cubicBezTo>
                  <a:pt x="5092" y="3"/>
                  <a:pt x="4966" y="1"/>
                  <a:pt x="4839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8"/>
          <p:cNvSpPr/>
          <p:nvPr/>
        </p:nvSpPr>
        <p:spPr>
          <a:xfrm>
            <a:off x="4602774" y="3079327"/>
            <a:ext cx="472404" cy="350005"/>
          </a:xfrm>
          <a:custGeom>
            <a:avLst/>
            <a:gdLst/>
            <a:ahLst/>
            <a:cxnLst/>
            <a:rect l="l" t="t" r="r" b="b"/>
            <a:pathLst>
              <a:path w="5303" h="3929" extrusionOk="0">
                <a:moveTo>
                  <a:pt x="4297" y="0"/>
                </a:moveTo>
                <a:cubicBezTo>
                  <a:pt x="4171" y="0"/>
                  <a:pt x="4046" y="7"/>
                  <a:pt x="3921" y="18"/>
                </a:cubicBezTo>
                <a:cubicBezTo>
                  <a:pt x="3766" y="33"/>
                  <a:pt x="3610" y="54"/>
                  <a:pt x="3458" y="84"/>
                </a:cubicBezTo>
                <a:cubicBezTo>
                  <a:pt x="3418" y="90"/>
                  <a:pt x="3381" y="98"/>
                  <a:pt x="3342" y="105"/>
                </a:cubicBezTo>
                <a:cubicBezTo>
                  <a:pt x="3305" y="114"/>
                  <a:pt x="3266" y="121"/>
                  <a:pt x="3228" y="130"/>
                </a:cubicBezTo>
                <a:cubicBezTo>
                  <a:pt x="3153" y="148"/>
                  <a:pt x="3077" y="166"/>
                  <a:pt x="3002" y="187"/>
                </a:cubicBezTo>
                <a:lnTo>
                  <a:pt x="2889" y="217"/>
                </a:lnTo>
                <a:lnTo>
                  <a:pt x="2777" y="250"/>
                </a:lnTo>
                <a:cubicBezTo>
                  <a:pt x="2703" y="272"/>
                  <a:pt x="2630" y="297"/>
                  <a:pt x="2556" y="321"/>
                </a:cubicBezTo>
                <a:cubicBezTo>
                  <a:pt x="2483" y="346"/>
                  <a:pt x="2411" y="373"/>
                  <a:pt x="2337" y="399"/>
                </a:cubicBezTo>
                <a:cubicBezTo>
                  <a:pt x="2265" y="426"/>
                  <a:pt x="2193" y="455"/>
                  <a:pt x="2122" y="483"/>
                </a:cubicBezTo>
                <a:cubicBezTo>
                  <a:pt x="2084" y="498"/>
                  <a:pt x="2047" y="514"/>
                  <a:pt x="2009" y="531"/>
                </a:cubicBezTo>
                <a:cubicBezTo>
                  <a:pt x="1972" y="548"/>
                  <a:pt x="1935" y="565"/>
                  <a:pt x="1899" y="582"/>
                </a:cubicBezTo>
                <a:cubicBezTo>
                  <a:pt x="1826" y="619"/>
                  <a:pt x="1753" y="656"/>
                  <a:pt x="1682" y="697"/>
                </a:cubicBezTo>
                <a:lnTo>
                  <a:pt x="1630" y="728"/>
                </a:lnTo>
                <a:cubicBezTo>
                  <a:pt x="1612" y="738"/>
                  <a:pt x="1595" y="750"/>
                  <a:pt x="1578" y="760"/>
                </a:cubicBezTo>
                <a:cubicBezTo>
                  <a:pt x="1560" y="771"/>
                  <a:pt x="1543" y="782"/>
                  <a:pt x="1525" y="793"/>
                </a:cubicBezTo>
                <a:lnTo>
                  <a:pt x="1475" y="827"/>
                </a:lnTo>
                <a:cubicBezTo>
                  <a:pt x="1407" y="873"/>
                  <a:pt x="1341" y="921"/>
                  <a:pt x="1276" y="972"/>
                </a:cubicBezTo>
                <a:cubicBezTo>
                  <a:pt x="1147" y="1073"/>
                  <a:pt x="1026" y="1184"/>
                  <a:pt x="914" y="1302"/>
                </a:cubicBezTo>
                <a:cubicBezTo>
                  <a:pt x="690" y="1541"/>
                  <a:pt x="503" y="1811"/>
                  <a:pt x="360" y="2099"/>
                </a:cubicBezTo>
                <a:cubicBezTo>
                  <a:pt x="216" y="2386"/>
                  <a:pt x="116" y="2691"/>
                  <a:pt x="58" y="3000"/>
                </a:cubicBezTo>
                <a:cubicBezTo>
                  <a:pt x="29" y="3154"/>
                  <a:pt x="11" y="3310"/>
                  <a:pt x="4" y="3465"/>
                </a:cubicBezTo>
                <a:cubicBezTo>
                  <a:pt x="1" y="3543"/>
                  <a:pt x="1" y="3621"/>
                  <a:pt x="3" y="3698"/>
                </a:cubicBezTo>
                <a:cubicBezTo>
                  <a:pt x="8" y="3775"/>
                  <a:pt x="13" y="3853"/>
                  <a:pt x="26" y="3929"/>
                </a:cubicBezTo>
                <a:cubicBezTo>
                  <a:pt x="113" y="3635"/>
                  <a:pt x="221" y="3356"/>
                  <a:pt x="345" y="3091"/>
                </a:cubicBezTo>
                <a:cubicBezTo>
                  <a:pt x="408" y="2958"/>
                  <a:pt x="474" y="2830"/>
                  <a:pt x="546" y="2705"/>
                </a:cubicBezTo>
                <a:cubicBezTo>
                  <a:pt x="618" y="2580"/>
                  <a:pt x="694" y="2460"/>
                  <a:pt x="776" y="2344"/>
                </a:cubicBezTo>
                <a:cubicBezTo>
                  <a:pt x="939" y="2114"/>
                  <a:pt x="1123" y="1903"/>
                  <a:pt x="1325" y="1716"/>
                </a:cubicBezTo>
                <a:cubicBezTo>
                  <a:pt x="1427" y="1623"/>
                  <a:pt x="1533" y="1536"/>
                  <a:pt x="1644" y="1454"/>
                </a:cubicBezTo>
                <a:cubicBezTo>
                  <a:pt x="1700" y="1415"/>
                  <a:pt x="1756" y="1375"/>
                  <a:pt x="1813" y="1338"/>
                </a:cubicBezTo>
                <a:lnTo>
                  <a:pt x="1857" y="1310"/>
                </a:lnTo>
                <a:lnTo>
                  <a:pt x="1901" y="1283"/>
                </a:lnTo>
                <a:cubicBezTo>
                  <a:pt x="1916" y="1274"/>
                  <a:pt x="1930" y="1265"/>
                  <a:pt x="1944" y="1256"/>
                </a:cubicBezTo>
                <a:lnTo>
                  <a:pt x="1990" y="1230"/>
                </a:lnTo>
                <a:cubicBezTo>
                  <a:pt x="2049" y="1196"/>
                  <a:pt x="2110" y="1163"/>
                  <a:pt x="2171" y="1132"/>
                </a:cubicBezTo>
                <a:cubicBezTo>
                  <a:pt x="2202" y="1116"/>
                  <a:pt x="2233" y="1101"/>
                  <a:pt x="2265" y="1086"/>
                </a:cubicBezTo>
                <a:lnTo>
                  <a:pt x="2359" y="1042"/>
                </a:lnTo>
                <a:lnTo>
                  <a:pt x="2560" y="954"/>
                </a:lnTo>
                <a:lnTo>
                  <a:pt x="2763" y="868"/>
                </a:lnTo>
                <a:cubicBezTo>
                  <a:pt x="2898" y="812"/>
                  <a:pt x="3033" y="756"/>
                  <a:pt x="3169" y="703"/>
                </a:cubicBezTo>
                <a:cubicBezTo>
                  <a:pt x="3306" y="650"/>
                  <a:pt x="3443" y="600"/>
                  <a:pt x="3581" y="552"/>
                </a:cubicBezTo>
                <a:cubicBezTo>
                  <a:pt x="3856" y="456"/>
                  <a:pt x="4135" y="369"/>
                  <a:pt x="4421" y="303"/>
                </a:cubicBezTo>
                <a:cubicBezTo>
                  <a:pt x="4563" y="270"/>
                  <a:pt x="4708" y="240"/>
                  <a:pt x="4855" y="220"/>
                </a:cubicBezTo>
                <a:cubicBezTo>
                  <a:pt x="4928" y="209"/>
                  <a:pt x="5001" y="201"/>
                  <a:pt x="5076" y="196"/>
                </a:cubicBezTo>
                <a:cubicBezTo>
                  <a:pt x="5120" y="193"/>
                  <a:pt x="5165" y="191"/>
                  <a:pt x="5210" y="191"/>
                </a:cubicBezTo>
                <a:cubicBezTo>
                  <a:pt x="5240" y="191"/>
                  <a:pt x="5271" y="192"/>
                  <a:pt x="5302" y="194"/>
                </a:cubicBezTo>
                <a:cubicBezTo>
                  <a:pt x="5236" y="154"/>
                  <a:pt x="5162" y="128"/>
                  <a:pt x="5088" y="104"/>
                </a:cubicBezTo>
                <a:cubicBezTo>
                  <a:pt x="5013" y="81"/>
                  <a:pt x="4937" y="63"/>
                  <a:pt x="4859" y="49"/>
                </a:cubicBezTo>
                <a:cubicBezTo>
                  <a:pt x="4782" y="33"/>
                  <a:pt x="4704" y="23"/>
                  <a:pt x="4626" y="15"/>
                </a:cubicBezTo>
                <a:lnTo>
                  <a:pt x="4567" y="10"/>
                </a:lnTo>
                <a:lnTo>
                  <a:pt x="4509" y="6"/>
                </a:lnTo>
                <a:cubicBezTo>
                  <a:pt x="4470" y="3"/>
                  <a:pt x="4430" y="2"/>
                  <a:pt x="4391" y="1"/>
                </a:cubicBezTo>
                <a:cubicBezTo>
                  <a:pt x="4360" y="1"/>
                  <a:pt x="4328" y="0"/>
                  <a:pt x="4297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8"/>
          <p:cNvSpPr/>
          <p:nvPr/>
        </p:nvSpPr>
        <p:spPr>
          <a:xfrm>
            <a:off x="5013714" y="3008150"/>
            <a:ext cx="170771" cy="202663"/>
          </a:xfrm>
          <a:custGeom>
            <a:avLst/>
            <a:gdLst/>
            <a:ahLst/>
            <a:cxnLst/>
            <a:rect l="l" t="t" r="r" b="b"/>
            <a:pathLst>
              <a:path w="1917" h="2275" extrusionOk="0">
                <a:moveTo>
                  <a:pt x="1861" y="1"/>
                </a:moveTo>
                <a:cubicBezTo>
                  <a:pt x="1844" y="1"/>
                  <a:pt x="1825" y="1"/>
                  <a:pt x="1808" y="2"/>
                </a:cubicBezTo>
                <a:cubicBezTo>
                  <a:pt x="1772" y="3"/>
                  <a:pt x="1737" y="6"/>
                  <a:pt x="1702" y="10"/>
                </a:cubicBezTo>
                <a:cubicBezTo>
                  <a:pt x="1633" y="19"/>
                  <a:pt x="1565" y="33"/>
                  <a:pt x="1499" y="50"/>
                </a:cubicBezTo>
                <a:cubicBezTo>
                  <a:pt x="1365" y="85"/>
                  <a:pt x="1238" y="133"/>
                  <a:pt x="1115" y="193"/>
                </a:cubicBezTo>
                <a:cubicBezTo>
                  <a:pt x="992" y="253"/>
                  <a:pt x="875" y="325"/>
                  <a:pt x="765" y="408"/>
                </a:cubicBezTo>
                <a:cubicBezTo>
                  <a:pt x="655" y="491"/>
                  <a:pt x="551" y="584"/>
                  <a:pt x="456" y="689"/>
                </a:cubicBezTo>
                <a:cubicBezTo>
                  <a:pt x="363" y="793"/>
                  <a:pt x="277" y="908"/>
                  <a:pt x="208" y="1033"/>
                </a:cubicBezTo>
                <a:cubicBezTo>
                  <a:pt x="137" y="1158"/>
                  <a:pt x="80" y="1293"/>
                  <a:pt x="44" y="1434"/>
                </a:cubicBezTo>
                <a:cubicBezTo>
                  <a:pt x="27" y="1505"/>
                  <a:pt x="14" y="1577"/>
                  <a:pt x="8" y="1649"/>
                </a:cubicBezTo>
                <a:cubicBezTo>
                  <a:pt x="1" y="1722"/>
                  <a:pt x="1" y="1795"/>
                  <a:pt x="7" y="1867"/>
                </a:cubicBezTo>
                <a:cubicBezTo>
                  <a:pt x="20" y="2011"/>
                  <a:pt x="57" y="2151"/>
                  <a:pt x="131" y="2274"/>
                </a:cubicBezTo>
                <a:lnTo>
                  <a:pt x="217" y="2089"/>
                </a:lnTo>
                <a:cubicBezTo>
                  <a:pt x="247" y="2031"/>
                  <a:pt x="275" y="1976"/>
                  <a:pt x="304" y="1922"/>
                </a:cubicBezTo>
                <a:cubicBezTo>
                  <a:pt x="334" y="1869"/>
                  <a:pt x="364" y="1818"/>
                  <a:pt x="394" y="1769"/>
                </a:cubicBezTo>
                <a:cubicBezTo>
                  <a:pt x="426" y="1719"/>
                  <a:pt x="458" y="1672"/>
                  <a:pt x="490" y="1626"/>
                </a:cubicBezTo>
                <a:cubicBezTo>
                  <a:pt x="620" y="1440"/>
                  <a:pt x="761" y="1270"/>
                  <a:pt x="914" y="1100"/>
                </a:cubicBezTo>
                <a:cubicBezTo>
                  <a:pt x="1067" y="931"/>
                  <a:pt x="1230" y="762"/>
                  <a:pt x="1398" y="584"/>
                </a:cubicBezTo>
                <a:cubicBezTo>
                  <a:pt x="1481" y="496"/>
                  <a:pt x="1566" y="404"/>
                  <a:pt x="1653" y="309"/>
                </a:cubicBezTo>
                <a:cubicBezTo>
                  <a:pt x="1695" y="261"/>
                  <a:pt x="1738" y="212"/>
                  <a:pt x="1782" y="161"/>
                </a:cubicBezTo>
                <a:lnTo>
                  <a:pt x="1847" y="85"/>
                </a:lnTo>
                <a:lnTo>
                  <a:pt x="1880" y="46"/>
                </a:lnTo>
                <a:lnTo>
                  <a:pt x="1898" y="26"/>
                </a:lnTo>
                <a:cubicBezTo>
                  <a:pt x="1903" y="19"/>
                  <a:pt x="1909" y="13"/>
                  <a:pt x="1916" y="7"/>
                </a:cubicBezTo>
                <a:cubicBezTo>
                  <a:pt x="1898" y="2"/>
                  <a:pt x="1880" y="2"/>
                  <a:pt x="1861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3716042" y="3654890"/>
            <a:ext cx="148501" cy="156874"/>
          </a:xfrm>
          <a:custGeom>
            <a:avLst/>
            <a:gdLst/>
            <a:ahLst/>
            <a:cxnLst/>
            <a:rect l="l" t="t" r="r" b="b"/>
            <a:pathLst>
              <a:path w="1667" h="1761" extrusionOk="0">
                <a:moveTo>
                  <a:pt x="833" y="1"/>
                </a:moveTo>
                <a:cubicBezTo>
                  <a:pt x="373" y="1"/>
                  <a:pt x="0" y="395"/>
                  <a:pt x="0" y="880"/>
                </a:cubicBezTo>
                <a:cubicBezTo>
                  <a:pt x="0" y="1366"/>
                  <a:pt x="373" y="1760"/>
                  <a:pt x="833" y="1760"/>
                </a:cubicBezTo>
                <a:cubicBezTo>
                  <a:pt x="1293" y="1760"/>
                  <a:pt x="1666" y="1366"/>
                  <a:pt x="1666" y="880"/>
                </a:cubicBezTo>
                <a:cubicBezTo>
                  <a:pt x="1666" y="395"/>
                  <a:pt x="1293" y="1"/>
                  <a:pt x="833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8"/>
          <p:cNvSpPr/>
          <p:nvPr/>
        </p:nvSpPr>
        <p:spPr>
          <a:xfrm>
            <a:off x="2380330" y="3727404"/>
            <a:ext cx="1417570" cy="494675"/>
          </a:xfrm>
          <a:custGeom>
            <a:avLst/>
            <a:gdLst/>
            <a:ahLst/>
            <a:cxnLst/>
            <a:rect l="l" t="t" r="r" b="b"/>
            <a:pathLst>
              <a:path w="15913" h="5553" fill="none" extrusionOk="0">
                <a:moveTo>
                  <a:pt x="1" y="5553"/>
                </a:moveTo>
                <a:lnTo>
                  <a:pt x="10485" y="5553"/>
                </a:lnTo>
                <a:lnTo>
                  <a:pt x="15913" y="1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3744370" y="3684822"/>
            <a:ext cx="91755" cy="96922"/>
          </a:xfrm>
          <a:custGeom>
            <a:avLst/>
            <a:gdLst/>
            <a:ahLst/>
            <a:cxnLst/>
            <a:rect l="l" t="t" r="r" b="b"/>
            <a:pathLst>
              <a:path w="1030" h="1088" extrusionOk="0">
                <a:moveTo>
                  <a:pt x="515" y="1"/>
                </a:moveTo>
                <a:cubicBezTo>
                  <a:pt x="231" y="1"/>
                  <a:pt x="1" y="245"/>
                  <a:pt x="1" y="544"/>
                </a:cubicBezTo>
                <a:cubicBezTo>
                  <a:pt x="1" y="844"/>
                  <a:pt x="231" y="1087"/>
                  <a:pt x="515" y="1087"/>
                </a:cubicBezTo>
                <a:cubicBezTo>
                  <a:pt x="800" y="1087"/>
                  <a:pt x="1029" y="844"/>
                  <a:pt x="1029" y="544"/>
                </a:cubicBezTo>
                <a:cubicBezTo>
                  <a:pt x="1029" y="245"/>
                  <a:pt x="800" y="1"/>
                  <a:pt x="515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3699027" y="1908690"/>
            <a:ext cx="156785" cy="156874"/>
          </a:xfrm>
          <a:custGeom>
            <a:avLst/>
            <a:gdLst/>
            <a:ahLst/>
            <a:cxnLst/>
            <a:rect l="l" t="t" r="r" b="b"/>
            <a:pathLst>
              <a:path w="1760" h="1761" extrusionOk="0">
                <a:moveTo>
                  <a:pt x="880" y="1"/>
                </a:moveTo>
                <a:cubicBezTo>
                  <a:pt x="394" y="1"/>
                  <a:pt x="0" y="395"/>
                  <a:pt x="0" y="881"/>
                </a:cubicBezTo>
                <a:cubicBezTo>
                  <a:pt x="0" y="1367"/>
                  <a:pt x="394" y="1760"/>
                  <a:pt x="880" y="1760"/>
                </a:cubicBezTo>
                <a:cubicBezTo>
                  <a:pt x="1366" y="1760"/>
                  <a:pt x="1759" y="1367"/>
                  <a:pt x="1759" y="881"/>
                </a:cubicBezTo>
                <a:cubicBezTo>
                  <a:pt x="1759" y="395"/>
                  <a:pt x="1366" y="1"/>
                  <a:pt x="880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2395029" y="1498375"/>
            <a:ext cx="1390489" cy="494675"/>
          </a:xfrm>
          <a:custGeom>
            <a:avLst/>
            <a:gdLst/>
            <a:ahLst/>
            <a:cxnLst/>
            <a:rect l="l" t="t" r="r" b="b"/>
            <a:pathLst>
              <a:path w="15609" h="5553" fill="none" extrusionOk="0">
                <a:moveTo>
                  <a:pt x="1" y="0"/>
                </a:moveTo>
                <a:lnTo>
                  <a:pt x="9878" y="0"/>
                </a:lnTo>
                <a:lnTo>
                  <a:pt x="15608" y="5553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8"/>
          <p:cNvSpPr/>
          <p:nvPr/>
        </p:nvSpPr>
        <p:spPr>
          <a:xfrm>
            <a:off x="3729048" y="1938711"/>
            <a:ext cx="96833" cy="96922"/>
          </a:xfrm>
          <a:custGeom>
            <a:avLst/>
            <a:gdLst/>
            <a:ahLst/>
            <a:cxnLst/>
            <a:rect l="l" t="t" r="r" b="b"/>
            <a:pathLst>
              <a:path w="1087" h="1088" extrusionOk="0">
                <a:moveTo>
                  <a:pt x="543" y="1"/>
                </a:moveTo>
                <a:cubicBezTo>
                  <a:pt x="243" y="1"/>
                  <a:pt x="0" y="244"/>
                  <a:pt x="0" y="544"/>
                </a:cubicBezTo>
                <a:cubicBezTo>
                  <a:pt x="0" y="844"/>
                  <a:pt x="243" y="1087"/>
                  <a:pt x="543" y="1087"/>
                </a:cubicBezTo>
                <a:cubicBezTo>
                  <a:pt x="843" y="1087"/>
                  <a:pt x="1086" y="844"/>
                  <a:pt x="1086" y="544"/>
                </a:cubicBezTo>
                <a:cubicBezTo>
                  <a:pt x="1086" y="244"/>
                  <a:pt x="843" y="1"/>
                  <a:pt x="543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5314548" y="1911363"/>
            <a:ext cx="156874" cy="156785"/>
          </a:xfrm>
          <a:custGeom>
            <a:avLst/>
            <a:gdLst/>
            <a:ahLst/>
            <a:cxnLst/>
            <a:rect l="l" t="t" r="r" b="b"/>
            <a:pathLst>
              <a:path w="1761" h="1760" extrusionOk="0">
                <a:moveTo>
                  <a:pt x="881" y="1"/>
                </a:moveTo>
                <a:cubicBezTo>
                  <a:pt x="395" y="1"/>
                  <a:pt x="1" y="394"/>
                  <a:pt x="1" y="880"/>
                </a:cubicBezTo>
                <a:cubicBezTo>
                  <a:pt x="1" y="1366"/>
                  <a:pt x="395" y="1760"/>
                  <a:pt x="881" y="1760"/>
                </a:cubicBezTo>
                <a:cubicBezTo>
                  <a:pt x="1366" y="1760"/>
                  <a:pt x="1760" y="1366"/>
                  <a:pt x="1760" y="880"/>
                </a:cubicBezTo>
                <a:cubicBezTo>
                  <a:pt x="1760" y="394"/>
                  <a:pt x="1366" y="1"/>
                  <a:pt x="881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8"/>
          <p:cNvSpPr/>
          <p:nvPr/>
        </p:nvSpPr>
        <p:spPr>
          <a:xfrm>
            <a:off x="5385012" y="1500958"/>
            <a:ext cx="1390311" cy="494764"/>
          </a:xfrm>
          <a:custGeom>
            <a:avLst/>
            <a:gdLst/>
            <a:ahLst/>
            <a:cxnLst/>
            <a:rect l="l" t="t" r="r" b="b"/>
            <a:pathLst>
              <a:path w="15607" h="5554" fill="none" extrusionOk="0">
                <a:moveTo>
                  <a:pt x="15606" y="1"/>
                </a:moveTo>
                <a:lnTo>
                  <a:pt x="5730" y="1"/>
                </a:lnTo>
                <a:lnTo>
                  <a:pt x="0" y="5553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5344569" y="1941294"/>
            <a:ext cx="96922" cy="96833"/>
          </a:xfrm>
          <a:custGeom>
            <a:avLst/>
            <a:gdLst/>
            <a:ahLst/>
            <a:cxnLst/>
            <a:rect l="l" t="t" r="r" b="b"/>
            <a:pathLst>
              <a:path w="1088" h="1087" extrusionOk="0">
                <a:moveTo>
                  <a:pt x="544" y="1"/>
                </a:moveTo>
                <a:cubicBezTo>
                  <a:pt x="244" y="1"/>
                  <a:pt x="1" y="244"/>
                  <a:pt x="1" y="544"/>
                </a:cubicBezTo>
                <a:cubicBezTo>
                  <a:pt x="1" y="844"/>
                  <a:pt x="244" y="1087"/>
                  <a:pt x="544" y="1087"/>
                </a:cubicBezTo>
                <a:cubicBezTo>
                  <a:pt x="843" y="1087"/>
                  <a:pt x="1087" y="844"/>
                  <a:pt x="1087" y="544"/>
                </a:cubicBezTo>
                <a:cubicBezTo>
                  <a:pt x="1087" y="244"/>
                  <a:pt x="843" y="1"/>
                  <a:pt x="544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18"/>
          <p:cNvSpPr/>
          <p:nvPr/>
        </p:nvSpPr>
        <p:spPr>
          <a:xfrm>
            <a:off x="5344569" y="2863479"/>
            <a:ext cx="1399753" cy="4543"/>
          </a:xfrm>
          <a:custGeom>
            <a:avLst/>
            <a:gdLst/>
            <a:ahLst/>
            <a:cxnLst/>
            <a:rect l="l" t="t" r="r" b="b"/>
            <a:pathLst>
              <a:path w="15713" h="51" fill="none" extrusionOk="0">
                <a:moveTo>
                  <a:pt x="15712" y="1"/>
                </a:moveTo>
                <a:lnTo>
                  <a:pt x="0" y="50"/>
                </a:lnTo>
                <a:close/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8"/>
          <p:cNvSpPr/>
          <p:nvPr/>
        </p:nvSpPr>
        <p:spPr>
          <a:xfrm>
            <a:off x="5266087" y="2789630"/>
            <a:ext cx="156963" cy="156696"/>
          </a:xfrm>
          <a:custGeom>
            <a:avLst/>
            <a:gdLst/>
            <a:ahLst/>
            <a:cxnLst/>
            <a:rect l="l" t="t" r="r" b="b"/>
            <a:pathLst>
              <a:path w="1762" h="1759" extrusionOk="0">
                <a:moveTo>
                  <a:pt x="882" y="0"/>
                </a:moveTo>
                <a:cubicBezTo>
                  <a:pt x="881" y="0"/>
                  <a:pt x="879" y="0"/>
                  <a:pt x="878" y="0"/>
                </a:cubicBezTo>
                <a:cubicBezTo>
                  <a:pt x="393" y="1"/>
                  <a:pt x="0" y="397"/>
                  <a:pt x="2" y="882"/>
                </a:cubicBezTo>
                <a:cubicBezTo>
                  <a:pt x="4" y="1366"/>
                  <a:pt x="396" y="1759"/>
                  <a:pt x="880" y="1759"/>
                </a:cubicBezTo>
                <a:cubicBezTo>
                  <a:pt x="881" y="1759"/>
                  <a:pt x="883" y="1759"/>
                  <a:pt x="884" y="1759"/>
                </a:cubicBezTo>
                <a:cubicBezTo>
                  <a:pt x="1370" y="1758"/>
                  <a:pt x="1762" y="1362"/>
                  <a:pt x="1761" y="877"/>
                </a:cubicBezTo>
                <a:cubicBezTo>
                  <a:pt x="1759" y="392"/>
                  <a:pt x="1366" y="0"/>
                  <a:pt x="882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18"/>
          <p:cNvSpPr/>
          <p:nvPr/>
        </p:nvSpPr>
        <p:spPr>
          <a:xfrm>
            <a:off x="5296108" y="2819561"/>
            <a:ext cx="96922" cy="96833"/>
          </a:xfrm>
          <a:custGeom>
            <a:avLst/>
            <a:gdLst/>
            <a:ahLst/>
            <a:cxnLst/>
            <a:rect l="l" t="t" r="r" b="b"/>
            <a:pathLst>
              <a:path w="1088" h="1087" extrusionOk="0">
                <a:moveTo>
                  <a:pt x="544" y="0"/>
                </a:moveTo>
                <a:cubicBezTo>
                  <a:pt x="543" y="0"/>
                  <a:pt x="543" y="0"/>
                  <a:pt x="542" y="0"/>
                </a:cubicBezTo>
                <a:cubicBezTo>
                  <a:pt x="243" y="1"/>
                  <a:pt x="0" y="245"/>
                  <a:pt x="1" y="545"/>
                </a:cubicBezTo>
                <a:cubicBezTo>
                  <a:pt x="2" y="844"/>
                  <a:pt x="245" y="1087"/>
                  <a:pt x="544" y="1087"/>
                </a:cubicBezTo>
                <a:cubicBezTo>
                  <a:pt x="545" y="1087"/>
                  <a:pt x="545" y="1087"/>
                  <a:pt x="546" y="1087"/>
                </a:cubicBezTo>
                <a:cubicBezTo>
                  <a:pt x="846" y="1086"/>
                  <a:pt x="1088" y="841"/>
                  <a:pt x="1087" y="542"/>
                </a:cubicBezTo>
                <a:cubicBezTo>
                  <a:pt x="1086" y="243"/>
                  <a:pt x="844" y="0"/>
                  <a:pt x="544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2368660" y="2863479"/>
            <a:ext cx="1399842" cy="4543"/>
          </a:xfrm>
          <a:custGeom>
            <a:avLst/>
            <a:gdLst/>
            <a:ahLst/>
            <a:cxnLst/>
            <a:rect l="l" t="t" r="r" b="b"/>
            <a:pathLst>
              <a:path w="15714" h="51" fill="none" extrusionOk="0">
                <a:moveTo>
                  <a:pt x="1" y="1"/>
                </a:moveTo>
                <a:lnTo>
                  <a:pt x="15714" y="50"/>
                </a:lnTo>
                <a:close/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8"/>
          <p:cNvSpPr/>
          <p:nvPr/>
        </p:nvSpPr>
        <p:spPr>
          <a:xfrm>
            <a:off x="3689851" y="2789630"/>
            <a:ext cx="157142" cy="156696"/>
          </a:xfrm>
          <a:custGeom>
            <a:avLst/>
            <a:gdLst/>
            <a:ahLst/>
            <a:cxnLst/>
            <a:rect l="l" t="t" r="r" b="b"/>
            <a:pathLst>
              <a:path w="1764" h="1759" extrusionOk="0">
                <a:moveTo>
                  <a:pt x="882" y="0"/>
                </a:moveTo>
                <a:cubicBezTo>
                  <a:pt x="397" y="0"/>
                  <a:pt x="4" y="392"/>
                  <a:pt x="3" y="877"/>
                </a:cubicBezTo>
                <a:cubicBezTo>
                  <a:pt x="1" y="1362"/>
                  <a:pt x="394" y="1758"/>
                  <a:pt x="879" y="1759"/>
                </a:cubicBezTo>
                <a:cubicBezTo>
                  <a:pt x="880" y="1759"/>
                  <a:pt x="881" y="1759"/>
                  <a:pt x="882" y="1759"/>
                </a:cubicBezTo>
                <a:cubicBezTo>
                  <a:pt x="1367" y="1759"/>
                  <a:pt x="1760" y="1366"/>
                  <a:pt x="1762" y="882"/>
                </a:cubicBezTo>
                <a:cubicBezTo>
                  <a:pt x="1764" y="397"/>
                  <a:pt x="1371" y="1"/>
                  <a:pt x="885" y="0"/>
                </a:cubicBezTo>
                <a:cubicBezTo>
                  <a:pt x="884" y="0"/>
                  <a:pt x="883" y="0"/>
                  <a:pt x="882" y="0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8"/>
          <p:cNvSpPr/>
          <p:nvPr/>
        </p:nvSpPr>
        <p:spPr>
          <a:xfrm>
            <a:off x="3719961" y="2819561"/>
            <a:ext cx="97011" cy="96833"/>
          </a:xfrm>
          <a:custGeom>
            <a:avLst/>
            <a:gdLst/>
            <a:ahLst/>
            <a:cxnLst/>
            <a:rect l="l" t="t" r="r" b="b"/>
            <a:pathLst>
              <a:path w="1089" h="1087" extrusionOk="0">
                <a:moveTo>
                  <a:pt x="545" y="0"/>
                </a:moveTo>
                <a:cubicBezTo>
                  <a:pt x="245" y="0"/>
                  <a:pt x="3" y="243"/>
                  <a:pt x="2" y="542"/>
                </a:cubicBezTo>
                <a:cubicBezTo>
                  <a:pt x="1" y="841"/>
                  <a:pt x="243" y="1086"/>
                  <a:pt x="543" y="1087"/>
                </a:cubicBezTo>
                <a:cubicBezTo>
                  <a:pt x="544" y="1087"/>
                  <a:pt x="544" y="1087"/>
                  <a:pt x="545" y="1087"/>
                </a:cubicBezTo>
                <a:cubicBezTo>
                  <a:pt x="843" y="1087"/>
                  <a:pt x="1086" y="844"/>
                  <a:pt x="1087" y="545"/>
                </a:cubicBezTo>
                <a:cubicBezTo>
                  <a:pt x="1089" y="245"/>
                  <a:pt x="846" y="1"/>
                  <a:pt x="546" y="0"/>
                </a:cubicBezTo>
                <a:cubicBezTo>
                  <a:pt x="546" y="0"/>
                  <a:pt x="545" y="0"/>
                  <a:pt x="545" y="0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8"/>
          <p:cNvSpPr/>
          <p:nvPr/>
        </p:nvSpPr>
        <p:spPr>
          <a:xfrm>
            <a:off x="5263770" y="3654890"/>
            <a:ext cx="148590" cy="156874"/>
          </a:xfrm>
          <a:custGeom>
            <a:avLst/>
            <a:gdLst/>
            <a:ahLst/>
            <a:cxnLst/>
            <a:rect l="l" t="t" r="r" b="b"/>
            <a:pathLst>
              <a:path w="1668" h="1761" extrusionOk="0">
                <a:moveTo>
                  <a:pt x="835" y="1"/>
                </a:moveTo>
                <a:cubicBezTo>
                  <a:pt x="374" y="1"/>
                  <a:pt x="1" y="395"/>
                  <a:pt x="1" y="880"/>
                </a:cubicBezTo>
                <a:cubicBezTo>
                  <a:pt x="1" y="1366"/>
                  <a:pt x="374" y="1760"/>
                  <a:pt x="835" y="1760"/>
                </a:cubicBezTo>
                <a:cubicBezTo>
                  <a:pt x="1295" y="1760"/>
                  <a:pt x="1668" y="1366"/>
                  <a:pt x="1668" y="880"/>
                </a:cubicBezTo>
                <a:cubicBezTo>
                  <a:pt x="1668" y="395"/>
                  <a:pt x="1295" y="1"/>
                  <a:pt x="835" y="1"/>
                </a:cubicBezTo>
                <a:close/>
              </a:path>
            </a:pathLst>
          </a:custGeom>
          <a:solidFill>
            <a:srgbClr val="3F2D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18"/>
          <p:cNvSpPr/>
          <p:nvPr/>
        </p:nvSpPr>
        <p:spPr>
          <a:xfrm>
            <a:off x="5330405" y="3727404"/>
            <a:ext cx="1417570" cy="494675"/>
          </a:xfrm>
          <a:custGeom>
            <a:avLst/>
            <a:gdLst/>
            <a:ahLst/>
            <a:cxnLst/>
            <a:rect l="l" t="t" r="r" b="b"/>
            <a:pathLst>
              <a:path w="15913" h="5553" fill="none" extrusionOk="0">
                <a:moveTo>
                  <a:pt x="15913" y="5553"/>
                </a:moveTo>
                <a:lnTo>
                  <a:pt x="5428" y="5553"/>
                </a:lnTo>
                <a:lnTo>
                  <a:pt x="1" y="1"/>
                </a:lnTo>
              </a:path>
            </a:pathLst>
          </a:custGeom>
          <a:noFill/>
          <a:ln w="19050" cap="flat" cmpd="sng">
            <a:solidFill>
              <a:srgbClr val="3F2DA5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18"/>
          <p:cNvSpPr/>
          <p:nvPr/>
        </p:nvSpPr>
        <p:spPr>
          <a:xfrm>
            <a:off x="5292277" y="3684822"/>
            <a:ext cx="91666" cy="96922"/>
          </a:xfrm>
          <a:custGeom>
            <a:avLst/>
            <a:gdLst/>
            <a:ahLst/>
            <a:cxnLst/>
            <a:rect l="l" t="t" r="r" b="b"/>
            <a:pathLst>
              <a:path w="1029" h="1088" extrusionOk="0">
                <a:moveTo>
                  <a:pt x="515" y="1"/>
                </a:moveTo>
                <a:cubicBezTo>
                  <a:pt x="230" y="1"/>
                  <a:pt x="0" y="245"/>
                  <a:pt x="0" y="544"/>
                </a:cubicBezTo>
                <a:cubicBezTo>
                  <a:pt x="0" y="844"/>
                  <a:pt x="230" y="1087"/>
                  <a:pt x="515" y="1087"/>
                </a:cubicBezTo>
                <a:cubicBezTo>
                  <a:pt x="798" y="1087"/>
                  <a:pt x="1029" y="844"/>
                  <a:pt x="1029" y="544"/>
                </a:cubicBezTo>
                <a:cubicBezTo>
                  <a:pt x="1029" y="245"/>
                  <a:pt x="798" y="1"/>
                  <a:pt x="515" y="1"/>
                </a:cubicBezTo>
                <a:close/>
              </a:path>
            </a:pathLst>
          </a:custGeom>
          <a:solidFill>
            <a:srgbClr val="FCFC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8"/>
          <p:cNvSpPr txBox="1"/>
          <p:nvPr/>
        </p:nvSpPr>
        <p:spPr>
          <a:xfrm>
            <a:off x="6859914" y="1214325"/>
            <a:ext cx="1712586" cy="40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chatbots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7" name="Google Shape;577;p18"/>
          <p:cNvSpPr txBox="1"/>
          <p:nvPr/>
        </p:nvSpPr>
        <p:spPr>
          <a:xfrm>
            <a:off x="6859914" y="2502186"/>
            <a:ext cx="1712586" cy="44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Hybrid Model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9" name="Google Shape;579;p18"/>
          <p:cNvSpPr txBox="1"/>
          <p:nvPr/>
        </p:nvSpPr>
        <p:spPr>
          <a:xfrm>
            <a:off x="6859913" y="3898649"/>
            <a:ext cx="2498399" cy="407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Voice Bots</a:t>
            </a:r>
            <a:endParaRPr sz="16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1" name="Google Shape;581;p18"/>
          <p:cNvSpPr txBox="1"/>
          <p:nvPr/>
        </p:nvSpPr>
        <p:spPr>
          <a:xfrm>
            <a:off x="367025" y="1197625"/>
            <a:ext cx="1992772" cy="60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Menu/button based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3" name="Google Shape;583;p18"/>
          <p:cNvSpPr txBox="1"/>
          <p:nvPr/>
        </p:nvSpPr>
        <p:spPr>
          <a:xfrm>
            <a:off x="192908" y="2436430"/>
            <a:ext cx="2312143" cy="44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Linguistic Based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5" name="Google Shape;585;p18"/>
          <p:cNvSpPr txBox="1"/>
          <p:nvPr/>
        </p:nvSpPr>
        <p:spPr>
          <a:xfrm>
            <a:off x="316720" y="3704416"/>
            <a:ext cx="2398683" cy="52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Keyword-recognition based</a:t>
            </a:r>
            <a:endParaRPr sz="1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74F5-676A-48EA-9FA2-E8E48F6A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D4DFE-9DC2-46C4-AA87-8B78EC1CF6F5}"/>
              </a:ext>
            </a:extLst>
          </p:cNvPr>
          <p:cNvSpPr/>
          <p:nvPr/>
        </p:nvSpPr>
        <p:spPr>
          <a:xfrm>
            <a:off x="3064669" y="1157288"/>
            <a:ext cx="2050256" cy="55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F532-4519-4923-A0F1-348B70E83283}"/>
              </a:ext>
            </a:extLst>
          </p:cNvPr>
          <p:cNvSpPr/>
          <p:nvPr/>
        </p:nvSpPr>
        <p:spPr>
          <a:xfrm>
            <a:off x="907256" y="2264569"/>
            <a:ext cx="1971675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98B69-54E4-457E-84F9-7CEC4328C6E7}"/>
              </a:ext>
            </a:extLst>
          </p:cNvPr>
          <p:cNvSpPr/>
          <p:nvPr/>
        </p:nvSpPr>
        <p:spPr>
          <a:xfrm>
            <a:off x="5279233" y="2264569"/>
            <a:ext cx="1971675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C3460-17DE-47D4-BB82-5B90095D221F}"/>
              </a:ext>
            </a:extLst>
          </p:cNvPr>
          <p:cNvSpPr/>
          <p:nvPr/>
        </p:nvSpPr>
        <p:spPr>
          <a:xfrm>
            <a:off x="6486525" y="3525440"/>
            <a:ext cx="2200275" cy="76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0D9BC-50AC-4328-9B52-76B55CE73BDD}"/>
              </a:ext>
            </a:extLst>
          </p:cNvPr>
          <p:cNvSpPr/>
          <p:nvPr/>
        </p:nvSpPr>
        <p:spPr>
          <a:xfrm>
            <a:off x="3736182" y="3525440"/>
            <a:ext cx="2278856" cy="76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01251-4F5B-4E1B-9080-AD845A9A165A}"/>
              </a:ext>
            </a:extLst>
          </p:cNvPr>
          <p:cNvSpPr/>
          <p:nvPr/>
        </p:nvSpPr>
        <p:spPr>
          <a:xfrm>
            <a:off x="535781" y="3525440"/>
            <a:ext cx="2200275" cy="764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1BA7B-D64C-48FD-9769-CEAEA6B5370D}"/>
              </a:ext>
            </a:extLst>
          </p:cNvPr>
          <p:cNvSpPr/>
          <p:nvPr/>
        </p:nvSpPr>
        <p:spPr>
          <a:xfrm>
            <a:off x="2450307" y="4550568"/>
            <a:ext cx="1378743" cy="47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49FFB-2834-4647-9225-876DD50868F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14925" y="1435894"/>
            <a:ext cx="1371600" cy="82688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DB244B-1EE3-4DCC-9F06-75864220E341}"/>
              </a:ext>
            </a:extLst>
          </p:cNvPr>
          <p:cNvCxnSpPr/>
          <p:nvPr/>
        </p:nvCxnSpPr>
        <p:spPr>
          <a:xfrm>
            <a:off x="7108031" y="2878931"/>
            <a:ext cx="857250" cy="646509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7D2773-A54E-4623-8080-2B3F8D9F94B6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6015038" y="3907631"/>
            <a:ext cx="471487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DD7FC5-E51B-4ABB-BA7C-04B40E9178D0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2736056" y="3907631"/>
            <a:ext cx="1000126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B80BBD-2730-4BD6-9BA6-5B21860BE317}"/>
              </a:ext>
            </a:extLst>
          </p:cNvPr>
          <p:cNvCxnSpPr>
            <a:stCxn id="7" idx="2"/>
            <a:endCxn id="9" idx="3"/>
          </p:cNvCxnSpPr>
          <p:nvPr/>
        </p:nvCxnSpPr>
        <p:spPr>
          <a:xfrm flipH="1">
            <a:off x="3829050" y="4289822"/>
            <a:ext cx="1046560" cy="49649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803770-7DB0-4634-BA0E-A344D7686CB4}"/>
              </a:ext>
            </a:extLst>
          </p:cNvPr>
          <p:cNvCxnSpPr>
            <a:stCxn id="8" idx="2"/>
            <a:endCxn id="9" idx="1"/>
          </p:cNvCxnSpPr>
          <p:nvPr/>
        </p:nvCxnSpPr>
        <p:spPr>
          <a:xfrm>
            <a:off x="1635919" y="4289822"/>
            <a:ext cx="814388" cy="49649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8BE16F-499B-4698-B5FA-F463E49A913D}"/>
              </a:ext>
            </a:extLst>
          </p:cNvPr>
          <p:cNvCxnSpPr>
            <a:stCxn id="3" idx="1"/>
            <a:endCxn id="4" idx="0"/>
          </p:cNvCxnSpPr>
          <p:nvPr/>
        </p:nvCxnSpPr>
        <p:spPr>
          <a:xfrm flipH="1">
            <a:off x="1893094" y="1435894"/>
            <a:ext cx="1171575" cy="82867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D9DD9E-63D9-49E4-A6F7-CB08F4B1DBA3}"/>
              </a:ext>
            </a:extLst>
          </p:cNvPr>
          <p:cNvSpPr txBox="1"/>
          <p:nvPr/>
        </p:nvSpPr>
        <p:spPr>
          <a:xfrm>
            <a:off x="3093244" y="1270350"/>
            <a:ext cx="188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Input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C131D-4C3E-40F3-AEE8-CFE54460F621}"/>
              </a:ext>
            </a:extLst>
          </p:cNvPr>
          <p:cNvSpPr txBox="1"/>
          <p:nvPr/>
        </p:nvSpPr>
        <p:spPr>
          <a:xfrm>
            <a:off x="5279233" y="2309335"/>
            <a:ext cx="2071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Spoken language understanding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C1021-8A62-43CE-8287-0D699F2B1A1A}"/>
              </a:ext>
            </a:extLst>
          </p:cNvPr>
          <p:cNvSpPr txBox="1"/>
          <p:nvPr/>
        </p:nvSpPr>
        <p:spPr>
          <a:xfrm>
            <a:off x="6550819" y="3615244"/>
            <a:ext cx="195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Dialog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ED7767-57A8-4DE1-8687-534553F2AC3E}"/>
              </a:ext>
            </a:extLst>
          </p:cNvPr>
          <p:cNvSpPr txBox="1"/>
          <p:nvPr/>
        </p:nvSpPr>
        <p:spPr>
          <a:xfrm>
            <a:off x="3814763" y="3615245"/>
            <a:ext cx="205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Response Generation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6A062D-92ED-4D4F-82C0-BD9887EDB080}"/>
              </a:ext>
            </a:extLst>
          </p:cNvPr>
          <p:cNvSpPr txBox="1"/>
          <p:nvPr/>
        </p:nvSpPr>
        <p:spPr>
          <a:xfrm>
            <a:off x="907256" y="2291597"/>
            <a:ext cx="1971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Speech Recognition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8053A8-0D92-4C43-9AEF-B84D9334F62C}"/>
              </a:ext>
            </a:extLst>
          </p:cNvPr>
          <p:cNvSpPr txBox="1"/>
          <p:nvPr/>
        </p:nvSpPr>
        <p:spPr>
          <a:xfrm>
            <a:off x="585788" y="3615244"/>
            <a:ext cx="208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Text-to-speech synthesis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4C51B2-B4AB-47CB-ACFC-620A6C7658BD}"/>
              </a:ext>
            </a:extLst>
          </p:cNvPr>
          <p:cNvSpPr txBox="1"/>
          <p:nvPr/>
        </p:nvSpPr>
        <p:spPr>
          <a:xfrm>
            <a:off x="2475310" y="4588846"/>
            <a:ext cx="123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5"/>
                </a:solidFill>
              </a:rPr>
              <a:t>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6E3102-5C3C-47FD-B086-6753BC8461F1}"/>
              </a:ext>
            </a:extLst>
          </p:cNvPr>
          <p:cNvSpPr txBox="1"/>
          <p:nvPr/>
        </p:nvSpPr>
        <p:spPr>
          <a:xfrm>
            <a:off x="5629275" y="1485220"/>
            <a:ext cx="771525" cy="30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7CCEB-5C28-4598-8FDD-7004BB29F9EA}"/>
              </a:ext>
            </a:extLst>
          </p:cNvPr>
          <p:cNvSpPr txBox="1"/>
          <p:nvPr/>
        </p:nvSpPr>
        <p:spPr>
          <a:xfrm>
            <a:off x="1823442" y="1412762"/>
            <a:ext cx="117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280983-EE5B-4051-97E6-E20950297F5D}"/>
              </a:ext>
            </a:extLst>
          </p:cNvPr>
          <p:cNvSpPr txBox="1"/>
          <p:nvPr/>
        </p:nvSpPr>
        <p:spPr>
          <a:xfrm>
            <a:off x="4150519" y="4628554"/>
            <a:ext cx="1378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EF1BDC-D482-4B6A-A7A0-BB1BDCF4ADB8}"/>
              </a:ext>
            </a:extLst>
          </p:cNvPr>
          <p:cNvSpPr txBox="1"/>
          <p:nvPr/>
        </p:nvSpPr>
        <p:spPr>
          <a:xfrm>
            <a:off x="1403747" y="4575481"/>
            <a:ext cx="935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155759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4"/>
          <p:cNvSpPr/>
          <p:nvPr/>
        </p:nvSpPr>
        <p:spPr>
          <a:xfrm>
            <a:off x="3925688" y="2641500"/>
            <a:ext cx="1270500" cy="127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4"/>
          <p:cNvSpPr/>
          <p:nvPr/>
        </p:nvSpPr>
        <p:spPr>
          <a:xfrm>
            <a:off x="3355550" y="2055303"/>
            <a:ext cx="2422200" cy="24222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SUICIDE RATES DUE TO MENTAL HE</a:t>
            </a:r>
            <a:r>
              <a:rPr lang="en-IN" dirty="0"/>
              <a:t>ALTH</a:t>
            </a:r>
            <a:endParaRPr dirty="0"/>
          </a:p>
        </p:txBody>
      </p:sp>
      <p:sp>
        <p:nvSpPr>
          <p:cNvPr id="993" name="Google Shape;993;p24"/>
          <p:cNvSpPr txBox="1"/>
          <p:nvPr/>
        </p:nvSpPr>
        <p:spPr>
          <a:xfrm>
            <a:off x="4018355" y="2918865"/>
            <a:ext cx="11061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4" name="Google Shape;994;p24"/>
          <p:cNvSpPr txBox="1"/>
          <p:nvPr/>
        </p:nvSpPr>
        <p:spPr>
          <a:xfrm>
            <a:off x="4108552" y="3437831"/>
            <a:ext cx="916200" cy="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4"/>
          <p:cNvSpPr txBox="1"/>
          <p:nvPr/>
        </p:nvSpPr>
        <p:spPr>
          <a:xfrm>
            <a:off x="1559852" y="1790852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Housewives</a:t>
            </a:r>
            <a:endParaRPr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6" name="Google Shape;996;p24"/>
          <p:cNvSpPr txBox="1"/>
          <p:nvPr/>
        </p:nvSpPr>
        <p:spPr>
          <a:xfrm>
            <a:off x="6196779" y="1790839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Daily wagers</a:t>
            </a:r>
            <a:endParaRPr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9" name="Google Shape;999;p24"/>
          <p:cNvSpPr txBox="1"/>
          <p:nvPr/>
        </p:nvSpPr>
        <p:spPr>
          <a:xfrm>
            <a:off x="1335657" y="3318985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r>
              <a:rPr lang="en-IN" b="1" dirty="0" err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epression</a:t>
            </a:r>
            <a:endParaRPr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0" name="Google Shape;1000;p24"/>
          <p:cNvSpPr txBox="1"/>
          <p:nvPr/>
        </p:nvSpPr>
        <p:spPr>
          <a:xfrm>
            <a:off x="6447975" y="3491603"/>
            <a:ext cx="13812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Self-employed</a:t>
            </a:r>
            <a:endParaRPr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01" name="Google Shape;1001;p24"/>
          <p:cNvGrpSpPr/>
          <p:nvPr/>
        </p:nvGrpSpPr>
        <p:grpSpPr>
          <a:xfrm>
            <a:off x="2777463" y="1167388"/>
            <a:ext cx="3545988" cy="3855815"/>
            <a:chOff x="2777463" y="1167388"/>
            <a:chExt cx="3545988" cy="3855815"/>
          </a:xfrm>
        </p:grpSpPr>
        <p:sp>
          <p:nvSpPr>
            <p:cNvPr id="1002" name="Google Shape;1002;p24"/>
            <p:cNvSpPr/>
            <p:nvPr/>
          </p:nvSpPr>
          <p:spPr>
            <a:xfrm rot="-4499576">
              <a:off x="3132331" y="1832084"/>
              <a:ext cx="2868638" cy="2868638"/>
            </a:xfrm>
            <a:prstGeom prst="blockArc">
              <a:avLst>
                <a:gd name="adj1" fmla="val 15048475"/>
                <a:gd name="adj2" fmla="val 21118853"/>
                <a:gd name="adj3" fmla="val 1704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2777463" y="1167388"/>
              <a:ext cx="507300" cy="5073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4" name="Google Shape;1004;p24"/>
            <p:cNvCxnSpPr>
              <a:stCxn id="1003" idx="4"/>
              <a:endCxn id="1005" idx="1"/>
            </p:cNvCxnSpPr>
            <p:nvPr/>
          </p:nvCxnSpPr>
          <p:spPr>
            <a:xfrm rot="-5400000" flipH="1">
              <a:off x="3005463" y="1700338"/>
              <a:ext cx="735300" cy="684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6" name="Google Shape;1006;p24"/>
          <p:cNvGrpSpPr/>
          <p:nvPr/>
        </p:nvGrpSpPr>
        <p:grpSpPr>
          <a:xfrm>
            <a:off x="2538350" y="1167388"/>
            <a:ext cx="4056600" cy="4127182"/>
            <a:chOff x="2538350" y="1167388"/>
            <a:chExt cx="4056600" cy="4127182"/>
          </a:xfrm>
        </p:grpSpPr>
        <p:sp>
          <p:nvSpPr>
            <p:cNvPr id="1007" name="Google Shape;1007;p24"/>
            <p:cNvSpPr/>
            <p:nvPr/>
          </p:nvSpPr>
          <p:spPr>
            <a:xfrm rot="2700000">
              <a:off x="3132426" y="1832044"/>
              <a:ext cx="2868449" cy="2868449"/>
            </a:xfrm>
            <a:prstGeom prst="blockArc">
              <a:avLst>
                <a:gd name="adj1" fmla="val 15048475"/>
                <a:gd name="adj2" fmla="val 18206738"/>
                <a:gd name="adj3" fmla="val 173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79225" y="1167388"/>
              <a:ext cx="507300" cy="5073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9" name="Google Shape;1009;p24"/>
            <p:cNvCxnSpPr>
              <a:stCxn id="1008" idx="4"/>
              <a:endCxn id="1005" idx="7"/>
            </p:cNvCxnSpPr>
            <p:nvPr/>
          </p:nvCxnSpPr>
          <p:spPr>
            <a:xfrm rot="5400000">
              <a:off x="5412725" y="1689838"/>
              <a:ext cx="735300" cy="705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0" name="Google Shape;1010;p24"/>
          <p:cNvGrpSpPr/>
          <p:nvPr/>
        </p:nvGrpSpPr>
        <p:grpSpPr>
          <a:xfrm>
            <a:off x="2521513" y="1307108"/>
            <a:ext cx="4004443" cy="3918600"/>
            <a:chOff x="2521513" y="1307108"/>
            <a:chExt cx="4004443" cy="3918600"/>
          </a:xfrm>
        </p:grpSpPr>
        <p:sp>
          <p:nvSpPr>
            <p:cNvPr id="1011" name="Google Shape;1011;p24"/>
            <p:cNvSpPr/>
            <p:nvPr/>
          </p:nvSpPr>
          <p:spPr>
            <a:xfrm rot="-9000012">
              <a:off x="3132347" y="1832100"/>
              <a:ext cx="2868617" cy="2868617"/>
            </a:xfrm>
            <a:prstGeom prst="blockArc">
              <a:avLst>
                <a:gd name="adj1" fmla="val 15576947"/>
                <a:gd name="adj2" fmla="val 18586122"/>
                <a:gd name="adj3" fmla="val 1751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2521513" y="2685925"/>
              <a:ext cx="507300" cy="5073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3" name="Google Shape;1013;p24"/>
            <p:cNvCxnSpPr>
              <a:stCxn id="1012" idx="4"/>
            </p:cNvCxnSpPr>
            <p:nvPr/>
          </p:nvCxnSpPr>
          <p:spPr>
            <a:xfrm rot="-5400000" flipH="1">
              <a:off x="2828263" y="3140125"/>
              <a:ext cx="627900" cy="734100"/>
            </a:xfrm>
            <a:prstGeom prst="bentConnector2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4" name="Google Shape;1014;p24"/>
          <p:cNvGrpSpPr/>
          <p:nvPr/>
        </p:nvGrpSpPr>
        <p:grpSpPr>
          <a:xfrm>
            <a:off x="2805175" y="1571877"/>
            <a:ext cx="3816188" cy="3468300"/>
            <a:chOff x="2805175" y="1571877"/>
            <a:chExt cx="3816188" cy="3468300"/>
          </a:xfrm>
        </p:grpSpPr>
        <p:sp>
          <p:nvSpPr>
            <p:cNvPr id="1015" name="Google Shape;1015;p24"/>
            <p:cNvSpPr/>
            <p:nvPr/>
          </p:nvSpPr>
          <p:spPr>
            <a:xfrm rot="6300146">
              <a:off x="3144831" y="1871747"/>
              <a:ext cx="2821988" cy="2868560"/>
            </a:xfrm>
            <a:prstGeom prst="blockArc">
              <a:avLst>
                <a:gd name="adj1" fmla="val 15525052"/>
                <a:gd name="adj2" fmla="val 20575289"/>
                <a:gd name="adj3" fmla="val 1767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6114063" y="2885125"/>
              <a:ext cx="507300" cy="5073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7" name="Google Shape;1017;p24"/>
            <p:cNvCxnSpPr>
              <a:stCxn id="1016" idx="4"/>
            </p:cNvCxnSpPr>
            <p:nvPr/>
          </p:nvCxnSpPr>
          <p:spPr>
            <a:xfrm rot="5400000">
              <a:off x="5398713" y="3215125"/>
              <a:ext cx="791700" cy="1146300"/>
            </a:xfrm>
            <a:prstGeom prst="bentConnector2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0FFA6A-67B7-4177-9BAF-928E3A292BF8}"/>
              </a:ext>
            </a:extLst>
          </p:cNvPr>
          <p:cNvSpPr txBox="1"/>
          <p:nvPr/>
        </p:nvSpPr>
        <p:spPr>
          <a:xfrm>
            <a:off x="2667343" y="1274106"/>
            <a:ext cx="66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accent5"/>
                </a:solidFill>
              </a:rPr>
              <a:t>14.1%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C6906-F454-4671-BE2A-3C7AAEC5C7DD}"/>
              </a:ext>
            </a:extLst>
          </p:cNvPr>
          <p:cNvSpPr txBox="1"/>
          <p:nvPr/>
        </p:nvSpPr>
        <p:spPr>
          <a:xfrm>
            <a:off x="5835846" y="1269856"/>
            <a:ext cx="1135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/>
                </a:solidFill>
              </a:rPr>
              <a:t>25.6%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FBE94-9C89-4344-8471-74DD353D86A4}"/>
              </a:ext>
            </a:extLst>
          </p:cNvPr>
          <p:cNvSpPr txBox="1"/>
          <p:nvPr/>
        </p:nvSpPr>
        <p:spPr>
          <a:xfrm>
            <a:off x="2535238" y="2777652"/>
            <a:ext cx="77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48%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BCACA-1701-42C7-950E-84E5540555A4}"/>
              </a:ext>
            </a:extLst>
          </p:cNvPr>
          <p:cNvSpPr txBox="1"/>
          <p:nvPr/>
        </p:nvSpPr>
        <p:spPr>
          <a:xfrm>
            <a:off x="6077205" y="2955661"/>
            <a:ext cx="77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/>
                </a:solidFill>
              </a:rPr>
              <a:t>12.3%</a:t>
            </a:r>
            <a:endParaRPr lang="en-IN" b="1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FD2C2-F5DC-4245-967F-078CE08E0C85}"/>
              </a:ext>
            </a:extLst>
          </p:cNvPr>
          <p:cNvSpPr txBox="1"/>
          <p:nvPr/>
        </p:nvSpPr>
        <p:spPr>
          <a:xfrm>
            <a:off x="457200" y="4477503"/>
            <a:ext cx="3107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*According to NRCB.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CHATBOTS?</a:t>
            </a:r>
            <a:endParaRPr dirty="0"/>
          </a:p>
        </p:txBody>
      </p:sp>
      <p:grpSp>
        <p:nvGrpSpPr>
          <p:cNvPr id="2020" name="Google Shape;2020;p39"/>
          <p:cNvGrpSpPr/>
          <p:nvPr/>
        </p:nvGrpSpPr>
        <p:grpSpPr>
          <a:xfrm>
            <a:off x="457201" y="1319449"/>
            <a:ext cx="2449871" cy="3217905"/>
            <a:chOff x="457201" y="1319449"/>
            <a:chExt cx="2449871" cy="3217905"/>
          </a:xfrm>
        </p:grpSpPr>
        <p:sp>
          <p:nvSpPr>
            <p:cNvPr id="2021" name="Google Shape;2021;p39"/>
            <p:cNvSpPr/>
            <p:nvPr/>
          </p:nvSpPr>
          <p:spPr>
            <a:xfrm>
              <a:off x="457201" y="1319449"/>
              <a:ext cx="2449871" cy="3217905"/>
            </a:xfrm>
            <a:custGeom>
              <a:avLst/>
              <a:gdLst/>
              <a:ahLst/>
              <a:cxnLst/>
              <a:rect l="l" t="t" r="r" b="b"/>
              <a:pathLst>
                <a:path w="23280" h="30579" extrusionOk="0">
                  <a:moveTo>
                    <a:pt x="12391" y="1"/>
                  </a:moveTo>
                  <a:cubicBezTo>
                    <a:pt x="3217" y="1"/>
                    <a:pt x="1166" y="7160"/>
                    <a:pt x="1712" y="10350"/>
                  </a:cubicBezTo>
                  <a:cubicBezTo>
                    <a:pt x="1993" y="11995"/>
                    <a:pt x="2779" y="12650"/>
                    <a:pt x="2475" y="14597"/>
                  </a:cubicBezTo>
                  <a:cubicBezTo>
                    <a:pt x="2173" y="16543"/>
                    <a:pt x="0" y="17655"/>
                    <a:pt x="0" y="17655"/>
                  </a:cubicBezTo>
                  <a:cubicBezTo>
                    <a:pt x="0" y="17655"/>
                    <a:pt x="335" y="18687"/>
                    <a:pt x="1273" y="19166"/>
                  </a:cubicBezTo>
                  <a:cubicBezTo>
                    <a:pt x="1273" y="19166"/>
                    <a:pt x="1513" y="20189"/>
                    <a:pt x="1150" y="20733"/>
                  </a:cubicBezTo>
                  <a:cubicBezTo>
                    <a:pt x="1150" y="20733"/>
                    <a:pt x="1335" y="21087"/>
                    <a:pt x="1643" y="21308"/>
                  </a:cubicBezTo>
                  <a:cubicBezTo>
                    <a:pt x="1950" y="21529"/>
                    <a:pt x="1735" y="21871"/>
                    <a:pt x="1538" y="22199"/>
                  </a:cubicBezTo>
                  <a:cubicBezTo>
                    <a:pt x="1538" y="22199"/>
                    <a:pt x="1661" y="22493"/>
                    <a:pt x="2067" y="22749"/>
                  </a:cubicBezTo>
                  <a:cubicBezTo>
                    <a:pt x="2473" y="23005"/>
                    <a:pt x="2233" y="24076"/>
                    <a:pt x="2269" y="24740"/>
                  </a:cubicBezTo>
                  <a:cubicBezTo>
                    <a:pt x="2294" y="25179"/>
                    <a:pt x="2561" y="25643"/>
                    <a:pt x="3332" y="25643"/>
                  </a:cubicBezTo>
                  <a:cubicBezTo>
                    <a:pt x="3727" y="25643"/>
                    <a:pt x="4253" y="25522"/>
                    <a:pt x="4946" y="25214"/>
                  </a:cubicBezTo>
                  <a:cubicBezTo>
                    <a:pt x="6125" y="24690"/>
                    <a:pt x="6990" y="24300"/>
                    <a:pt x="7630" y="24300"/>
                  </a:cubicBezTo>
                  <a:cubicBezTo>
                    <a:pt x="8101" y="24300"/>
                    <a:pt x="8449" y="24511"/>
                    <a:pt x="8710" y="25037"/>
                  </a:cubicBezTo>
                  <a:cubicBezTo>
                    <a:pt x="8864" y="25346"/>
                    <a:pt x="8986" y="25822"/>
                    <a:pt x="9051" y="26388"/>
                  </a:cubicBezTo>
                  <a:cubicBezTo>
                    <a:pt x="9336" y="28864"/>
                    <a:pt x="11464" y="30579"/>
                    <a:pt x="13778" y="30579"/>
                  </a:cubicBezTo>
                  <a:cubicBezTo>
                    <a:pt x="14383" y="30579"/>
                    <a:pt x="15002" y="30461"/>
                    <a:pt x="15603" y="30209"/>
                  </a:cubicBezTo>
                  <a:cubicBezTo>
                    <a:pt x="15683" y="30176"/>
                    <a:pt x="15763" y="30142"/>
                    <a:pt x="15842" y="30107"/>
                  </a:cubicBezTo>
                  <a:cubicBezTo>
                    <a:pt x="17861" y="29227"/>
                    <a:pt x="18999" y="27084"/>
                    <a:pt x="18642" y="24910"/>
                  </a:cubicBezTo>
                  <a:cubicBezTo>
                    <a:pt x="18434" y="23635"/>
                    <a:pt x="18359" y="22051"/>
                    <a:pt x="18712" y="20360"/>
                  </a:cubicBezTo>
                  <a:cubicBezTo>
                    <a:pt x="18712" y="20360"/>
                    <a:pt x="22836" y="16871"/>
                    <a:pt x="23030" y="11563"/>
                  </a:cubicBezTo>
                  <a:cubicBezTo>
                    <a:pt x="23280" y="4737"/>
                    <a:pt x="19071" y="642"/>
                    <a:pt x="14672" y="137"/>
                  </a:cubicBezTo>
                  <a:cubicBezTo>
                    <a:pt x="13867" y="44"/>
                    <a:pt x="13107" y="1"/>
                    <a:pt x="1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635362" y="1462567"/>
              <a:ext cx="2161527" cy="1548286"/>
            </a:xfrm>
            <a:custGeom>
              <a:avLst/>
              <a:gdLst/>
              <a:ahLst/>
              <a:cxnLst/>
              <a:rect l="l" t="t" r="r" b="b"/>
              <a:pathLst>
                <a:path w="20540" h="14713" extrusionOk="0">
                  <a:moveTo>
                    <a:pt x="10699" y="0"/>
                  </a:moveTo>
                  <a:cubicBezTo>
                    <a:pt x="7222" y="0"/>
                    <a:pt x="4566" y="1059"/>
                    <a:pt x="2804" y="3149"/>
                  </a:cubicBezTo>
                  <a:cubicBezTo>
                    <a:pt x="1798" y="4342"/>
                    <a:pt x="1223" y="5747"/>
                    <a:pt x="980" y="7018"/>
                  </a:cubicBezTo>
                  <a:cubicBezTo>
                    <a:pt x="980" y="7018"/>
                    <a:pt x="0" y="11659"/>
                    <a:pt x="6117" y="11659"/>
                  </a:cubicBezTo>
                  <a:cubicBezTo>
                    <a:pt x="11149" y="11659"/>
                    <a:pt x="15937" y="13641"/>
                    <a:pt x="17134" y="14382"/>
                  </a:cubicBezTo>
                  <a:cubicBezTo>
                    <a:pt x="17505" y="14613"/>
                    <a:pt x="17852" y="14712"/>
                    <a:pt x="18169" y="14712"/>
                  </a:cubicBezTo>
                  <a:cubicBezTo>
                    <a:pt x="19125" y="14712"/>
                    <a:pt x="19811" y="13808"/>
                    <a:pt x="20087" y="12871"/>
                  </a:cubicBezTo>
                  <a:cubicBezTo>
                    <a:pt x="20292" y="12173"/>
                    <a:pt x="20403" y="11418"/>
                    <a:pt x="20431" y="10623"/>
                  </a:cubicBezTo>
                  <a:cubicBezTo>
                    <a:pt x="20540" y="7669"/>
                    <a:pt x="19767" y="5083"/>
                    <a:pt x="18197" y="3143"/>
                  </a:cubicBezTo>
                  <a:cubicBezTo>
                    <a:pt x="16814" y="1435"/>
                    <a:pt x="14925" y="366"/>
                    <a:pt x="12875" y="130"/>
                  </a:cubicBezTo>
                  <a:cubicBezTo>
                    <a:pt x="12124" y="44"/>
                    <a:pt x="11391" y="0"/>
                    <a:pt x="10699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635362" y="1414791"/>
              <a:ext cx="2161527" cy="1548391"/>
            </a:xfrm>
            <a:custGeom>
              <a:avLst/>
              <a:gdLst/>
              <a:ahLst/>
              <a:cxnLst/>
              <a:rect l="l" t="t" r="r" b="b"/>
              <a:pathLst>
                <a:path w="20540" h="14714" extrusionOk="0">
                  <a:moveTo>
                    <a:pt x="10699" y="1"/>
                  </a:moveTo>
                  <a:cubicBezTo>
                    <a:pt x="7222" y="1"/>
                    <a:pt x="4566" y="1060"/>
                    <a:pt x="2804" y="3150"/>
                  </a:cubicBezTo>
                  <a:cubicBezTo>
                    <a:pt x="1798" y="4343"/>
                    <a:pt x="1223" y="5748"/>
                    <a:pt x="980" y="7019"/>
                  </a:cubicBezTo>
                  <a:cubicBezTo>
                    <a:pt x="980" y="7019"/>
                    <a:pt x="0" y="11660"/>
                    <a:pt x="6117" y="11660"/>
                  </a:cubicBezTo>
                  <a:cubicBezTo>
                    <a:pt x="11149" y="11660"/>
                    <a:pt x="15937" y="13642"/>
                    <a:pt x="17134" y="14384"/>
                  </a:cubicBezTo>
                  <a:cubicBezTo>
                    <a:pt x="17505" y="14614"/>
                    <a:pt x="17851" y="14713"/>
                    <a:pt x="18168" y="14713"/>
                  </a:cubicBezTo>
                  <a:cubicBezTo>
                    <a:pt x="19125" y="14713"/>
                    <a:pt x="19811" y="13809"/>
                    <a:pt x="20087" y="12872"/>
                  </a:cubicBezTo>
                  <a:cubicBezTo>
                    <a:pt x="20292" y="12175"/>
                    <a:pt x="20403" y="11419"/>
                    <a:pt x="20431" y="10623"/>
                  </a:cubicBezTo>
                  <a:cubicBezTo>
                    <a:pt x="20540" y="7670"/>
                    <a:pt x="19767" y="5083"/>
                    <a:pt x="18197" y="3144"/>
                  </a:cubicBezTo>
                  <a:cubicBezTo>
                    <a:pt x="16814" y="1436"/>
                    <a:pt x="14925" y="367"/>
                    <a:pt x="12875" y="131"/>
                  </a:cubicBezTo>
                  <a:cubicBezTo>
                    <a:pt x="12124" y="45"/>
                    <a:pt x="11391" y="1"/>
                    <a:pt x="10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742805" y="1847720"/>
              <a:ext cx="1953267" cy="1115359"/>
            </a:xfrm>
            <a:custGeom>
              <a:avLst/>
              <a:gdLst/>
              <a:ahLst/>
              <a:cxnLst/>
              <a:rect l="l" t="t" r="r" b="b"/>
              <a:pathLst>
                <a:path w="18561" h="10599" extrusionOk="0">
                  <a:moveTo>
                    <a:pt x="8823" y="0"/>
                  </a:moveTo>
                  <a:cubicBezTo>
                    <a:pt x="5347" y="0"/>
                    <a:pt x="2691" y="1059"/>
                    <a:pt x="928" y="3150"/>
                  </a:cubicBezTo>
                  <a:cubicBezTo>
                    <a:pt x="564" y="3582"/>
                    <a:pt x="257" y="4042"/>
                    <a:pt x="1" y="4513"/>
                  </a:cubicBezTo>
                  <a:cubicBezTo>
                    <a:pt x="297" y="5854"/>
                    <a:pt x="1403" y="7546"/>
                    <a:pt x="5096" y="7546"/>
                  </a:cubicBezTo>
                  <a:cubicBezTo>
                    <a:pt x="10128" y="7546"/>
                    <a:pt x="14916" y="9528"/>
                    <a:pt x="16113" y="10270"/>
                  </a:cubicBezTo>
                  <a:cubicBezTo>
                    <a:pt x="16483" y="10500"/>
                    <a:pt x="16830" y="10599"/>
                    <a:pt x="17146" y="10599"/>
                  </a:cubicBezTo>
                  <a:cubicBezTo>
                    <a:pt x="17728" y="10599"/>
                    <a:pt x="18210" y="10264"/>
                    <a:pt x="18560" y="9792"/>
                  </a:cubicBezTo>
                  <a:cubicBezTo>
                    <a:pt x="18508" y="7183"/>
                    <a:pt x="17742" y="4898"/>
                    <a:pt x="16321" y="3143"/>
                  </a:cubicBezTo>
                  <a:cubicBezTo>
                    <a:pt x="14939" y="1436"/>
                    <a:pt x="13049" y="366"/>
                    <a:pt x="11000" y="130"/>
                  </a:cubicBezTo>
                  <a:cubicBezTo>
                    <a:pt x="10249" y="44"/>
                    <a:pt x="9516" y="0"/>
                    <a:pt x="8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1052824" y="1569694"/>
              <a:ext cx="1494127" cy="1052220"/>
            </a:xfrm>
            <a:custGeom>
              <a:avLst/>
              <a:gdLst/>
              <a:ahLst/>
              <a:cxnLst/>
              <a:rect l="l" t="t" r="r" b="b"/>
              <a:pathLst>
                <a:path w="14198" h="9999" extrusionOk="0">
                  <a:moveTo>
                    <a:pt x="7001" y="1"/>
                  </a:moveTo>
                  <a:cubicBezTo>
                    <a:pt x="6540" y="1"/>
                    <a:pt x="6105" y="180"/>
                    <a:pt x="5777" y="497"/>
                  </a:cubicBezTo>
                  <a:cubicBezTo>
                    <a:pt x="6198" y="845"/>
                    <a:pt x="6485" y="1351"/>
                    <a:pt x="6550" y="1922"/>
                  </a:cubicBezTo>
                  <a:cubicBezTo>
                    <a:pt x="6859" y="1981"/>
                    <a:pt x="7153" y="2109"/>
                    <a:pt x="7415" y="2300"/>
                  </a:cubicBezTo>
                  <a:lnTo>
                    <a:pt x="7176" y="2628"/>
                  </a:lnTo>
                  <a:cubicBezTo>
                    <a:pt x="6871" y="2407"/>
                    <a:pt x="6512" y="2290"/>
                    <a:pt x="6142" y="2290"/>
                  </a:cubicBezTo>
                  <a:cubicBezTo>
                    <a:pt x="6050" y="2290"/>
                    <a:pt x="5957" y="2298"/>
                    <a:pt x="5864" y="2312"/>
                  </a:cubicBezTo>
                  <a:cubicBezTo>
                    <a:pt x="5398" y="2386"/>
                    <a:pt x="4990" y="2635"/>
                    <a:pt x="4712" y="3017"/>
                  </a:cubicBezTo>
                  <a:lnTo>
                    <a:pt x="4383" y="2777"/>
                  </a:lnTo>
                  <a:cubicBezTo>
                    <a:pt x="4724" y="2308"/>
                    <a:pt x="5227" y="2000"/>
                    <a:pt x="5800" y="1911"/>
                  </a:cubicBezTo>
                  <a:cubicBezTo>
                    <a:pt x="5912" y="1893"/>
                    <a:pt x="6024" y="1884"/>
                    <a:pt x="6134" y="1883"/>
                  </a:cubicBezTo>
                  <a:cubicBezTo>
                    <a:pt x="6051" y="1378"/>
                    <a:pt x="5754" y="945"/>
                    <a:pt x="5338" y="679"/>
                  </a:cubicBezTo>
                  <a:cubicBezTo>
                    <a:pt x="5318" y="666"/>
                    <a:pt x="5297" y="654"/>
                    <a:pt x="5276" y="642"/>
                  </a:cubicBezTo>
                  <a:cubicBezTo>
                    <a:pt x="5264" y="635"/>
                    <a:pt x="5253" y="628"/>
                    <a:pt x="5240" y="621"/>
                  </a:cubicBezTo>
                  <a:cubicBezTo>
                    <a:pt x="5211" y="605"/>
                    <a:pt x="5180" y="589"/>
                    <a:pt x="5150" y="575"/>
                  </a:cubicBezTo>
                  <a:cubicBezTo>
                    <a:pt x="5138" y="569"/>
                    <a:pt x="5127" y="564"/>
                    <a:pt x="5116" y="560"/>
                  </a:cubicBezTo>
                  <a:cubicBezTo>
                    <a:pt x="5091" y="548"/>
                    <a:pt x="5067" y="538"/>
                    <a:pt x="5042" y="528"/>
                  </a:cubicBezTo>
                  <a:cubicBezTo>
                    <a:pt x="5031" y="524"/>
                    <a:pt x="5020" y="520"/>
                    <a:pt x="5010" y="515"/>
                  </a:cubicBezTo>
                  <a:cubicBezTo>
                    <a:pt x="4976" y="503"/>
                    <a:pt x="4943" y="491"/>
                    <a:pt x="4908" y="480"/>
                  </a:cubicBezTo>
                  <a:cubicBezTo>
                    <a:pt x="4899" y="478"/>
                    <a:pt x="4890" y="476"/>
                    <a:pt x="4881" y="473"/>
                  </a:cubicBezTo>
                  <a:cubicBezTo>
                    <a:pt x="4853" y="465"/>
                    <a:pt x="4823" y="457"/>
                    <a:pt x="4794" y="451"/>
                  </a:cubicBezTo>
                  <a:cubicBezTo>
                    <a:pt x="4785" y="448"/>
                    <a:pt x="4775" y="445"/>
                    <a:pt x="4765" y="444"/>
                  </a:cubicBezTo>
                  <a:cubicBezTo>
                    <a:pt x="4729" y="436"/>
                    <a:pt x="4692" y="429"/>
                    <a:pt x="4654" y="424"/>
                  </a:cubicBezTo>
                  <a:cubicBezTo>
                    <a:pt x="4648" y="423"/>
                    <a:pt x="4642" y="422"/>
                    <a:pt x="4636" y="421"/>
                  </a:cubicBezTo>
                  <a:cubicBezTo>
                    <a:pt x="4604" y="417"/>
                    <a:pt x="4572" y="413"/>
                    <a:pt x="4539" y="410"/>
                  </a:cubicBezTo>
                  <a:cubicBezTo>
                    <a:pt x="4529" y="410"/>
                    <a:pt x="4519" y="409"/>
                    <a:pt x="4509" y="408"/>
                  </a:cubicBezTo>
                  <a:cubicBezTo>
                    <a:pt x="4470" y="405"/>
                    <a:pt x="4432" y="403"/>
                    <a:pt x="4393" y="403"/>
                  </a:cubicBezTo>
                  <a:cubicBezTo>
                    <a:pt x="3662" y="403"/>
                    <a:pt x="2997" y="864"/>
                    <a:pt x="2741" y="1550"/>
                  </a:cubicBezTo>
                  <a:lnTo>
                    <a:pt x="2685" y="1702"/>
                  </a:lnTo>
                  <a:lnTo>
                    <a:pt x="2524" y="1680"/>
                  </a:lnTo>
                  <a:cubicBezTo>
                    <a:pt x="2444" y="1670"/>
                    <a:pt x="2365" y="1664"/>
                    <a:pt x="2289" y="1664"/>
                  </a:cubicBezTo>
                  <a:cubicBezTo>
                    <a:pt x="1317" y="1664"/>
                    <a:pt x="526" y="2455"/>
                    <a:pt x="526" y="3428"/>
                  </a:cubicBezTo>
                  <a:cubicBezTo>
                    <a:pt x="526" y="3452"/>
                    <a:pt x="527" y="3475"/>
                    <a:pt x="528" y="3499"/>
                  </a:cubicBezTo>
                  <a:cubicBezTo>
                    <a:pt x="829" y="3290"/>
                    <a:pt x="1185" y="3155"/>
                    <a:pt x="1570" y="3121"/>
                  </a:cubicBezTo>
                  <a:cubicBezTo>
                    <a:pt x="1832" y="2681"/>
                    <a:pt x="2246" y="2332"/>
                    <a:pt x="2770" y="2165"/>
                  </a:cubicBezTo>
                  <a:lnTo>
                    <a:pt x="2894" y="2552"/>
                  </a:lnTo>
                  <a:cubicBezTo>
                    <a:pt x="1968" y="2849"/>
                    <a:pt x="1456" y="3845"/>
                    <a:pt x="1753" y="4770"/>
                  </a:cubicBezTo>
                  <a:lnTo>
                    <a:pt x="1365" y="4894"/>
                  </a:lnTo>
                  <a:cubicBezTo>
                    <a:pt x="1221" y="4444"/>
                    <a:pt x="1233" y="3982"/>
                    <a:pt x="1369" y="3563"/>
                  </a:cubicBezTo>
                  <a:lnTo>
                    <a:pt x="1369" y="3563"/>
                  </a:lnTo>
                  <a:cubicBezTo>
                    <a:pt x="618" y="3736"/>
                    <a:pt x="49" y="4389"/>
                    <a:pt x="3" y="5180"/>
                  </a:cubicBezTo>
                  <a:cubicBezTo>
                    <a:pt x="3" y="5185"/>
                    <a:pt x="3" y="5188"/>
                    <a:pt x="3" y="5192"/>
                  </a:cubicBezTo>
                  <a:cubicBezTo>
                    <a:pt x="2" y="5221"/>
                    <a:pt x="1" y="5251"/>
                    <a:pt x="1" y="5282"/>
                  </a:cubicBezTo>
                  <a:cubicBezTo>
                    <a:pt x="1" y="6254"/>
                    <a:pt x="792" y="7045"/>
                    <a:pt x="1764" y="7045"/>
                  </a:cubicBezTo>
                  <a:cubicBezTo>
                    <a:pt x="1980" y="7045"/>
                    <a:pt x="2190" y="7006"/>
                    <a:pt x="2388" y="6931"/>
                  </a:cubicBezTo>
                  <a:cubicBezTo>
                    <a:pt x="2381" y="6859"/>
                    <a:pt x="2377" y="6785"/>
                    <a:pt x="2377" y="6711"/>
                  </a:cubicBezTo>
                  <a:cubicBezTo>
                    <a:pt x="2377" y="6399"/>
                    <a:pt x="2442" y="6098"/>
                    <a:pt x="2569" y="5816"/>
                  </a:cubicBezTo>
                  <a:lnTo>
                    <a:pt x="2941" y="5984"/>
                  </a:lnTo>
                  <a:cubicBezTo>
                    <a:pt x="2837" y="6212"/>
                    <a:pt x="2784" y="6458"/>
                    <a:pt x="2784" y="6711"/>
                  </a:cubicBezTo>
                  <a:cubicBezTo>
                    <a:pt x="2784" y="6818"/>
                    <a:pt x="2794" y="6922"/>
                    <a:pt x="2812" y="7024"/>
                  </a:cubicBezTo>
                  <a:cubicBezTo>
                    <a:pt x="2822" y="7074"/>
                    <a:pt x="2832" y="7124"/>
                    <a:pt x="2845" y="7172"/>
                  </a:cubicBezTo>
                  <a:cubicBezTo>
                    <a:pt x="2847" y="7176"/>
                    <a:pt x="2848" y="7181"/>
                    <a:pt x="2849" y="7184"/>
                  </a:cubicBezTo>
                  <a:cubicBezTo>
                    <a:pt x="2862" y="7231"/>
                    <a:pt x="2876" y="7275"/>
                    <a:pt x="2892" y="7320"/>
                  </a:cubicBezTo>
                  <a:cubicBezTo>
                    <a:pt x="2895" y="7328"/>
                    <a:pt x="2899" y="7336"/>
                    <a:pt x="2902" y="7345"/>
                  </a:cubicBezTo>
                  <a:cubicBezTo>
                    <a:pt x="2914" y="7376"/>
                    <a:pt x="2927" y="7408"/>
                    <a:pt x="2941" y="7438"/>
                  </a:cubicBezTo>
                  <a:cubicBezTo>
                    <a:pt x="2952" y="7461"/>
                    <a:pt x="2963" y="7484"/>
                    <a:pt x="2975" y="7506"/>
                  </a:cubicBezTo>
                  <a:cubicBezTo>
                    <a:pt x="2984" y="7527"/>
                    <a:pt x="2995" y="7546"/>
                    <a:pt x="3005" y="7565"/>
                  </a:cubicBezTo>
                  <a:cubicBezTo>
                    <a:pt x="3167" y="7856"/>
                    <a:pt x="3408" y="8096"/>
                    <a:pt x="3699" y="8256"/>
                  </a:cubicBezTo>
                  <a:cubicBezTo>
                    <a:pt x="3715" y="8265"/>
                    <a:pt x="3731" y="8274"/>
                    <a:pt x="3747" y="8282"/>
                  </a:cubicBezTo>
                  <a:cubicBezTo>
                    <a:pt x="3775" y="8296"/>
                    <a:pt x="3804" y="8310"/>
                    <a:pt x="3833" y="8323"/>
                  </a:cubicBezTo>
                  <a:cubicBezTo>
                    <a:pt x="3856" y="8333"/>
                    <a:pt x="3880" y="8343"/>
                    <a:pt x="3904" y="8353"/>
                  </a:cubicBezTo>
                  <a:cubicBezTo>
                    <a:pt x="3922" y="8359"/>
                    <a:pt x="3941" y="8366"/>
                    <a:pt x="3959" y="8373"/>
                  </a:cubicBezTo>
                  <a:cubicBezTo>
                    <a:pt x="3993" y="8385"/>
                    <a:pt x="4026" y="8395"/>
                    <a:pt x="4059" y="8405"/>
                  </a:cubicBezTo>
                  <a:cubicBezTo>
                    <a:pt x="4071" y="8408"/>
                    <a:pt x="4083" y="8413"/>
                    <a:pt x="4096" y="8415"/>
                  </a:cubicBezTo>
                  <a:cubicBezTo>
                    <a:pt x="4136" y="8427"/>
                    <a:pt x="4177" y="8435"/>
                    <a:pt x="4218" y="8443"/>
                  </a:cubicBezTo>
                  <a:cubicBezTo>
                    <a:pt x="4228" y="8445"/>
                    <a:pt x="4239" y="8447"/>
                    <a:pt x="4248" y="8449"/>
                  </a:cubicBezTo>
                  <a:cubicBezTo>
                    <a:pt x="4292" y="8456"/>
                    <a:pt x="4337" y="8463"/>
                    <a:pt x="4381" y="8467"/>
                  </a:cubicBezTo>
                  <a:cubicBezTo>
                    <a:pt x="4388" y="8467"/>
                    <a:pt x="4395" y="8468"/>
                    <a:pt x="4402" y="8468"/>
                  </a:cubicBezTo>
                  <a:cubicBezTo>
                    <a:pt x="4450" y="8472"/>
                    <a:pt x="4499" y="8475"/>
                    <a:pt x="4548" y="8475"/>
                  </a:cubicBezTo>
                  <a:cubicBezTo>
                    <a:pt x="4605" y="8475"/>
                    <a:pt x="4661" y="8470"/>
                    <a:pt x="4718" y="8465"/>
                  </a:cubicBezTo>
                  <a:cubicBezTo>
                    <a:pt x="4482" y="8118"/>
                    <a:pt x="4345" y="7699"/>
                    <a:pt x="4345" y="7249"/>
                  </a:cubicBezTo>
                  <a:lnTo>
                    <a:pt x="4751" y="7249"/>
                  </a:lnTo>
                  <a:cubicBezTo>
                    <a:pt x="4751" y="7731"/>
                    <a:pt x="4945" y="8168"/>
                    <a:pt x="5260" y="8487"/>
                  </a:cubicBezTo>
                  <a:cubicBezTo>
                    <a:pt x="5266" y="8492"/>
                    <a:pt x="5271" y="8497"/>
                    <a:pt x="5276" y="8503"/>
                  </a:cubicBezTo>
                  <a:cubicBezTo>
                    <a:pt x="5292" y="8518"/>
                    <a:pt x="5308" y="8534"/>
                    <a:pt x="5325" y="8550"/>
                  </a:cubicBezTo>
                  <a:cubicBezTo>
                    <a:pt x="5329" y="8552"/>
                    <a:pt x="5331" y="8555"/>
                    <a:pt x="5335" y="8558"/>
                  </a:cubicBezTo>
                  <a:cubicBezTo>
                    <a:pt x="5647" y="8841"/>
                    <a:pt x="6061" y="9013"/>
                    <a:pt x="6515" y="9013"/>
                  </a:cubicBezTo>
                  <a:cubicBezTo>
                    <a:pt x="6553" y="9013"/>
                    <a:pt x="6590" y="9011"/>
                    <a:pt x="6628" y="9008"/>
                  </a:cubicBezTo>
                  <a:cubicBezTo>
                    <a:pt x="6635" y="9008"/>
                    <a:pt x="6642" y="9007"/>
                    <a:pt x="6649" y="9006"/>
                  </a:cubicBezTo>
                  <a:cubicBezTo>
                    <a:pt x="6681" y="9005"/>
                    <a:pt x="6713" y="9001"/>
                    <a:pt x="6745" y="8997"/>
                  </a:cubicBezTo>
                  <a:cubicBezTo>
                    <a:pt x="6749" y="8997"/>
                    <a:pt x="6754" y="8996"/>
                    <a:pt x="6759" y="8995"/>
                  </a:cubicBezTo>
                  <a:cubicBezTo>
                    <a:pt x="7229" y="8930"/>
                    <a:pt x="7655" y="8675"/>
                    <a:pt x="7937" y="8291"/>
                  </a:cubicBezTo>
                  <a:cubicBezTo>
                    <a:pt x="7465" y="7892"/>
                    <a:pt x="7164" y="7297"/>
                    <a:pt x="7164" y="6632"/>
                  </a:cubicBezTo>
                  <a:lnTo>
                    <a:pt x="7572" y="6632"/>
                  </a:lnTo>
                  <a:cubicBezTo>
                    <a:pt x="7572" y="7604"/>
                    <a:pt x="8363" y="8396"/>
                    <a:pt x="9334" y="8396"/>
                  </a:cubicBezTo>
                  <a:lnTo>
                    <a:pt x="9334" y="8803"/>
                  </a:lnTo>
                  <a:cubicBezTo>
                    <a:pt x="8949" y="8803"/>
                    <a:pt x="8585" y="8701"/>
                    <a:pt x="8271" y="8523"/>
                  </a:cubicBezTo>
                  <a:cubicBezTo>
                    <a:pt x="8123" y="8728"/>
                    <a:pt x="7941" y="8903"/>
                    <a:pt x="7735" y="9043"/>
                  </a:cubicBezTo>
                  <a:cubicBezTo>
                    <a:pt x="8213" y="9666"/>
                    <a:pt x="8940" y="9998"/>
                    <a:pt x="9677" y="9998"/>
                  </a:cubicBezTo>
                  <a:cubicBezTo>
                    <a:pt x="10037" y="9998"/>
                    <a:pt x="10399" y="9919"/>
                    <a:pt x="10735" y="9757"/>
                  </a:cubicBezTo>
                  <a:cubicBezTo>
                    <a:pt x="10330" y="9601"/>
                    <a:pt x="9981" y="9328"/>
                    <a:pt x="9729" y="8963"/>
                  </a:cubicBezTo>
                  <a:lnTo>
                    <a:pt x="10064" y="8732"/>
                  </a:lnTo>
                  <a:cubicBezTo>
                    <a:pt x="10332" y="9120"/>
                    <a:pt x="10734" y="9381"/>
                    <a:pt x="11198" y="9467"/>
                  </a:cubicBezTo>
                  <a:cubicBezTo>
                    <a:pt x="11305" y="9486"/>
                    <a:pt x="11413" y="9496"/>
                    <a:pt x="11519" y="9496"/>
                  </a:cubicBezTo>
                  <a:cubicBezTo>
                    <a:pt x="11832" y="9496"/>
                    <a:pt x="12138" y="9413"/>
                    <a:pt x="12411" y="9253"/>
                  </a:cubicBezTo>
                  <a:cubicBezTo>
                    <a:pt x="12906" y="8940"/>
                    <a:pt x="13235" y="8388"/>
                    <a:pt x="13235" y="7761"/>
                  </a:cubicBezTo>
                  <a:cubicBezTo>
                    <a:pt x="13235" y="7746"/>
                    <a:pt x="13234" y="7732"/>
                    <a:pt x="13233" y="7717"/>
                  </a:cubicBezTo>
                  <a:cubicBezTo>
                    <a:pt x="12986" y="7815"/>
                    <a:pt x="12716" y="7870"/>
                    <a:pt x="12434" y="7870"/>
                  </a:cubicBezTo>
                  <a:lnTo>
                    <a:pt x="12434" y="7463"/>
                  </a:lnTo>
                  <a:cubicBezTo>
                    <a:pt x="12759" y="7463"/>
                    <a:pt x="13062" y="7375"/>
                    <a:pt x="13324" y="7221"/>
                  </a:cubicBezTo>
                  <a:cubicBezTo>
                    <a:pt x="13345" y="7209"/>
                    <a:pt x="13365" y="7196"/>
                    <a:pt x="13385" y="7183"/>
                  </a:cubicBezTo>
                  <a:cubicBezTo>
                    <a:pt x="13395" y="7177"/>
                    <a:pt x="13405" y="7171"/>
                    <a:pt x="13415" y="7164"/>
                  </a:cubicBezTo>
                  <a:cubicBezTo>
                    <a:pt x="13442" y="7147"/>
                    <a:pt x="13468" y="7128"/>
                    <a:pt x="13493" y="7108"/>
                  </a:cubicBezTo>
                  <a:cubicBezTo>
                    <a:pt x="13504" y="7100"/>
                    <a:pt x="13513" y="7093"/>
                    <a:pt x="13524" y="7085"/>
                  </a:cubicBezTo>
                  <a:cubicBezTo>
                    <a:pt x="13541" y="7071"/>
                    <a:pt x="13558" y="7057"/>
                    <a:pt x="13575" y="7043"/>
                  </a:cubicBezTo>
                  <a:cubicBezTo>
                    <a:pt x="13585" y="7034"/>
                    <a:pt x="13595" y="7025"/>
                    <a:pt x="13606" y="7016"/>
                  </a:cubicBezTo>
                  <a:cubicBezTo>
                    <a:pt x="13626" y="6998"/>
                    <a:pt x="13646" y="6980"/>
                    <a:pt x="13665" y="6961"/>
                  </a:cubicBezTo>
                  <a:cubicBezTo>
                    <a:pt x="13670" y="6956"/>
                    <a:pt x="13675" y="6951"/>
                    <a:pt x="13680" y="6947"/>
                  </a:cubicBezTo>
                  <a:cubicBezTo>
                    <a:pt x="13704" y="6922"/>
                    <a:pt x="13727" y="6897"/>
                    <a:pt x="13751" y="6872"/>
                  </a:cubicBezTo>
                  <a:cubicBezTo>
                    <a:pt x="13756" y="6866"/>
                    <a:pt x="13760" y="6859"/>
                    <a:pt x="13766" y="6853"/>
                  </a:cubicBezTo>
                  <a:cubicBezTo>
                    <a:pt x="13786" y="6831"/>
                    <a:pt x="13806" y="6807"/>
                    <a:pt x="13824" y="6783"/>
                  </a:cubicBezTo>
                  <a:cubicBezTo>
                    <a:pt x="13827" y="6779"/>
                    <a:pt x="13830" y="6776"/>
                    <a:pt x="13833" y="6772"/>
                  </a:cubicBezTo>
                  <a:cubicBezTo>
                    <a:pt x="14017" y="6531"/>
                    <a:pt x="14138" y="6245"/>
                    <a:pt x="14181" y="5941"/>
                  </a:cubicBezTo>
                  <a:cubicBezTo>
                    <a:pt x="14182" y="5935"/>
                    <a:pt x="14182" y="5929"/>
                    <a:pt x="14183" y="5923"/>
                  </a:cubicBezTo>
                  <a:cubicBezTo>
                    <a:pt x="14187" y="5893"/>
                    <a:pt x="14190" y="5863"/>
                    <a:pt x="14193" y="5834"/>
                  </a:cubicBezTo>
                  <a:cubicBezTo>
                    <a:pt x="14193" y="5825"/>
                    <a:pt x="14193" y="5816"/>
                    <a:pt x="14194" y="5807"/>
                  </a:cubicBezTo>
                  <a:cubicBezTo>
                    <a:pt x="14197" y="5772"/>
                    <a:pt x="14198" y="5736"/>
                    <a:pt x="14198" y="5699"/>
                  </a:cubicBezTo>
                  <a:cubicBezTo>
                    <a:pt x="14198" y="5194"/>
                    <a:pt x="13985" y="4723"/>
                    <a:pt x="13616" y="4391"/>
                  </a:cubicBezTo>
                  <a:cubicBezTo>
                    <a:pt x="13393" y="5095"/>
                    <a:pt x="12821" y="5649"/>
                    <a:pt x="12083" y="5835"/>
                  </a:cubicBezTo>
                  <a:cubicBezTo>
                    <a:pt x="12046" y="6248"/>
                    <a:pt x="11892" y="6642"/>
                    <a:pt x="11630" y="6976"/>
                  </a:cubicBezTo>
                  <a:lnTo>
                    <a:pt x="11309" y="6726"/>
                  </a:lnTo>
                  <a:cubicBezTo>
                    <a:pt x="11600" y="6355"/>
                    <a:pt x="11729" y="5893"/>
                    <a:pt x="11672" y="5425"/>
                  </a:cubicBezTo>
                  <a:cubicBezTo>
                    <a:pt x="11615" y="4958"/>
                    <a:pt x="11379" y="4540"/>
                    <a:pt x="11008" y="4250"/>
                  </a:cubicBezTo>
                  <a:lnTo>
                    <a:pt x="11260" y="3929"/>
                  </a:lnTo>
                  <a:cubicBezTo>
                    <a:pt x="11716" y="4286"/>
                    <a:pt x="12006" y="4801"/>
                    <a:pt x="12076" y="5376"/>
                  </a:cubicBezTo>
                  <a:cubicBezTo>
                    <a:pt x="12077" y="5388"/>
                    <a:pt x="12078" y="5400"/>
                    <a:pt x="12080" y="5413"/>
                  </a:cubicBezTo>
                  <a:cubicBezTo>
                    <a:pt x="12739" y="5205"/>
                    <a:pt x="13216" y="4630"/>
                    <a:pt x="13297" y="3942"/>
                  </a:cubicBezTo>
                  <a:cubicBezTo>
                    <a:pt x="13299" y="3921"/>
                    <a:pt x="13302" y="3900"/>
                    <a:pt x="13305" y="3880"/>
                  </a:cubicBezTo>
                  <a:cubicBezTo>
                    <a:pt x="13308" y="3831"/>
                    <a:pt x="13311" y="3782"/>
                    <a:pt x="13311" y="3732"/>
                  </a:cubicBezTo>
                  <a:cubicBezTo>
                    <a:pt x="13311" y="2820"/>
                    <a:pt x="12616" y="2069"/>
                    <a:pt x="11728" y="1978"/>
                  </a:cubicBezTo>
                  <a:lnTo>
                    <a:pt x="11728" y="1978"/>
                  </a:lnTo>
                  <a:cubicBezTo>
                    <a:pt x="11743" y="2080"/>
                    <a:pt x="11750" y="2184"/>
                    <a:pt x="11750" y="2290"/>
                  </a:cubicBezTo>
                  <a:cubicBezTo>
                    <a:pt x="11750" y="2510"/>
                    <a:pt x="11718" y="2728"/>
                    <a:pt x="11653" y="2936"/>
                  </a:cubicBezTo>
                  <a:lnTo>
                    <a:pt x="11264" y="2815"/>
                  </a:lnTo>
                  <a:cubicBezTo>
                    <a:pt x="11317" y="2646"/>
                    <a:pt x="11344" y="2469"/>
                    <a:pt x="11344" y="2290"/>
                  </a:cubicBezTo>
                  <a:cubicBezTo>
                    <a:pt x="11344" y="2125"/>
                    <a:pt x="11320" y="1966"/>
                    <a:pt x="11278" y="1814"/>
                  </a:cubicBezTo>
                  <a:cubicBezTo>
                    <a:pt x="11265" y="1768"/>
                    <a:pt x="11251" y="1725"/>
                    <a:pt x="11235" y="1681"/>
                  </a:cubicBezTo>
                  <a:cubicBezTo>
                    <a:pt x="11235" y="1681"/>
                    <a:pt x="11234" y="1680"/>
                    <a:pt x="11234" y="1680"/>
                  </a:cubicBezTo>
                  <a:cubicBezTo>
                    <a:pt x="11220" y="1639"/>
                    <a:pt x="11203" y="1600"/>
                    <a:pt x="11186" y="1561"/>
                  </a:cubicBezTo>
                  <a:cubicBezTo>
                    <a:pt x="11182" y="1553"/>
                    <a:pt x="11179" y="1546"/>
                    <a:pt x="11175" y="1538"/>
                  </a:cubicBezTo>
                  <a:cubicBezTo>
                    <a:pt x="11158" y="1502"/>
                    <a:pt x="11139" y="1467"/>
                    <a:pt x="11120" y="1432"/>
                  </a:cubicBezTo>
                  <a:cubicBezTo>
                    <a:pt x="11115" y="1422"/>
                    <a:pt x="11109" y="1412"/>
                    <a:pt x="11103" y="1402"/>
                  </a:cubicBezTo>
                  <a:cubicBezTo>
                    <a:pt x="11083" y="1368"/>
                    <a:pt x="11062" y="1335"/>
                    <a:pt x="11041" y="1303"/>
                  </a:cubicBezTo>
                  <a:cubicBezTo>
                    <a:pt x="11036" y="1296"/>
                    <a:pt x="11031" y="1289"/>
                    <a:pt x="11026" y="1282"/>
                  </a:cubicBezTo>
                  <a:cubicBezTo>
                    <a:pt x="11006" y="1253"/>
                    <a:pt x="10985" y="1225"/>
                    <a:pt x="10964" y="1198"/>
                  </a:cubicBezTo>
                  <a:cubicBezTo>
                    <a:pt x="10958" y="1191"/>
                    <a:pt x="10952" y="1183"/>
                    <a:pt x="10946" y="1176"/>
                  </a:cubicBezTo>
                  <a:cubicBezTo>
                    <a:pt x="10921" y="1145"/>
                    <a:pt x="10894" y="1115"/>
                    <a:pt x="10867" y="1086"/>
                  </a:cubicBezTo>
                  <a:cubicBezTo>
                    <a:pt x="10861" y="1079"/>
                    <a:pt x="10855" y="1073"/>
                    <a:pt x="10848" y="1067"/>
                  </a:cubicBezTo>
                  <a:cubicBezTo>
                    <a:pt x="10820" y="1037"/>
                    <a:pt x="10789" y="1007"/>
                    <a:pt x="10758" y="979"/>
                  </a:cubicBezTo>
                  <a:cubicBezTo>
                    <a:pt x="10757" y="978"/>
                    <a:pt x="10756" y="977"/>
                    <a:pt x="10754" y="976"/>
                  </a:cubicBezTo>
                  <a:cubicBezTo>
                    <a:pt x="10511" y="758"/>
                    <a:pt x="10208" y="609"/>
                    <a:pt x="9877" y="552"/>
                  </a:cubicBezTo>
                  <a:cubicBezTo>
                    <a:pt x="9874" y="552"/>
                    <a:pt x="9871" y="551"/>
                    <a:pt x="9868" y="550"/>
                  </a:cubicBezTo>
                  <a:cubicBezTo>
                    <a:pt x="9824" y="543"/>
                    <a:pt x="9781" y="538"/>
                    <a:pt x="9736" y="534"/>
                  </a:cubicBezTo>
                  <a:cubicBezTo>
                    <a:pt x="9729" y="534"/>
                    <a:pt x="9721" y="533"/>
                    <a:pt x="9714" y="532"/>
                  </a:cubicBezTo>
                  <a:cubicBezTo>
                    <a:pt x="9670" y="528"/>
                    <a:pt x="9625" y="527"/>
                    <a:pt x="9580" y="527"/>
                  </a:cubicBezTo>
                  <a:cubicBezTo>
                    <a:pt x="9337" y="527"/>
                    <a:pt x="9098" y="577"/>
                    <a:pt x="8877" y="673"/>
                  </a:cubicBezTo>
                  <a:cubicBezTo>
                    <a:pt x="9065" y="995"/>
                    <a:pt x="9172" y="1367"/>
                    <a:pt x="9172" y="1765"/>
                  </a:cubicBezTo>
                  <a:cubicBezTo>
                    <a:pt x="9172" y="2962"/>
                    <a:pt x="8199" y="3935"/>
                    <a:pt x="7001" y="3935"/>
                  </a:cubicBezTo>
                  <a:lnTo>
                    <a:pt x="7001" y="3528"/>
                  </a:lnTo>
                  <a:cubicBezTo>
                    <a:pt x="7974" y="3528"/>
                    <a:pt x="8765" y="2737"/>
                    <a:pt x="8765" y="1765"/>
                  </a:cubicBezTo>
                  <a:cubicBezTo>
                    <a:pt x="8765" y="915"/>
                    <a:pt x="8162" y="204"/>
                    <a:pt x="7360" y="38"/>
                  </a:cubicBezTo>
                  <a:cubicBezTo>
                    <a:pt x="7359" y="38"/>
                    <a:pt x="7356" y="37"/>
                    <a:pt x="7353" y="37"/>
                  </a:cubicBezTo>
                  <a:cubicBezTo>
                    <a:pt x="7329" y="32"/>
                    <a:pt x="7305" y="27"/>
                    <a:pt x="7281" y="24"/>
                  </a:cubicBezTo>
                  <a:cubicBezTo>
                    <a:pt x="7270" y="22"/>
                    <a:pt x="7261" y="20"/>
                    <a:pt x="7251" y="19"/>
                  </a:cubicBezTo>
                  <a:cubicBezTo>
                    <a:pt x="7232" y="17"/>
                    <a:pt x="7212" y="14"/>
                    <a:pt x="7193" y="11"/>
                  </a:cubicBezTo>
                  <a:cubicBezTo>
                    <a:pt x="7175" y="10"/>
                    <a:pt x="7159" y="9"/>
                    <a:pt x="7142" y="7"/>
                  </a:cubicBezTo>
                  <a:cubicBezTo>
                    <a:pt x="7128" y="6"/>
                    <a:pt x="7113" y="4"/>
                    <a:pt x="7099" y="4"/>
                  </a:cubicBezTo>
                  <a:cubicBezTo>
                    <a:pt x="7067" y="3"/>
                    <a:pt x="7035" y="1"/>
                    <a:pt x="7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1009994" y="1526969"/>
              <a:ext cx="1579788" cy="1137774"/>
            </a:xfrm>
            <a:custGeom>
              <a:avLst/>
              <a:gdLst/>
              <a:ahLst/>
              <a:cxnLst/>
              <a:rect l="l" t="t" r="r" b="b"/>
              <a:pathLst>
                <a:path w="15012" h="10812" extrusionOk="0">
                  <a:moveTo>
                    <a:pt x="7408" y="407"/>
                  </a:moveTo>
                  <a:cubicBezTo>
                    <a:pt x="7442" y="407"/>
                    <a:pt x="7474" y="409"/>
                    <a:pt x="7506" y="410"/>
                  </a:cubicBezTo>
                  <a:cubicBezTo>
                    <a:pt x="7520" y="410"/>
                    <a:pt x="7535" y="412"/>
                    <a:pt x="7549" y="413"/>
                  </a:cubicBezTo>
                  <a:cubicBezTo>
                    <a:pt x="7566" y="415"/>
                    <a:pt x="7582" y="416"/>
                    <a:pt x="7600" y="417"/>
                  </a:cubicBezTo>
                  <a:cubicBezTo>
                    <a:pt x="7619" y="420"/>
                    <a:pt x="7639" y="423"/>
                    <a:pt x="7658" y="425"/>
                  </a:cubicBezTo>
                  <a:cubicBezTo>
                    <a:pt x="7668" y="426"/>
                    <a:pt x="7677" y="428"/>
                    <a:pt x="7688" y="430"/>
                  </a:cubicBezTo>
                  <a:cubicBezTo>
                    <a:pt x="7712" y="433"/>
                    <a:pt x="7736" y="438"/>
                    <a:pt x="7760" y="443"/>
                  </a:cubicBezTo>
                  <a:cubicBezTo>
                    <a:pt x="7763" y="443"/>
                    <a:pt x="7766" y="444"/>
                    <a:pt x="7767" y="444"/>
                  </a:cubicBezTo>
                  <a:cubicBezTo>
                    <a:pt x="8569" y="610"/>
                    <a:pt x="9172" y="1321"/>
                    <a:pt x="9172" y="2171"/>
                  </a:cubicBezTo>
                  <a:cubicBezTo>
                    <a:pt x="9172" y="3143"/>
                    <a:pt x="8381" y="3934"/>
                    <a:pt x="7408" y="3934"/>
                  </a:cubicBezTo>
                  <a:lnTo>
                    <a:pt x="7408" y="4341"/>
                  </a:lnTo>
                  <a:cubicBezTo>
                    <a:pt x="8606" y="4341"/>
                    <a:pt x="9579" y="3368"/>
                    <a:pt x="9579" y="2171"/>
                  </a:cubicBezTo>
                  <a:cubicBezTo>
                    <a:pt x="9579" y="1773"/>
                    <a:pt x="9472" y="1401"/>
                    <a:pt x="9284" y="1079"/>
                  </a:cubicBezTo>
                  <a:cubicBezTo>
                    <a:pt x="9505" y="983"/>
                    <a:pt x="9744" y="933"/>
                    <a:pt x="9987" y="933"/>
                  </a:cubicBezTo>
                  <a:cubicBezTo>
                    <a:pt x="10032" y="933"/>
                    <a:pt x="10077" y="934"/>
                    <a:pt x="10121" y="938"/>
                  </a:cubicBezTo>
                  <a:cubicBezTo>
                    <a:pt x="10128" y="939"/>
                    <a:pt x="10136" y="940"/>
                    <a:pt x="10143" y="940"/>
                  </a:cubicBezTo>
                  <a:cubicBezTo>
                    <a:pt x="10188" y="944"/>
                    <a:pt x="10231" y="949"/>
                    <a:pt x="10275" y="956"/>
                  </a:cubicBezTo>
                  <a:cubicBezTo>
                    <a:pt x="10278" y="957"/>
                    <a:pt x="10281" y="958"/>
                    <a:pt x="10284" y="958"/>
                  </a:cubicBezTo>
                  <a:cubicBezTo>
                    <a:pt x="10615" y="1015"/>
                    <a:pt x="10918" y="1164"/>
                    <a:pt x="11161" y="1382"/>
                  </a:cubicBezTo>
                  <a:cubicBezTo>
                    <a:pt x="11163" y="1383"/>
                    <a:pt x="11164" y="1384"/>
                    <a:pt x="11165" y="1385"/>
                  </a:cubicBezTo>
                  <a:cubicBezTo>
                    <a:pt x="11196" y="1413"/>
                    <a:pt x="11227" y="1443"/>
                    <a:pt x="11255" y="1473"/>
                  </a:cubicBezTo>
                  <a:cubicBezTo>
                    <a:pt x="11262" y="1479"/>
                    <a:pt x="11268" y="1485"/>
                    <a:pt x="11274" y="1492"/>
                  </a:cubicBezTo>
                  <a:cubicBezTo>
                    <a:pt x="11301" y="1521"/>
                    <a:pt x="11328" y="1551"/>
                    <a:pt x="11353" y="1582"/>
                  </a:cubicBezTo>
                  <a:cubicBezTo>
                    <a:pt x="11359" y="1589"/>
                    <a:pt x="11365" y="1597"/>
                    <a:pt x="11371" y="1604"/>
                  </a:cubicBezTo>
                  <a:cubicBezTo>
                    <a:pt x="11392" y="1631"/>
                    <a:pt x="11413" y="1659"/>
                    <a:pt x="11433" y="1688"/>
                  </a:cubicBezTo>
                  <a:cubicBezTo>
                    <a:pt x="11438" y="1695"/>
                    <a:pt x="11443" y="1702"/>
                    <a:pt x="11448" y="1709"/>
                  </a:cubicBezTo>
                  <a:cubicBezTo>
                    <a:pt x="11469" y="1741"/>
                    <a:pt x="11490" y="1774"/>
                    <a:pt x="11510" y="1808"/>
                  </a:cubicBezTo>
                  <a:cubicBezTo>
                    <a:pt x="11516" y="1818"/>
                    <a:pt x="11522" y="1828"/>
                    <a:pt x="11527" y="1838"/>
                  </a:cubicBezTo>
                  <a:cubicBezTo>
                    <a:pt x="11546" y="1873"/>
                    <a:pt x="11565" y="1908"/>
                    <a:pt x="11582" y="1944"/>
                  </a:cubicBezTo>
                  <a:cubicBezTo>
                    <a:pt x="11586" y="1952"/>
                    <a:pt x="11589" y="1959"/>
                    <a:pt x="11593" y="1967"/>
                  </a:cubicBezTo>
                  <a:cubicBezTo>
                    <a:pt x="11610" y="2006"/>
                    <a:pt x="11627" y="2045"/>
                    <a:pt x="11641" y="2086"/>
                  </a:cubicBezTo>
                  <a:cubicBezTo>
                    <a:pt x="11641" y="2086"/>
                    <a:pt x="11642" y="2087"/>
                    <a:pt x="11642" y="2087"/>
                  </a:cubicBezTo>
                  <a:cubicBezTo>
                    <a:pt x="11658" y="2131"/>
                    <a:pt x="11672" y="2174"/>
                    <a:pt x="11685" y="2220"/>
                  </a:cubicBezTo>
                  <a:cubicBezTo>
                    <a:pt x="11727" y="2372"/>
                    <a:pt x="11751" y="2531"/>
                    <a:pt x="11751" y="2696"/>
                  </a:cubicBezTo>
                  <a:cubicBezTo>
                    <a:pt x="11751" y="2875"/>
                    <a:pt x="11724" y="3052"/>
                    <a:pt x="11671" y="3221"/>
                  </a:cubicBezTo>
                  <a:lnTo>
                    <a:pt x="12060" y="3342"/>
                  </a:lnTo>
                  <a:cubicBezTo>
                    <a:pt x="12125" y="3134"/>
                    <a:pt x="12157" y="2916"/>
                    <a:pt x="12157" y="2696"/>
                  </a:cubicBezTo>
                  <a:cubicBezTo>
                    <a:pt x="12157" y="2590"/>
                    <a:pt x="12150" y="2486"/>
                    <a:pt x="12135" y="2384"/>
                  </a:cubicBezTo>
                  <a:lnTo>
                    <a:pt x="12135" y="2384"/>
                  </a:lnTo>
                  <a:cubicBezTo>
                    <a:pt x="13023" y="2475"/>
                    <a:pt x="13718" y="3226"/>
                    <a:pt x="13718" y="4138"/>
                  </a:cubicBezTo>
                  <a:cubicBezTo>
                    <a:pt x="13718" y="4188"/>
                    <a:pt x="13715" y="4237"/>
                    <a:pt x="13712" y="4286"/>
                  </a:cubicBezTo>
                  <a:cubicBezTo>
                    <a:pt x="13709" y="4306"/>
                    <a:pt x="13706" y="4327"/>
                    <a:pt x="13704" y="4348"/>
                  </a:cubicBezTo>
                  <a:cubicBezTo>
                    <a:pt x="13623" y="5036"/>
                    <a:pt x="13146" y="5611"/>
                    <a:pt x="12487" y="5819"/>
                  </a:cubicBezTo>
                  <a:cubicBezTo>
                    <a:pt x="12485" y="5806"/>
                    <a:pt x="12484" y="5794"/>
                    <a:pt x="12483" y="5782"/>
                  </a:cubicBezTo>
                  <a:cubicBezTo>
                    <a:pt x="12413" y="5207"/>
                    <a:pt x="12123" y="4692"/>
                    <a:pt x="11667" y="4335"/>
                  </a:cubicBezTo>
                  <a:lnTo>
                    <a:pt x="11415" y="4656"/>
                  </a:lnTo>
                  <a:cubicBezTo>
                    <a:pt x="11786" y="4946"/>
                    <a:pt x="12022" y="5364"/>
                    <a:pt x="12079" y="5831"/>
                  </a:cubicBezTo>
                  <a:cubicBezTo>
                    <a:pt x="12136" y="6299"/>
                    <a:pt x="12007" y="6761"/>
                    <a:pt x="11716" y="7132"/>
                  </a:cubicBezTo>
                  <a:lnTo>
                    <a:pt x="12037" y="7382"/>
                  </a:lnTo>
                  <a:cubicBezTo>
                    <a:pt x="12299" y="7048"/>
                    <a:pt x="12453" y="6654"/>
                    <a:pt x="12490" y="6241"/>
                  </a:cubicBezTo>
                  <a:cubicBezTo>
                    <a:pt x="13228" y="6055"/>
                    <a:pt x="13800" y="5501"/>
                    <a:pt x="14023" y="4797"/>
                  </a:cubicBezTo>
                  <a:cubicBezTo>
                    <a:pt x="14392" y="5129"/>
                    <a:pt x="14605" y="5600"/>
                    <a:pt x="14605" y="6105"/>
                  </a:cubicBezTo>
                  <a:cubicBezTo>
                    <a:pt x="14605" y="6142"/>
                    <a:pt x="14604" y="6178"/>
                    <a:pt x="14601" y="6213"/>
                  </a:cubicBezTo>
                  <a:cubicBezTo>
                    <a:pt x="14600" y="6222"/>
                    <a:pt x="14600" y="6231"/>
                    <a:pt x="14600" y="6240"/>
                  </a:cubicBezTo>
                  <a:cubicBezTo>
                    <a:pt x="14597" y="6269"/>
                    <a:pt x="14594" y="6299"/>
                    <a:pt x="14590" y="6329"/>
                  </a:cubicBezTo>
                  <a:cubicBezTo>
                    <a:pt x="14589" y="6335"/>
                    <a:pt x="14589" y="6341"/>
                    <a:pt x="14588" y="6347"/>
                  </a:cubicBezTo>
                  <a:cubicBezTo>
                    <a:pt x="14545" y="6651"/>
                    <a:pt x="14424" y="6937"/>
                    <a:pt x="14240" y="7178"/>
                  </a:cubicBezTo>
                  <a:cubicBezTo>
                    <a:pt x="14237" y="7182"/>
                    <a:pt x="14234" y="7185"/>
                    <a:pt x="14231" y="7189"/>
                  </a:cubicBezTo>
                  <a:cubicBezTo>
                    <a:pt x="14213" y="7213"/>
                    <a:pt x="14193" y="7237"/>
                    <a:pt x="14173" y="7259"/>
                  </a:cubicBezTo>
                  <a:cubicBezTo>
                    <a:pt x="14167" y="7265"/>
                    <a:pt x="14163" y="7272"/>
                    <a:pt x="14158" y="7278"/>
                  </a:cubicBezTo>
                  <a:cubicBezTo>
                    <a:pt x="14134" y="7303"/>
                    <a:pt x="14111" y="7328"/>
                    <a:pt x="14087" y="7353"/>
                  </a:cubicBezTo>
                  <a:cubicBezTo>
                    <a:pt x="14082" y="7357"/>
                    <a:pt x="14077" y="7362"/>
                    <a:pt x="14072" y="7367"/>
                  </a:cubicBezTo>
                  <a:cubicBezTo>
                    <a:pt x="14053" y="7386"/>
                    <a:pt x="14033" y="7404"/>
                    <a:pt x="14013" y="7422"/>
                  </a:cubicBezTo>
                  <a:cubicBezTo>
                    <a:pt x="14002" y="7431"/>
                    <a:pt x="13992" y="7440"/>
                    <a:pt x="13982" y="7449"/>
                  </a:cubicBezTo>
                  <a:cubicBezTo>
                    <a:pt x="13965" y="7463"/>
                    <a:pt x="13948" y="7477"/>
                    <a:pt x="13931" y="7491"/>
                  </a:cubicBezTo>
                  <a:cubicBezTo>
                    <a:pt x="13920" y="7499"/>
                    <a:pt x="13911" y="7506"/>
                    <a:pt x="13900" y="7514"/>
                  </a:cubicBezTo>
                  <a:cubicBezTo>
                    <a:pt x="13875" y="7534"/>
                    <a:pt x="13849" y="7553"/>
                    <a:pt x="13822" y="7570"/>
                  </a:cubicBezTo>
                  <a:cubicBezTo>
                    <a:pt x="13812" y="7577"/>
                    <a:pt x="13802" y="7583"/>
                    <a:pt x="13792" y="7589"/>
                  </a:cubicBezTo>
                  <a:cubicBezTo>
                    <a:pt x="13772" y="7602"/>
                    <a:pt x="13752" y="7615"/>
                    <a:pt x="13731" y="7627"/>
                  </a:cubicBezTo>
                  <a:cubicBezTo>
                    <a:pt x="13469" y="7781"/>
                    <a:pt x="13166" y="7869"/>
                    <a:pt x="12841" y="7869"/>
                  </a:cubicBezTo>
                  <a:lnTo>
                    <a:pt x="12841" y="8276"/>
                  </a:lnTo>
                  <a:cubicBezTo>
                    <a:pt x="13123" y="8276"/>
                    <a:pt x="13393" y="8221"/>
                    <a:pt x="13640" y="8123"/>
                  </a:cubicBezTo>
                  <a:cubicBezTo>
                    <a:pt x="13641" y="8138"/>
                    <a:pt x="13642" y="8152"/>
                    <a:pt x="13642" y="8167"/>
                  </a:cubicBezTo>
                  <a:cubicBezTo>
                    <a:pt x="13642" y="8794"/>
                    <a:pt x="13313" y="9346"/>
                    <a:pt x="12818" y="9659"/>
                  </a:cubicBezTo>
                  <a:cubicBezTo>
                    <a:pt x="12545" y="9819"/>
                    <a:pt x="12239" y="9902"/>
                    <a:pt x="11926" y="9902"/>
                  </a:cubicBezTo>
                  <a:cubicBezTo>
                    <a:pt x="11820" y="9902"/>
                    <a:pt x="11712" y="9892"/>
                    <a:pt x="11605" y="9873"/>
                  </a:cubicBezTo>
                  <a:cubicBezTo>
                    <a:pt x="11141" y="9787"/>
                    <a:pt x="10739" y="9526"/>
                    <a:pt x="10471" y="9138"/>
                  </a:cubicBezTo>
                  <a:lnTo>
                    <a:pt x="10136" y="9369"/>
                  </a:lnTo>
                  <a:cubicBezTo>
                    <a:pt x="10388" y="9734"/>
                    <a:pt x="10737" y="10007"/>
                    <a:pt x="11142" y="10163"/>
                  </a:cubicBezTo>
                  <a:cubicBezTo>
                    <a:pt x="10806" y="10325"/>
                    <a:pt x="10444" y="10404"/>
                    <a:pt x="10084" y="10404"/>
                  </a:cubicBezTo>
                  <a:cubicBezTo>
                    <a:pt x="9347" y="10404"/>
                    <a:pt x="8620" y="10072"/>
                    <a:pt x="8142" y="9449"/>
                  </a:cubicBezTo>
                  <a:cubicBezTo>
                    <a:pt x="8348" y="9309"/>
                    <a:pt x="8530" y="9134"/>
                    <a:pt x="8678" y="8929"/>
                  </a:cubicBezTo>
                  <a:cubicBezTo>
                    <a:pt x="8992" y="9107"/>
                    <a:pt x="9356" y="9209"/>
                    <a:pt x="9741" y="9209"/>
                  </a:cubicBezTo>
                  <a:lnTo>
                    <a:pt x="9741" y="8802"/>
                  </a:lnTo>
                  <a:cubicBezTo>
                    <a:pt x="8770" y="8802"/>
                    <a:pt x="7979" y="8010"/>
                    <a:pt x="7979" y="7038"/>
                  </a:cubicBezTo>
                  <a:lnTo>
                    <a:pt x="7571" y="7038"/>
                  </a:lnTo>
                  <a:cubicBezTo>
                    <a:pt x="7571" y="7703"/>
                    <a:pt x="7872" y="8298"/>
                    <a:pt x="8344" y="8697"/>
                  </a:cubicBezTo>
                  <a:cubicBezTo>
                    <a:pt x="8062" y="9081"/>
                    <a:pt x="7636" y="9336"/>
                    <a:pt x="7166" y="9401"/>
                  </a:cubicBezTo>
                  <a:cubicBezTo>
                    <a:pt x="7161" y="9402"/>
                    <a:pt x="7156" y="9403"/>
                    <a:pt x="7152" y="9403"/>
                  </a:cubicBezTo>
                  <a:cubicBezTo>
                    <a:pt x="7120" y="9407"/>
                    <a:pt x="7088" y="9411"/>
                    <a:pt x="7056" y="9412"/>
                  </a:cubicBezTo>
                  <a:cubicBezTo>
                    <a:pt x="7049" y="9413"/>
                    <a:pt x="7042" y="9414"/>
                    <a:pt x="7035" y="9414"/>
                  </a:cubicBezTo>
                  <a:cubicBezTo>
                    <a:pt x="6997" y="9417"/>
                    <a:pt x="6960" y="9419"/>
                    <a:pt x="6922" y="9419"/>
                  </a:cubicBezTo>
                  <a:cubicBezTo>
                    <a:pt x="6468" y="9419"/>
                    <a:pt x="6054" y="9247"/>
                    <a:pt x="5742" y="8964"/>
                  </a:cubicBezTo>
                  <a:cubicBezTo>
                    <a:pt x="5738" y="8961"/>
                    <a:pt x="5736" y="8958"/>
                    <a:pt x="5732" y="8956"/>
                  </a:cubicBezTo>
                  <a:cubicBezTo>
                    <a:pt x="5715" y="8940"/>
                    <a:pt x="5699" y="8924"/>
                    <a:pt x="5683" y="8909"/>
                  </a:cubicBezTo>
                  <a:cubicBezTo>
                    <a:pt x="5678" y="8903"/>
                    <a:pt x="5673" y="8898"/>
                    <a:pt x="5667" y="8893"/>
                  </a:cubicBezTo>
                  <a:cubicBezTo>
                    <a:pt x="5352" y="8574"/>
                    <a:pt x="5158" y="8137"/>
                    <a:pt x="5158" y="7655"/>
                  </a:cubicBezTo>
                  <a:lnTo>
                    <a:pt x="4752" y="7655"/>
                  </a:lnTo>
                  <a:cubicBezTo>
                    <a:pt x="4752" y="8105"/>
                    <a:pt x="4889" y="8524"/>
                    <a:pt x="5125" y="8871"/>
                  </a:cubicBezTo>
                  <a:cubicBezTo>
                    <a:pt x="5068" y="8876"/>
                    <a:pt x="5012" y="8881"/>
                    <a:pt x="4955" y="8881"/>
                  </a:cubicBezTo>
                  <a:cubicBezTo>
                    <a:pt x="4906" y="8881"/>
                    <a:pt x="4857" y="8878"/>
                    <a:pt x="4809" y="8874"/>
                  </a:cubicBezTo>
                  <a:cubicBezTo>
                    <a:pt x="4802" y="8874"/>
                    <a:pt x="4795" y="8873"/>
                    <a:pt x="4788" y="8873"/>
                  </a:cubicBezTo>
                  <a:cubicBezTo>
                    <a:pt x="4744" y="8869"/>
                    <a:pt x="4699" y="8862"/>
                    <a:pt x="4655" y="8855"/>
                  </a:cubicBezTo>
                  <a:cubicBezTo>
                    <a:pt x="4646" y="8853"/>
                    <a:pt x="4635" y="8851"/>
                    <a:pt x="4625" y="8849"/>
                  </a:cubicBezTo>
                  <a:cubicBezTo>
                    <a:pt x="4584" y="8841"/>
                    <a:pt x="4543" y="8833"/>
                    <a:pt x="4503" y="8821"/>
                  </a:cubicBezTo>
                  <a:cubicBezTo>
                    <a:pt x="4490" y="8819"/>
                    <a:pt x="4478" y="8814"/>
                    <a:pt x="4466" y="8811"/>
                  </a:cubicBezTo>
                  <a:cubicBezTo>
                    <a:pt x="4433" y="8801"/>
                    <a:pt x="4400" y="8791"/>
                    <a:pt x="4366" y="8779"/>
                  </a:cubicBezTo>
                  <a:cubicBezTo>
                    <a:pt x="4348" y="8772"/>
                    <a:pt x="4329" y="8765"/>
                    <a:pt x="4311" y="8759"/>
                  </a:cubicBezTo>
                  <a:cubicBezTo>
                    <a:pt x="4287" y="8749"/>
                    <a:pt x="4263" y="8739"/>
                    <a:pt x="4240" y="8729"/>
                  </a:cubicBezTo>
                  <a:cubicBezTo>
                    <a:pt x="4211" y="8716"/>
                    <a:pt x="4182" y="8702"/>
                    <a:pt x="4154" y="8688"/>
                  </a:cubicBezTo>
                  <a:cubicBezTo>
                    <a:pt x="4138" y="8680"/>
                    <a:pt x="4122" y="8671"/>
                    <a:pt x="4106" y="8662"/>
                  </a:cubicBezTo>
                  <a:cubicBezTo>
                    <a:pt x="3815" y="8502"/>
                    <a:pt x="3574" y="8262"/>
                    <a:pt x="3412" y="7971"/>
                  </a:cubicBezTo>
                  <a:cubicBezTo>
                    <a:pt x="3402" y="7952"/>
                    <a:pt x="3391" y="7933"/>
                    <a:pt x="3382" y="7912"/>
                  </a:cubicBezTo>
                  <a:cubicBezTo>
                    <a:pt x="3370" y="7890"/>
                    <a:pt x="3359" y="7867"/>
                    <a:pt x="3348" y="7844"/>
                  </a:cubicBezTo>
                  <a:cubicBezTo>
                    <a:pt x="3334" y="7814"/>
                    <a:pt x="3321" y="7782"/>
                    <a:pt x="3309" y="7751"/>
                  </a:cubicBezTo>
                  <a:cubicBezTo>
                    <a:pt x="3306" y="7742"/>
                    <a:pt x="3302" y="7734"/>
                    <a:pt x="3299" y="7726"/>
                  </a:cubicBezTo>
                  <a:cubicBezTo>
                    <a:pt x="3283" y="7681"/>
                    <a:pt x="3269" y="7637"/>
                    <a:pt x="3256" y="7590"/>
                  </a:cubicBezTo>
                  <a:cubicBezTo>
                    <a:pt x="3255" y="7587"/>
                    <a:pt x="3254" y="7582"/>
                    <a:pt x="3252" y="7578"/>
                  </a:cubicBezTo>
                  <a:cubicBezTo>
                    <a:pt x="3239" y="7530"/>
                    <a:pt x="3229" y="7480"/>
                    <a:pt x="3219" y="7430"/>
                  </a:cubicBezTo>
                  <a:cubicBezTo>
                    <a:pt x="3201" y="7328"/>
                    <a:pt x="3191" y="7224"/>
                    <a:pt x="3191" y="7117"/>
                  </a:cubicBezTo>
                  <a:cubicBezTo>
                    <a:pt x="3191" y="6864"/>
                    <a:pt x="3244" y="6618"/>
                    <a:pt x="3348" y="6390"/>
                  </a:cubicBezTo>
                  <a:lnTo>
                    <a:pt x="2976" y="6222"/>
                  </a:lnTo>
                  <a:cubicBezTo>
                    <a:pt x="2849" y="6504"/>
                    <a:pt x="2784" y="6805"/>
                    <a:pt x="2784" y="7117"/>
                  </a:cubicBezTo>
                  <a:cubicBezTo>
                    <a:pt x="2784" y="7191"/>
                    <a:pt x="2788" y="7265"/>
                    <a:pt x="2795" y="7337"/>
                  </a:cubicBezTo>
                  <a:cubicBezTo>
                    <a:pt x="2597" y="7412"/>
                    <a:pt x="2387" y="7451"/>
                    <a:pt x="2171" y="7451"/>
                  </a:cubicBezTo>
                  <a:cubicBezTo>
                    <a:pt x="1199" y="7451"/>
                    <a:pt x="408" y="6660"/>
                    <a:pt x="408" y="5688"/>
                  </a:cubicBezTo>
                  <a:cubicBezTo>
                    <a:pt x="408" y="5657"/>
                    <a:pt x="409" y="5627"/>
                    <a:pt x="410" y="5598"/>
                  </a:cubicBezTo>
                  <a:cubicBezTo>
                    <a:pt x="410" y="5594"/>
                    <a:pt x="410" y="5591"/>
                    <a:pt x="410" y="5586"/>
                  </a:cubicBezTo>
                  <a:cubicBezTo>
                    <a:pt x="456" y="4795"/>
                    <a:pt x="1025" y="4142"/>
                    <a:pt x="1776" y="3969"/>
                  </a:cubicBezTo>
                  <a:lnTo>
                    <a:pt x="1776" y="3969"/>
                  </a:lnTo>
                  <a:cubicBezTo>
                    <a:pt x="1640" y="4388"/>
                    <a:pt x="1628" y="4850"/>
                    <a:pt x="1772" y="5300"/>
                  </a:cubicBezTo>
                  <a:lnTo>
                    <a:pt x="2160" y="5176"/>
                  </a:lnTo>
                  <a:cubicBezTo>
                    <a:pt x="1863" y="4251"/>
                    <a:pt x="2375" y="3255"/>
                    <a:pt x="3301" y="2958"/>
                  </a:cubicBezTo>
                  <a:lnTo>
                    <a:pt x="3177" y="2571"/>
                  </a:lnTo>
                  <a:cubicBezTo>
                    <a:pt x="2653" y="2738"/>
                    <a:pt x="2239" y="3087"/>
                    <a:pt x="1977" y="3527"/>
                  </a:cubicBezTo>
                  <a:cubicBezTo>
                    <a:pt x="1592" y="3561"/>
                    <a:pt x="1236" y="3696"/>
                    <a:pt x="935" y="3905"/>
                  </a:cubicBezTo>
                  <a:cubicBezTo>
                    <a:pt x="934" y="3881"/>
                    <a:pt x="933" y="3858"/>
                    <a:pt x="933" y="3834"/>
                  </a:cubicBezTo>
                  <a:cubicBezTo>
                    <a:pt x="933" y="2861"/>
                    <a:pt x="1724" y="2070"/>
                    <a:pt x="2696" y="2070"/>
                  </a:cubicBezTo>
                  <a:cubicBezTo>
                    <a:pt x="2772" y="2070"/>
                    <a:pt x="2851" y="2076"/>
                    <a:pt x="2931" y="2086"/>
                  </a:cubicBezTo>
                  <a:lnTo>
                    <a:pt x="3092" y="2108"/>
                  </a:lnTo>
                  <a:lnTo>
                    <a:pt x="3148" y="1956"/>
                  </a:lnTo>
                  <a:cubicBezTo>
                    <a:pt x="3404" y="1270"/>
                    <a:pt x="4069" y="809"/>
                    <a:pt x="4800" y="809"/>
                  </a:cubicBezTo>
                  <a:cubicBezTo>
                    <a:pt x="4839" y="809"/>
                    <a:pt x="4877" y="811"/>
                    <a:pt x="4916" y="814"/>
                  </a:cubicBezTo>
                  <a:cubicBezTo>
                    <a:pt x="4926" y="815"/>
                    <a:pt x="4936" y="816"/>
                    <a:pt x="4946" y="816"/>
                  </a:cubicBezTo>
                  <a:cubicBezTo>
                    <a:pt x="4979" y="819"/>
                    <a:pt x="5011" y="823"/>
                    <a:pt x="5043" y="827"/>
                  </a:cubicBezTo>
                  <a:cubicBezTo>
                    <a:pt x="5049" y="828"/>
                    <a:pt x="5055" y="829"/>
                    <a:pt x="5061" y="830"/>
                  </a:cubicBezTo>
                  <a:cubicBezTo>
                    <a:pt x="5099" y="835"/>
                    <a:pt x="5136" y="842"/>
                    <a:pt x="5172" y="850"/>
                  </a:cubicBezTo>
                  <a:cubicBezTo>
                    <a:pt x="5182" y="851"/>
                    <a:pt x="5192" y="854"/>
                    <a:pt x="5201" y="857"/>
                  </a:cubicBezTo>
                  <a:cubicBezTo>
                    <a:pt x="5230" y="863"/>
                    <a:pt x="5260" y="871"/>
                    <a:pt x="5288" y="879"/>
                  </a:cubicBezTo>
                  <a:cubicBezTo>
                    <a:pt x="5297" y="882"/>
                    <a:pt x="5306" y="884"/>
                    <a:pt x="5315" y="886"/>
                  </a:cubicBezTo>
                  <a:cubicBezTo>
                    <a:pt x="5350" y="897"/>
                    <a:pt x="5383" y="909"/>
                    <a:pt x="5417" y="921"/>
                  </a:cubicBezTo>
                  <a:cubicBezTo>
                    <a:pt x="5427" y="926"/>
                    <a:pt x="5438" y="930"/>
                    <a:pt x="5449" y="934"/>
                  </a:cubicBezTo>
                  <a:cubicBezTo>
                    <a:pt x="5474" y="944"/>
                    <a:pt x="5498" y="954"/>
                    <a:pt x="5523" y="966"/>
                  </a:cubicBezTo>
                  <a:cubicBezTo>
                    <a:pt x="5534" y="970"/>
                    <a:pt x="5545" y="975"/>
                    <a:pt x="5557" y="981"/>
                  </a:cubicBezTo>
                  <a:cubicBezTo>
                    <a:pt x="5587" y="995"/>
                    <a:pt x="5618" y="1011"/>
                    <a:pt x="5647" y="1027"/>
                  </a:cubicBezTo>
                  <a:cubicBezTo>
                    <a:pt x="5660" y="1034"/>
                    <a:pt x="5671" y="1041"/>
                    <a:pt x="5683" y="1048"/>
                  </a:cubicBezTo>
                  <a:cubicBezTo>
                    <a:pt x="5704" y="1060"/>
                    <a:pt x="5725" y="1072"/>
                    <a:pt x="5745" y="1085"/>
                  </a:cubicBezTo>
                  <a:cubicBezTo>
                    <a:pt x="6161" y="1351"/>
                    <a:pt x="6458" y="1784"/>
                    <a:pt x="6541" y="2289"/>
                  </a:cubicBezTo>
                  <a:cubicBezTo>
                    <a:pt x="6431" y="2290"/>
                    <a:pt x="6319" y="2299"/>
                    <a:pt x="6207" y="2317"/>
                  </a:cubicBezTo>
                  <a:cubicBezTo>
                    <a:pt x="5634" y="2406"/>
                    <a:pt x="5131" y="2714"/>
                    <a:pt x="4790" y="3183"/>
                  </a:cubicBezTo>
                  <a:lnTo>
                    <a:pt x="5119" y="3423"/>
                  </a:lnTo>
                  <a:cubicBezTo>
                    <a:pt x="5397" y="3041"/>
                    <a:pt x="5805" y="2792"/>
                    <a:pt x="6271" y="2718"/>
                  </a:cubicBezTo>
                  <a:cubicBezTo>
                    <a:pt x="6364" y="2704"/>
                    <a:pt x="6457" y="2696"/>
                    <a:pt x="6549" y="2696"/>
                  </a:cubicBezTo>
                  <a:cubicBezTo>
                    <a:pt x="6919" y="2696"/>
                    <a:pt x="7278" y="2813"/>
                    <a:pt x="7583" y="3034"/>
                  </a:cubicBezTo>
                  <a:lnTo>
                    <a:pt x="7822" y="2706"/>
                  </a:lnTo>
                  <a:cubicBezTo>
                    <a:pt x="7560" y="2515"/>
                    <a:pt x="7266" y="2387"/>
                    <a:pt x="6957" y="2328"/>
                  </a:cubicBezTo>
                  <a:cubicBezTo>
                    <a:pt x="6892" y="1757"/>
                    <a:pt x="6605" y="1251"/>
                    <a:pt x="6184" y="903"/>
                  </a:cubicBezTo>
                  <a:cubicBezTo>
                    <a:pt x="6512" y="586"/>
                    <a:pt x="6947" y="407"/>
                    <a:pt x="7408" y="407"/>
                  </a:cubicBezTo>
                  <a:close/>
                  <a:moveTo>
                    <a:pt x="7408" y="0"/>
                  </a:moveTo>
                  <a:cubicBezTo>
                    <a:pt x="6812" y="0"/>
                    <a:pt x="6251" y="242"/>
                    <a:pt x="5842" y="669"/>
                  </a:cubicBezTo>
                  <a:cubicBezTo>
                    <a:pt x="5832" y="664"/>
                    <a:pt x="5822" y="659"/>
                    <a:pt x="5812" y="654"/>
                  </a:cubicBezTo>
                  <a:cubicBezTo>
                    <a:pt x="5786" y="640"/>
                    <a:pt x="5761" y="627"/>
                    <a:pt x="5735" y="615"/>
                  </a:cubicBezTo>
                  <a:cubicBezTo>
                    <a:pt x="5718" y="607"/>
                    <a:pt x="5701" y="599"/>
                    <a:pt x="5684" y="592"/>
                  </a:cubicBezTo>
                  <a:cubicBezTo>
                    <a:pt x="5663" y="582"/>
                    <a:pt x="5642" y="574"/>
                    <a:pt x="5621" y="565"/>
                  </a:cubicBezTo>
                  <a:cubicBezTo>
                    <a:pt x="5605" y="558"/>
                    <a:pt x="5588" y="551"/>
                    <a:pt x="5571" y="545"/>
                  </a:cubicBezTo>
                  <a:cubicBezTo>
                    <a:pt x="5548" y="536"/>
                    <a:pt x="5524" y="527"/>
                    <a:pt x="5501" y="520"/>
                  </a:cubicBezTo>
                  <a:cubicBezTo>
                    <a:pt x="5486" y="514"/>
                    <a:pt x="5471" y="509"/>
                    <a:pt x="5456" y="505"/>
                  </a:cubicBezTo>
                  <a:cubicBezTo>
                    <a:pt x="5419" y="493"/>
                    <a:pt x="5380" y="481"/>
                    <a:pt x="5342" y="472"/>
                  </a:cubicBezTo>
                  <a:cubicBezTo>
                    <a:pt x="5336" y="470"/>
                    <a:pt x="5329" y="468"/>
                    <a:pt x="5323" y="467"/>
                  </a:cubicBezTo>
                  <a:cubicBezTo>
                    <a:pt x="5289" y="458"/>
                    <a:pt x="5254" y="451"/>
                    <a:pt x="5220" y="444"/>
                  </a:cubicBezTo>
                  <a:cubicBezTo>
                    <a:pt x="5206" y="441"/>
                    <a:pt x="5193" y="439"/>
                    <a:pt x="5179" y="437"/>
                  </a:cubicBezTo>
                  <a:cubicBezTo>
                    <a:pt x="5152" y="431"/>
                    <a:pt x="5123" y="427"/>
                    <a:pt x="5096" y="424"/>
                  </a:cubicBezTo>
                  <a:cubicBezTo>
                    <a:pt x="5082" y="422"/>
                    <a:pt x="5067" y="420"/>
                    <a:pt x="5052" y="418"/>
                  </a:cubicBezTo>
                  <a:cubicBezTo>
                    <a:pt x="5023" y="415"/>
                    <a:pt x="4994" y="412"/>
                    <a:pt x="4965" y="410"/>
                  </a:cubicBezTo>
                  <a:cubicBezTo>
                    <a:pt x="4952" y="409"/>
                    <a:pt x="4939" y="408"/>
                    <a:pt x="4926" y="407"/>
                  </a:cubicBezTo>
                  <a:cubicBezTo>
                    <a:pt x="4884" y="404"/>
                    <a:pt x="4842" y="403"/>
                    <a:pt x="4800" y="403"/>
                  </a:cubicBezTo>
                  <a:cubicBezTo>
                    <a:pt x="3953" y="403"/>
                    <a:pt x="3179" y="905"/>
                    <a:pt x="2828" y="1668"/>
                  </a:cubicBezTo>
                  <a:cubicBezTo>
                    <a:pt x="2783" y="1664"/>
                    <a:pt x="2740" y="1663"/>
                    <a:pt x="2696" y="1663"/>
                  </a:cubicBezTo>
                  <a:cubicBezTo>
                    <a:pt x="1500" y="1663"/>
                    <a:pt x="526" y="2637"/>
                    <a:pt x="526" y="3834"/>
                  </a:cubicBezTo>
                  <a:cubicBezTo>
                    <a:pt x="526" y="3967"/>
                    <a:pt x="538" y="4099"/>
                    <a:pt x="562" y="4230"/>
                  </a:cubicBezTo>
                  <a:cubicBezTo>
                    <a:pt x="299" y="4520"/>
                    <a:pt x="123" y="4870"/>
                    <a:pt x="45" y="5247"/>
                  </a:cubicBezTo>
                  <a:cubicBezTo>
                    <a:pt x="45" y="5249"/>
                    <a:pt x="44" y="5251"/>
                    <a:pt x="44" y="5254"/>
                  </a:cubicBezTo>
                  <a:cubicBezTo>
                    <a:pt x="38" y="5284"/>
                    <a:pt x="32" y="5315"/>
                    <a:pt x="28" y="5346"/>
                  </a:cubicBezTo>
                  <a:cubicBezTo>
                    <a:pt x="27" y="5352"/>
                    <a:pt x="26" y="5358"/>
                    <a:pt x="25" y="5363"/>
                  </a:cubicBezTo>
                  <a:cubicBezTo>
                    <a:pt x="21" y="5391"/>
                    <a:pt x="17" y="5420"/>
                    <a:pt x="14" y="5448"/>
                  </a:cubicBezTo>
                  <a:cubicBezTo>
                    <a:pt x="13" y="5455"/>
                    <a:pt x="12" y="5464"/>
                    <a:pt x="11" y="5472"/>
                  </a:cubicBezTo>
                  <a:cubicBezTo>
                    <a:pt x="9" y="5499"/>
                    <a:pt x="7" y="5526"/>
                    <a:pt x="5" y="5554"/>
                  </a:cubicBezTo>
                  <a:cubicBezTo>
                    <a:pt x="4" y="5563"/>
                    <a:pt x="3" y="5572"/>
                    <a:pt x="3" y="5580"/>
                  </a:cubicBezTo>
                  <a:cubicBezTo>
                    <a:pt x="2" y="5616"/>
                    <a:pt x="1" y="5652"/>
                    <a:pt x="1" y="5688"/>
                  </a:cubicBezTo>
                  <a:cubicBezTo>
                    <a:pt x="1" y="6885"/>
                    <a:pt x="974" y="7858"/>
                    <a:pt x="2171" y="7858"/>
                  </a:cubicBezTo>
                  <a:cubicBezTo>
                    <a:pt x="2414" y="7858"/>
                    <a:pt x="2650" y="7819"/>
                    <a:pt x="2876" y="7741"/>
                  </a:cubicBezTo>
                  <a:cubicBezTo>
                    <a:pt x="2876" y="7743"/>
                    <a:pt x="2877" y="7745"/>
                    <a:pt x="2878" y="7747"/>
                  </a:cubicBezTo>
                  <a:cubicBezTo>
                    <a:pt x="2892" y="7795"/>
                    <a:pt x="2908" y="7842"/>
                    <a:pt x="2926" y="7887"/>
                  </a:cubicBezTo>
                  <a:cubicBezTo>
                    <a:pt x="2932" y="7904"/>
                    <a:pt x="2938" y="7919"/>
                    <a:pt x="2944" y="7935"/>
                  </a:cubicBezTo>
                  <a:cubicBezTo>
                    <a:pt x="2958" y="7967"/>
                    <a:pt x="2972" y="7999"/>
                    <a:pt x="2986" y="8031"/>
                  </a:cubicBezTo>
                  <a:cubicBezTo>
                    <a:pt x="3001" y="8063"/>
                    <a:pt x="3017" y="8093"/>
                    <a:pt x="3032" y="8124"/>
                  </a:cubicBezTo>
                  <a:cubicBezTo>
                    <a:pt x="3040" y="8139"/>
                    <a:pt x="3048" y="8153"/>
                    <a:pt x="3056" y="8167"/>
                  </a:cubicBezTo>
                  <a:cubicBezTo>
                    <a:pt x="3271" y="8557"/>
                    <a:pt x="3600" y="8869"/>
                    <a:pt x="3995" y="9063"/>
                  </a:cubicBezTo>
                  <a:cubicBezTo>
                    <a:pt x="4011" y="9071"/>
                    <a:pt x="4027" y="9079"/>
                    <a:pt x="4043" y="9086"/>
                  </a:cubicBezTo>
                  <a:cubicBezTo>
                    <a:pt x="4076" y="9101"/>
                    <a:pt x="4108" y="9116"/>
                    <a:pt x="4142" y="9129"/>
                  </a:cubicBezTo>
                  <a:cubicBezTo>
                    <a:pt x="4170" y="9141"/>
                    <a:pt x="4200" y="9151"/>
                    <a:pt x="4229" y="9162"/>
                  </a:cubicBezTo>
                  <a:cubicBezTo>
                    <a:pt x="4248" y="9169"/>
                    <a:pt x="4268" y="9176"/>
                    <a:pt x="4287" y="9182"/>
                  </a:cubicBezTo>
                  <a:cubicBezTo>
                    <a:pt x="4330" y="9196"/>
                    <a:pt x="4373" y="9209"/>
                    <a:pt x="4415" y="9220"/>
                  </a:cubicBezTo>
                  <a:cubicBezTo>
                    <a:pt x="4428" y="9223"/>
                    <a:pt x="4440" y="9226"/>
                    <a:pt x="4452" y="9228"/>
                  </a:cubicBezTo>
                  <a:cubicBezTo>
                    <a:pt x="4492" y="9238"/>
                    <a:pt x="4533" y="9247"/>
                    <a:pt x="4574" y="9254"/>
                  </a:cubicBezTo>
                  <a:cubicBezTo>
                    <a:pt x="4586" y="9255"/>
                    <a:pt x="4598" y="9258"/>
                    <a:pt x="4610" y="9260"/>
                  </a:cubicBezTo>
                  <a:cubicBezTo>
                    <a:pt x="4659" y="9268"/>
                    <a:pt x="4710" y="9274"/>
                    <a:pt x="4759" y="9278"/>
                  </a:cubicBezTo>
                  <a:cubicBezTo>
                    <a:pt x="4772" y="9280"/>
                    <a:pt x="4783" y="9280"/>
                    <a:pt x="4794" y="9281"/>
                  </a:cubicBezTo>
                  <a:cubicBezTo>
                    <a:pt x="4847" y="9285"/>
                    <a:pt x="4901" y="9288"/>
                    <a:pt x="4955" y="9288"/>
                  </a:cubicBezTo>
                  <a:cubicBezTo>
                    <a:pt x="5116" y="9288"/>
                    <a:pt x="5276" y="9269"/>
                    <a:pt x="5433" y="9234"/>
                  </a:cubicBezTo>
                  <a:cubicBezTo>
                    <a:pt x="5782" y="9564"/>
                    <a:pt x="6219" y="9764"/>
                    <a:pt x="6692" y="9813"/>
                  </a:cubicBezTo>
                  <a:cubicBezTo>
                    <a:pt x="6696" y="9813"/>
                    <a:pt x="6699" y="9814"/>
                    <a:pt x="6702" y="9814"/>
                  </a:cubicBezTo>
                  <a:cubicBezTo>
                    <a:pt x="6733" y="9818"/>
                    <a:pt x="6763" y="9819"/>
                    <a:pt x="6794" y="9821"/>
                  </a:cubicBezTo>
                  <a:cubicBezTo>
                    <a:pt x="6800" y="9822"/>
                    <a:pt x="6806" y="9822"/>
                    <a:pt x="6812" y="9823"/>
                  </a:cubicBezTo>
                  <a:cubicBezTo>
                    <a:pt x="6849" y="9825"/>
                    <a:pt x="6885" y="9825"/>
                    <a:pt x="6922" y="9825"/>
                  </a:cubicBezTo>
                  <a:cubicBezTo>
                    <a:pt x="6968" y="9825"/>
                    <a:pt x="7012" y="9824"/>
                    <a:pt x="7057" y="9821"/>
                  </a:cubicBezTo>
                  <a:cubicBezTo>
                    <a:pt x="7066" y="9820"/>
                    <a:pt x="7076" y="9819"/>
                    <a:pt x="7085" y="9818"/>
                  </a:cubicBezTo>
                  <a:cubicBezTo>
                    <a:pt x="7126" y="9816"/>
                    <a:pt x="7165" y="9812"/>
                    <a:pt x="7205" y="9806"/>
                  </a:cubicBezTo>
                  <a:cubicBezTo>
                    <a:pt x="7209" y="9806"/>
                    <a:pt x="7213" y="9805"/>
                    <a:pt x="7216" y="9805"/>
                  </a:cubicBezTo>
                  <a:cubicBezTo>
                    <a:pt x="7411" y="9779"/>
                    <a:pt x="7601" y="9727"/>
                    <a:pt x="7782" y="9648"/>
                  </a:cubicBezTo>
                  <a:cubicBezTo>
                    <a:pt x="8339" y="10407"/>
                    <a:pt x="9206" y="10811"/>
                    <a:pt x="10085" y="10811"/>
                  </a:cubicBezTo>
                  <a:cubicBezTo>
                    <a:pt x="10634" y="10811"/>
                    <a:pt x="11187" y="10654"/>
                    <a:pt x="11674" y="10327"/>
                  </a:cubicBezTo>
                  <a:cubicBezTo>
                    <a:pt x="11744" y="10334"/>
                    <a:pt x="11812" y="10337"/>
                    <a:pt x="11878" y="10337"/>
                  </a:cubicBezTo>
                  <a:cubicBezTo>
                    <a:pt x="12295" y="10337"/>
                    <a:pt x="12684" y="10219"/>
                    <a:pt x="13015" y="10015"/>
                  </a:cubicBezTo>
                  <a:cubicBezTo>
                    <a:pt x="13062" y="9987"/>
                    <a:pt x="13109" y="9957"/>
                    <a:pt x="13155" y="9926"/>
                  </a:cubicBezTo>
                  <a:lnTo>
                    <a:pt x="13153" y="9922"/>
                  </a:lnTo>
                  <a:cubicBezTo>
                    <a:pt x="13695" y="9527"/>
                    <a:pt x="14050" y="8888"/>
                    <a:pt x="14050" y="8167"/>
                  </a:cubicBezTo>
                  <a:cubicBezTo>
                    <a:pt x="14050" y="8084"/>
                    <a:pt x="14044" y="8002"/>
                    <a:pt x="14035" y="7918"/>
                  </a:cubicBezTo>
                  <a:cubicBezTo>
                    <a:pt x="14039" y="7915"/>
                    <a:pt x="14043" y="7912"/>
                    <a:pt x="14049" y="7908"/>
                  </a:cubicBezTo>
                  <a:cubicBezTo>
                    <a:pt x="14070" y="7893"/>
                    <a:pt x="14093" y="7878"/>
                    <a:pt x="14115" y="7861"/>
                  </a:cubicBezTo>
                  <a:cubicBezTo>
                    <a:pt x="14139" y="7844"/>
                    <a:pt x="14161" y="7827"/>
                    <a:pt x="14183" y="7809"/>
                  </a:cubicBezTo>
                  <a:cubicBezTo>
                    <a:pt x="14200" y="7796"/>
                    <a:pt x="14215" y="7784"/>
                    <a:pt x="14231" y="7771"/>
                  </a:cubicBezTo>
                  <a:cubicBezTo>
                    <a:pt x="14247" y="7758"/>
                    <a:pt x="14263" y="7744"/>
                    <a:pt x="14277" y="7731"/>
                  </a:cubicBezTo>
                  <a:cubicBezTo>
                    <a:pt x="14293" y="7717"/>
                    <a:pt x="14309" y="7703"/>
                    <a:pt x="14324" y="7689"/>
                  </a:cubicBezTo>
                  <a:cubicBezTo>
                    <a:pt x="14338" y="7676"/>
                    <a:pt x="14351" y="7663"/>
                    <a:pt x="14364" y="7650"/>
                  </a:cubicBezTo>
                  <a:cubicBezTo>
                    <a:pt x="14385" y="7630"/>
                    <a:pt x="14404" y="7609"/>
                    <a:pt x="14423" y="7589"/>
                  </a:cubicBezTo>
                  <a:cubicBezTo>
                    <a:pt x="14431" y="7581"/>
                    <a:pt x="14439" y="7574"/>
                    <a:pt x="14446" y="7565"/>
                  </a:cubicBezTo>
                  <a:cubicBezTo>
                    <a:pt x="14473" y="7535"/>
                    <a:pt x="14499" y="7505"/>
                    <a:pt x="14524" y="7473"/>
                  </a:cubicBezTo>
                  <a:cubicBezTo>
                    <a:pt x="14531" y="7467"/>
                    <a:pt x="14535" y="7460"/>
                    <a:pt x="14540" y="7454"/>
                  </a:cubicBezTo>
                  <a:cubicBezTo>
                    <a:pt x="14562" y="7426"/>
                    <a:pt x="14583" y="7398"/>
                    <a:pt x="14604" y="7370"/>
                  </a:cubicBezTo>
                  <a:cubicBezTo>
                    <a:pt x="14607" y="7364"/>
                    <a:pt x="14612" y="7359"/>
                    <a:pt x="14615" y="7353"/>
                  </a:cubicBezTo>
                  <a:cubicBezTo>
                    <a:pt x="14790" y="7106"/>
                    <a:pt x="14915" y="6820"/>
                    <a:pt x="14973" y="6512"/>
                  </a:cubicBezTo>
                  <a:cubicBezTo>
                    <a:pt x="14973" y="6509"/>
                    <a:pt x="14974" y="6507"/>
                    <a:pt x="14974" y="6504"/>
                  </a:cubicBezTo>
                  <a:cubicBezTo>
                    <a:pt x="14981" y="6467"/>
                    <a:pt x="14987" y="6428"/>
                    <a:pt x="14992" y="6390"/>
                  </a:cubicBezTo>
                  <a:cubicBezTo>
                    <a:pt x="14993" y="6381"/>
                    <a:pt x="14995" y="6372"/>
                    <a:pt x="14996" y="6364"/>
                  </a:cubicBezTo>
                  <a:cubicBezTo>
                    <a:pt x="15000" y="6330"/>
                    <a:pt x="15003" y="6297"/>
                    <a:pt x="15006" y="6263"/>
                  </a:cubicBezTo>
                  <a:cubicBezTo>
                    <a:pt x="15006" y="6253"/>
                    <a:pt x="15007" y="6243"/>
                    <a:pt x="15008" y="6233"/>
                  </a:cubicBezTo>
                  <a:cubicBezTo>
                    <a:pt x="15010" y="6191"/>
                    <a:pt x="15012" y="6148"/>
                    <a:pt x="15012" y="6105"/>
                  </a:cubicBezTo>
                  <a:cubicBezTo>
                    <a:pt x="15012" y="5404"/>
                    <a:pt x="14679" y="4756"/>
                    <a:pt x="14115" y="4347"/>
                  </a:cubicBezTo>
                  <a:cubicBezTo>
                    <a:pt x="14115" y="4347"/>
                    <a:pt x="14115" y="4346"/>
                    <a:pt x="14115" y="4345"/>
                  </a:cubicBezTo>
                  <a:cubicBezTo>
                    <a:pt x="14118" y="4316"/>
                    <a:pt x="14119" y="4286"/>
                    <a:pt x="14121" y="4256"/>
                  </a:cubicBezTo>
                  <a:cubicBezTo>
                    <a:pt x="14122" y="4251"/>
                    <a:pt x="14122" y="4246"/>
                    <a:pt x="14122" y="4241"/>
                  </a:cubicBezTo>
                  <a:cubicBezTo>
                    <a:pt x="14124" y="4207"/>
                    <a:pt x="14125" y="4173"/>
                    <a:pt x="14125" y="4138"/>
                  </a:cubicBezTo>
                  <a:cubicBezTo>
                    <a:pt x="14125" y="4101"/>
                    <a:pt x="14124" y="4065"/>
                    <a:pt x="14122" y="4028"/>
                  </a:cubicBezTo>
                  <a:cubicBezTo>
                    <a:pt x="14121" y="4016"/>
                    <a:pt x="14120" y="4003"/>
                    <a:pt x="14119" y="3992"/>
                  </a:cubicBezTo>
                  <a:cubicBezTo>
                    <a:pt x="14118" y="3968"/>
                    <a:pt x="14116" y="3943"/>
                    <a:pt x="14114" y="3919"/>
                  </a:cubicBezTo>
                  <a:cubicBezTo>
                    <a:pt x="14112" y="3904"/>
                    <a:pt x="14110" y="3890"/>
                    <a:pt x="14108" y="3875"/>
                  </a:cubicBezTo>
                  <a:cubicBezTo>
                    <a:pt x="14105" y="3854"/>
                    <a:pt x="14104" y="3832"/>
                    <a:pt x="14100" y="3811"/>
                  </a:cubicBezTo>
                  <a:cubicBezTo>
                    <a:pt x="14098" y="3796"/>
                    <a:pt x="14095" y="3781"/>
                    <a:pt x="14092" y="3765"/>
                  </a:cubicBezTo>
                  <a:cubicBezTo>
                    <a:pt x="14089" y="3745"/>
                    <a:pt x="14085" y="3726"/>
                    <a:pt x="14082" y="3706"/>
                  </a:cubicBezTo>
                  <a:cubicBezTo>
                    <a:pt x="14078" y="3690"/>
                    <a:pt x="14074" y="3674"/>
                    <a:pt x="14070" y="3659"/>
                  </a:cubicBezTo>
                  <a:cubicBezTo>
                    <a:pt x="14066" y="3639"/>
                    <a:pt x="14063" y="3621"/>
                    <a:pt x="14057" y="3602"/>
                  </a:cubicBezTo>
                  <a:cubicBezTo>
                    <a:pt x="14054" y="3586"/>
                    <a:pt x="14049" y="3570"/>
                    <a:pt x="14044" y="3554"/>
                  </a:cubicBezTo>
                  <a:cubicBezTo>
                    <a:pt x="14039" y="3536"/>
                    <a:pt x="14035" y="3518"/>
                    <a:pt x="14029" y="3500"/>
                  </a:cubicBezTo>
                  <a:cubicBezTo>
                    <a:pt x="14024" y="3484"/>
                    <a:pt x="14018" y="3468"/>
                    <a:pt x="14013" y="3452"/>
                  </a:cubicBezTo>
                  <a:cubicBezTo>
                    <a:pt x="14008" y="3435"/>
                    <a:pt x="14001" y="3418"/>
                    <a:pt x="13995" y="3400"/>
                  </a:cubicBezTo>
                  <a:cubicBezTo>
                    <a:pt x="13990" y="3384"/>
                    <a:pt x="13983" y="3369"/>
                    <a:pt x="13977" y="3353"/>
                  </a:cubicBezTo>
                  <a:cubicBezTo>
                    <a:pt x="13971" y="3336"/>
                    <a:pt x="13965" y="3319"/>
                    <a:pt x="13958" y="3302"/>
                  </a:cubicBezTo>
                  <a:cubicBezTo>
                    <a:pt x="13951" y="3287"/>
                    <a:pt x="13944" y="3272"/>
                    <a:pt x="13937" y="3256"/>
                  </a:cubicBezTo>
                  <a:cubicBezTo>
                    <a:pt x="13929" y="3239"/>
                    <a:pt x="13922" y="3224"/>
                    <a:pt x="13915" y="3208"/>
                  </a:cubicBezTo>
                  <a:cubicBezTo>
                    <a:pt x="13907" y="3192"/>
                    <a:pt x="13899" y="3177"/>
                    <a:pt x="13891" y="3161"/>
                  </a:cubicBezTo>
                  <a:cubicBezTo>
                    <a:pt x="13884" y="3146"/>
                    <a:pt x="13876" y="3130"/>
                    <a:pt x="13868" y="3115"/>
                  </a:cubicBezTo>
                  <a:cubicBezTo>
                    <a:pt x="13860" y="3100"/>
                    <a:pt x="13851" y="3085"/>
                    <a:pt x="13843" y="3069"/>
                  </a:cubicBezTo>
                  <a:cubicBezTo>
                    <a:pt x="13834" y="3054"/>
                    <a:pt x="13825" y="3039"/>
                    <a:pt x="13816" y="3025"/>
                  </a:cubicBezTo>
                  <a:cubicBezTo>
                    <a:pt x="13808" y="3010"/>
                    <a:pt x="13798" y="2995"/>
                    <a:pt x="13789" y="2980"/>
                  </a:cubicBezTo>
                  <a:cubicBezTo>
                    <a:pt x="13780" y="2966"/>
                    <a:pt x="13771" y="2951"/>
                    <a:pt x="13761" y="2937"/>
                  </a:cubicBezTo>
                  <a:cubicBezTo>
                    <a:pt x="13752" y="2922"/>
                    <a:pt x="13741" y="2909"/>
                    <a:pt x="13732" y="2895"/>
                  </a:cubicBezTo>
                  <a:cubicBezTo>
                    <a:pt x="13722" y="2881"/>
                    <a:pt x="13712" y="2867"/>
                    <a:pt x="13702" y="2853"/>
                  </a:cubicBezTo>
                  <a:cubicBezTo>
                    <a:pt x="13692" y="2839"/>
                    <a:pt x="13681" y="2825"/>
                    <a:pt x="13670" y="2811"/>
                  </a:cubicBezTo>
                  <a:cubicBezTo>
                    <a:pt x="13660" y="2798"/>
                    <a:pt x="13650" y="2785"/>
                    <a:pt x="13639" y="2771"/>
                  </a:cubicBezTo>
                  <a:cubicBezTo>
                    <a:pt x="13628" y="2757"/>
                    <a:pt x="13616" y="2744"/>
                    <a:pt x="13605" y="2730"/>
                  </a:cubicBezTo>
                  <a:cubicBezTo>
                    <a:pt x="13594" y="2718"/>
                    <a:pt x="13583" y="2705"/>
                    <a:pt x="13572" y="2693"/>
                  </a:cubicBezTo>
                  <a:cubicBezTo>
                    <a:pt x="13561" y="2680"/>
                    <a:pt x="13548" y="2667"/>
                    <a:pt x="13536" y="2654"/>
                  </a:cubicBezTo>
                  <a:cubicBezTo>
                    <a:pt x="13525" y="2641"/>
                    <a:pt x="13513" y="2630"/>
                    <a:pt x="13501" y="2618"/>
                  </a:cubicBezTo>
                  <a:cubicBezTo>
                    <a:pt x="13489" y="2605"/>
                    <a:pt x="13477" y="2592"/>
                    <a:pt x="13464" y="2580"/>
                  </a:cubicBezTo>
                  <a:cubicBezTo>
                    <a:pt x="13451" y="2569"/>
                    <a:pt x="13440" y="2558"/>
                    <a:pt x="13428" y="2546"/>
                  </a:cubicBezTo>
                  <a:cubicBezTo>
                    <a:pt x="13415" y="2534"/>
                    <a:pt x="13402" y="2522"/>
                    <a:pt x="13388" y="2510"/>
                  </a:cubicBezTo>
                  <a:cubicBezTo>
                    <a:pt x="13375" y="2499"/>
                    <a:pt x="13363" y="2489"/>
                    <a:pt x="13350" y="2478"/>
                  </a:cubicBezTo>
                  <a:cubicBezTo>
                    <a:pt x="13337" y="2467"/>
                    <a:pt x="13323" y="2455"/>
                    <a:pt x="13309" y="2444"/>
                  </a:cubicBezTo>
                  <a:cubicBezTo>
                    <a:pt x="13296" y="2434"/>
                    <a:pt x="13283" y="2423"/>
                    <a:pt x="13270" y="2413"/>
                  </a:cubicBezTo>
                  <a:cubicBezTo>
                    <a:pt x="13256" y="2402"/>
                    <a:pt x="13242" y="2392"/>
                    <a:pt x="13227" y="2381"/>
                  </a:cubicBezTo>
                  <a:cubicBezTo>
                    <a:pt x="13214" y="2372"/>
                    <a:pt x="13200" y="2362"/>
                    <a:pt x="13187" y="2352"/>
                  </a:cubicBezTo>
                  <a:cubicBezTo>
                    <a:pt x="13172" y="2343"/>
                    <a:pt x="13157" y="2332"/>
                    <a:pt x="13142" y="2323"/>
                  </a:cubicBezTo>
                  <a:cubicBezTo>
                    <a:pt x="13128" y="2314"/>
                    <a:pt x="13114" y="2304"/>
                    <a:pt x="13100" y="2296"/>
                  </a:cubicBezTo>
                  <a:cubicBezTo>
                    <a:pt x="13085" y="2286"/>
                    <a:pt x="13070" y="2277"/>
                    <a:pt x="13054" y="2268"/>
                  </a:cubicBezTo>
                  <a:cubicBezTo>
                    <a:pt x="13040" y="2260"/>
                    <a:pt x="13025" y="2251"/>
                    <a:pt x="13010" y="2243"/>
                  </a:cubicBezTo>
                  <a:cubicBezTo>
                    <a:pt x="12995" y="2234"/>
                    <a:pt x="12980" y="2226"/>
                    <a:pt x="12963" y="2217"/>
                  </a:cubicBezTo>
                  <a:cubicBezTo>
                    <a:pt x="12949" y="2209"/>
                    <a:pt x="12934" y="2202"/>
                    <a:pt x="12919" y="2194"/>
                  </a:cubicBezTo>
                  <a:cubicBezTo>
                    <a:pt x="12903" y="2186"/>
                    <a:pt x="12886" y="2179"/>
                    <a:pt x="12871" y="2171"/>
                  </a:cubicBezTo>
                  <a:cubicBezTo>
                    <a:pt x="12855" y="2164"/>
                    <a:pt x="12840" y="2157"/>
                    <a:pt x="12824" y="2150"/>
                  </a:cubicBezTo>
                  <a:cubicBezTo>
                    <a:pt x="12808" y="2143"/>
                    <a:pt x="12791" y="2136"/>
                    <a:pt x="12776" y="2129"/>
                  </a:cubicBezTo>
                  <a:cubicBezTo>
                    <a:pt x="12759" y="2123"/>
                    <a:pt x="12743" y="2117"/>
                    <a:pt x="12728" y="2110"/>
                  </a:cubicBezTo>
                  <a:cubicBezTo>
                    <a:pt x="12711" y="2103"/>
                    <a:pt x="12694" y="2097"/>
                    <a:pt x="12677" y="2092"/>
                  </a:cubicBezTo>
                  <a:cubicBezTo>
                    <a:pt x="12661" y="2086"/>
                    <a:pt x="12645" y="2081"/>
                    <a:pt x="12628" y="2075"/>
                  </a:cubicBezTo>
                  <a:cubicBezTo>
                    <a:pt x="12611" y="2069"/>
                    <a:pt x="12594" y="2064"/>
                    <a:pt x="12577" y="2059"/>
                  </a:cubicBezTo>
                  <a:cubicBezTo>
                    <a:pt x="12561" y="2054"/>
                    <a:pt x="12543" y="2049"/>
                    <a:pt x="12527" y="2045"/>
                  </a:cubicBezTo>
                  <a:cubicBezTo>
                    <a:pt x="12510" y="2040"/>
                    <a:pt x="12493" y="2035"/>
                    <a:pt x="12475" y="2031"/>
                  </a:cubicBezTo>
                  <a:cubicBezTo>
                    <a:pt x="12458" y="2027"/>
                    <a:pt x="12441" y="2023"/>
                    <a:pt x="12424" y="2019"/>
                  </a:cubicBezTo>
                  <a:cubicBezTo>
                    <a:pt x="12406" y="2015"/>
                    <a:pt x="12389" y="2012"/>
                    <a:pt x="12371" y="2008"/>
                  </a:cubicBezTo>
                  <a:cubicBezTo>
                    <a:pt x="12354" y="2005"/>
                    <a:pt x="12336" y="2001"/>
                    <a:pt x="12318" y="1999"/>
                  </a:cubicBezTo>
                  <a:cubicBezTo>
                    <a:pt x="12301" y="1995"/>
                    <a:pt x="12283" y="1993"/>
                    <a:pt x="12266" y="1990"/>
                  </a:cubicBezTo>
                  <a:cubicBezTo>
                    <a:pt x="12247" y="1987"/>
                    <a:pt x="12229" y="1986"/>
                    <a:pt x="12212" y="1983"/>
                  </a:cubicBezTo>
                  <a:cubicBezTo>
                    <a:pt x="12193" y="1981"/>
                    <a:pt x="12176" y="1979"/>
                    <a:pt x="12158" y="1977"/>
                  </a:cubicBezTo>
                  <a:cubicBezTo>
                    <a:pt x="12140" y="1975"/>
                    <a:pt x="12121" y="1974"/>
                    <a:pt x="12102" y="1973"/>
                  </a:cubicBezTo>
                  <a:cubicBezTo>
                    <a:pt x="12085" y="1972"/>
                    <a:pt x="12067" y="1971"/>
                    <a:pt x="12049" y="1970"/>
                  </a:cubicBezTo>
                  <a:cubicBezTo>
                    <a:pt x="12043" y="1970"/>
                    <a:pt x="12038" y="1969"/>
                    <a:pt x="12033" y="1969"/>
                  </a:cubicBezTo>
                  <a:cubicBezTo>
                    <a:pt x="12032" y="1967"/>
                    <a:pt x="12031" y="1966"/>
                    <a:pt x="12030" y="1964"/>
                  </a:cubicBezTo>
                  <a:cubicBezTo>
                    <a:pt x="12013" y="1917"/>
                    <a:pt x="11995" y="1871"/>
                    <a:pt x="11975" y="1826"/>
                  </a:cubicBezTo>
                  <a:cubicBezTo>
                    <a:pt x="11971" y="1815"/>
                    <a:pt x="11965" y="1804"/>
                    <a:pt x="11960" y="1793"/>
                  </a:cubicBezTo>
                  <a:cubicBezTo>
                    <a:pt x="11941" y="1752"/>
                    <a:pt x="11921" y="1711"/>
                    <a:pt x="11900" y="1670"/>
                  </a:cubicBezTo>
                  <a:cubicBezTo>
                    <a:pt x="11895" y="1663"/>
                    <a:pt x="11890" y="1655"/>
                    <a:pt x="11886" y="1646"/>
                  </a:cubicBezTo>
                  <a:cubicBezTo>
                    <a:pt x="11866" y="1610"/>
                    <a:pt x="11845" y="1574"/>
                    <a:pt x="11822" y="1539"/>
                  </a:cubicBezTo>
                  <a:cubicBezTo>
                    <a:pt x="11814" y="1526"/>
                    <a:pt x="11806" y="1514"/>
                    <a:pt x="11798" y="1501"/>
                  </a:cubicBezTo>
                  <a:cubicBezTo>
                    <a:pt x="11773" y="1463"/>
                    <a:pt x="11747" y="1427"/>
                    <a:pt x="11720" y="1391"/>
                  </a:cubicBezTo>
                  <a:cubicBezTo>
                    <a:pt x="11713" y="1381"/>
                    <a:pt x="11705" y="1372"/>
                    <a:pt x="11697" y="1362"/>
                  </a:cubicBezTo>
                  <a:cubicBezTo>
                    <a:pt x="11673" y="1331"/>
                    <a:pt x="11648" y="1301"/>
                    <a:pt x="11622" y="1271"/>
                  </a:cubicBezTo>
                  <a:cubicBezTo>
                    <a:pt x="11615" y="1263"/>
                    <a:pt x="11608" y="1255"/>
                    <a:pt x="11601" y="1247"/>
                  </a:cubicBezTo>
                  <a:cubicBezTo>
                    <a:pt x="11570" y="1211"/>
                    <a:pt x="11536" y="1177"/>
                    <a:pt x="11502" y="1143"/>
                  </a:cubicBezTo>
                  <a:cubicBezTo>
                    <a:pt x="11496" y="1138"/>
                    <a:pt x="11489" y="1132"/>
                    <a:pt x="11483" y="1126"/>
                  </a:cubicBezTo>
                  <a:cubicBezTo>
                    <a:pt x="11407" y="1054"/>
                    <a:pt x="11328" y="988"/>
                    <a:pt x="11242" y="927"/>
                  </a:cubicBezTo>
                  <a:cubicBezTo>
                    <a:pt x="11242" y="926"/>
                    <a:pt x="11240" y="926"/>
                    <a:pt x="11239" y="925"/>
                  </a:cubicBezTo>
                  <a:cubicBezTo>
                    <a:pt x="11017" y="768"/>
                    <a:pt x="10766" y="651"/>
                    <a:pt x="10493" y="586"/>
                  </a:cubicBezTo>
                  <a:cubicBezTo>
                    <a:pt x="10492" y="585"/>
                    <a:pt x="10490" y="585"/>
                    <a:pt x="10489" y="584"/>
                  </a:cubicBezTo>
                  <a:cubicBezTo>
                    <a:pt x="10386" y="561"/>
                    <a:pt x="10280" y="543"/>
                    <a:pt x="10173" y="534"/>
                  </a:cubicBezTo>
                  <a:cubicBezTo>
                    <a:pt x="10162" y="534"/>
                    <a:pt x="10152" y="533"/>
                    <a:pt x="10142" y="532"/>
                  </a:cubicBezTo>
                  <a:cubicBezTo>
                    <a:pt x="10091" y="528"/>
                    <a:pt x="10039" y="526"/>
                    <a:pt x="9987" y="526"/>
                  </a:cubicBezTo>
                  <a:cubicBezTo>
                    <a:pt x="9659" y="526"/>
                    <a:pt x="9335" y="600"/>
                    <a:pt x="9042" y="742"/>
                  </a:cubicBezTo>
                  <a:cubicBezTo>
                    <a:pt x="9033" y="732"/>
                    <a:pt x="9024" y="722"/>
                    <a:pt x="9015" y="713"/>
                  </a:cubicBezTo>
                  <a:cubicBezTo>
                    <a:pt x="9015" y="713"/>
                    <a:pt x="9014" y="712"/>
                    <a:pt x="9013" y="711"/>
                  </a:cubicBezTo>
                  <a:cubicBezTo>
                    <a:pt x="8991" y="685"/>
                    <a:pt x="8968" y="661"/>
                    <a:pt x="8943" y="637"/>
                  </a:cubicBezTo>
                  <a:cubicBezTo>
                    <a:pt x="8943" y="637"/>
                    <a:pt x="8941" y="635"/>
                    <a:pt x="8940" y="634"/>
                  </a:cubicBezTo>
                  <a:cubicBezTo>
                    <a:pt x="8916" y="610"/>
                    <a:pt x="8893" y="588"/>
                    <a:pt x="8868" y="566"/>
                  </a:cubicBezTo>
                  <a:cubicBezTo>
                    <a:pt x="8864" y="562"/>
                    <a:pt x="8859" y="558"/>
                    <a:pt x="8854" y="554"/>
                  </a:cubicBezTo>
                  <a:cubicBezTo>
                    <a:pt x="8833" y="534"/>
                    <a:pt x="8812" y="515"/>
                    <a:pt x="8790" y="497"/>
                  </a:cubicBezTo>
                  <a:cubicBezTo>
                    <a:pt x="8444" y="211"/>
                    <a:pt x="8009" y="32"/>
                    <a:pt x="7533" y="4"/>
                  </a:cubicBezTo>
                  <a:cubicBezTo>
                    <a:pt x="7531" y="4"/>
                    <a:pt x="7528" y="4"/>
                    <a:pt x="7525" y="4"/>
                  </a:cubicBezTo>
                  <a:cubicBezTo>
                    <a:pt x="7486" y="2"/>
                    <a:pt x="7448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1478389" y="1987365"/>
              <a:ext cx="677187" cy="449448"/>
            </a:xfrm>
            <a:custGeom>
              <a:avLst/>
              <a:gdLst/>
              <a:ahLst/>
              <a:cxnLst/>
              <a:rect l="l" t="t" r="r" b="b"/>
              <a:pathLst>
                <a:path w="6435" h="4271" extrusionOk="0">
                  <a:moveTo>
                    <a:pt x="586" y="0"/>
                  </a:moveTo>
                  <a:cubicBezTo>
                    <a:pt x="391" y="0"/>
                    <a:pt x="194" y="27"/>
                    <a:pt x="0" y="81"/>
                  </a:cubicBezTo>
                  <a:lnTo>
                    <a:pt x="109" y="473"/>
                  </a:lnTo>
                  <a:cubicBezTo>
                    <a:pt x="267" y="429"/>
                    <a:pt x="427" y="407"/>
                    <a:pt x="586" y="407"/>
                  </a:cubicBezTo>
                  <a:cubicBezTo>
                    <a:pt x="886" y="407"/>
                    <a:pt x="1182" y="484"/>
                    <a:pt x="1450" y="635"/>
                  </a:cubicBezTo>
                  <a:cubicBezTo>
                    <a:pt x="1860" y="867"/>
                    <a:pt x="2156" y="1244"/>
                    <a:pt x="2283" y="1698"/>
                  </a:cubicBezTo>
                  <a:lnTo>
                    <a:pt x="2387" y="2073"/>
                  </a:lnTo>
                  <a:lnTo>
                    <a:pt x="2635" y="1772"/>
                  </a:lnTo>
                  <a:cubicBezTo>
                    <a:pt x="2984" y="1349"/>
                    <a:pt x="3490" y="1130"/>
                    <a:pt x="3999" y="1130"/>
                  </a:cubicBezTo>
                  <a:cubicBezTo>
                    <a:pt x="4393" y="1130"/>
                    <a:pt x="4790" y="1261"/>
                    <a:pt x="5118" y="1530"/>
                  </a:cubicBezTo>
                  <a:cubicBezTo>
                    <a:pt x="5868" y="2148"/>
                    <a:pt x="5978" y="3262"/>
                    <a:pt x="5359" y="4012"/>
                  </a:cubicBezTo>
                  <a:lnTo>
                    <a:pt x="5674" y="4271"/>
                  </a:lnTo>
                  <a:cubicBezTo>
                    <a:pt x="6434" y="3347"/>
                    <a:pt x="6301" y="1976"/>
                    <a:pt x="5376" y="1216"/>
                  </a:cubicBezTo>
                  <a:cubicBezTo>
                    <a:pt x="4973" y="884"/>
                    <a:pt x="4485" y="723"/>
                    <a:pt x="4000" y="723"/>
                  </a:cubicBezTo>
                  <a:cubicBezTo>
                    <a:pt x="3480" y="723"/>
                    <a:pt x="2963" y="908"/>
                    <a:pt x="2558" y="1268"/>
                  </a:cubicBezTo>
                  <a:cubicBezTo>
                    <a:pt x="2368" y="853"/>
                    <a:pt x="2055" y="509"/>
                    <a:pt x="1650" y="281"/>
                  </a:cubicBezTo>
                  <a:cubicBezTo>
                    <a:pt x="1319" y="95"/>
                    <a:pt x="955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8" name="Google Shape;2028;p39"/>
          <p:cNvSpPr/>
          <p:nvPr/>
        </p:nvSpPr>
        <p:spPr>
          <a:xfrm>
            <a:off x="3579245" y="1487992"/>
            <a:ext cx="99" cy="2803152"/>
          </a:xfrm>
          <a:custGeom>
            <a:avLst/>
            <a:gdLst/>
            <a:ahLst/>
            <a:cxnLst/>
            <a:rect l="l" t="t" r="r" b="b"/>
            <a:pathLst>
              <a:path w="1" h="28418" fill="none" extrusionOk="0">
                <a:moveTo>
                  <a:pt x="1" y="0"/>
                </a:moveTo>
                <a:lnTo>
                  <a:pt x="1" y="28418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8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9"/>
          <p:cNvSpPr/>
          <p:nvPr/>
        </p:nvSpPr>
        <p:spPr>
          <a:xfrm>
            <a:off x="3333238" y="1319450"/>
            <a:ext cx="492214" cy="492312"/>
          </a:xfrm>
          <a:custGeom>
            <a:avLst/>
            <a:gdLst/>
            <a:ahLst/>
            <a:cxnLst/>
            <a:rect l="l" t="t" r="r" b="b"/>
            <a:pathLst>
              <a:path w="4990" h="4991" extrusionOk="0">
                <a:moveTo>
                  <a:pt x="2495" y="1"/>
                </a:moveTo>
                <a:cubicBezTo>
                  <a:pt x="1117" y="1"/>
                  <a:pt x="0" y="1118"/>
                  <a:pt x="0" y="2496"/>
                </a:cubicBezTo>
                <a:cubicBezTo>
                  <a:pt x="0" y="3874"/>
                  <a:pt x="1117" y="4991"/>
                  <a:pt x="2495" y="4991"/>
                </a:cubicBezTo>
                <a:cubicBezTo>
                  <a:pt x="3873" y="4991"/>
                  <a:pt x="4989" y="3874"/>
                  <a:pt x="4989" y="2496"/>
                </a:cubicBezTo>
                <a:cubicBezTo>
                  <a:pt x="4989" y="1118"/>
                  <a:pt x="3873" y="1"/>
                  <a:pt x="249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0" name="Google Shape;2030;p39"/>
          <p:cNvGrpSpPr/>
          <p:nvPr/>
        </p:nvGrpSpPr>
        <p:grpSpPr>
          <a:xfrm>
            <a:off x="3281704" y="1265560"/>
            <a:ext cx="5639312" cy="667915"/>
            <a:chOff x="3333238" y="1319450"/>
            <a:chExt cx="5353612" cy="492312"/>
          </a:xfrm>
        </p:grpSpPr>
        <p:sp>
          <p:nvSpPr>
            <p:cNvPr id="2031" name="Google Shape;2031;p39"/>
            <p:cNvSpPr/>
            <p:nvPr/>
          </p:nvSpPr>
          <p:spPr>
            <a:xfrm>
              <a:off x="3346550" y="1349900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3333238" y="1319450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1"/>
                  </a:moveTo>
                  <a:cubicBezTo>
                    <a:pt x="1117" y="1"/>
                    <a:pt x="0" y="1118"/>
                    <a:pt x="0" y="2496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6"/>
                  </a:cubicBezTo>
                  <a:cubicBezTo>
                    <a:pt x="4989" y="1118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39"/>
          <p:cNvSpPr/>
          <p:nvPr/>
        </p:nvSpPr>
        <p:spPr>
          <a:xfrm>
            <a:off x="3436612" y="1461886"/>
            <a:ext cx="285464" cy="239597"/>
          </a:xfrm>
          <a:custGeom>
            <a:avLst/>
            <a:gdLst/>
            <a:ahLst/>
            <a:cxnLst/>
            <a:rect l="l" t="t" r="r" b="b"/>
            <a:pathLst>
              <a:path w="2894" h="2429" extrusionOk="0">
                <a:moveTo>
                  <a:pt x="783" y="1"/>
                </a:moveTo>
                <a:cubicBezTo>
                  <a:pt x="604" y="1"/>
                  <a:pt x="431" y="56"/>
                  <a:pt x="307" y="152"/>
                </a:cubicBezTo>
                <a:cubicBezTo>
                  <a:pt x="43" y="355"/>
                  <a:pt x="0" y="685"/>
                  <a:pt x="37" y="925"/>
                </a:cubicBezTo>
                <a:cubicBezTo>
                  <a:pt x="109" y="1399"/>
                  <a:pt x="491" y="1733"/>
                  <a:pt x="1447" y="2429"/>
                </a:cubicBezTo>
                <a:cubicBezTo>
                  <a:pt x="2403" y="1733"/>
                  <a:pt x="2784" y="1399"/>
                  <a:pt x="2857" y="925"/>
                </a:cubicBezTo>
                <a:cubicBezTo>
                  <a:pt x="2894" y="685"/>
                  <a:pt x="2851" y="355"/>
                  <a:pt x="2587" y="152"/>
                </a:cubicBezTo>
                <a:cubicBezTo>
                  <a:pt x="2463" y="56"/>
                  <a:pt x="2290" y="1"/>
                  <a:pt x="2111" y="1"/>
                </a:cubicBezTo>
                <a:cubicBezTo>
                  <a:pt x="1863" y="1"/>
                  <a:pt x="1604" y="107"/>
                  <a:pt x="1447" y="362"/>
                </a:cubicBezTo>
                <a:cubicBezTo>
                  <a:pt x="1290" y="107"/>
                  <a:pt x="1031" y="1"/>
                  <a:pt x="7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39"/>
          <p:cNvGrpSpPr/>
          <p:nvPr/>
        </p:nvGrpSpPr>
        <p:grpSpPr>
          <a:xfrm>
            <a:off x="3222454" y="2121785"/>
            <a:ext cx="5712398" cy="667915"/>
            <a:chOff x="3333238" y="2228012"/>
            <a:chExt cx="5353612" cy="492312"/>
          </a:xfrm>
        </p:grpSpPr>
        <p:sp>
          <p:nvSpPr>
            <p:cNvPr id="2035" name="Google Shape;2035;p39"/>
            <p:cNvSpPr/>
            <p:nvPr/>
          </p:nvSpPr>
          <p:spPr>
            <a:xfrm>
              <a:off x="3346550" y="2258433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3333238" y="2228012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4"/>
                    <a:pt x="1117" y="4991"/>
                    <a:pt x="2495" y="4991"/>
                  </a:cubicBezTo>
                  <a:cubicBezTo>
                    <a:pt x="3873" y="4991"/>
                    <a:pt x="4989" y="3874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7" name="Google Shape;2037;p39"/>
          <p:cNvSpPr/>
          <p:nvPr/>
        </p:nvSpPr>
        <p:spPr>
          <a:xfrm>
            <a:off x="3436612" y="2324766"/>
            <a:ext cx="285473" cy="285391"/>
          </a:xfrm>
          <a:custGeom>
            <a:avLst/>
            <a:gdLst/>
            <a:ahLst/>
            <a:cxnLst/>
            <a:rect l="l" t="t" r="r" b="b"/>
            <a:pathLst>
              <a:path w="3490" h="3489" extrusionOk="0">
                <a:moveTo>
                  <a:pt x="1090" y="1243"/>
                </a:moveTo>
                <a:cubicBezTo>
                  <a:pt x="1255" y="1243"/>
                  <a:pt x="1389" y="1377"/>
                  <a:pt x="1389" y="1542"/>
                </a:cubicBezTo>
                <a:cubicBezTo>
                  <a:pt x="1389" y="1597"/>
                  <a:pt x="1373" y="1647"/>
                  <a:pt x="1347" y="1691"/>
                </a:cubicBezTo>
                <a:cubicBezTo>
                  <a:pt x="1295" y="1602"/>
                  <a:pt x="1200" y="1542"/>
                  <a:pt x="1090" y="1542"/>
                </a:cubicBezTo>
                <a:cubicBezTo>
                  <a:pt x="979" y="1542"/>
                  <a:pt x="884" y="1602"/>
                  <a:pt x="832" y="1691"/>
                </a:cubicBezTo>
                <a:cubicBezTo>
                  <a:pt x="806" y="1647"/>
                  <a:pt x="790" y="1597"/>
                  <a:pt x="790" y="1542"/>
                </a:cubicBezTo>
                <a:cubicBezTo>
                  <a:pt x="790" y="1377"/>
                  <a:pt x="925" y="1243"/>
                  <a:pt x="1090" y="1243"/>
                </a:cubicBezTo>
                <a:close/>
                <a:moveTo>
                  <a:pt x="2400" y="1243"/>
                </a:moveTo>
                <a:cubicBezTo>
                  <a:pt x="2565" y="1243"/>
                  <a:pt x="2699" y="1377"/>
                  <a:pt x="2699" y="1542"/>
                </a:cubicBezTo>
                <a:cubicBezTo>
                  <a:pt x="2699" y="1597"/>
                  <a:pt x="2683" y="1647"/>
                  <a:pt x="2657" y="1691"/>
                </a:cubicBezTo>
                <a:cubicBezTo>
                  <a:pt x="2606" y="1602"/>
                  <a:pt x="2511" y="1542"/>
                  <a:pt x="2400" y="1542"/>
                </a:cubicBezTo>
                <a:cubicBezTo>
                  <a:pt x="2290" y="1542"/>
                  <a:pt x="2194" y="1602"/>
                  <a:pt x="2143" y="1691"/>
                </a:cubicBezTo>
                <a:cubicBezTo>
                  <a:pt x="2117" y="1647"/>
                  <a:pt x="2101" y="1597"/>
                  <a:pt x="2101" y="1542"/>
                </a:cubicBezTo>
                <a:cubicBezTo>
                  <a:pt x="2101" y="1377"/>
                  <a:pt x="2235" y="1243"/>
                  <a:pt x="2400" y="1243"/>
                </a:cubicBezTo>
                <a:close/>
                <a:moveTo>
                  <a:pt x="2501" y="2312"/>
                </a:moveTo>
                <a:cubicBezTo>
                  <a:pt x="2449" y="2655"/>
                  <a:pt x="2131" y="2918"/>
                  <a:pt x="1745" y="2918"/>
                </a:cubicBezTo>
                <a:cubicBezTo>
                  <a:pt x="1359" y="2918"/>
                  <a:pt x="1041" y="2655"/>
                  <a:pt x="989" y="2312"/>
                </a:cubicBezTo>
                <a:close/>
                <a:moveTo>
                  <a:pt x="1745" y="0"/>
                </a:moveTo>
                <a:cubicBezTo>
                  <a:pt x="782" y="0"/>
                  <a:pt x="0" y="781"/>
                  <a:pt x="0" y="1744"/>
                </a:cubicBezTo>
                <a:cubicBezTo>
                  <a:pt x="0" y="2708"/>
                  <a:pt x="782" y="3489"/>
                  <a:pt x="1745" y="3489"/>
                </a:cubicBezTo>
                <a:cubicBezTo>
                  <a:pt x="2708" y="3489"/>
                  <a:pt x="3489" y="2708"/>
                  <a:pt x="3489" y="1744"/>
                </a:cubicBezTo>
                <a:cubicBezTo>
                  <a:pt x="3489" y="781"/>
                  <a:pt x="2708" y="0"/>
                  <a:pt x="17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39"/>
          <p:cNvGrpSpPr/>
          <p:nvPr/>
        </p:nvGrpSpPr>
        <p:grpSpPr>
          <a:xfrm>
            <a:off x="3281704" y="3060610"/>
            <a:ext cx="5698194" cy="667915"/>
            <a:chOff x="3333238" y="3136574"/>
            <a:chExt cx="5353612" cy="492214"/>
          </a:xfrm>
        </p:grpSpPr>
        <p:sp>
          <p:nvSpPr>
            <p:cNvPr id="2039" name="Google Shape;2039;p39"/>
            <p:cNvSpPr/>
            <p:nvPr/>
          </p:nvSpPr>
          <p:spPr>
            <a:xfrm>
              <a:off x="3346550" y="3166966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3333238" y="3136574"/>
              <a:ext cx="492214" cy="492214"/>
            </a:xfrm>
            <a:custGeom>
              <a:avLst/>
              <a:gdLst/>
              <a:ahLst/>
              <a:cxnLst/>
              <a:rect l="l" t="t" r="r" b="b"/>
              <a:pathLst>
                <a:path w="4990" h="4990" extrusionOk="0">
                  <a:moveTo>
                    <a:pt x="2495" y="1"/>
                  </a:moveTo>
                  <a:cubicBezTo>
                    <a:pt x="1117" y="1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39"/>
          <p:cNvGrpSpPr/>
          <p:nvPr/>
        </p:nvGrpSpPr>
        <p:grpSpPr>
          <a:xfrm>
            <a:off x="3255541" y="3972661"/>
            <a:ext cx="5698194" cy="643792"/>
            <a:chOff x="3333238" y="4045038"/>
            <a:chExt cx="5353612" cy="492312"/>
          </a:xfrm>
        </p:grpSpPr>
        <p:sp>
          <p:nvSpPr>
            <p:cNvPr id="2042" name="Google Shape;2042;p39"/>
            <p:cNvSpPr/>
            <p:nvPr/>
          </p:nvSpPr>
          <p:spPr>
            <a:xfrm>
              <a:off x="3346550" y="4075498"/>
              <a:ext cx="5340300" cy="43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3333238" y="4045038"/>
              <a:ext cx="492214" cy="492312"/>
            </a:xfrm>
            <a:custGeom>
              <a:avLst/>
              <a:gdLst/>
              <a:ahLst/>
              <a:cxnLst/>
              <a:rect l="l" t="t" r="r" b="b"/>
              <a:pathLst>
                <a:path w="4990" h="4991" extrusionOk="0">
                  <a:moveTo>
                    <a:pt x="2495" y="0"/>
                  </a:moveTo>
                  <a:cubicBezTo>
                    <a:pt x="1117" y="0"/>
                    <a:pt x="0" y="1117"/>
                    <a:pt x="0" y="2495"/>
                  </a:cubicBezTo>
                  <a:cubicBezTo>
                    <a:pt x="0" y="3873"/>
                    <a:pt x="1117" y="4990"/>
                    <a:pt x="2495" y="4990"/>
                  </a:cubicBezTo>
                  <a:cubicBezTo>
                    <a:pt x="3873" y="4990"/>
                    <a:pt x="4989" y="3873"/>
                    <a:pt x="4989" y="2495"/>
                  </a:cubicBezTo>
                  <a:cubicBezTo>
                    <a:pt x="4989" y="1117"/>
                    <a:pt x="3873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39"/>
          <p:cNvSpPr txBox="1"/>
          <p:nvPr/>
        </p:nvSpPr>
        <p:spPr>
          <a:xfrm>
            <a:off x="3894375" y="1380050"/>
            <a:ext cx="3635138" cy="4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Chatbots could be a scalable solution that provides an interactive means of engaging users in behavioral health interventions.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5" name="Google Shape;2045;p39"/>
          <p:cNvSpPr txBox="1"/>
          <p:nvPr/>
        </p:nvSpPr>
        <p:spPr>
          <a:xfrm>
            <a:off x="3894375" y="2288696"/>
            <a:ext cx="4124700" cy="33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Chatbots are systems that are able to converse and interact with human users using spoken, written, and visual languages.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6" name="Google Shape;2046;p39"/>
          <p:cNvSpPr txBox="1"/>
          <p:nvPr/>
        </p:nvSpPr>
        <p:spPr>
          <a:xfrm>
            <a:off x="3825351" y="3172711"/>
            <a:ext cx="4728131" cy="401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Chatbots have the potential to be useful tools for individuals with mental disorders, especially those who are reluctant to seek mental health advice due to stigmatization.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39"/>
          <p:cNvSpPr txBox="1"/>
          <p:nvPr/>
        </p:nvSpPr>
        <p:spPr>
          <a:xfrm>
            <a:off x="3894374" y="4105988"/>
            <a:ext cx="4659107" cy="40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latin typeface="Roboto"/>
                <a:ea typeface="Roboto"/>
                <a:cs typeface="Roboto"/>
                <a:sym typeface="Roboto"/>
              </a:rPr>
              <a:t>Chatbot System helps users by recommending video links based on their sentiments by analyzing their patterns of communication with the chatbot.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8" name="Google Shape;2048;p39"/>
          <p:cNvSpPr/>
          <p:nvPr/>
        </p:nvSpPr>
        <p:spPr>
          <a:xfrm>
            <a:off x="3436613" y="3240017"/>
            <a:ext cx="285477" cy="285343"/>
          </a:xfrm>
          <a:custGeom>
            <a:avLst/>
            <a:gdLst/>
            <a:ahLst/>
            <a:cxnLst/>
            <a:rect l="l" t="t" r="r" b="b"/>
            <a:pathLst>
              <a:path w="2049" h="2048" extrusionOk="0">
                <a:moveTo>
                  <a:pt x="713" y="0"/>
                </a:moveTo>
                <a:lnTo>
                  <a:pt x="713" y="712"/>
                </a:lnTo>
                <a:lnTo>
                  <a:pt x="1" y="712"/>
                </a:lnTo>
                <a:lnTo>
                  <a:pt x="1" y="1335"/>
                </a:lnTo>
                <a:lnTo>
                  <a:pt x="713" y="1335"/>
                </a:lnTo>
                <a:lnTo>
                  <a:pt x="713" y="2048"/>
                </a:lnTo>
                <a:lnTo>
                  <a:pt x="1337" y="2048"/>
                </a:lnTo>
                <a:lnTo>
                  <a:pt x="1337" y="1335"/>
                </a:lnTo>
                <a:lnTo>
                  <a:pt x="2048" y="1335"/>
                </a:lnTo>
                <a:lnTo>
                  <a:pt x="2048" y="712"/>
                </a:lnTo>
                <a:lnTo>
                  <a:pt x="1337" y="712"/>
                </a:lnTo>
                <a:lnTo>
                  <a:pt x="13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9" name="Google Shape;2049;p39"/>
          <p:cNvGrpSpPr/>
          <p:nvPr/>
        </p:nvGrpSpPr>
        <p:grpSpPr>
          <a:xfrm>
            <a:off x="3423485" y="4155236"/>
            <a:ext cx="311745" cy="239605"/>
            <a:chOff x="3387031" y="4148524"/>
            <a:chExt cx="263588" cy="202609"/>
          </a:xfrm>
        </p:grpSpPr>
        <p:sp>
          <p:nvSpPr>
            <p:cNvPr id="2050" name="Google Shape;2050;p39"/>
            <p:cNvSpPr/>
            <p:nvPr/>
          </p:nvSpPr>
          <p:spPr>
            <a:xfrm>
              <a:off x="3387031" y="4148524"/>
              <a:ext cx="263588" cy="189253"/>
            </a:xfrm>
            <a:custGeom>
              <a:avLst/>
              <a:gdLst/>
              <a:ahLst/>
              <a:cxnLst/>
              <a:rect l="l" t="t" r="r" b="b"/>
              <a:pathLst>
                <a:path w="1500" h="1077" extrusionOk="0">
                  <a:moveTo>
                    <a:pt x="750" y="1"/>
                  </a:moveTo>
                  <a:cubicBezTo>
                    <a:pt x="336" y="1"/>
                    <a:pt x="1" y="241"/>
                    <a:pt x="1" y="538"/>
                  </a:cubicBezTo>
                  <a:cubicBezTo>
                    <a:pt x="1" y="835"/>
                    <a:pt x="336" y="1076"/>
                    <a:pt x="750" y="1076"/>
                  </a:cubicBezTo>
                  <a:cubicBezTo>
                    <a:pt x="1164" y="1076"/>
                    <a:pt x="1499" y="835"/>
                    <a:pt x="1499" y="538"/>
                  </a:cubicBezTo>
                  <a:cubicBezTo>
                    <a:pt x="1499" y="241"/>
                    <a:pt x="1164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3400035" y="4291036"/>
              <a:ext cx="56232" cy="60097"/>
            </a:xfrm>
            <a:custGeom>
              <a:avLst/>
              <a:gdLst/>
              <a:ahLst/>
              <a:cxnLst/>
              <a:rect l="l" t="t" r="r" b="b"/>
              <a:pathLst>
                <a:path w="320" h="342" extrusionOk="0">
                  <a:moveTo>
                    <a:pt x="114" y="1"/>
                  </a:moveTo>
                  <a:lnTo>
                    <a:pt x="9" y="298"/>
                  </a:lnTo>
                  <a:cubicBezTo>
                    <a:pt x="1" y="321"/>
                    <a:pt x="19" y="342"/>
                    <a:pt x="40" y="342"/>
                  </a:cubicBezTo>
                  <a:cubicBezTo>
                    <a:pt x="46" y="342"/>
                    <a:pt x="52" y="340"/>
                    <a:pt x="58" y="336"/>
                  </a:cubicBezTo>
                  <a:lnTo>
                    <a:pt x="320" y="15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6511-8819-4392-B8FB-25AFE80A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D8164-37EC-45C6-9D01-31440EBE91B7}"/>
              </a:ext>
            </a:extLst>
          </p:cNvPr>
          <p:cNvSpPr/>
          <p:nvPr/>
        </p:nvSpPr>
        <p:spPr>
          <a:xfrm>
            <a:off x="642938" y="1078706"/>
            <a:ext cx="7772400" cy="3307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E70C5-CF64-4D23-932B-03E93E7D679B}"/>
              </a:ext>
            </a:extLst>
          </p:cNvPr>
          <p:cNvSpPr txBox="1"/>
          <p:nvPr/>
        </p:nvSpPr>
        <p:spPr>
          <a:xfrm>
            <a:off x="742950" y="1250156"/>
            <a:ext cx="7550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</a:rPr>
              <a:t>Mental Health Chatbot System is based on the conversational agent that behaves like a real-time therapist who analyses the user’s emotions at every step and provides appropriate responses and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</a:rPr>
              <a:t>Chatbots provide an effective way to communicate with a user and offer helpful emotional support in a more economical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</a:rPr>
              <a:t>The system will detect the user’s sentiments based on positive, negative and neutral expressions. Based on the expression the system will recommend video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</a:rPr>
              <a:t>The bot understands the user’s query and triggers an accurate response.</a:t>
            </a:r>
            <a:endParaRPr lang="en-IN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grpSp>
        <p:nvGrpSpPr>
          <p:cNvPr id="690" name="Google Shape;690;p20"/>
          <p:cNvGrpSpPr/>
          <p:nvPr/>
        </p:nvGrpSpPr>
        <p:grpSpPr>
          <a:xfrm>
            <a:off x="596308" y="1516125"/>
            <a:ext cx="7873335" cy="3215903"/>
            <a:chOff x="596308" y="1516125"/>
            <a:chExt cx="7873335" cy="3215903"/>
          </a:xfrm>
        </p:grpSpPr>
        <p:sp>
          <p:nvSpPr>
            <p:cNvPr id="691" name="Google Shape;691;p20"/>
            <p:cNvSpPr/>
            <p:nvPr/>
          </p:nvSpPr>
          <p:spPr>
            <a:xfrm>
              <a:off x="4350590" y="4152927"/>
              <a:ext cx="26520" cy="10642"/>
            </a:xfrm>
            <a:custGeom>
              <a:avLst/>
              <a:gdLst/>
              <a:ahLst/>
              <a:cxnLst/>
              <a:rect l="l" t="t" r="r" b="b"/>
              <a:pathLst>
                <a:path w="476" h="191" extrusionOk="0">
                  <a:moveTo>
                    <a:pt x="95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48"/>
                    <a:pt x="43" y="190"/>
                    <a:pt x="95" y="190"/>
                  </a:cubicBezTo>
                  <a:lnTo>
                    <a:pt x="380" y="190"/>
                  </a:lnTo>
                  <a:cubicBezTo>
                    <a:pt x="432" y="190"/>
                    <a:pt x="475" y="148"/>
                    <a:pt x="475" y="96"/>
                  </a:cubicBezTo>
                  <a:cubicBezTo>
                    <a:pt x="475" y="43"/>
                    <a:pt x="432" y="1"/>
                    <a:pt x="38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1647321" y="4128803"/>
              <a:ext cx="58835" cy="58891"/>
            </a:xfrm>
            <a:custGeom>
              <a:avLst/>
              <a:gdLst/>
              <a:ahLst/>
              <a:cxnLst/>
              <a:rect l="l" t="t" r="r" b="b"/>
              <a:pathLst>
                <a:path w="1056" h="1057" extrusionOk="0">
                  <a:moveTo>
                    <a:pt x="528" y="0"/>
                  </a:moveTo>
                  <a:cubicBezTo>
                    <a:pt x="237" y="0"/>
                    <a:pt x="0" y="237"/>
                    <a:pt x="0" y="529"/>
                  </a:cubicBezTo>
                  <a:cubicBezTo>
                    <a:pt x="0" y="820"/>
                    <a:pt x="237" y="1056"/>
                    <a:pt x="528" y="1056"/>
                  </a:cubicBezTo>
                  <a:cubicBezTo>
                    <a:pt x="819" y="1056"/>
                    <a:pt x="1056" y="820"/>
                    <a:pt x="1056" y="529"/>
                  </a:cubicBezTo>
                  <a:cubicBezTo>
                    <a:pt x="1056" y="237"/>
                    <a:pt x="819" y="0"/>
                    <a:pt x="528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5586059" y="3861595"/>
              <a:ext cx="118283" cy="11828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1"/>
                    <a:pt x="1542" y="1933"/>
                    <a:pt x="1061" y="1933"/>
                  </a:cubicBezTo>
                  <a:cubicBezTo>
                    <a:pt x="581" y="1933"/>
                    <a:pt x="190" y="1541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538961" y="3030890"/>
              <a:ext cx="10642" cy="26465"/>
            </a:xfrm>
            <a:custGeom>
              <a:avLst/>
              <a:gdLst/>
              <a:ahLst/>
              <a:cxnLst/>
              <a:rect l="l" t="t" r="r" b="b"/>
              <a:pathLst>
                <a:path w="191" h="475" extrusionOk="0">
                  <a:moveTo>
                    <a:pt x="95" y="1"/>
                  </a:moveTo>
                  <a:cubicBezTo>
                    <a:pt x="43" y="1"/>
                    <a:pt x="1" y="43"/>
                    <a:pt x="1" y="96"/>
                  </a:cubicBezTo>
                  <a:lnTo>
                    <a:pt x="1" y="380"/>
                  </a:lnTo>
                  <a:cubicBezTo>
                    <a:pt x="1" y="433"/>
                    <a:pt x="43" y="475"/>
                    <a:pt x="95" y="475"/>
                  </a:cubicBezTo>
                  <a:cubicBezTo>
                    <a:pt x="148" y="475"/>
                    <a:pt x="190" y="433"/>
                    <a:pt x="190" y="380"/>
                  </a:cubicBezTo>
                  <a:lnTo>
                    <a:pt x="190" y="96"/>
                  </a:lnTo>
                  <a:cubicBezTo>
                    <a:pt x="190" y="43"/>
                    <a:pt x="148" y="1"/>
                    <a:pt x="95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4242894" y="4099107"/>
              <a:ext cx="118339" cy="118283"/>
            </a:xfrm>
            <a:custGeom>
              <a:avLst/>
              <a:gdLst/>
              <a:ahLst/>
              <a:cxnLst/>
              <a:rect l="l" t="t" r="r" b="b"/>
              <a:pathLst>
                <a:path w="2124" h="2123" extrusionOk="0">
                  <a:moveTo>
                    <a:pt x="1062" y="190"/>
                  </a:moveTo>
                  <a:cubicBezTo>
                    <a:pt x="1543" y="190"/>
                    <a:pt x="1933" y="581"/>
                    <a:pt x="1933" y="1062"/>
                  </a:cubicBezTo>
                  <a:cubicBezTo>
                    <a:pt x="1933" y="1542"/>
                    <a:pt x="1543" y="1933"/>
                    <a:pt x="1062" y="1933"/>
                  </a:cubicBezTo>
                  <a:cubicBezTo>
                    <a:pt x="582" y="1933"/>
                    <a:pt x="191" y="1542"/>
                    <a:pt x="191" y="1062"/>
                  </a:cubicBezTo>
                  <a:cubicBezTo>
                    <a:pt x="191" y="581"/>
                    <a:pt x="582" y="190"/>
                    <a:pt x="1062" y="190"/>
                  </a:cubicBezTo>
                  <a:close/>
                  <a:moveTo>
                    <a:pt x="1062" y="0"/>
                  </a:moveTo>
                  <a:cubicBezTo>
                    <a:pt x="477" y="0"/>
                    <a:pt x="1" y="477"/>
                    <a:pt x="1" y="1062"/>
                  </a:cubicBezTo>
                  <a:cubicBezTo>
                    <a:pt x="1" y="1647"/>
                    <a:pt x="477" y="2123"/>
                    <a:pt x="1062" y="2123"/>
                  </a:cubicBezTo>
                  <a:cubicBezTo>
                    <a:pt x="1648" y="2123"/>
                    <a:pt x="2124" y="1647"/>
                    <a:pt x="2124" y="1062"/>
                  </a:cubicBezTo>
                  <a:cubicBezTo>
                    <a:pt x="2124" y="477"/>
                    <a:pt x="1648" y="0"/>
                    <a:pt x="106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4485140" y="2923249"/>
              <a:ext cx="118283" cy="11828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2"/>
                    <a:pt x="1542" y="1933"/>
                    <a:pt x="1061" y="1933"/>
                  </a:cubicBezTo>
                  <a:cubicBezTo>
                    <a:pt x="581" y="1933"/>
                    <a:pt x="190" y="1542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20"/>
            <p:cNvGrpSpPr/>
            <p:nvPr/>
          </p:nvGrpSpPr>
          <p:grpSpPr>
            <a:xfrm>
              <a:off x="2003987" y="3372471"/>
              <a:ext cx="457395" cy="396056"/>
              <a:chOff x="1823936" y="3724760"/>
              <a:chExt cx="517590" cy="448281"/>
            </a:xfrm>
          </p:grpSpPr>
          <p:sp>
            <p:nvSpPr>
              <p:cNvPr id="699" name="Google Shape;699;p20"/>
              <p:cNvSpPr/>
              <p:nvPr/>
            </p:nvSpPr>
            <p:spPr>
              <a:xfrm>
                <a:off x="2048856" y="3986396"/>
                <a:ext cx="292671" cy="186645"/>
              </a:xfrm>
              <a:custGeom>
                <a:avLst/>
                <a:gdLst/>
                <a:ahLst/>
                <a:cxnLst/>
                <a:rect l="l" t="t" r="r" b="b"/>
                <a:pathLst>
                  <a:path w="5253" h="3350" extrusionOk="0">
                    <a:moveTo>
                      <a:pt x="4524" y="779"/>
                    </a:moveTo>
                    <a:cubicBezTo>
                      <a:pt x="4528" y="779"/>
                      <a:pt x="4532" y="781"/>
                      <a:pt x="4536" y="781"/>
                    </a:cubicBezTo>
                    <a:lnTo>
                      <a:pt x="4898" y="781"/>
                    </a:lnTo>
                    <a:cubicBezTo>
                      <a:pt x="4989" y="781"/>
                      <a:pt x="5063" y="855"/>
                      <a:pt x="5063" y="946"/>
                    </a:cubicBezTo>
                    <a:lnTo>
                      <a:pt x="5063" y="1606"/>
                    </a:lnTo>
                    <a:cubicBezTo>
                      <a:pt x="5063" y="1879"/>
                      <a:pt x="4854" y="2103"/>
                      <a:pt x="4596" y="2105"/>
                    </a:cubicBezTo>
                    <a:cubicBezTo>
                      <a:pt x="4594" y="2105"/>
                      <a:pt x="4592" y="2105"/>
                      <a:pt x="4590" y="2105"/>
                    </a:cubicBezTo>
                    <a:cubicBezTo>
                      <a:pt x="4455" y="2105"/>
                      <a:pt x="4330" y="2048"/>
                      <a:pt x="4241" y="1949"/>
                    </a:cubicBezTo>
                    <a:cubicBezTo>
                      <a:pt x="4235" y="1941"/>
                      <a:pt x="4227" y="1937"/>
                      <a:pt x="4219" y="1932"/>
                    </a:cubicBezTo>
                    <a:cubicBezTo>
                      <a:pt x="4412" y="1607"/>
                      <a:pt x="4524" y="1228"/>
                      <a:pt x="4524" y="823"/>
                    </a:cubicBezTo>
                    <a:lnTo>
                      <a:pt x="4524" y="779"/>
                    </a:lnTo>
                    <a:close/>
                    <a:moveTo>
                      <a:pt x="463" y="1"/>
                    </a:moveTo>
                    <a:cubicBezTo>
                      <a:pt x="305" y="1"/>
                      <a:pt x="177" y="128"/>
                      <a:pt x="177" y="285"/>
                    </a:cubicBezTo>
                    <a:lnTo>
                      <a:pt x="177" y="823"/>
                    </a:lnTo>
                    <a:cubicBezTo>
                      <a:pt x="177" y="1691"/>
                      <a:pt x="686" y="2441"/>
                      <a:pt x="1422" y="2789"/>
                    </a:cubicBezTo>
                    <a:lnTo>
                      <a:pt x="132" y="2789"/>
                    </a:lnTo>
                    <a:cubicBezTo>
                      <a:pt x="59" y="2789"/>
                      <a:pt x="0" y="2848"/>
                      <a:pt x="0" y="2921"/>
                    </a:cubicBezTo>
                    <a:lnTo>
                      <a:pt x="0" y="3066"/>
                    </a:lnTo>
                    <a:cubicBezTo>
                      <a:pt x="0" y="3222"/>
                      <a:pt x="128" y="3349"/>
                      <a:pt x="285" y="3349"/>
                    </a:cubicBezTo>
                    <a:lnTo>
                      <a:pt x="4417" y="3349"/>
                    </a:lnTo>
                    <a:cubicBezTo>
                      <a:pt x="4574" y="3349"/>
                      <a:pt x="4701" y="3222"/>
                      <a:pt x="4701" y="3066"/>
                    </a:cubicBezTo>
                    <a:lnTo>
                      <a:pt x="4701" y="2921"/>
                    </a:lnTo>
                    <a:cubicBezTo>
                      <a:pt x="4701" y="2848"/>
                      <a:pt x="4642" y="2789"/>
                      <a:pt x="4570" y="2789"/>
                    </a:cubicBezTo>
                    <a:lnTo>
                      <a:pt x="3279" y="2789"/>
                    </a:lnTo>
                    <a:cubicBezTo>
                      <a:pt x="3614" y="2631"/>
                      <a:pt x="3901" y="2388"/>
                      <a:pt x="4116" y="2089"/>
                    </a:cubicBezTo>
                    <a:cubicBezTo>
                      <a:pt x="4240" y="2219"/>
                      <a:pt x="4412" y="2295"/>
                      <a:pt x="4593" y="2295"/>
                    </a:cubicBezTo>
                    <a:lnTo>
                      <a:pt x="4598" y="2295"/>
                    </a:lnTo>
                    <a:cubicBezTo>
                      <a:pt x="4959" y="2292"/>
                      <a:pt x="5253" y="1983"/>
                      <a:pt x="5253" y="1606"/>
                    </a:cubicBezTo>
                    <a:lnTo>
                      <a:pt x="5253" y="946"/>
                    </a:lnTo>
                    <a:cubicBezTo>
                      <a:pt x="5253" y="750"/>
                      <a:pt x="5094" y="591"/>
                      <a:pt x="4898" y="591"/>
                    </a:cubicBezTo>
                    <a:lnTo>
                      <a:pt x="4536" y="591"/>
                    </a:lnTo>
                    <a:cubicBezTo>
                      <a:pt x="4532" y="591"/>
                      <a:pt x="4528" y="593"/>
                      <a:pt x="4524" y="594"/>
                    </a:cubicBezTo>
                    <a:lnTo>
                      <a:pt x="4524" y="285"/>
                    </a:lnTo>
                    <a:cubicBezTo>
                      <a:pt x="4524" y="128"/>
                      <a:pt x="4396" y="1"/>
                      <a:pt x="4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2162067" y="3862208"/>
                <a:ext cx="30532" cy="9549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714" extrusionOk="0">
                    <a:moveTo>
                      <a:pt x="279" y="0"/>
                    </a:moveTo>
                    <a:cubicBezTo>
                      <a:pt x="251" y="0"/>
                      <a:pt x="223" y="13"/>
                      <a:pt x="204" y="37"/>
                    </a:cubicBezTo>
                    <a:cubicBezTo>
                      <a:pt x="33" y="259"/>
                      <a:pt x="1" y="577"/>
                      <a:pt x="124" y="828"/>
                    </a:cubicBezTo>
                    <a:cubicBezTo>
                      <a:pt x="147" y="874"/>
                      <a:pt x="173" y="917"/>
                      <a:pt x="200" y="959"/>
                    </a:cubicBezTo>
                    <a:cubicBezTo>
                      <a:pt x="237" y="1017"/>
                      <a:pt x="271" y="1072"/>
                      <a:pt x="289" y="1129"/>
                    </a:cubicBezTo>
                    <a:cubicBezTo>
                      <a:pt x="338" y="1280"/>
                      <a:pt x="257" y="1465"/>
                      <a:pt x="115" y="1534"/>
                    </a:cubicBezTo>
                    <a:cubicBezTo>
                      <a:pt x="68" y="1557"/>
                      <a:pt x="48" y="1613"/>
                      <a:pt x="71" y="1661"/>
                    </a:cubicBezTo>
                    <a:cubicBezTo>
                      <a:pt x="87" y="1695"/>
                      <a:pt x="120" y="1714"/>
                      <a:pt x="156" y="1714"/>
                    </a:cubicBezTo>
                    <a:cubicBezTo>
                      <a:pt x="170" y="1714"/>
                      <a:pt x="184" y="1711"/>
                      <a:pt x="197" y="1705"/>
                    </a:cubicBezTo>
                    <a:cubicBezTo>
                      <a:pt x="425" y="1596"/>
                      <a:pt x="547" y="1311"/>
                      <a:pt x="470" y="1071"/>
                    </a:cubicBezTo>
                    <a:cubicBezTo>
                      <a:pt x="444" y="991"/>
                      <a:pt x="402" y="924"/>
                      <a:pt x="360" y="859"/>
                    </a:cubicBezTo>
                    <a:cubicBezTo>
                      <a:pt x="337" y="821"/>
                      <a:pt x="313" y="785"/>
                      <a:pt x="294" y="745"/>
                    </a:cubicBezTo>
                    <a:cubicBezTo>
                      <a:pt x="202" y="557"/>
                      <a:pt x="227" y="319"/>
                      <a:pt x="354" y="153"/>
                    </a:cubicBezTo>
                    <a:cubicBezTo>
                      <a:pt x="387" y="112"/>
                      <a:pt x="379" y="52"/>
                      <a:pt x="337" y="20"/>
                    </a:cubicBezTo>
                    <a:cubicBezTo>
                      <a:pt x="320" y="6"/>
                      <a:pt x="300" y="0"/>
                      <a:pt x="2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2211821" y="3882655"/>
                <a:ext cx="25907" cy="75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47" extrusionOk="0">
                    <a:moveTo>
                      <a:pt x="237" y="0"/>
                    </a:moveTo>
                    <a:cubicBezTo>
                      <a:pt x="208" y="0"/>
                      <a:pt x="180" y="13"/>
                      <a:pt x="162" y="37"/>
                    </a:cubicBezTo>
                    <a:cubicBezTo>
                      <a:pt x="26" y="213"/>
                      <a:pt x="1" y="463"/>
                      <a:pt x="98" y="662"/>
                    </a:cubicBezTo>
                    <a:cubicBezTo>
                      <a:pt x="115" y="697"/>
                      <a:pt x="136" y="730"/>
                      <a:pt x="157" y="764"/>
                    </a:cubicBezTo>
                    <a:cubicBezTo>
                      <a:pt x="183" y="806"/>
                      <a:pt x="209" y="846"/>
                      <a:pt x="222" y="888"/>
                    </a:cubicBezTo>
                    <a:cubicBezTo>
                      <a:pt x="256" y="991"/>
                      <a:pt x="200" y="1119"/>
                      <a:pt x="101" y="1167"/>
                    </a:cubicBezTo>
                    <a:cubicBezTo>
                      <a:pt x="54" y="1190"/>
                      <a:pt x="35" y="1246"/>
                      <a:pt x="58" y="1294"/>
                    </a:cubicBezTo>
                    <a:cubicBezTo>
                      <a:pt x="73" y="1328"/>
                      <a:pt x="107" y="1347"/>
                      <a:pt x="143" y="1347"/>
                    </a:cubicBezTo>
                    <a:cubicBezTo>
                      <a:pt x="156" y="1347"/>
                      <a:pt x="170" y="1344"/>
                      <a:pt x="184" y="1338"/>
                    </a:cubicBezTo>
                    <a:cubicBezTo>
                      <a:pt x="367" y="1250"/>
                      <a:pt x="465" y="1022"/>
                      <a:pt x="403" y="829"/>
                    </a:cubicBezTo>
                    <a:cubicBezTo>
                      <a:pt x="383" y="765"/>
                      <a:pt x="349" y="714"/>
                      <a:pt x="318" y="663"/>
                    </a:cubicBezTo>
                    <a:cubicBezTo>
                      <a:pt x="300" y="635"/>
                      <a:pt x="283" y="608"/>
                      <a:pt x="268" y="578"/>
                    </a:cubicBezTo>
                    <a:cubicBezTo>
                      <a:pt x="204" y="446"/>
                      <a:pt x="221" y="270"/>
                      <a:pt x="312" y="153"/>
                    </a:cubicBezTo>
                    <a:cubicBezTo>
                      <a:pt x="343" y="111"/>
                      <a:pt x="335" y="52"/>
                      <a:pt x="294" y="20"/>
                    </a:cubicBezTo>
                    <a:cubicBezTo>
                      <a:pt x="277" y="7"/>
                      <a:pt x="257" y="0"/>
                      <a:pt x="23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2119446" y="3882655"/>
                <a:ext cx="25907" cy="7504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47" extrusionOk="0">
                    <a:moveTo>
                      <a:pt x="237" y="0"/>
                    </a:moveTo>
                    <a:cubicBezTo>
                      <a:pt x="208" y="0"/>
                      <a:pt x="180" y="13"/>
                      <a:pt x="162" y="37"/>
                    </a:cubicBezTo>
                    <a:cubicBezTo>
                      <a:pt x="26" y="213"/>
                      <a:pt x="1" y="463"/>
                      <a:pt x="98" y="662"/>
                    </a:cubicBezTo>
                    <a:cubicBezTo>
                      <a:pt x="115" y="697"/>
                      <a:pt x="136" y="730"/>
                      <a:pt x="157" y="764"/>
                    </a:cubicBezTo>
                    <a:cubicBezTo>
                      <a:pt x="184" y="806"/>
                      <a:pt x="209" y="846"/>
                      <a:pt x="222" y="888"/>
                    </a:cubicBezTo>
                    <a:cubicBezTo>
                      <a:pt x="256" y="991"/>
                      <a:pt x="201" y="1120"/>
                      <a:pt x="102" y="1167"/>
                    </a:cubicBezTo>
                    <a:cubicBezTo>
                      <a:pt x="55" y="1190"/>
                      <a:pt x="35" y="1246"/>
                      <a:pt x="58" y="1294"/>
                    </a:cubicBezTo>
                    <a:cubicBezTo>
                      <a:pt x="73" y="1328"/>
                      <a:pt x="107" y="1347"/>
                      <a:pt x="143" y="1347"/>
                    </a:cubicBezTo>
                    <a:cubicBezTo>
                      <a:pt x="157" y="1347"/>
                      <a:pt x="171" y="1344"/>
                      <a:pt x="184" y="1338"/>
                    </a:cubicBezTo>
                    <a:cubicBezTo>
                      <a:pt x="367" y="1250"/>
                      <a:pt x="465" y="1022"/>
                      <a:pt x="403" y="829"/>
                    </a:cubicBezTo>
                    <a:cubicBezTo>
                      <a:pt x="382" y="765"/>
                      <a:pt x="349" y="714"/>
                      <a:pt x="318" y="663"/>
                    </a:cubicBezTo>
                    <a:cubicBezTo>
                      <a:pt x="300" y="635"/>
                      <a:pt x="283" y="608"/>
                      <a:pt x="269" y="578"/>
                    </a:cubicBezTo>
                    <a:cubicBezTo>
                      <a:pt x="203" y="446"/>
                      <a:pt x="221" y="270"/>
                      <a:pt x="312" y="153"/>
                    </a:cubicBezTo>
                    <a:cubicBezTo>
                      <a:pt x="343" y="111"/>
                      <a:pt x="336" y="52"/>
                      <a:pt x="294" y="20"/>
                    </a:cubicBezTo>
                    <a:cubicBezTo>
                      <a:pt x="277" y="7"/>
                      <a:pt x="257" y="0"/>
                      <a:pt x="23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1860986" y="3761699"/>
                <a:ext cx="183469" cy="401594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7208" extrusionOk="0">
                    <a:moveTo>
                      <a:pt x="262" y="1"/>
                    </a:moveTo>
                    <a:cubicBezTo>
                      <a:pt x="117" y="1"/>
                      <a:pt x="0" y="119"/>
                      <a:pt x="0" y="264"/>
                    </a:cubicBezTo>
                    <a:lnTo>
                      <a:pt x="0" y="2438"/>
                    </a:lnTo>
                    <a:cubicBezTo>
                      <a:pt x="0" y="3323"/>
                      <a:pt x="677" y="4084"/>
                      <a:pt x="1552" y="4134"/>
                    </a:cubicBezTo>
                    <a:cubicBezTo>
                      <a:pt x="1552" y="4136"/>
                      <a:pt x="1552" y="4138"/>
                      <a:pt x="1552" y="4139"/>
                    </a:cubicBezTo>
                    <a:lnTo>
                      <a:pt x="1552" y="6599"/>
                    </a:lnTo>
                    <a:cubicBezTo>
                      <a:pt x="1552" y="6603"/>
                      <a:pt x="1553" y="6607"/>
                      <a:pt x="1554" y="6611"/>
                    </a:cubicBezTo>
                    <a:cubicBezTo>
                      <a:pt x="1495" y="6622"/>
                      <a:pt x="1436" y="6639"/>
                      <a:pt x="1383" y="6670"/>
                    </a:cubicBezTo>
                    <a:lnTo>
                      <a:pt x="578" y="7137"/>
                    </a:lnTo>
                    <a:cubicBezTo>
                      <a:pt x="545" y="7156"/>
                      <a:pt x="558" y="7208"/>
                      <a:pt x="597" y="7208"/>
                    </a:cubicBezTo>
                    <a:lnTo>
                      <a:pt x="2695" y="7208"/>
                    </a:lnTo>
                    <a:cubicBezTo>
                      <a:pt x="2735" y="7208"/>
                      <a:pt x="2748" y="7156"/>
                      <a:pt x="2715" y="7137"/>
                    </a:cubicBezTo>
                    <a:lnTo>
                      <a:pt x="1910" y="6670"/>
                    </a:lnTo>
                    <a:cubicBezTo>
                      <a:pt x="1856" y="6639"/>
                      <a:pt x="1798" y="6622"/>
                      <a:pt x="1738" y="6611"/>
                    </a:cubicBezTo>
                    <a:cubicBezTo>
                      <a:pt x="1739" y="6607"/>
                      <a:pt x="1741" y="6603"/>
                      <a:pt x="1741" y="6599"/>
                    </a:cubicBezTo>
                    <a:lnTo>
                      <a:pt x="1741" y="4139"/>
                    </a:lnTo>
                    <a:cubicBezTo>
                      <a:pt x="1741" y="4138"/>
                      <a:pt x="1740" y="4136"/>
                      <a:pt x="1740" y="4134"/>
                    </a:cubicBezTo>
                    <a:cubicBezTo>
                      <a:pt x="2605" y="4085"/>
                      <a:pt x="3293" y="3370"/>
                      <a:pt x="3293" y="2493"/>
                    </a:cubicBezTo>
                    <a:lnTo>
                      <a:pt x="3293" y="264"/>
                    </a:lnTo>
                    <a:cubicBezTo>
                      <a:pt x="3293" y="119"/>
                      <a:pt x="3176" y="1"/>
                      <a:pt x="30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2017098" y="4110082"/>
                <a:ext cx="261972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560" extrusionOk="0">
                    <a:moveTo>
                      <a:pt x="11" y="0"/>
                    </a:moveTo>
                    <a:cubicBezTo>
                      <a:pt x="6" y="0"/>
                      <a:pt x="1" y="5"/>
                      <a:pt x="1" y="10"/>
                    </a:cubicBezTo>
                    <a:lnTo>
                      <a:pt x="1" y="538"/>
                    </a:lnTo>
                    <a:cubicBezTo>
                      <a:pt x="1" y="550"/>
                      <a:pt x="11" y="560"/>
                      <a:pt x="23" y="560"/>
                    </a:cubicBezTo>
                    <a:lnTo>
                      <a:pt x="4680" y="560"/>
                    </a:lnTo>
                    <a:cubicBezTo>
                      <a:pt x="4692" y="560"/>
                      <a:pt x="4702" y="550"/>
                      <a:pt x="4702" y="538"/>
                    </a:cubicBezTo>
                    <a:lnTo>
                      <a:pt x="4702" y="10"/>
                    </a:lnTo>
                    <a:cubicBezTo>
                      <a:pt x="4702" y="5"/>
                      <a:pt x="4697" y="0"/>
                      <a:pt x="4692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2231488" y="4110082"/>
                <a:ext cx="47581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560" extrusionOk="0">
                    <a:moveTo>
                      <a:pt x="154" y="0"/>
                    </a:moveTo>
                    <a:cubicBezTo>
                      <a:pt x="226" y="0"/>
                      <a:pt x="284" y="59"/>
                      <a:pt x="284" y="131"/>
                    </a:cubicBezTo>
                    <a:lnTo>
                      <a:pt x="284" y="276"/>
                    </a:lnTo>
                    <a:cubicBezTo>
                      <a:pt x="284" y="433"/>
                      <a:pt x="157" y="560"/>
                      <a:pt x="1" y="560"/>
                    </a:cubicBezTo>
                    <a:lnTo>
                      <a:pt x="570" y="560"/>
                    </a:lnTo>
                    <a:cubicBezTo>
                      <a:pt x="726" y="560"/>
                      <a:pt x="854" y="433"/>
                      <a:pt x="854" y="276"/>
                    </a:cubicBezTo>
                    <a:lnTo>
                      <a:pt x="854" y="131"/>
                    </a:lnTo>
                    <a:cubicBezTo>
                      <a:pt x="854" y="59"/>
                      <a:pt x="795" y="0"/>
                      <a:pt x="723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2027015" y="3954694"/>
                <a:ext cx="242193" cy="155445"/>
              </a:xfrm>
              <a:custGeom>
                <a:avLst/>
                <a:gdLst/>
                <a:ahLst/>
                <a:cxnLst/>
                <a:rect l="l" t="t" r="r" b="b"/>
                <a:pathLst>
                  <a:path w="4347" h="2790" extrusionOk="0">
                    <a:moveTo>
                      <a:pt x="286" y="1"/>
                    </a:moveTo>
                    <a:cubicBezTo>
                      <a:pt x="128" y="1"/>
                      <a:pt x="0" y="128"/>
                      <a:pt x="0" y="285"/>
                    </a:cubicBezTo>
                    <a:lnTo>
                      <a:pt x="0" y="823"/>
                    </a:lnTo>
                    <a:cubicBezTo>
                      <a:pt x="0" y="1692"/>
                      <a:pt x="509" y="2441"/>
                      <a:pt x="1245" y="2789"/>
                    </a:cubicBezTo>
                    <a:lnTo>
                      <a:pt x="3101" y="2789"/>
                    </a:lnTo>
                    <a:cubicBezTo>
                      <a:pt x="3837" y="2441"/>
                      <a:pt x="4347" y="1692"/>
                      <a:pt x="4347" y="823"/>
                    </a:cubicBezTo>
                    <a:lnTo>
                      <a:pt x="4347" y="285"/>
                    </a:lnTo>
                    <a:cubicBezTo>
                      <a:pt x="4347" y="128"/>
                      <a:pt x="4219" y="1"/>
                      <a:pt x="4062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2168085" y="3954694"/>
                <a:ext cx="101123" cy="155445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790" extrusionOk="0">
                    <a:moveTo>
                      <a:pt x="961" y="1"/>
                    </a:moveTo>
                    <a:cubicBezTo>
                      <a:pt x="1118" y="1"/>
                      <a:pt x="1246" y="128"/>
                      <a:pt x="1246" y="285"/>
                    </a:cubicBezTo>
                    <a:lnTo>
                      <a:pt x="1246" y="823"/>
                    </a:lnTo>
                    <a:cubicBezTo>
                      <a:pt x="1246" y="1692"/>
                      <a:pt x="736" y="2441"/>
                      <a:pt x="0" y="2789"/>
                    </a:cubicBezTo>
                    <a:lnTo>
                      <a:pt x="569" y="2789"/>
                    </a:lnTo>
                    <a:cubicBezTo>
                      <a:pt x="1305" y="2441"/>
                      <a:pt x="1815" y="1692"/>
                      <a:pt x="1815" y="823"/>
                    </a:cubicBezTo>
                    <a:lnTo>
                      <a:pt x="1815" y="285"/>
                    </a:lnTo>
                    <a:cubicBezTo>
                      <a:pt x="1815" y="128"/>
                      <a:pt x="1687" y="1"/>
                      <a:pt x="1530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2011861" y="3949401"/>
                <a:ext cx="297964" cy="197231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3540" extrusionOk="0">
                    <a:moveTo>
                      <a:pt x="4994" y="876"/>
                    </a:moveTo>
                    <a:cubicBezTo>
                      <a:pt x="5085" y="876"/>
                      <a:pt x="5158" y="949"/>
                      <a:pt x="5158" y="1040"/>
                    </a:cubicBezTo>
                    <a:lnTo>
                      <a:pt x="5158" y="1701"/>
                    </a:lnTo>
                    <a:cubicBezTo>
                      <a:pt x="5158" y="1974"/>
                      <a:pt x="4949" y="2198"/>
                      <a:pt x="4691" y="2200"/>
                    </a:cubicBezTo>
                    <a:cubicBezTo>
                      <a:pt x="4577" y="2193"/>
                      <a:pt x="4471" y="2157"/>
                      <a:pt x="4385" y="2087"/>
                    </a:cubicBezTo>
                    <a:cubicBezTo>
                      <a:pt x="4595" y="1740"/>
                      <a:pt x="4714" y="1337"/>
                      <a:pt x="4714" y="918"/>
                    </a:cubicBezTo>
                    <a:lnTo>
                      <a:pt x="4714" y="876"/>
                    </a:lnTo>
                    <a:close/>
                    <a:moveTo>
                      <a:pt x="4334" y="190"/>
                    </a:moveTo>
                    <a:cubicBezTo>
                      <a:pt x="4439" y="190"/>
                      <a:pt x="4524" y="275"/>
                      <a:pt x="4524" y="380"/>
                    </a:cubicBezTo>
                    <a:lnTo>
                      <a:pt x="4524" y="918"/>
                    </a:lnTo>
                    <a:cubicBezTo>
                      <a:pt x="4524" y="1712"/>
                      <a:pt x="4064" y="2443"/>
                      <a:pt x="3351" y="2789"/>
                    </a:cubicBezTo>
                    <a:lnTo>
                      <a:pt x="1540" y="2789"/>
                    </a:lnTo>
                    <a:cubicBezTo>
                      <a:pt x="827" y="2443"/>
                      <a:pt x="367" y="1712"/>
                      <a:pt x="367" y="918"/>
                    </a:cubicBezTo>
                    <a:lnTo>
                      <a:pt x="367" y="380"/>
                    </a:lnTo>
                    <a:cubicBezTo>
                      <a:pt x="367" y="275"/>
                      <a:pt x="453" y="190"/>
                      <a:pt x="558" y="190"/>
                    </a:cubicBezTo>
                    <a:close/>
                    <a:moveTo>
                      <a:pt x="4665" y="2979"/>
                    </a:moveTo>
                    <a:cubicBezTo>
                      <a:pt x="4685" y="2979"/>
                      <a:pt x="4701" y="2995"/>
                      <a:pt x="4701" y="3015"/>
                    </a:cubicBezTo>
                    <a:lnTo>
                      <a:pt x="4701" y="3160"/>
                    </a:lnTo>
                    <a:cubicBezTo>
                      <a:pt x="4701" y="3265"/>
                      <a:pt x="4616" y="3350"/>
                      <a:pt x="4512" y="3350"/>
                    </a:cubicBezTo>
                    <a:lnTo>
                      <a:pt x="379" y="3350"/>
                    </a:lnTo>
                    <a:cubicBezTo>
                      <a:pt x="275" y="3350"/>
                      <a:pt x="190" y="3265"/>
                      <a:pt x="190" y="3160"/>
                    </a:cubicBezTo>
                    <a:lnTo>
                      <a:pt x="190" y="3015"/>
                    </a:lnTo>
                    <a:cubicBezTo>
                      <a:pt x="190" y="2995"/>
                      <a:pt x="207" y="2979"/>
                      <a:pt x="227" y="2979"/>
                    </a:cubicBezTo>
                    <a:close/>
                    <a:moveTo>
                      <a:pt x="558" y="0"/>
                    </a:moveTo>
                    <a:cubicBezTo>
                      <a:pt x="348" y="0"/>
                      <a:pt x="178" y="171"/>
                      <a:pt x="178" y="380"/>
                    </a:cubicBezTo>
                    <a:lnTo>
                      <a:pt x="178" y="918"/>
                    </a:lnTo>
                    <a:cubicBezTo>
                      <a:pt x="178" y="1670"/>
                      <a:pt x="556" y="2370"/>
                      <a:pt x="1164" y="2789"/>
                    </a:cubicBezTo>
                    <a:lnTo>
                      <a:pt x="227" y="2789"/>
                    </a:lnTo>
                    <a:cubicBezTo>
                      <a:pt x="102" y="2789"/>
                      <a:pt x="1" y="2890"/>
                      <a:pt x="1" y="3015"/>
                    </a:cubicBezTo>
                    <a:lnTo>
                      <a:pt x="1" y="3160"/>
                    </a:lnTo>
                    <a:cubicBezTo>
                      <a:pt x="1" y="3369"/>
                      <a:pt x="170" y="3539"/>
                      <a:pt x="379" y="3539"/>
                    </a:cubicBezTo>
                    <a:lnTo>
                      <a:pt x="4512" y="3539"/>
                    </a:lnTo>
                    <a:cubicBezTo>
                      <a:pt x="4721" y="3539"/>
                      <a:pt x="4891" y="3369"/>
                      <a:pt x="4891" y="3160"/>
                    </a:cubicBezTo>
                    <a:lnTo>
                      <a:pt x="4891" y="3015"/>
                    </a:lnTo>
                    <a:cubicBezTo>
                      <a:pt x="4891" y="2890"/>
                      <a:pt x="4790" y="2789"/>
                      <a:pt x="4665" y="2789"/>
                    </a:cubicBezTo>
                    <a:lnTo>
                      <a:pt x="3726" y="2789"/>
                    </a:lnTo>
                    <a:cubicBezTo>
                      <a:pt x="3943" y="2641"/>
                      <a:pt x="4130" y="2456"/>
                      <a:pt x="4281" y="2248"/>
                    </a:cubicBezTo>
                    <a:cubicBezTo>
                      <a:pt x="4396" y="2338"/>
                      <a:pt x="4538" y="2389"/>
                      <a:pt x="4687" y="2389"/>
                    </a:cubicBezTo>
                    <a:lnTo>
                      <a:pt x="4693" y="2389"/>
                    </a:lnTo>
                    <a:cubicBezTo>
                      <a:pt x="5054" y="2387"/>
                      <a:pt x="5348" y="2078"/>
                      <a:pt x="5348" y="1701"/>
                    </a:cubicBezTo>
                    <a:lnTo>
                      <a:pt x="5348" y="1040"/>
                    </a:lnTo>
                    <a:cubicBezTo>
                      <a:pt x="5348" y="845"/>
                      <a:pt x="5189" y="686"/>
                      <a:pt x="4994" y="686"/>
                    </a:cubicBezTo>
                    <a:lnTo>
                      <a:pt x="4714" y="686"/>
                    </a:lnTo>
                    <a:lnTo>
                      <a:pt x="4714" y="380"/>
                    </a:lnTo>
                    <a:cubicBezTo>
                      <a:pt x="4714" y="171"/>
                      <a:pt x="4543" y="0"/>
                      <a:pt x="433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2130422" y="3830506"/>
                <a:ext cx="30476" cy="95551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715" extrusionOk="0">
                    <a:moveTo>
                      <a:pt x="278" y="0"/>
                    </a:moveTo>
                    <a:cubicBezTo>
                      <a:pt x="250" y="0"/>
                      <a:pt x="222" y="13"/>
                      <a:pt x="203" y="37"/>
                    </a:cubicBezTo>
                    <a:cubicBezTo>
                      <a:pt x="33" y="259"/>
                      <a:pt x="0" y="577"/>
                      <a:pt x="123" y="828"/>
                    </a:cubicBezTo>
                    <a:cubicBezTo>
                      <a:pt x="145" y="874"/>
                      <a:pt x="172" y="916"/>
                      <a:pt x="199" y="959"/>
                    </a:cubicBezTo>
                    <a:cubicBezTo>
                      <a:pt x="235" y="1018"/>
                      <a:pt x="269" y="1072"/>
                      <a:pt x="288" y="1129"/>
                    </a:cubicBezTo>
                    <a:cubicBezTo>
                      <a:pt x="337" y="1280"/>
                      <a:pt x="257" y="1465"/>
                      <a:pt x="114" y="1534"/>
                    </a:cubicBezTo>
                    <a:cubicBezTo>
                      <a:pt x="67" y="1556"/>
                      <a:pt x="47" y="1613"/>
                      <a:pt x="69" y="1660"/>
                    </a:cubicBezTo>
                    <a:cubicBezTo>
                      <a:pt x="86" y="1694"/>
                      <a:pt x="120" y="1714"/>
                      <a:pt x="155" y="1714"/>
                    </a:cubicBezTo>
                    <a:cubicBezTo>
                      <a:pt x="169" y="1714"/>
                      <a:pt x="183" y="1711"/>
                      <a:pt x="196" y="1705"/>
                    </a:cubicBezTo>
                    <a:cubicBezTo>
                      <a:pt x="424" y="1596"/>
                      <a:pt x="546" y="1311"/>
                      <a:pt x="468" y="1071"/>
                    </a:cubicBezTo>
                    <a:cubicBezTo>
                      <a:pt x="443" y="991"/>
                      <a:pt x="400" y="923"/>
                      <a:pt x="359" y="859"/>
                    </a:cubicBezTo>
                    <a:cubicBezTo>
                      <a:pt x="337" y="821"/>
                      <a:pt x="313" y="784"/>
                      <a:pt x="294" y="745"/>
                    </a:cubicBezTo>
                    <a:cubicBezTo>
                      <a:pt x="201" y="557"/>
                      <a:pt x="226" y="319"/>
                      <a:pt x="353" y="152"/>
                    </a:cubicBezTo>
                    <a:cubicBezTo>
                      <a:pt x="385" y="111"/>
                      <a:pt x="378" y="52"/>
                      <a:pt x="336" y="20"/>
                    </a:cubicBezTo>
                    <a:cubicBezTo>
                      <a:pt x="319" y="7"/>
                      <a:pt x="298" y="0"/>
                      <a:pt x="27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2180119" y="3850954"/>
                <a:ext cx="25907" cy="751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48" extrusionOk="0">
                    <a:moveTo>
                      <a:pt x="236" y="0"/>
                    </a:moveTo>
                    <a:cubicBezTo>
                      <a:pt x="208" y="0"/>
                      <a:pt x="180" y="13"/>
                      <a:pt x="161" y="38"/>
                    </a:cubicBezTo>
                    <a:cubicBezTo>
                      <a:pt x="26" y="212"/>
                      <a:pt x="1" y="464"/>
                      <a:pt x="98" y="662"/>
                    </a:cubicBezTo>
                    <a:cubicBezTo>
                      <a:pt x="115" y="697"/>
                      <a:pt x="136" y="731"/>
                      <a:pt x="157" y="764"/>
                    </a:cubicBezTo>
                    <a:cubicBezTo>
                      <a:pt x="184" y="806"/>
                      <a:pt x="209" y="846"/>
                      <a:pt x="222" y="887"/>
                    </a:cubicBezTo>
                    <a:cubicBezTo>
                      <a:pt x="256" y="991"/>
                      <a:pt x="201" y="1119"/>
                      <a:pt x="102" y="1167"/>
                    </a:cubicBezTo>
                    <a:cubicBezTo>
                      <a:pt x="55" y="1189"/>
                      <a:pt x="35" y="1246"/>
                      <a:pt x="57" y="1293"/>
                    </a:cubicBezTo>
                    <a:cubicBezTo>
                      <a:pt x="73" y="1327"/>
                      <a:pt x="107" y="1347"/>
                      <a:pt x="143" y="1347"/>
                    </a:cubicBezTo>
                    <a:cubicBezTo>
                      <a:pt x="156" y="1347"/>
                      <a:pt x="171" y="1344"/>
                      <a:pt x="184" y="1338"/>
                    </a:cubicBezTo>
                    <a:cubicBezTo>
                      <a:pt x="367" y="1250"/>
                      <a:pt x="464" y="1022"/>
                      <a:pt x="402" y="829"/>
                    </a:cubicBezTo>
                    <a:cubicBezTo>
                      <a:pt x="382" y="766"/>
                      <a:pt x="349" y="713"/>
                      <a:pt x="318" y="663"/>
                    </a:cubicBezTo>
                    <a:cubicBezTo>
                      <a:pt x="300" y="635"/>
                      <a:pt x="283" y="608"/>
                      <a:pt x="269" y="578"/>
                    </a:cubicBezTo>
                    <a:cubicBezTo>
                      <a:pt x="203" y="445"/>
                      <a:pt x="221" y="271"/>
                      <a:pt x="312" y="153"/>
                    </a:cubicBezTo>
                    <a:cubicBezTo>
                      <a:pt x="343" y="111"/>
                      <a:pt x="336" y="52"/>
                      <a:pt x="294" y="20"/>
                    </a:cubicBezTo>
                    <a:cubicBezTo>
                      <a:pt x="277" y="7"/>
                      <a:pt x="257" y="0"/>
                      <a:pt x="23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2087744" y="3850954"/>
                <a:ext cx="25907" cy="75104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348" extrusionOk="0">
                    <a:moveTo>
                      <a:pt x="236" y="0"/>
                    </a:moveTo>
                    <a:cubicBezTo>
                      <a:pt x="208" y="0"/>
                      <a:pt x="180" y="13"/>
                      <a:pt x="161" y="38"/>
                    </a:cubicBezTo>
                    <a:cubicBezTo>
                      <a:pt x="27" y="212"/>
                      <a:pt x="1" y="464"/>
                      <a:pt x="98" y="662"/>
                    </a:cubicBezTo>
                    <a:cubicBezTo>
                      <a:pt x="115" y="697"/>
                      <a:pt x="136" y="731"/>
                      <a:pt x="157" y="764"/>
                    </a:cubicBezTo>
                    <a:cubicBezTo>
                      <a:pt x="184" y="806"/>
                      <a:pt x="209" y="846"/>
                      <a:pt x="222" y="887"/>
                    </a:cubicBezTo>
                    <a:cubicBezTo>
                      <a:pt x="256" y="991"/>
                      <a:pt x="201" y="1119"/>
                      <a:pt x="102" y="1167"/>
                    </a:cubicBezTo>
                    <a:cubicBezTo>
                      <a:pt x="55" y="1189"/>
                      <a:pt x="35" y="1246"/>
                      <a:pt x="57" y="1293"/>
                    </a:cubicBezTo>
                    <a:cubicBezTo>
                      <a:pt x="74" y="1327"/>
                      <a:pt x="108" y="1347"/>
                      <a:pt x="143" y="1347"/>
                    </a:cubicBezTo>
                    <a:cubicBezTo>
                      <a:pt x="157" y="1347"/>
                      <a:pt x="171" y="1344"/>
                      <a:pt x="184" y="1338"/>
                    </a:cubicBezTo>
                    <a:cubicBezTo>
                      <a:pt x="366" y="1250"/>
                      <a:pt x="464" y="1022"/>
                      <a:pt x="403" y="829"/>
                    </a:cubicBezTo>
                    <a:cubicBezTo>
                      <a:pt x="382" y="766"/>
                      <a:pt x="350" y="713"/>
                      <a:pt x="318" y="663"/>
                    </a:cubicBezTo>
                    <a:cubicBezTo>
                      <a:pt x="300" y="635"/>
                      <a:pt x="283" y="608"/>
                      <a:pt x="269" y="578"/>
                    </a:cubicBezTo>
                    <a:cubicBezTo>
                      <a:pt x="203" y="445"/>
                      <a:pt x="222" y="271"/>
                      <a:pt x="311" y="153"/>
                    </a:cubicBezTo>
                    <a:cubicBezTo>
                      <a:pt x="344" y="111"/>
                      <a:pt x="336" y="52"/>
                      <a:pt x="294" y="20"/>
                    </a:cubicBezTo>
                    <a:cubicBezTo>
                      <a:pt x="277" y="7"/>
                      <a:pt x="257" y="0"/>
                      <a:pt x="23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1829229" y="3729997"/>
                <a:ext cx="183581" cy="230604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4139" extrusionOk="0">
                    <a:moveTo>
                      <a:pt x="264" y="1"/>
                    </a:moveTo>
                    <a:cubicBezTo>
                      <a:pt x="119" y="1"/>
                      <a:pt x="1" y="118"/>
                      <a:pt x="1" y="263"/>
                    </a:cubicBezTo>
                    <a:lnTo>
                      <a:pt x="1" y="2437"/>
                    </a:lnTo>
                    <a:cubicBezTo>
                      <a:pt x="1" y="3345"/>
                      <a:pt x="710" y="4122"/>
                      <a:pt x="1616" y="4138"/>
                    </a:cubicBezTo>
                    <a:cubicBezTo>
                      <a:pt x="1627" y="4139"/>
                      <a:pt x="1637" y="4139"/>
                      <a:pt x="1648" y="4139"/>
                    </a:cubicBezTo>
                    <a:cubicBezTo>
                      <a:pt x="2557" y="4139"/>
                      <a:pt x="3294" y="3401"/>
                      <a:pt x="3294" y="2492"/>
                    </a:cubicBezTo>
                    <a:lnTo>
                      <a:pt x="3294" y="263"/>
                    </a:lnTo>
                    <a:cubicBezTo>
                      <a:pt x="3294" y="118"/>
                      <a:pt x="3176" y="1"/>
                      <a:pt x="3031" y="1"/>
                    </a:cubicBezTo>
                    <a:close/>
                  </a:path>
                </a:pathLst>
              </a:custGeom>
              <a:solidFill>
                <a:srgbClr val="FCF9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1829229" y="3800420"/>
                <a:ext cx="183581" cy="160181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2875" extrusionOk="0">
                    <a:moveTo>
                      <a:pt x="392" y="1"/>
                    </a:moveTo>
                    <a:cubicBezTo>
                      <a:pt x="261" y="1"/>
                      <a:pt x="129" y="15"/>
                      <a:pt x="1" y="44"/>
                    </a:cubicBezTo>
                    <a:lnTo>
                      <a:pt x="1" y="1173"/>
                    </a:lnTo>
                    <a:cubicBezTo>
                      <a:pt x="1" y="2081"/>
                      <a:pt x="710" y="2858"/>
                      <a:pt x="1616" y="2874"/>
                    </a:cubicBezTo>
                    <a:cubicBezTo>
                      <a:pt x="1627" y="2875"/>
                      <a:pt x="1637" y="2875"/>
                      <a:pt x="1648" y="2875"/>
                    </a:cubicBezTo>
                    <a:cubicBezTo>
                      <a:pt x="2557" y="2875"/>
                      <a:pt x="3294" y="2137"/>
                      <a:pt x="3294" y="1228"/>
                    </a:cubicBezTo>
                    <a:lnTo>
                      <a:pt x="3294" y="350"/>
                    </a:lnTo>
                    <a:cubicBezTo>
                      <a:pt x="3034" y="442"/>
                      <a:pt x="2759" y="490"/>
                      <a:pt x="2484" y="490"/>
                    </a:cubicBezTo>
                    <a:cubicBezTo>
                      <a:pt x="2308" y="490"/>
                      <a:pt x="2133" y="470"/>
                      <a:pt x="1961" y="430"/>
                    </a:cubicBezTo>
                    <a:cubicBezTo>
                      <a:pt x="1509" y="323"/>
                      <a:pt x="1092" y="83"/>
                      <a:pt x="632" y="17"/>
                    </a:cubicBezTo>
                    <a:cubicBezTo>
                      <a:pt x="552" y="6"/>
                      <a:pt x="472" y="1"/>
                      <a:pt x="392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1905446" y="3729997"/>
                <a:ext cx="107363" cy="230604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139" extrusionOk="0">
                    <a:moveTo>
                      <a:pt x="1094" y="1"/>
                    </a:moveTo>
                    <a:cubicBezTo>
                      <a:pt x="1239" y="1"/>
                      <a:pt x="1357" y="118"/>
                      <a:pt x="1357" y="263"/>
                    </a:cubicBezTo>
                    <a:lnTo>
                      <a:pt x="1357" y="2492"/>
                    </a:lnTo>
                    <a:cubicBezTo>
                      <a:pt x="1357" y="3303"/>
                      <a:pt x="772" y="3975"/>
                      <a:pt x="1" y="4112"/>
                    </a:cubicBezTo>
                    <a:cubicBezTo>
                      <a:pt x="81" y="4127"/>
                      <a:pt x="164" y="4137"/>
                      <a:pt x="248" y="4138"/>
                    </a:cubicBezTo>
                    <a:cubicBezTo>
                      <a:pt x="259" y="4139"/>
                      <a:pt x="269" y="4139"/>
                      <a:pt x="280" y="4139"/>
                    </a:cubicBezTo>
                    <a:cubicBezTo>
                      <a:pt x="1189" y="4139"/>
                      <a:pt x="1926" y="3401"/>
                      <a:pt x="1926" y="2492"/>
                    </a:cubicBezTo>
                    <a:lnTo>
                      <a:pt x="1926" y="263"/>
                    </a:lnTo>
                    <a:cubicBezTo>
                      <a:pt x="1926" y="118"/>
                      <a:pt x="1808" y="1"/>
                      <a:pt x="1663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1854690" y="4097602"/>
                <a:ext cx="132657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610" extrusionOk="0">
                    <a:moveTo>
                      <a:pt x="1191" y="1"/>
                    </a:moveTo>
                    <a:cubicBezTo>
                      <a:pt x="1099" y="1"/>
                      <a:pt x="1008" y="24"/>
                      <a:pt x="927" y="72"/>
                    </a:cubicBezTo>
                    <a:lnTo>
                      <a:pt x="0" y="609"/>
                    </a:lnTo>
                    <a:lnTo>
                      <a:pt x="2381" y="609"/>
                    </a:lnTo>
                    <a:lnTo>
                      <a:pt x="1454" y="72"/>
                    </a:lnTo>
                    <a:cubicBezTo>
                      <a:pt x="1373" y="24"/>
                      <a:pt x="1282" y="1"/>
                      <a:pt x="1191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1905112" y="4097602"/>
                <a:ext cx="82235" cy="33986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610" extrusionOk="0">
                    <a:moveTo>
                      <a:pt x="286" y="1"/>
                    </a:moveTo>
                    <a:cubicBezTo>
                      <a:pt x="194" y="1"/>
                      <a:pt x="103" y="24"/>
                      <a:pt x="22" y="72"/>
                    </a:cubicBezTo>
                    <a:lnTo>
                      <a:pt x="1" y="84"/>
                    </a:lnTo>
                    <a:lnTo>
                      <a:pt x="906" y="609"/>
                    </a:lnTo>
                    <a:lnTo>
                      <a:pt x="1476" y="609"/>
                    </a:lnTo>
                    <a:lnTo>
                      <a:pt x="549" y="72"/>
                    </a:lnTo>
                    <a:cubicBezTo>
                      <a:pt x="468" y="24"/>
                      <a:pt x="377" y="1"/>
                      <a:pt x="286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1823936" y="3724760"/>
                <a:ext cx="194111" cy="412124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7397" extrusionOk="0">
                    <a:moveTo>
                      <a:pt x="3126" y="190"/>
                    </a:moveTo>
                    <a:cubicBezTo>
                      <a:pt x="3219" y="190"/>
                      <a:pt x="3294" y="265"/>
                      <a:pt x="3294" y="357"/>
                    </a:cubicBezTo>
                    <a:lnTo>
                      <a:pt x="3294" y="1638"/>
                    </a:lnTo>
                    <a:cubicBezTo>
                      <a:pt x="3060" y="1714"/>
                      <a:pt x="2815" y="1752"/>
                      <a:pt x="2574" y="1752"/>
                    </a:cubicBezTo>
                    <a:cubicBezTo>
                      <a:pt x="2405" y="1752"/>
                      <a:pt x="2238" y="1734"/>
                      <a:pt x="2078" y="1696"/>
                    </a:cubicBezTo>
                    <a:cubicBezTo>
                      <a:pt x="1887" y="1650"/>
                      <a:pt x="1698" y="1579"/>
                      <a:pt x="1515" y="1510"/>
                    </a:cubicBezTo>
                    <a:cubicBezTo>
                      <a:pt x="1267" y="1416"/>
                      <a:pt x="1011" y="1320"/>
                      <a:pt x="740" y="1282"/>
                    </a:cubicBezTo>
                    <a:cubicBezTo>
                      <a:pt x="658" y="1270"/>
                      <a:pt x="576" y="1264"/>
                      <a:pt x="492" y="1264"/>
                    </a:cubicBezTo>
                    <a:cubicBezTo>
                      <a:pt x="392" y="1264"/>
                      <a:pt x="291" y="1273"/>
                      <a:pt x="190" y="1289"/>
                    </a:cubicBezTo>
                    <a:lnTo>
                      <a:pt x="190" y="357"/>
                    </a:lnTo>
                    <a:cubicBezTo>
                      <a:pt x="190" y="265"/>
                      <a:pt x="266" y="190"/>
                      <a:pt x="359" y="190"/>
                    </a:cubicBezTo>
                    <a:close/>
                    <a:moveTo>
                      <a:pt x="493" y="1454"/>
                    </a:moveTo>
                    <a:cubicBezTo>
                      <a:pt x="567" y="1454"/>
                      <a:pt x="640" y="1459"/>
                      <a:pt x="713" y="1470"/>
                    </a:cubicBezTo>
                    <a:cubicBezTo>
                      <a:pt x="964" y="1506"/>
                      <a:pt x="1199" y="1594"/>
                      <a:pt x="1447" y="1687"/>
                    </a:cubicBezTo>
                    <a:cubicBezTo>
                      <a:pt x="1637" y="1759"/>
                      <a:pt x="1832" y="1832"/>
                      <a:pt x="2034" y="1880"/>
                    </a:cubicBezTo>
                    <a:cubicBezTo>
                      <a:pt x="2210" y="1922"/>
                      <a:pt x="2392" y="1942"/>
                      <a:pt x="2577" y="1942"/>
                    </a:cubicBezTo>
                    <a:cubicBezTo>
                      <a:pt x="2817" y="1942"/>
                      <a:pt x="3060" y="1905"/>
                      <a:pt x="3294" y="1836"/>
                    </a:cubicBezTo>
                    <a:lnTo>
                      <a:pt x="3294" y="2586"/>
                    </a:lnTo>
                    <a:cubicBezTo>
                      <a:pt x="3294" y="3006"/>
                      <a:pt x="3129" y="3399"/>
                      <a:pt x="2830" y="3694"/>
                    </a:cubicBezTo>
                    <a:cubicBezTo>
                      <a:pt x="2537" y="3981"/>
                      <a:pt x="2152" y="4138"/>
                      <a:pt x="1743" y="4138"/>
                    </a:cubicBezTo>
                    <a:cubicBezTo>
                      <a:pt x="1733" y="4138"/>
                      <a:pt x="1723" y="4138"/>
                      <a:pt x="1713" y="4138"/>
                    </a:cubicBezTo>
                    <a:cubicBezTo>
                      <a:pt x="874" y="4122"/>
                      <a:pt x="190" y="3402"/>
                      <a:pt x="190" y="2531"/>
                    </a:cubicBezTo>
                    <a:lnTo>
                      <a:pt x="190" y="1481"/>
                    </a:lnTo>
                    <a:cubicBezTo>
                      <a:pt x="291" y="1463"/>
                      <a:pt x="393" y="1454"/>
                      <a:pt x="493" y="1454"/>
                    </a:cubicBezTo>
                    <a:close/>
                    <a:moveTo>
                      <a:pt x="1742" y="6788"/>
                    </a:moveTo>
                    <a:cubicBezTo>
                      <a:pt x="1817" y="6788"/>
                      <a:pt x="1891" y="6807"/>
                      <a:pt x="1958" y="6846"/>
                    </a:cubicBezTo>
                    <a:lnTo>
                      <a:pt x="2580" y="7207"/>
                    </a:lnTo>
                    <a:lnTo>
                      <a:pt x="904" y="7207"/>
                    </a:lnTo>
                    <a:lnTo>
                      <a:pt x="1526" y="6846"/>
                    </a:lnTo>
                    <a:cubicBezTo>
                      <a:pt x="1593" y="6807"/>
                      <a:pt x="1667" y="6788"/>
                      <a:pt x="1742" y="6788"/>
                    </a:cubicBezTo>
                    <a:close/>
                    <a:moveTo>
                      <a:pt x="359" y="0"/>
                    </a:moveTo>
                    <a:cubicBezTo>
                      <a:pt x="161" y="0"/>
                      <a:pt x="1" y="160"/>
                      <a:pt x="1" y="357"/>
                    </a:cubicBezTo>
                    <a:lnTo>
                      <a:pt x="1" y="2531"/>
                    </a:lnTo>
                    <a:cubicBezTo>
                      <a:pt x="1" y="3483"/>
                      <a:pt x="734" y="4272"/>
                      <a:pt x="1647" y="4323"/>
                    </a:cubicBezTo>
                    <a:lnTo>
                      <a:pt x="1647" y="6611"/>
                    </a:lnTo>
                    <a:cubicBezTo>
                      <a:pt x="1572" y="6622"/>
                      <a:pt x="1499" y="6643"/>
                      <a:pt x="1431" y="6681"/>
                    </a:cubicBezTo>
                    <a:lnTo>
                      <a:pt x="504" y="7219"/>
                    </a:lnTo>
                    <a:cubicBezTo>
                      <a:pt x="468" y="7241"/>
                      <a:pt x="449" y="7285"/>
                      <a:pt x="461" y="7327"/>
                    </a:cubicBezTo>
                    <a:cubicBezTo>
                      <a:pt x="472" y="7368"/>
                      <a:pt x="510" y="7397"/>
                      <a:pt x="552" y="7397"/>
                    </a:cubicBezTo>
                    <a:lnTo>
                      <a:pt x="2933" y="7397"/>
                    </a:lnTo>
                    <a:cubicBezTo>
                      <a:pt x="2975" y="7397"/>
                      <a:pt x="3013" y="7368"/>
                      <a:pt x="3024" y="7327"/>
                    </a:cubicBezTo>
                    <a:cubicBezTo>
                      <a:pt x="3035" y="7285"/>
                      <a:pt x="3017" y="7241"/>
                      <a:pt x="2980" y="7219"/>
                    </a:cubicBezTo>
                    <a:lnTo>
                      <a:pt x="2053" y="6681"/>
                    </a:lnTo>
                    <a:cubicBezTo>
                      <a:pt x="1986" y="6643"/>
                      <a:pt x="1912" y="6622"/>
                      <a:pt x="1837" y="6611"/>
                    </a:cubicBezTo>
                    <a:lnTo>
                      <a:pt x="1837" y="4323"/>
                    </a:lnTo>
                    <a:cubicBezTo>
                      <a:pt x="2261" y="4300"/>
                      <a:pt x="2657" y="4129"/>
                      <a:pt x="2962" y="3829"/>
                    </a:cubicBezTo>
                    <a:cubicBezTo>
                      <a:pt x="3298" y="3499"/>
                      <a:pt x="3484" y="3058"/>
                      <a:pt x="3484" y="2586"/>
                    </a:cubicBezTo>
                    <a:lnTo>
                      <a:pt x="3484" y="357"/>
                    </a:lnTo>
                    <a:cubicBezTo>
                      <a:pt x="3484" y="160"/>
                      <a:pt x="3324" y="0"/>
                      <a:pt x="312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8" name="Google Shape;718;p20"/>
            <p:cNvSpPr/>
            <p:nvPr/>
          </p:nvSpPr>
          <p:spPr>
            <a:xfrm>
              <a:off x="1671445" y="3584470"/>
              <a:ext cx="207093" cy="525281"/>
            </a:xfrm>
            <a:custGeom>
              <a:avLst/>
              <a:gdLst/>
              <a:ahLst/>
              <a:cxnLst/>
              <a:rect l="l" t="t" r="r" b="b"/>
              <a:pathLst>
                <a:path w="3717" h="9428" extrusionOk="0">
                  <a:moveTo>
                    <a:pt x="3320" y="0"/>
                  </a:moveTo>
                  <a:cubicBezTo>
                    <a:pt x="1490" y="0"/>
                    <a:pt x="0" y="1490"/>
                    <a:pt x="0" y="3320"/>
                  </a:cubicBezTo>
                  <a:lnTo>
                    <a:pt x="0" y="9332"/>
                  </a:lnTo>
                  <a:cubicBezTo>
                    <a:pt x="0" y="9385"/>
                    <a:pt x="42" y="9427"/>
                    <a:pt x="96" y="9427"/>
                  </a:cubicBezTo>
                  <a:cubicBezTo>
                    <a:pt x="148" y="9427"/>
                    <a:pt x="190" y="9385"/>
                    <a:pt x="190" y="9332"/>
                  </a:cubicBezTo>
                  <a:lnTo>
                    <a:pt x="190" y="3320"/>
                  </a:lnTo>
                  <a:cubicBezTo>
                    <a:pt x="190" y="1594"/>
                    <a:pt x="1594" y="190"/>
                    <a:pt x="3320" y="190"/>
                  </a:cubicBezTo>
                  <a:lnTo>
                    <a:pt x="3622" y="190"/>
                  </a:lnTo>
                  <a:cubicBezTo>
                    <a:pt x="3674" y="190"/>
                    <a:pt x="3716" y="148"/>
                    <a:pt x="3716" y="95"/>
                  </a:cubicBezTo>
                  <a:cubicBezTo>
                    <a:pt x="3716" y="43"/>
                    <a:pt x="3674" y="0"/>
                    <a:pt x="36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1671445" y="4206803"/>
              <a:ext cx="207093" cy="525225"/>
            </a:xfrm>
            <a:custGeom>
              <a:avLst/>
              <a:gdLst/>
              <a:ahLst/>
              <a:cxnLst/>
              <a:rect l="l" t="t" r="r" b="b"/>
              <a:pathLst>
                <a:path w="3717" h="9427" extrusionOk="0">
                  <a:moveTo>
                    <a:pt x="96" y="0"/>
                  </a:moveTo>
                  <a:cubicBezTo>
                    <a:pt x="42" y="0"/>
                    <a:pt x="0" y="42"/>
                    <a:pt x="0" y="94"/>
                  </a:cubicBezTo>
                  <a:lnTo>
                    <a:pt x="0" y="6107"/>
                  </a:lnTo>
                  <a:cubicBezTo>
                    <a:pt x="0" y="7937"/>
                    <a:pt x="1490" y="9427"/>
                    <a:pt x="3320" y="9427"/>
                  </a:cubicBezTo>
                  <a:lnTo>
                    <a:pt x="3622" y="9427"/>
                  </a:lnTo>
                  <a:cubicBezTo>
                    <a:pt x="3674" y="9427"/>
                    <a:pt x="3716" y="9384"/>
                    <a:pt x="3716" y="9331"/>
                  </a:cubicBezTo>
                  <a:cubicBezTo>
                    <a:pt x="3716" y="9279"/>
                    <a:pt x="3674" y="9237"/>
                    <a:pt x="3622" y="9237"/>
                  </a:cubicBezTo>
                  <a:lnTo>
                    <a:pt x="3320" y="9237"/>
                  </a:lnTo>
                  <a:cubicBezTo>
                    <a:pt x="1594" y="9237"/>
                    <a:pt x="190" y="7832"/>
                    <a:pt x="190" y="6107"/>
                  </a:cubicBezTo>
                  <a:lnTo>
                    <a:pt x="190" y="94"/>
                  </a:lnTo>
                  <a:cubicBezTo>
                    <a:pt x="190" y="42"/>
                    <a:pt x="148" y="0"/>
                    <a:pt x="9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4100264" y="3584470"/>
              <a:ext cx="207148" cy="525281"/>
            </a:xfrm>
            <a:custGeom>
              <a:avLst/>
              <a:gdLst/>
              <a:ahLst/>
              <a:cxnLst/>
              <a:rect l="l" t="t" r="r" b="b"/>
              <a:pathLst>
                <a:path w="3718" h="9428" extrusionOk="0">
                  <a:moveTo>
                    <a:pt x="95" y="0"/>
                  </a:moveTo>
                  <a:cubicBezTo>
                    <a:pt x="43" y="0"/>
                    <a:pt x="1" y="43"/>
                    <a:pt x="1" y="95"/>
                  </a:cubicBezTo>
                  <a:cubicBezTo>
                    <a:pt x="1" y="148"/>
                    <a:pt x="43" y="190"/>
                    <a:pt x="95" y="190"/>
                  </a:cubicBezTo>
                  <a:lnTo>
                    <a:pt x="397" y="190"/>
                  </a:lnTo>
                  <a:cubicBezTo>
                    <a:pt x="2124" y="190"/>
                    <a:pt x="3528" y="1594"/>
                    <a:pt x="3528" y="3320"/>
                  </a:cubicBezTo>
                  <a:lnTo>
                    <a:pt x="3528" y="9332"/>
                  </a:lnTo>
                  <a:cubicBezTo>
                    <a:pt x="3528" y="9385"/>
                    <a:pt x="3569" y="9427"/>
                    <a:pt x="3622" y="9427"/>
                  </a:cubicBezTo>
                  <a:cubicBezTo>
                    <a:pt x="3675" y="9427"/>
                    <a:pt x="3717" y="9385"/>
                    <a:pt x="3717" y="9332"/>
                  </a:cubicBezTo>
                  <a:lnTo>
                    <a:pt x="3717" y="3320"/>
                  </a:lnTo>
                  <a:cubicBezTo>
                    <a:pt x="3717" y="1490"/>
                    <a:pt x="2227" y="0"/>
                    <a:pt x="39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4100264" y="4206803"/>
              <a:ext cx="207148" cy="525225"/>
            </a:xfrm>
            <a:custGeom>
              <a:avLst/>
              <a:gdLst/>
              <a:ahLst/>
              <a:cxnLst/>
              <a:rect l="l" t="t" r="r" b="b"/>
              <a:pathLst>
                <a:path w="3718" h="9427" extrusionOk="0">
                  <a:moveTo>
                    <a:pt x="3622" y="0"/>
                  </a:moveTo>
                  <a:cubicBezTo>
                    <a:pt x="3569" y="0"/>
                    <a:pt x="3528" y="42"/>
                    <a:pt x="3528" y="94"/>
                  </a:cubicBezTo>
                  <a:lnTo>
                    <a:pt x="3528" y="6107"/>
                  </a:lnTo>
                  <a:cubicBezTo>
                    <a:pt x="3528" y="7832"/>
                    <a:pt x="2124" y="9237"/>
                    <a:pt x="397" y="9237"/>
                  </a:cubicBezTo>
                  <a:lnTo>
                    <a:pt x="95" y="9237"/>
                  </a:lnTo>
                  <a:cubicBezTo>
                    <a:pt x="43" y="9237"/>
                    <a:pt x="1" y="9279"/>
                    <a:pt x="1" y="9331"/>
                  </a:cubicBezTo>
                  <a:cubicBezTo>
                    <a:pt x="1" y="9384"/>
                    <a:pt x="43" y="9427"/>
                    <a:pt x="95" y="9427"/>
                  </a:cubicBezTo>
                  <a:lnTo>
                    <a:pt x="397" y="9427"/>
                  </a:lnTo>
                  <a:cubicBezTo>
                    <a:pt x="2227" y="9427"/>
                    <a:pt x="3717" y="7937"/>
                    <a:pt x="3717" y="6107"/>
                  </a:cubicBezTo>
                  <a:lnTo>
                    <a:pt x="3717" y="94"/>
                  </a:lnTo>
                  <a:cubicBezTo>
                    <a:pt x="3717" y="42"/>
                    <a:pt x="3675" y="0"/>
                    <a:pt x="36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4272645" y="4128803"/>
              <a:ext cx="58891" cy="58891"/>
            </a:xfrm>
            <a:custGeom>
              <a:avLst/>
              <a:gdLst/>
              <a:ahLst/>
              <a:cxnLst/>
              <a:rect l="l" t="t" r="r" b="b"/>
              <a:pathLst>
                <a:path w="1057" h="1057" extrusionOk="0">
                  <a:moveTo>
                    <a:pt x="528" y="0"/>
                  </a:moveTo>
                  <a:cubicBezTo>
                    <a:pt x="237" y="0"/>
                    <a:pt x="0" y="237"/>
                    <a:pt x="0" y="529"/>
                  </a:cubicBezTo>
                  <a:cubicBezTo>
                    <a:pt x="0" y="820"/>
                    <a:pt x="237" y="1056"/>
                    <a:pt x="528" y="1056"/>
                  </a:cubicBezTo>
                  <a:cubicBezTo>
                    <a:pt x="819" y="1056"/>
                    <a:pt x="1056" y="820"/>
                    <a:pt x="1056" y="529"/>
                  </a:cubicBezTo>
                  <a:cubicBezTo>
                    <a:pt x="1056" y="237"/>
                    <a:pt x="819" y="0"/>
                    <a:pt x="528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4514836" y="2952945"/>
              <a:ext cx="58891" cy="58891"/>
            </a:xfrm>
            <a:custGeom>
              <a:avLst/>
              <a:gdLst/>
              <a:ahLst/>
              <a:cxnLst/>
              <a:rect l="l" t="t" r="r" b="b"/>
              <a:pathLst>
                <a:path w="1057" h="1057" extrusionOk="0">
                  <a:moveTo>
                    <a:pt x="528" y="1"/>
                  </a:moveTo>
                  <a:cubicBezTo>
                    <a:pt x="237" y="1"/>
                    <a:pt x="1" y="237"/>
                    <a:pt x="1" y="528"/>
                  </a:cubicBezTo>
                  <a:cubicBezTo>
                    <a:pt x="1" y="820"/>
                    <a:pt x="237" y="1057"/>
                    <a:pt x="528" y="1057"/>
                  </a:cubicBezTo>
                  <a:cubicBezTo>
                    <a:pt x="820" y="1057"/>
                    <a:pt x="1056" y="820"/>
                    <a:pt x="1056" y="528"/>
                  </a:cubicBezTo>
                  <a:cubicBezTo>
                    <a:pt x="1056" y="237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5" name="Google Shape;725;p20"/>
            <p:cNvGrpSpPr/>
            <p:nvPr/>
          </p:nvGrpSpPr>
          <p:grpSpPr>
            <a:xfrm>
              <a:off x="3278489" y="2066277"/>
              <a:ext cx="417581" cy="490959"/>
              <a:chOff x="3693548" y="1802549"/>
              <a:chExt cx="417581" cy="490959"/>
            </a:xfrm>
          </p:grpSpPr>
          <p:sp>
            <p:nvSpPr>
              <p:cNvPr id="726" name="Google Shape;726;p20"/>
              <p:cNvSpPr/>
              <p:nvPr/>
            </p:nvSpPr>
            <p:spPr>
              <a:xfrm>
                <a:off x="3730543" y="1839488"/>
                <a:ext cx="199905" cy="199905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3588" extrusionOk="0">
                    <a:moveTo>
                      <a:pt x="1794" y="1"/>
                    </a:moveTo>
                    <a:cubicBezTo>
                      <a:pt x="1535" y="1"/>
                      <a:pt x="1324" y="212"/>
                      <a:pt x="1324" y="470"/>
                    </a:cubicBezTo>
                    <a:lnTo>
                      <a:pt x="1324" y="1324"/>
                    </a:lnTo>
                    <a:lnTo>
                      <a:pt x="470" y="1324"/>
                    </a:lnTo>
                    <a:cubicBezTo>
                      <a:pt x="212" y="1324"/>
                      <a:pt x="0" y="1536"/>
                      <a:pt x="0" y="1794"/>
                    </a:cubicBezTo>
                    <a:cubicBezTo>
                      <a:pt x="0" y="2053"/>
                      <a:pt x="212" y="2264"/>
                      <a:pt x="470" y="2264"/>
                    </a:cubicBezTo>
                    <a:lnTo>
                      <a:pt x="1324" y="2264"/>
                    </a:lnTo>
                    <a:lnTo>
                      <a:pt x="1324" y="3118"/>
                    </a:lnTo>
                    <a:cubicBezTo>
                      <a:pt x="1324" y="3376"/>
                      <a:pt x="1535" y="3588"/>
                      <a:pt x="1794" y="3588"/>
                    </a:cubicBezTo>
                    <a:cubicBezTo>
                      <a:pt x="2052" y="3588"/>
                      <a:pt x="2264" y="3376"/>
                      <a:pt x="2264" y="3118"/>
                    </a:cubicBezTo>
                    <a:lnTo>
                      <a:pt x="2264" y="2264"/>
                    </a:lnTo>
                    <a:lnTo>
                      <a:pt x="3117" y="2264"/>
                    </a:lnTo>
                    <a:cubicBezTo>
                      <a:pt x="3376" y="2264"/>
                      <a:pt x="3588" y="2053"/>
                      <a:pt x="3588" y="1794"/>
                    </a:cubicBezTo>
                    <a:cubicBezTo>
                      <a:pt x="3588" y="1536"/>
                      <a:pt x="3376" y="1324"/>
                      <a:pt x="3117" y="1324"/>
                    </a:cubicBezTo>
                    <a:lnTo>
                      <a:pt x="2264" y="1324"/>
                    </a:lnTo>
                    <a:lnTo>
                      <a:pt x="2264" y="470"/>
                    </a:lnTo>
                    <a:cubicBezTo>
                      <a:pt x="2264" y="212"/>
                      <a:pt x="2052" y="1"/>
                      <a:pt x="17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3980980" y="2023346"/>
                <a:ext cx="130150" cy="1301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36" extrusionOk="0">
                    <a:moveTo>
                      <a:pt x="1168" y="0"/>
                    </a:moveTo>
                    <a:cubicBezTo>
                      <a:pt x="999" y="0"/>
                      <a:pt x="862" y="138"/>
                      <a:pt x="862" y="306"/>
                    </a:cubicBezTo>
                    <a:lnTo>
                      <a:pt x="862" y="862"/>
                    </a:lnTo>
                    <a:lnTo>
                      <a:pt x="306" y="862"/>
                    </a:lnTo>
                    <a:cubicBezTo>
                      <a:pt x="137" y="862"/>
                      <a:pt x="0" y="1000"/>
                      <a:pt x="0" y="1168"/>
                    </a:cubicBezTo>
                    <a:cubicBezTo>
                      <a:pt x="0" y="1336"/>
                      <a:pt x="137" y="1474"/>
                      <a:pt x="306" y="1474"/>
                    </a:cubicBezTo>
                    <a:lnTo>
                      <a:pt x="862" y="1474"/>
                    </a:lnTo>
                    <a:lnTo>
                      <a:pt x="862" y="2029"/>
                    </a:lnTo>
                    <a:cubicBezTo>
                      <a:pt x="862" y="2198"/>
                      <a:pt x="999" y="2336"/>
                      <a:pt x="1168" y="2336"/>
                    </a:cubicBezTo>
                    <a:cubicBezTo>
                      <a:pt x="1336" y="2336"/>
                      <a:pt x="1473" y="2198"/>
                      <a:pt x="1473" y="2029"/>
                    </a:cubicBezTo>
                    <a:lnTo>
                      <a:pt x="1473" y="1474"/>
                    </a:lnTo>
                    <a:lnTo>
                      <a:pt x="2029" y="1474"/>
                    </a:lnTo>
                    <a:cubicBezTo>
                      <a:pt x="2198" y="1474"/>
                      <a:pt x="2336" y="1336"/>
                      <a:pt x="2336" y="1168"/>
                    </a:cubicBezTo>
                    <a:cubicBezTo>
                      <a:pt x="2336" y="1000"/>
                      <a:pt x="2198" y="862"/>
                      <a:pt x="2029" y="862"/>
                    </a:cubicBezTo>
                    <a:lnTo>
                      <a:pt x="1473" y="862"/>
                    </a:lnTo>
                    <a:lnTo>
                      <a:pt x="1473" y="306"/>
                    </a:lnTo>
                    <a:cubicBezTo>
                      <a:pt x="1473" y="138"/>
                      <a:pt x="1336" y="0"/>
                      <a:pt x="116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3776674" y="2130931"/>
                <a:ext cx="162632" cy="162576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2918" extrusionOk="0">
                    <a:moveTo>
                      <a:pt x="1460" y="1"/>
                    </a:moveTo>
                    <a:cubicBezTo>
                      <a:pt x="1249" y="1"/>
                      <a:pt x="1077" y="173"/>
                      <a:pt x="1077" y="382"/>
                    </a:cubicBezTo>
                    <a:lnTo>
                      <a:pt x="1077" y="1077"/>
                    </a:lnTo>
                    <a:lnTo>
                      <a:pt x="383" y="1077"/>
                    </a:lnTo>
                    <a:cubicBezTo>
                      <a:pt x="173" y="1077"/>
                      <a:pt x="1" y="1249"/>
                      <a:pt x="1" y="1459"/>
                    </a:cubicBezTo>
                    <a:cubicBezTo>
                      <a:pt x="1" y="1669"/>
                      <a:pt x="173" y="1841"/>
                      <a:pt x="383" y="1841"/>
                    </a:cubicBezTo>
                    <a:lnTo>
                      <a:pt x="1077" y="1841"/>
                    </a:lnTo>
                    <a:lnTo>
                      <a:pt x="1077" y="2535"/>
                    </a:lnTo>
                    <a:cubicBezTo>
                      <a:pt x="1077" y="2746"/>
                      <a:pt x="1249" y="2918"/>
                      <a:pt x="1460" y="2918"/>
                    </a:cubicBezTo>
                    <a:cubicBezTo>
                      <a:pt x="1669" y="2918"/>
                      <a:pt x="1841" y="2746"/>
                      <a:pt x="1841" y="2535"/>
                    </a:cubicBezTo>
                    <a:lnTo>
                      <a:pt x="1841" y="1841"/>
                    </a:lnTo>
                    <a:lnTo>
                      <a:pt x="2536" y="1841"/>
                    </a:lnTo>
                    <a:cubicBezTo>
                      <a:pt x="2746" y="1841"/>
                      <a:pt x="2918" y="1669"/>
                      <a:pt x="2918" y="1459"/>
                    </a:cubicBezTo>
                    <a:cubicBezTo>
                      <a:pt x="2918" y="1249"/>
                      <a:pt x="2746" y="1077"/>
                      <a:pt x="2536" y="1077"/>
                    </a:cubicBezTo>
                    <a:lnTo>
                      <a:pt x="1841" y="1077"/>
                    </a:lnTo>
                    <a:lnTo>
                      <a:pt x="1841" y="382"/>
                    </a:lnTo>
                    <a:cubicBezTo>
                      <a:pt x="1841" y="173"/>
                      <a:pt x="1669" y="1"/>
                      <a:pt x="146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3693548" y="1802549"/>
                <a:ext cx="210436" cy="21043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777" extrusionOk="0">
                    <a:moveTo>
                      <a:pt x="1889" y="190"/>
                    </a:moveTo>
                    <a:cubicBezTo>
                      <a:pt x="2095" y="190"/>
                      <a:pt x="2264" y="358"/>
                      <a:pt x="2264" y="564"/>
                    </a:cubicBezTo>
                    <a:lnTo>
                      <a:pt x="2264" y="1418"/>
                    </a:lnTo>
                    <a:cubicBezTo>
                      <a:pt x="2264" y="1470"/>
                      <a:pt x="2307" y="1513"/>
                      <a:pt x="2359" y="1513"/>
                    </a:cubicBezTo>
                    <a:lnTo>
                      <a:pt x="3213" y="1513"/>
                    </a:lnTo>
                    <a:cubicBezTo>
                      <a:pt x="3420" y="1513"/>
                      <a:pt x="3588" y="1682"/>
                      <a:pt x="3588" y="1888"/>
                    </a:cubicBezTo>
                    <a:cubicBezTo>
                      <a:pt x="3588" y="2095"/>
                      <a:pt x="3420" y="2263"/>
                      <a:pt x="3213" y="2263"/>
                    </a:cubicBezTo>
                    <a:lnTo>
                      <a:pt x="2359" y="2263"/>
                    </a:lnTo>
                    <a:cubicBezTo>
                      <a:pt x="2307" y="2263"/>
                      <a:pt x="2264" y="2305"/>
                      <a:pt x="2264" y="2358"/>
                    </a:cubicBezTo>
                    <a:lnTo>
                      <a:pt x="2264" y="3212"/>
                    </a:lnTo>
                    <a:cubicBezTo>
                      <a:pt x="2264" y="3418"/>
                      <a:pt x="2095" y="3587"/>
                      <a:pt x="1889" y="3587"/>
                    </a:cubicBezTo>
                    <a:cubicBezTo>
                      <a:pt x="1682" y="3587"/>
                      <a:pt x="1514" y="3418"/>
                      <a:pt x="1514" y="3212"/>
                    </a:cubicBezTo>
                    <a:lnTo>
                      <a:pt x="1514" y="2358"/>
                    </a:lnTo>
                    <a:cubicBezTo>
                      <a:pt x="1514" y="2305"/>
                      <a:pt x="1472" y="2263"/>
                      <a:pt x="1420" y="2263"/>
                    </a:cubicBezTo>
                    <a:lnTo>
                      <a:pt x="566" y="2263"/>
                    </a:lnTo>
                    <a:cubicBezTo>
                      <a:pt x="359" y="2263"/>
                      <a:pt x="190" y="2095"/>
                      <a:pt x="190" y="1888"/>
                    </a:cubicBezTo>
                    <a:cubicBezTo>
                      <a:pt x="190" y="1682"/>
                      <a:pt x="359" y="1513"/>
                      <a:pt x="566" y="1513"/>
                    </a:cubicBezTo>
                    <a:lnTo>
                      <a:pt x="1420" y="1513"/>
                    </a:lnTo>
                    <a:cubicBezTo>
                      <a:pt x="1472" y="1513"/>
                      <a:pt x="1514" y="1470"/>
                      <a:pt x="1514" y="1418"/>
                    </a:cubicBezTo>
                    <a:lnTo>
                      <a:pt x="1514" y="564"/>
                    </a:lnTo>
                    <a:cubicBezTo>
                      <a:pt x="1514" y="358"/>
                      <a:pt x="1682" y="190"/>
                      <a:pt x="1889" y="190"/>
                    </a:cubicBezTo>
                    <a:close/>
                    <a:moveTo>
                      <a:pt x="1889" y="0"/>
                    </a:moveTo>
                    <a:cubicBezTo>
                      <a:pt x="1578" y="0"/>
                      <a:pt x="1324" y="253"/>
                      <a:pt x="1324" y="564"/>
                    </a:cubicBezTo>
                    <a:lnTo>
                      <a:pt x="1324" y="1324"/>
                    </a:lnTo>
                    <a:lnTo>
                      <a:pt x="566" y="1324"/>
                    </a:lnTo>
                    <a:cubicBezTo>
                      <a:pt x="254" y="1324"/>
                      <a:pt x="1" y="1577"/>
                      <a:pt x="1" y="1888"/>
                    </a:cubicBezTo>
                    <a:cubicBezTo>
                      <a:pt x="1" y="2200"/>
                      <a:pt x="254" y="2453"/>
                      <a:pt x="566" y="2453"/>
                    </a:cubicBezTo>
                    <a:lnTo>
                      <a:pt x="1324" y="2453"/>
                    </a:lnTo>
                    <a:lnTo>
                      <a:pt x="1324" y="3212"/>
                    </a:lnTo>
                    <a:cubicBezTo>
                      <a:pt x="1324" y="3523"/>
                      <a:pt x="1578" y="3776"/>
                      <a:pt x="1889" y="3776"/>
                    </a:cubicBezTo>
                    <a:cubicBezTo>
                      <a:pt x="2200" y="3776"/>
                      <a:pt x="2453" y="3523"/>
                      <a:pt x="2453" y="3212"/>
                    </a:cubicBezTo>
                    <a:lnTo>
                      <a:pt x="2453" y="2453"/>
                    </a:lnTo>
                    <a:lnTo>
                      <a:pt x="3213" y="2453"/>
                    </a:lnTo>
                    <a:cubicBezTo>
                      <a:pt x="3524" y="2453"/>
                      <a:pt x="3777" y="2200"/>
                      <a:pt x="3777" y="1888"/>
                    </a:cubicBezTo>
                    <a:cubicBezTo>
                      <a:pt x="3777" y="1577"/>
                      <a:pt x="3524" y="1324"/>
                      <a:pt x="3213" y="1324"/>
                    </a:cubicBezTo>
                    <a:lnTo>
                      <a:pt x="2453" y="1324"/>
                    </a:lnTo>
                    <a:lnTo>
                      <a:pt x="2453" y="564"/>
                    </a:lnTo>
                    <a:cubicBezTo>
                      <a:pt x="2453" y="253"/>
                      <a:pt x="2200" y="0"/>
                      <a:pt x="18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3943929" y="1986296"/>
                <a:ext cx="140736" cy="140792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527" extrusionOk="0">
                    <a:moveTo>
                      <a:pt x="1263" y="191"/>
                    </a:moveTo>
                    <a:cubicBezTo>
                      <a:pt x="1380" y="191"/>
                      <a:pt x="1475" y="285"/>
                      <a:pt x="1475" y="402"/>
                    </a:cubicBezTo>
                    <a:lnTo>
                      <a:pt x="1475" y="958"/>
                    </a:lnTo>
                    <a:cubicBezTo>
                      <a:pt x="1475" y="1010"/>
                      <a:pt x="1517" y="1053"/>
                      <a:pt x="1570" y="1053"/>
                    </a:cubicBezTo>
                    <a:lnTo>
                      <a:pt x="2125" y="1053"/>
                    </a:lnTo>
                    <a:cubicBezTo>
                      <a:pt x="2242" y="1053"/>
                      <a:pt x="2336" y="1147"/>
                      <a:pt x="2336" y="1263"/>
                    </a:cubicBezTo>
                    <a:cubicBezTo>
                      <a:pt x="2336" y="1380"/>
                      <a:pt x="2242" y="1475"/>
                      <a:pt x="2125" y="1475"/>
                    </a:cubicBezTo>
                    <a:lnTo>
                      <a:pt x="1570" y="1475"/>
                    </a:lnTo>
                    <a:cubicBezTo>
                      <a:pt x="1517" y="1475"/>
                      <a:pt x="1475" y="1517"/>
                      <a:pt x="1475" y="1570"/>
                    </a:cubicBezTo>
                    <a:lnTo>
                      <a:pt x="1475" y="2126"/>
                    </a:lnTo>
                    <a:cubicBezTo>
                      <a:pt x="1475" y="2242"/>
                      <a:pt x="1380" y="2336"/>
                      <a:pt x="1263" y="2336"/>
                    </a:cubicBezTo>
                    <a:cubicBezTo>
                      <a:pt x="1147" y="2336"/>
                      <a:pt x="1053" y="2242"/>
                      <a:pt x="1053" y="2126"/>
                    </a:cubicBezTo>
                    <a:lnTo>
                      <a:pt x="1053" y="1570"/>
                    </a:lnTo>
                    <a:cubicBezTo>
                      <a:pt x="1053" y="1517"/>
                      <a:pt x="1010" y="1475"/>
                      <a:pt x="958" y="1475"/>
                    </a:cubicBezTo>
                    <a:lnTo>
                      <a:pt x="401" y="1475"/>
                    </a:lnTo>
                    <a:cubicBezTo>
                      <a:pt x="285" y="1475"/>
                      <a:pt x="190" y="1380"/>
                      <a:pt x="190" y="1263"/>
                    </a:cubicBezTo>
                    <a:cubicBezTo>
                      <a:pt x="190" y="1147"/>
                      <a:pt x="285" y="1053"/>
                      <a:pt x="401" y="1053"/>
                    </a:cubicBezTo>
                    <a:lnTo>
                      <a:pt x="958" y="1053"/>
                    </a:lnTo>
                    <a:cubicBezTo>
                      <a:pt x="1010" y="1053"/>
                      <a:pt x="1053" y="1010"/>
                      <a:pt x="1053" y="958"/>
                    </a:cubicBezTo>
                    <a:lnTo>
                      <a:pt x="1053" y="402"/>
                    </a:lnTo>
                    <a:cubicBezTo>
                      <a:pt x="1053" y="285"/>
                      <a:pt x="1147" y="191"/>
                      <a:pt x="1263" y="191"/>
                    </a:cubicBezTo>
                    <a:close/>
                    <a:moveTo>
                      <a:pt x="1263" y="1"/>
                    </a:moveTo>
                    <a:cubicBezTo>
                      <a:pt x="1042" y="1"/>
                      <a:pt x="863" y="181"/>
                      <a:pt x="863" y="402"/>
                    </a:cubicBezTo>
                    <a:lnTo>
                      <a:pt x="863" y="863"/>
                    </a:lnTo>
                    <a:lnTo>
                      <a:pt x="401" y="863"/>
                    </a:lnTo>
                    <a:cubicBezTo>
                      <a:pt x="181" y="863"/>
                      <a:pt x="1" y="1042"/>
                      <a:pt x="1" y="1263"/>
                    </a:cubicBezTo>
                    <a:cubicBezTo>
                      <a:pt x="1" y="1485"/>
                      <a:pt x="181" y="1665"/>
                      <a:pt x="401" y="1665"/>
                    </a:cubicBezTo>
                    <a:lnTo>
                      <a:pt x="863" y="1665"/>
                    </a:lnTo>
                    <a:lnTo>
                      <a:pt x="863" y="2126"/>
                    </a:lnTo>
                    <a:cubicBezTo>
                      <a:pt x="863" y="2347"/>
                      <a:pt x="1042" y="2527"/>
                      <a:pt x="1263" y="2527"/>
                    </a:cubicBezTo>
                    <a:cubicBezTo>
                      <a:pt x="1484" y="2527"/>
                      <a:pt x="1664" y="2347"/>
                      <a:pt x="1664" y="2126"/>
                    </a:cubicBezTo>
                    <a:lnTo>
                      <a:pt x="1664" y="1665"/>
                    </a:lnTo>
                    <a:lnTo>
                      <a:pt x="2125" y="1665"/>
                    </a:lnTo>
                    <a:cubicBezTo>
                      <a:pt x="2346" y="1665"/>
                      <a:pt x="2526" y="1485"/>
                      <a:pt x="2526" y="1263"/>
                    </a:cubicBezTo>
                    <a:cubicBezTo>
                      <a:pt x="2526" y="1042"/>
                      <a:pt x="2346" y="863"/>
                      <a:pt x="2125" y="863"/>
                    </a:cubicBezTo>
                    <a:lnTo>
                      <a:pt x="1664" y="863"/>
                    </a:lnTo>
                    <a:lnTo>
                      <a:pt x="1664" y="402"/>
                    </a:lnTo>
                    <a:cubicBezTo>
                      <a:pt x="1664" y="181"/>
                      <a:pt x="1484" y="1"/>
                      <a:pt x="126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3739680" y="2093936"/>
                <a:ext cx="173162" cy="173162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108" extrusionOk="0">
                    <a:moveTo>
                      <a:pt x="1555" y="190"/>
                    </a:moveTo>
                    <a:cubicBezTo>
                      <a:pt x="1713" y="190"/>
                      <a:pt x="1842" y="319"/>
                      <a:pt x="1842" y="477"/>
                    </a:cubicBezTo>
                    <a:lnTo>
                      <a:pt x="1842" y="1172"/>
                    </a:lnTo>
                    <a:cubicBezTo>
                      <a:pt x="1842" y="1224"/>
                      <a:pt x="1884" y="1267"/>
                      <a:pt x="1936" y="1267"/>
                    </a:cubicBezTo>
                    <a:lnTo>
                      <a:pt x="2631" y="1267"/>
                    </a:lnTo>
                    <a:cubicBezTo>
                      <a:pt x="2789" y="1267"/>
                      <a:pt x="2918" y="1395"/>
                      <a:pt x="2918" y="1554"/>
                    </a:cubicBezTo>
                    <a:cubicBezTo>
                      <a:pt x="2918" y="1712"/>
                      <a:pt x="2789" y="1842"/>
                      <a:pt x="2631" y="1842"/>
                    </a:cubicBezTo>
                    <a:lnTo>
                      <a:pt x="1936" y="1842"/>
                    </a:lnTo>
                    <a:cubicBezTo>
                      <a:pt x="1884" y="1842"/>
                      <a:pt x="1842" y="1884"/>
                      <a:pt x="1842" y="1936"/>
                    </a:cubicBezTo>
                    <a:lnTo>
                      <a:pt x="1842" y="2631"/>
                    </a:lnTo>
                    <a:cubicBezTo>
                      <a:pt x="1842" y="2789"/>
                      <a:pt x="1713" y="2918"/>
                      <a:pt x="1555" y="2918"/>
                    </a:cubicBezTo>
                    <a:cubicBezTo>
                      <a:pt x="1396" y="2918"/>
                      <a:pt x="1267" y="2789"/>
                      <a:pt x="1267" y="2631"/>
                    </a:cubicBezTo>
                    <a:lnTo>
                      <a:pt x="1267" y="1936"/>
                    </a:lnTo>
                    <a:cubicBezTo>
                      <a:pt x="1267" y="1884"/>
                      <a:pt x="1225" y="1842"/>
                      <a:pt x="1172" y="1842"/>
                    </a:cubicBezTo>
                    <a:lnTo>
                      <a:pt x="478" y="1842"/>
                    </a:lnTo>
                    <a:cubicBezTo>
                      <a:pt x="319" y="1842"/>
                      <a:pt x="191" y="1712"/>
                      <a:pt x="191" y="1554"/>
                    </a:cubicBezTo>
                    <a:cubicBezTo>
                      <a:pt x="191" y="1395"/>
                      <a:pt x="319" y="1267"/>
                      <a:pt x="478" y="1267"/>
                    </a:cubicBezTo>
                    <a:lnTo>
                      <a:pt x="1172" y="1267"/>
                    </a:lnTo>
                    <a:cubicBezTo>
                      <a:pt x="1225" y="1267"/>
                      <a:pt x="1267" y="1224"/>
                      <a:pt x="1267" y="1172"/>
                    </a:cubicBezTo>
                    <a:lnTo>
                      <a:pt x="1267" y="477"/>
                    </a:lnTo>
                    <a:cubicBezTo>
                      <a:pt x="1267" y="319"/>
                      <a:pt x="1396" y="190"/>
                      <a:pt x="1555" y="190"/>
                    </a:cubicBezTo>
                    <a:close/>
                    <a:moveTo>
                      <a:pt x="1555" y="0"/>
                    </a:moveTo>
                    <a:cubicBezTo>
                      <a:pt x="1292" y="0"/>
                      <a:pt x="1078" y="214"/>
                      <a:pt x="1078" y="477"/>
                    </a:cubicBezTo>
                    <a:lnTo>
                      <a:pt x="1078" y="1077"/>
                    </a:lnTo>
                    <a:lnTo>
                      <a:pt x="478" y="1077"/>
                    </a:lnTo>
                    <a:cubicBezTo>
                      <a:pt x="214" y="1077"/>
                      <a:pt x="0" y="1291"/>
                      <a:pt x="0" y="1554"/>
                    </a:cubicBezTo>
                    <a:cubicBezTo>
                      <a:pt x="0" y="1817"/>
                      <a:pt x="214" y="2031"/>
                      <a:pt x="478" y="2031"/>
                    </a:cubicBezTo>
                    <a:lnTo>
                      <a:pt x="1078" y="2031"/>
                    </a:lnTo>
                    <a:lnTo>
                      <a:pt x="1078" y="2631"/>
                    </a:lnTo>
                    <a:cubicBezTo>
                      <a:pt x="1078" y="2894"/>
                      <a:pt x="1292" y="3108"/>
                      <a:pt x="1555" y="3108"/>
                    </a:cubicBezTo>
                    <a:cubicBezTo>
                      <a:pt x="1817" y="3108"/>
                      <a:pt x="2031" y="2894"/>
                      <a:pt x="2031" y="2631"/>
                    </a:cubicBezTo>
                    <a:lnTo>
                      <a:pt x="2031" y="2031"/>
                    </a:lnTo>
                    <a:lnTo>
                      <a:pt x="2631" y="2031"/>
                    </a:lnTo>
                    <a:cubicBezTo>
                      <a:pt x="2894" y="2031"/>
                      <a:pt x="3108" y="1817"/>
                      <a:pt x="3108" y="1554"/>
                    </a:cubicBezTo>
                    <a:cubicBezTo>
                      <a:pt x="3108" y="1291"/>
                      <a:pt x="2894" y="1077"/>
                      <a:pt x="2631" y="1077"/>
                    </a:cubicBezTo>
                    <a:lnTo>
                      <a:pt x="2031" y="1077"/>
                    </a:lnTo>
                    <a:lnTo>
                      <a:pt x="2031" y="477"/>
                    </a:lnTo>
                    <a:cubicBezTo>
                      <a:pt x="2031" y="214"/>
                      <a:pt x="1817" y="0"/>
                      <a:pt x="155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2" name="Google Shape;732;p20"/>
            <p:cNvSpPr/>
            <p:nvPr/>
          </p:nvSpPr>
          <p:spPr>
            <a:xfrm>
              <a:off x="5615755" y="3891235"/>
              <a:ext cx="58891" cy="58946"/>
            </a:xfrm>
            <a:custGeom>
              <a:avLst/>
              <a:gdLst/>
              <a:ahLst/>
              <a:cxnLst/>
              <a:rect l="l" t="t" r="r" b="b"/>
              <a:pathLst>
                <a:path w="1057" h="1058" extrusionOk="0">
                  <a:moveTo>
                    <a:pt x="528" y="1"/>
                  </a:moveTo>
                  <a:cubicBezTo>
                    <a:pt x="237" y="1"/>
                    <a:pt x="1" y="238"/>
                    <a:pt x="1" y="529"/>
                  </a:cubicBezTo>
                  <a:cubicBezTo>
                    <a:pt x="1" y="821"/>
                    <a:pt x="237" y="1057"/>
                    <a:pt x="528" y="1057"/>
                  </a:cubicBezTo>
                  <a:cubicBezTo>
                    <a:pt x="820" y="1057"/>
                    <a:pt x="1056" y="821"/>
                    <a:pt x="1056" y="529"/>
                  </a:cubicBezTo>
                  <a:cubicBezTo>
                    <a:pt x="1056" y="238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462188" y="2780575"/>
              <a:ext cx="1032298" cy="207120"/>
            </a:xfrm>
            <a:custGeom>
              <a:avLst/>
              <a:gdLst/>
              <a:ahLst/>
              <a:cxnLst/>
              <a:rect l="l" t="t" r="r" b="b"/>
              <a:pathLst>
                <a:path w="18059" h="3718" extrusionOk="0">
                  <a:moveTo>
                    <a:pt x="95" y="1"/>
                  </a:moveTo>
                  <a:cubicBezTo>
                    <a:pt x="43" y="1"/>
                    <a:pt x="1" y="43"/>
                    <a:pt x="1" y="96"/>
                  </a:cubicBezTo>
                  <a:lnTo>
                    <a:pt x="1" y="398"/>
                  </a:lnTo>
                  <a:cubicBezTo>
                    <a:pt x="1" y="2228"/>
                    <a:pt x="1489" y="3717"/>
                    <a:pt x="3320" y="3717"/>
                  </a:cubicBezTo>
                  <a:lnTo>
                    <a:pt x="17964" y="3717"/>
                  </a:lnTo>
                  <a:cubicBezTo>
                    <a:pt x="18017" y="3717"/>
                    <a:pt x="18059" y="3675"/>
                    <a:pt x="18059" y="3622"/>
                  </a:cubicBezTo>
                  <a:cubicBezTo>
                    <a:pt x="18059" y="3570"/>
                    <a:pt x="18017" y="3528"/>
                    <a:pt x="17964" y="3528"/>
                  </a:cubicBezTo>
                  <a:lnTo>
                    <a:pt x="3320" y="3528"/>
                  </a:lnTo>
                  <a:cubicBezTo>
                    <a:pt x="1594" y="3528"/>
                    <a:pt x="190" y="2123"/>
                    <a:pt x="190" y="398"/>
                  </a:cubicBezTo>
                  <a:lnTo>
                    <a:pt x="190" y="96"/>
                  </a:lnTo>
                  <a:cubicBezTo>
                    <a:pt x="190" y="43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4594042" y="2780575"/>
              <a:ext cx="1032355" cy="207120"/>
            </a:xfrm>
            <a:custGeom>
              <a:avLst/>
              <a:gdLst/>
              <a:ahLst/>
              <a:cxnLst/>
              <a:rect l="l" t="t" r="r" b="b"/>
              <a:pathLst>
                <a:path w="18060" h="3718" extrusionOk="0">
                  <a:moveTo>
                    <a:pt x="17964" y="1"/>
                  </a:moveTo>
                  <a:cubicBezTo>
                    <a:pt x="17912" y="1"/>
                    <a:pt x="17870" y="43"/>
                    <a:pt x="17870" y="96"/>
                  </a:cubicBezTo>
                  <a:lnTo>
                    <a:pt x="17870" y="398"/>
                  </a:lnTo>
                  <a:cubicBezTo>
                    <a:pt x="17870" y="2123"/>
                    <a:pt x="16466" y="3528"/>
                    <a:pt x="14740" y="3528"/>
                  </a:cubicBezTo>
                  <a:lnTo>
                    <a:pt x="96" y="3528"/>
                  </a:lnTo>
                  <a:cubicBezTo>
                    <a:pt x="43" y="3528"/>
                    <a:pt x="1" y="3570"/>
                    <a:pt x="1" y="3622"/>
                  </a:cubicBezTo>
                  <a:cubicBezTo>
                    <a:pt x="1" y="3675"/>
                    <a:pt x="43" y="3717"/>
                    <a:pt x="96" y="3717"/>
                  </a:cubicBezTo>
                  <a:lnTo>
                    <a:pt x="14740" y="3717"/>
                  </a:lnTo>
                  <a:cubicBezTo>
                    <a:pt x="16570" y="3717"/>
                    <a:pt x="18060" y="2228"/>
                    <a:pt x="18060" y="398"/>
                  </a:cubicBezTo>
                  <a:lnTo>
                    <a:pt x="18060" y="96"/>
                  </a:lnTo>
                  <a:cubicBezTo>
                    <a:pt x="18060" y="43"/>
                    <a:pt x="18018" y="1"/>
                    <a:pt x="1796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594042" y="1649950"/>
              <a:ext cx="1032355" cy="207148"/>
            </a:xfrm>
            <a:custGeom>
              <a:avLst/>
              <a:gdLst/>
              <a:ahLst/>
              <a:cxnLst/>
              <a:rect l="l" t="t" r="r" b="b"/>
              <a:pathLst>
                <a:path w="18060" h="3718" extrusionOk="0">
                  <a:moveTo>
                    <a:pt x="96" y="1"/>
                  </a:moveTo>
                  <a:cubicBezTo>
                    <a:pt x="43" y="1"/>
                    <a:pt x="1" y="44"/>
                    <a:pt x="1" y="96"/>
                  </a:cubicBezTo>
                  <a:cubicBezTo>
                    <a:pt x="1" y="149"/>
                    <a:pt x="43" y="191"/>
                    <a:pt x="96" y="191"/>
                  </a:cubicBezTo>
                  <a:lnTo>
                    <a:pt x="14740" y="191"/>
                  </a:lnTo>
                  <a:cubicBezTo>
                    <a:pt x="16466" y="191"/>
                    <a:pt x="17870" y="1595"/>
                    <a:pt x="17870" y="3321"/>
                  </a:cubicBezTo>
                  <a:lnTo>
                    <a:pt x="17870" y="3623"/>
                  </a:lnTo>
                  <a:cubicBezTo>
                    <a:pt x="17870" y="3675"/>
                    <a:pt x="17912" y="3718"/>
                    <a:pt x="17964" y="3718"/>
                  </a:cubicBezTo>
                  <a:cubicBezTo>
                    <a:pt x="18018" y="3718"/>
                    <a:pt x="18060" y="3675"/>
                    <a:pt x="18060" y="3623"/>
                  </a:cubicBezTo>
                  <a:lnTo>
                    <a:pt x="18060" y="3321"/>
                  </a:lnTo>
                  <a:cubicBezTo>
                    <a:pt x="18060" y="1491"/>
                    <a:pt x="16570" y="1"/>
                    <a:pt x="1474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3462188" y="1649950"/>
              <a:ext cx="1032298" cy="207148"/>
            </a:xfrm>
            <a:custGeom>
              <a:avLst/>
              <a:gdLst/>
              <a:ahLst/>
              <a:cxnLst/>
              <a:rect l="l" t="t" r="r" b="b"/>
              <a:pathLst>
                <a:path w="18059" h="3718" extrusionOk="0">
                  <a:moveTo>
                    <a:pt x="3320" y="1"/>
                  </a:moveTo>
                  <a:cubicBezTo>
                    <a:pt x="1489" y="1"/>
                    <a:pt x="1" y="1491"/>
                    <a:pt x="1" y="3321"/>
                  </a:cubicBezTo>
                  <a:lnTo>
                    <a:pt x="1" y="3623"/>
                  </a:lnTo>
                  <a:cubicBezTo>
                    <a:pt x="1" y="3675"/>
                    <a:pt x="43" y="3718"/>
                    <a:pt x="95" y="3718"/>
                  </a:cubicBezTo>
                  <a:cubicBezTo>
                    <a:pt x="147" y="3718"/>
                    <a:pt x="190" y="3675"/>
                    <a:pt x="190" y="3623"/>
                  </a:cubicBezTo>
                  <a:lnTo>
                    <a:pt x="190" y="3321"/>
                  </a:lnTo>
                  <a:cubicBezTo>
                    <a:pt x="190" y="1595"/>
                    <a:pt x="1594" y="191"/>
                    <a:pt x="3320" y="191"/>
                  </a:cubicBezTo>
                  <a:lnTo>
                    <a:pt x="17964" y="191"/>
                  </a:lnTo>
                  <a:cubicBezTo>
                    <a:pt x="18017" y="191"/>
                    <a:pt x="18059" y="149"/>
                    <a:pt x="18059" y="96"/>
                  </a:cubicBezTo>
                  <a:cubicBezTo>
                    <a:pt x="18059" y="44"/>
                    <a:pt x="18017" y="1"/>
                    <a:pt x="1796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4485140" y="1596182"/>
              <a:ext cx="118283" cy="118227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1"/>
                    <a:pt x="1542" y="1933"/>
                    <a:pt x="1061" y="1933"/>
                  </a:cubicBezTo>
                  <a:cubicBezTo>
                    <a:pt x="581" y="1933"/>
                    <a:pt x="190" y="1541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4514836" y="1625822"/>
              <a:ext cx="58891" cy="58891"/>
            </a:xfrm>
            <a:custGeom>
              <a:avLst/>
              <a:gdLst/>
              <a:ahLst/>
              <a:cxnLst/>
              <a:rect l="l" t="t" r="r" b="b"/>
              <a:pathLst>
                <a:path w="1057" h="1057" extrusionOk="0">
                  <a:moveTo>
                    <a:pt x="528" y="1"/>
                  </a:moveTo>
                  <a:cubicBezTo>
                    <a:pt x="237" y="1"/>
                    <a:pt x="1" y="238"/>
                    <a:pt x="1" y="529"/>
                  </a:cubicBezTo>
                  <a:cubicBezTo>
                    <a:pt x="1" y="821"/>
                    <a:pt x="237" y="1057"/>
                    <a:pt x="528" y="1057"/>
                  </a:cubicBezTo>
                  <a:cubicBezTo>
                    <a:pt x="820" y="1057"/>
                    <a:pt x="1056" y="821"/>
                    <a:pt x="1056" y="529"/>
                  </a:cubicBezTo>
                  <a:cubicBezTo>
                    <a:pt x="1056" y="238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9" name="Google Shape;739;p20"/>
            <p:cNvGrpSpPr/>
            <p:nvPr/>
          </p:nvGrpSpPr>
          <p:grpSpPr>
            <a:xfrm>
              <a:off x="8009710" y="1980158"/>
              <a:ext cx="459933" cy="355035"/>
              <a:chOff x="6145066" y="1676333"/>
              <a:chExt cx="463129" cy="357502"/>
            </a:xfrm>
          </p:grpSpPr>
          <p:sp>
            <p:nvSpPr>
              <p:cNvPr id="740" name="Google Shape;740;p20"/>
              <p:cNvSpPr/>
              <p:nvPr/>
            </p:nvSpPr>
            <p:spPr>
              <a:xfrm>
                <a:off x="6178656" y="1709873"/>
                <a:ext cx="429538" cy="323962"/>
              </a:xfrm>
              <a:custGeom>
                <a:avLst/>
                <a:gdLst/>
                <a:ahLst/>
                <a:cxnLst/>
                <a:rect l="l" t="t" r="r" b="b"/>
                <a:pathLst>
                  <a:path w="8491" h="6404" extrusionOk="0">
                    <a:moveTo>
                      <a:pt x="1008" y="1"/>
                    </a:moveTo>
                    <a:cubicBezTo>
                      <a:pt x="453" y="1"/>
                      <a:pt x="0" y="454"/>
                      <a:pt x="0" y="1008"/>
                    </a:cubicBezTo>
                    <a:lnTo>
                      <a:pt x="0" y="5396"/>
                    </a:lnTo>
                    <a:cubicBezTo>
                      <a:pt x="0" y="5950"/>
                      <a:pt x="453" y="6403"/>
                      <a:pt x="1008" y="6403"/>
                    </a:cubicBezTo>
                    <a:cubicBezTo>
                      <a:pt x="1561" y="6403"/>
                      <a:pt x="2014" y="5950"/>
                      <a:pt x="2014" y="5396"/>
                    </a:cubicBezTo>
                    <a:lnTo>
                      <a:pt x="2014" y="4057"/>
                    </a:lnTo>
                    <a:lnTo>
                      <a:pt x="6476" y="4057"/>
                    </a:lnTo>
                    <a:lnTo>
                      <a:pt x="6476" y="5396"/>
                    </a:lnTo>
                    <a:cubicBezTo>
                      <a:pt x="6476" y="5950"/>
                      <a:pt x="6929" y="6403"/>
                      <a:pt x="7484" y="6403"/>
                    </a:cubicBezTo>
                    <a:cubicBezTo>
                      <a:pt x="8037" y="6403"/>
                      <a:pt x="8490" y="5950"/>
                      <a:pt x="8490" y="5396"/>
                    </a:cubicBezTo>
                    <a:lnTo>
                      <a:pt x="8490" y="1008"/>
                    </a:lnTo>
                    <a:cubicBezTo>
                      <a:pt x="8490" y="454"/>
                      <a:pt x="8037" y="1"/>
                      <a:pt x="7484" y="1"/>
                    </a:cubicBezTo>
                    <a:cubicBezTo>
                      <a:pt x="6929" y="1"/>
                      <a:pt x="6476" y="454"/>
                      <a:pt x="6476" y="1008"/>
                    </a:cubicBezTo>
                    <a:lnTo>
                      <a:pt x="6476" y="2347"/>
                    </a:lnTo>
                    <a:lnTo>
                      <a:pt x="2014" y="2347"/>
                    </a:lnTo>
                    <a:lnTo>
                      <a:pt x="2014" y="1008"/>
                    </a:lnTo>
                    <a:cubicBezTo>
                      <a:pt x="2014" y="454"/>
                      <a:pt x="1561" y="1"/>
                      <a:pt x="100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0"/>
              <p:cNvSpPr/>
              <p:nvPr/>
            </p:nvSpPr>
            <p:spPr>
              <a:xfrm>
                <a:off x="6149821" y="1681088"/>
                <a:ext cx="429589" cy="323962"/>
              </a:xfrm>
              <a:custGeom>
                <a:avLst/>
                <a:gdLst/>
                <a:ahLst/>
                <a:cxnLst/>
                <a:rect l="l" t="t" r="r" b="b"/>
                <a:pathLst>
                  <a:path w="8492" h="6404" extrusionOk="0">
                    <a:moveTo>
                      <a:pt x="1008" y="1"/>
                    </a:moveTo>
                    <a:cubicBezTo>
                      <a:pt x="455" y="1"/>
                      <a:pt x="1" y="455"/>
                      <a:pt x="1" y="1008"/>
                    </a:cubicBezTo>
                    <a:lnTo>
                      <a:pt x="1" y="5396"/>
                    </a:lnTo>
                    <a:cubicBezTo>
                      <a:pt x="1" y="5950"/>
                      <a:pt x="455" y="6403"/>
                      <a:pt x="1008" y="6403"/>
                    </a:cubicBezTo>
                    <a:cubicBezTo>
                      <a:pt x="1562" y="6403"/>
                      <a:pt x="2015" y="5950"/>
                      <a:pt x="2015" y="5396"/>
                    </a:cubicBezTo>
                    <a:lnTo>
                      <a:pt x="2015" y="4057"/>
                    </a:lnTo>
                    <a:lnTo>
                      <a:pt x="6477" y="4057"/>
                    </a:lnTo>
                    <a:lnTo>
                      <a:pt x="6477" y="5396"/>
                    </a:lnTo>
                    <a:cubicBezTo>
                      <a:pt x="6477" y="5950"/>
                      <a:pt x="6930" y="6403"/>
                      <a:pt x="7484" y="6403"/>
                    </a:cubicBezTo>
                    <a:cubicBezTo>
                      <a:pt x="8038" y="6403"/>
                      <a:pt x="8491" y="5950"/>
                      <a:pt x="8491" y="5396"/>
                    </a:cubicBezTo>
                    <a:lnTo>
                      <a:pt x="8491" y="1008"/>
                    </a:lnTo>
                    <a:cubicBezTo>
                      <a:pt x="8491" y="455"/>
                      <a:pt x="8038" y="1"/>
                      <a:pt x="7484" y="1"/>
                    </a:cubicBezTo>
                    <a:cubicBezTo>
                      <a:pt x="6930" y="1"/>
                      <a:pt x="6477" y="455"/>
                      <a:pt x="6477" y="1008"/>
                    </a:cubicBezTo>
                    <a:lnTo>
                      <a:pt x="6477" y="2347"/>
                    </a:lnTo>
                    <a:lnTo>
                      <a:pt x="2015" y="2347"/>
                    </a:lnTo>
                    <a:lnTo>
                      <a:pt x="2015" y="1008"/>
                    </a:lnTo>
                    <a:cubicBezTo>
                      <a:pt x="2015" y="455"/>
                      <a:pt x="1562" y="1"/>
                      <a:pt x="1008" y="1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6514000" y="1681088"/>
                <a:ext cx="65410" cy="323962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6404" extrusionOk="0">
                    <a:moveTo>
                      <a:pt x="285" y="1"/>
                    </a:moveTo>
                    <a:cubicBezTo>
                      <a:pt x="186" y="1"/>
                      <a:pt x="92" y="20"/>
                      <a:pt x="1" y="47"/>
                    </a:cubicBezTo>
                    <a:cubicBezTo>
                      <a:pt x="416" y="172"/>
                      <a:pt x="723" y="553"/>
                      <a:pt x="723" y="1008"/>
                    </a:cubicBezTo>
                    <a:lnTo>
                      <a:pt x="723" y="5396"/>
                    </a:lnTo>
                    <a:cubicBezTo>
                      <a:pt x="723" y="5851"/>
                      <a:pt x="416" y="6233"/>
                      <a:pt x="1" y="6357"/>
                    </a:cubicBezTo>
                    <a:cubicBezTo>
                      <a:pt x="92" y="6384"/>
                      <a:pt x="186" y="6403"/>
                      <a:pt x="285" y="6403"/>
                    </a:cubicBezTo>
                    <a:cubicBezTo>
                      <a:pt x="839" y="6403"/>
                      <a:pt x="1292" y="5950"/>
                      <a:pt x="1292" y="5396"/>
                    </a:cubicBezTo>
                    <a:lnTo>
                      <a:pt x="1292" y="1008"/>
                    </a:lnTo>
                    <a:cubicBezTo>
                      <a:pt x="1292" y="455"/>
                      <a:pt x="839" y="1"/>
                      <a:pt x="285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6186396" y="1681088"/>
                <a:ext cx="65410" cy="323962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6404" extrusionOk="0">
                    <a:moveTo>
                      <a:pt x="285" y="1"/>
                    </a:moveTo>
                    <a:cubicBezTo>
                      <a:pt x="186" y="1"/>
                      <a:pt x="92" y="20"/>
                      <a:pt x="1" y="47"/>
                    </a:cubicBezTo>
                    <a:cubicBezTo>
                      <a:pt x="416" y="172"/>
                      <a:pt x="723" y="553"/>
                      <a:pt x="723" y="1008"/>
                    </a:cubicBezTo>
                    <a:lnTo>
                      <a:pt x="723" y="5396"/>
                    </a:lnTo>
                    <a:cubicBezTo>
                      <a:pt x="723" y="5851"/>
                      <a:pt x="416" y="6233"/>
                      <a:pt x="1" y="6357"/>
                    </a:cubicBezTo>
                    <a:cubicBezTo>
                      <a:pt x="92" y="6384"/>
                      <a:pt x="186" y="6403"/>
                      <a:pt x="285" y="6403"/>
                    </a:cubicBezTo>
                    <a:cubicBezTo>
                      <a:pt x="839" y="6403"/>
                      <a:pt x="1292" y="5950"/>
                      <a:pt x="1292" y="5396"/>
                    </a:cubicBezTo>
                    <a:lnTo>
                      <a:pt x="1292" y="1008"/>
                    </a:lnTo>
                    <a:cubicBezTo>
                      <a:pt x="1292" y="455"/>
                      <a:pt x="839" y="1"/>
                      <a:pt x="285" y="1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6448489" y="1800728"/>
                <a:ext cx="28987" cy="84683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674" extrusionOk="0">
                    <a:moveTo>
                      <a:pt x="0" y="1"/>
                    </a:moveTo>
                    <a:lnTo>
                      <a:pt x="0" y="1674"/>
                    </a:lnTo>
                    <a:lnTo>
                      <a:pt x="573" y="1674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6145066" y="1676333"/>
                <a:ext cx="439150" cy="333473"/>
              </a:xfrm>
              <a:custGeom>
                <a:avLst/>
                <a:gdLst/>
                <a:ahLst/>
                <a:cxnLst/>
                <a:rect l="l" t="t" r="r" b="b"/>
                <a:pathLst>
                  <a:path w="8681" h="6592" extrusionOk="0">
                    <a:moveTo>
                      <a:pt x="6476" y="2536"/>
                    </a:moveTo>
                    <a:lnTo>
                      <a:pt x="6476" y="4056"/>
                    </a:lnTo>
                    <a:lnTo>
                      <a:pt x="2204" y="4056"/>
                    </a:lnTo>
                    <a:lnTo>
                      <a:pt x="2204" y="2536"/>
                    </a:lnTo>
                    <a:close/>
                    <a:moveTo>
                      <a:pt x="190" y="1332"/>
                    </a:moveTo>
                    <a:cubicBezTo>
                      <a:pt x="451" y="1376"/>
                      <a:pt x="651" y="1603"/>
                      <a:pt x="651" y="1877"/>
                    </a:cubicBezTo>
                    <a:lnTo>
                      <a:pt x="651" y="4714"/>
                    </a:lnTo>
                    <a:cubicBezTo>
                      <a:pt x="651" y="4988"/>
                      <a:pt x="451" y="5215"/>
                      <a:pt x="190" y="5261"/>
                    </a:cubicBezTo>
                    <a:lnTo>
                      <a:pt x="190" y="1332"/>
                    </a:lnTo>
                    <a:close/>
                    <a:moveTo>
                      <a:pt x="8491" y="1332"/>
                    </a:moveTo>
                    <a:lnTo>
                      <a:pt x="8491" y="5261"/>
                    </a:lnTo>
                    <a:cubicBezTo>
                      <a:pt x="8229" y="5215"/>
                      <a:pt x="8029" y="4988"/>
                      <a:pt x="8029" y="4714"/>
                    </a:cubicBezTo>
                    <a:lnTo>
                      <a:pt x="8029" y="1877"/>
                    </a:lnTo>
                    <a:cubicBezTo>
                      <a:pt x="8029" y="1603"/>
                      <a:pt x="8229" y="1376"/>
                      <a:pt x="8491" y="1332"/>
                    </a:cubicBezTo>
                    <a:close/>
                    <a:moveTo>
                      <a:pt x="1102" y="190"/>
                    </a:moveTo>
                    <a:cubicBezTo>
                      <a:pt x="1605" y="190"/>
                      <a:pt x="2015" y="599"/>
                      <a:pt x="2015" y="1102"/>
                    </a:cubicBezTo>
                    <a:lnTo>
                      <a:pt x="2015" y="2441"/>
                    </a:lnTo>
                    <a:lnTo>
                      <a:pt x="2015" y="4151"/>
                    </a:lnTo>
                    <a:lnTo>
                      <a:pt x="2015" y="5490"/>
                    </a:lnTo>
                    <a:cubicBezTo>
                      <a:pt x="2015" y="5993"/>
                      <a:pt x="1605" y="6402"/>
                      <a:pt x="1102" y="6402"/>
                    </a:cubicBezTo>
                    <a:cubicBezTo>
                      <a:pt x="599" y="6402"/>
                      <a:pt x="190" y="5993"/>
                      <a:pt x="190" y="5490"/>
                    </a:cubicBezTo>
                    <a:lnTo>
                      <a:pt x="190" y="5450"/>
                    </a:lnTo>
                    <a:cubicBezTo>
                      <a:pt x="556" y="5403"/>
                      <a:pt x="841" y="5092"/>
                      <a:pt x="841" y="4714"/>
                    </a:cubicBezTo>
                    <a:lnTo>
                      <a:pt x="841" y="1877"/>
                    </a:lnTo>
                    <a:cubicBezTo>
                      <a:pt x="841" y="1499"/>
                      <a:pt x="556" y="1189"/>
                      <a:pt x="190" y="1141"/>
                    </a:cubicBezTo>
                    <a:lnTo>
                      <a:pt x="190" y="1102"/>
                    </a:lnTo>
                    <a:cubicBezTo>
                      <a:pt x="190" y="599"/>
                      <a:pt x="599" y="190"/>
                      <a:pt x="1102" y="190"/>
                    </a:cubicBezTo>
                    <a:close/>
                    <a:moveTo>
                      <a:pt x="7578" y="190"/>
                    </a:moveTo>
                    <a:cubicBezTo>
                      <a:pt x="8081" y="190"/>
                      <a:pt x="8491" y="599"/>
                      <a:pt x="8491" y="1102"/>
                    </a:cubicBezTo>
                    <a:lnTo>
                      <a:pt x="8491" y="1141"/>
                    </a:lnTo>
                    <a:cubicBezTo>
                      <a:pt x="8124" y="1189"/>
                      <a:pt x="7839" y="1499"/>
                      <a:pt x="7839" y="1877"/>
                    </a:cubicBezTo>
                    <a:lnTo>
                      <a:pt x="7839" y="4714"/>
                    </a:lnTo>
                    <a:cubicBezTo>
                      <a:pt x="7839" y="5092"/>
                      <a:pt x="8124" y="5403"/>
                      <a:pt x="8491" y="5450"/>
                    </a:cubicBezTo>
                    <a:lnTo>
                      <a:pt x="8491" y="5490"/>
                    </a:lnTo>
                    <a:cubicBezTo>
                      <a:pt x="8491" y="5993"/>
                      <a:pt x="8081" y="6402"/>
                      <a:pt x="7578" y="6402"/>
                    </a:cubicBezTo>
                    <a:cubicBezTo>
                      <a:pt x="7075" y="6402"/>
                      <a:pt x="6666" y="5993"/>
                      <a:pt x="6666" y="5490"/>
                    </a:cubicBezTo>
                    <a:lnTo>
                      <a:pt x="6666" y="4151"/>
                    </a:lnTo>
                    <a:lnTo>
                      <a:pt x="6666" y="2441"/>
                    </a:lnTo>
                    <a:lnTo>
                      <a:pt x="6666" y="1102"/>
                    </a:lnTo>
                    <a:cubicBezTo>
                      <a:pt x="6666" y="599"/>
                      <a:pt x="7075" y="190"/>
                      <a:pt x="7578" y="190"/>
                    </a:cubicBezTo>
                    <a:close/>
                    <a:moveTo>
                      <a:pt x="1102" y="0"/>
                    </a:moveTo>
                    <a:cubicBezTo>
                      <a:pt x="495" y="0"/>
                      <a:pt x="0" y="494"/>
                      <a:pt x="0" y="1102"/>
                    </a:cubicBezTo>
                    <a:lnTo>
                      <a:pt x="0" y="5490"/>
                    </a:lnTo>
                    <a:cubicBezTo>
                      <a:pt x="0" y="6097"/>
                      <a:pt x="495" y="6592"/>
                      <a:pt x="1102" y="6592"/>
                    </a:cubicBezTo>
                    <a:cubicBezTo>
                      <a:pt x="1710" y="6592"/>
                      <a:pt x="2204" y="6097"/>
                      <a:pt x="2204" y="5490"/>
                    </a:cubicBezTo>
                    <a:lnTo>
                      <a:pt x="2204" y="4245"/>
                    </a:lnTo>
                    <a:lnTo>
                      <a:pt x="6476" y="4245"/>
                    </a:lnTo>
                    <a:lnTo>
                      <a:pt x="6476" y="5490"/>
                    </a:lnTo>
                    <a:cubicBezTo>
                      <a:pt x="6476" y="6097"/>
                      <a:pt x="6971" y="6592"/>
                      <a:pt x="7578" y="6592"/>
                    </a:cubicBezTo>
                    <a:cubicBezTo>
                      <a:pt x="8186" y="6592"/>
                      <a:pt x="8680" y="6097"/>
                      <a:pt x="8680" y="5490"/>
                    </a:cubicBezTo>
                    <a:lnTo>
                      <a:pt x="8680" y="1102"/>
                    </a:lnTo>
                    <a:cubicBezTo>
                      <a:pt x="8680" y="494"/>
                      <a:pt x="8186" y="0"/>
                      <a:pt x="7578" y="0"/>
                    </a:cubicBezTo>
                    <a:cubicBezTo>
                      <a:pt x="6971" y="0"/>
                      <a:pt x="6476" y="494"/>
                      <a:pt x="6476" y="1102"/>
                    </a:cubicBezTo>
                    <a:lnTo>
                      <a:pt x="6476" y="2346"/>
                    </a:lnTo>
                    <a:lnTo>
                      <a:pt x="2204" y="2346"/>
                    </a:lnTo>
                    <a:lnTo>
                      <a:pt x="2204" y="1102"/>
                    </a:lnTo>
                    <a:cubicBezTo>
                      <a:pt x="2204" y="494"/>
                      <a:pt x="1710" y="0"/>
                      <a:pt x="110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6" name="Google Shape;746;p20"/>
            <p:cNvSpPr/>
            <p:nvPr/>
          </p:nvSpPr>
          <p:spPr>
            <a:xfrm>
              <a:off x="6083850" y="1530225"/>
              <a:ext cx="2164184" cy="207148"/>
            </a:xfrm>
            <a:custGeom>
              <a:avLst/>
              <a:gdLst/>
              <a:ahLst/>
              <a:cxnLst/>
              <a:rect l="l" t="t" r="r" b="b"/>
              <a:pathLst>
                <a:path w="34720" h="3718" extrusionOk="0">
                  <a:moveTo>
                    <a:pt x="3320" y="0"/>
                  </a:moveTo>
                  <a:cubicBezTo>
                    <a:pt x="1489" y="0"/>
                    <a:pt x="0" y="1490"/>
                    <a:pt x="0" y="3320"/>
                  </a:cubicBezTo>
                  <a:lnTo>
                    <a:pt x="0" y="3622"/>
                  </a:lnTo>
                  <a:cubicBezTo>
                    <a:pt x="0" y="3674"/>
                    <a:pt x="42" y="3717"/>
                    <a:pt x="95" y="3717"/>
                  </a:cubicBezTo>
                  <a:cubicBezTo>
                    <a:pt x="147" y="3717"/>
                    <a:pt x="190" y="3674"/>
                    <a:pt x="190" y="3622"/>
                  </a:cubicBezTo>
                  <a:lnTo>
                    <a:pt x="190" y="3320"/>
                  </a:lnTo>
                  <a:cubicBezTo>
                    <a:pt x="190" y="1594"/>
                    <a:pt x="1594" y="190"/>
                    <a:pt x="3320" y="190"/>
                  </a:cubicBezTo>
                  <a:lnTo>
                    <a:pt x="31400" y="190"/>
                  </a:lnTo>
                  <a:cubicBezTo>
                    <a:pt x="33126" y="190"/>
                    <a:pt x="34530" y="1594"/>
                    <a:pt x="34530" y="3320"/>
                  </a:cubicBezTo>
                  <a:lnTo>
                    <a:pt x="34530" y="3622"/>
                  </a:lnTo>
                  <a:cubicBezTo>
                    <a:pt x="34530" y="3674"/>
                    <a:pt x="34572" y="3717"/>
                    <a:pt x="34624" y="3717"/>
                  </a:cubicBezTo>
                  <a:cubicBezTo>
                    <a:pt x="34678" y="3717"/>
                    <a:pt x="34719" y="3674"/>
                    <a:pt x="34719" y="3622"/>
                  </a:cubicBezTo>
                  <a:lnTo>
                    <a:pt x="34719" y="3320"/>
                  </a:lnTo>
                  <a:cubicBezTo>
                    <a:pt x="34719" y="1490"/>
                    <a:pt x="33230" y="0"/>
                    <a:pt x="3140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090325" y="2577975"/>
              <a:ext cx="1027100" cy="207102"/>
            </a:xfrm>
            <a:custGeom>
              <a:avLst/>
              <a:gdLst/>
              <a:ahLst/>
              <a:cxnLst/>
              <a:rect l="l" t="t" r="r" b="b"/>
              <a:pathLst>
                <a:path w="16489" h="3717" extrusionOk="0">
                  <a:moveTo>
                    <a:pt x="95" y="1"/>
                  </a:moveTo>
                  <a:cubicBezTo>
                    <a:pt x="42" y="1"/>
                    <a:pt x="0" y="43"/>
                    <a:pt x="0" y="95"/>
                  </a:cubicBezTo>
                  <a:lnTo>
                    <a:pt x="0" y="397"/>
                  </a:lnTo>
                  <a:cubicBezTo>
                    <a:pt x="0" y="2228"/>
                    <a:pt x="1489" y="3717"/>
                    <a:pt x="3320" y="3717"/>
                  </a:cubicBezTo>
                  <a:lnTo>
                    <a:pt x="16393" y="3717"/>
                  </a:lnTo>
                  <a:cubicBezTo>
                    <a:pt x="16446" y="3717"/>
                    <a:pt x="16488" y="3675"/>
                    <a:pt x="16488" y="3623"/>
                  </a:cubicBezTo>
                  <a:cubicBezTo>
                    <a:pt x="16488" y="3570"/>
                    <a:pt x="16446" y="3527"/>
                    <a:pt x="16393" y="3527"/>
                  </a:cubicBezTo>
                  <a:lnTo>
                    <a:pt x="3320" y="3527"/>
                  </a:lnTo>
                  <a:cubicBezTo>
                    <a:pt x="1594" y="3527"/>
                    <a:pt x="190" y="2123"/>
                    <a:pt x="190" y="397"/>
                  </a:cubicBezTo>
                  <a:lnTo>
                    <a:pt x="190" y="95"/>
                  </a:lnTo>
                  <a:cubicBezTo>
                    <a:pt x="190" y="43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7220233" y="2577984"/>
              <a:ext cx="1027801" cy="207093"/>
            </a:xfrm>
            <a:custGeom>
              <a:avLst/>
              <a:gdLst/>
              <a:ahLst/>
              <a:cxnLst/>
              <a:rect l="l" t="t" r="r" b="b"/>
              <a:pathLst>
                <a:path w="16489" h="3717" extrusionOk="0">
                  <a:moveTo>
                    <a:pt x="16393" y="1"/>
                  </a:moveTo>
                  <a:cubicBezTo>
                    <a:pt x="16341" y="1"/>
                    <a:pt x="16299" y="43"/>
                    <a:pt x="16299" y="95"/>
                  </a:cubicBezTo>
                  <a:lnTo>
                    <a:pt x="16299" y="397"/>
                  </a:lnTo>
                  <a:cubicBezTo>
                    <a:pt x="16299" y="2123"/>
                    <a:pt x="14895" y="3527"/>
                    <a:pt x="13169" y="3527"/>
                  </a:cubicBezTo>
                  <a:lnTo>
                    <a:pt x="95" y="3527"/>
                  </a:lnTo>
                  <a:cubicBezTo>
                    <a:pt x="42" y="3527"/>
                    <a:pt x="0" y="3570"/>
                    <a:pt x="0" y="3623"/>
                  </a:cubicBezTo>
                  <a:cubicBezTo>
                    <a:pt x="0" y="3675"/>
                    <a:pt x="42" y="3717"/>
                    <a:pt x="95" y="3717"/>
                  </a:cubicBezTo>
                  <a:lnTo>
                    <a:pt x="13169" y="3717"/>
                  </a:lnTo>
                  <a:cubicBezTo>
                    <a:pt x="14999" y="3717"/>
                    <a:pt x="16488" y="2228"/>
                    <a:pt x="16488" y="397"/>
                  </a:cubicBezTo>
                  <a:lnTo>
                    <a:pt x="16488" y="95"/>
                  </a:lnTo>
                  <a:cubicBezTo>
                    <a:pt x="16488" y="43"/>
                    <a:pt x="16447" y="1"/>
                    <a:pt x="1639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7106771" y="2720671"/>
              <a:ext cx="118283" cy="11828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2" y="190"/>
                  </a:moveTo>
                  <a:cubicBezTo>
                    <a:pt x="1542" y="190"/>
                    <a:pt x="1933" y="581"/>
                    <a:pt x="1933" y="1062"/>
                  </a:cubicBezTo>
                  <a:cubicBezTo>
                    <a:pt x="1933" y="1542"/>
                    <a:pt x="1542" y="1933"/>
                    <a:pt x="1062" y="1933"/>
                  </a:cubicBezTo>
                  <a:cubicBezTo>
                    <a:pt x="582" y="1933"/>
                    <a:pt x="190" y="1542"/>
                    <a:pt x="190" y="1062"/>
                  </a:cubicBezTo>
                  <a:cubicBezTo>
                    <a:pt x="190" y="581"/>
                    <a:pt x="582" y="190"/>
                    <a:pt x="1062" y="190"/>
                  </a:cubicBezTo>
                  <a:close/>
                  <a:moveTo>
                    <a:pt x="1062" y="1"/>
                  </a:moveTo>
                  <a:cubicBezTo>
                    <a:pt x="477" y="1"/>
                    <a:pt x="1" y="477"/>
                    <a:pt x="1" y="1062"/>
                  </a:cubicBezTo>
                  <a:cubicBezTo>
                    <a:pt x="1" y="1647"/>
                    <a:pt x="477" y="2122"/>
                    <a:pt x="1062" y="2122"/>
                  </a:cubicBezTo>
                  <a:cubicBezTo>
                    <a:pt x="1647" y="2122"/>
                    <a:pt x="2123" y="1647"/>
                    <a:pt x="2123" y="1062"/>
                  </a:cubicBezTo>
                  <a:cubicBezTo>
                    <a:pt x="2123" y="477"/>
                    <a:pt x="1647" y="1"/>
                    <a:pt x="106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1" name="Google Shape;751;p20"/>
            <p:cNvGrpSpPr/>
            <p:nvPr/>
          </p:nvGrpSpPr>
          <p:grpSpPr>
            <a:xfrm>
              <a:off x="6034544" y="3105547"/>
              <a:ext cx="417597" cy="433969"/>
              <a:chOff x="5792426" y="3471147"/>
              <a:chExt cx="464771" cy="482992"/>
            </a:xfrm>
          </p:grpSpPr>
          <p:sp>
            <p:nvSpPr>
              <p:cNvPr id="752" name="Google Shape;752;p20"/>
              <p:cNvSpPr/>
              <p:nvPr/>
            </p:nvSpPr>
            <p:spPr>
              <a:xfrm>
                <a:off x="5995227" y="3566363"/>
                <a:ext cx="95941" cy="135777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2437" extrusionOk="0">
                    <a:moveTo>
                      <a:pt x="0" y="0"/>
                    </a:moveTo>
                    <a:lnTo>
                      <a:pt x="0" y="486"/>
                    </a:lnTo>
                    <a:lnTo>
                      <a:pt x="1041" y="486"/>
                    </a:lnTo>
                    <a:lnTo>
                      <a:pt x="0" y="1986"/>
                    </a:lnTo>
                    <a:lnTo>
                      <a:pt x="0" y="2436"/>
                    </a:lnTo>
                    <a:lnTo>
                      <a:pt x="1721" y="2436"/>
                    </a:lnTo>
                    <a:lnTo>
                      <a:pt x="1721" y="1951"/>
                    </a:lnTo>
                    <a:lnTo>
                      <a:pt x="673" y="1951"/>
                    </a:lnTo>
                    <a:lnTo>
                      <a:pt x="1721" y="451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6184322" y="3716737"/>
                <a:ext cx="62122" cy="8780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76" extrusionOk="0">
                    <a:moveTo>
                      <a:pt x="1" y="0"/>
                    </a:moveTo>
                    <a:lnTo>
                      <a:pt x="1" y="314"/>
                    </a:lnTo>
                    <a:lnTo>
                      <a:pt x="674" y="314"/>
                    </a:lnTo>
                    <a:lnTo>
                      <a:pt x="1" y="1284"/>
                    </a:lnTo>
                    <a:lnTo>
                      <a:pt x="1" y="1575"/>
                    </a:lnTo>
                    <a:lnTo>
                      <a:pt x="1114" y="1575"/>
                    </a:lnTo>
                    <a:lnTo>
                      <a:pt x="1114" y="1261"/>
                    </a:lnTo>
                    <a:lnTo>
                      <a:pt x="437" y="1261"/>
                    </a:lnTo>
                    <a:lnTo>
                      <a:pt x="1114" y="292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6161256" y="3508141"/>
                <a:ext cx="95941" cy="135833"/>
              </a:xfrm>
              <a:custGeom>
                <a:avLst/>
                <a:gdLst/>
                <a:ahLst/>
                <a:cxnLst/>
                <a:rect l="l" t="t" r="r" b="b"/>
                <a:pathLst>
                  <a:path w="1722" h="2438" extrusionOk="0">
                    <a:moveTo>
                      <a:pt x="1" y="0"/>
                    </a:moveTo>
                    <a:lnTo>
                      <a:pt x="1" y="486"/>
                    </a:lnTo>
                    <a:lnTo>
                      <a:pt x="1042" y="486"/>
                    </a:lnTo>
                    <a:lnTo>
                      <a:pt x="1" y="1986"/>
                    </a:lnTo>
                    <a:lnTo>
                      <a:pt x="1" y="2437"/>
                    </a:lnTo>
                    <a:lnTo>
                      <a:pt x="1722" y="2437"/>
                    </a:lnTo>
                    <a:lnTo>
                      <a:pt x="1722" y="1952"/>
                    </a:lnTo>
                    <a:lnTo>
                      <a:pt x="674" y="1952"/>
                    </a:lnTo>
                    <a:lnTo>
                      <a:pt x="1722" y="452"/>
                    </a:lnTo>
                    <a:lnTo>
                      <a:pt x="1722" y="0"/>
                    </a:ln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5829420" y="3632664"/>
                <a:ext cx="325097" cy="32147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5770" extrusionOk="0">
                    <a:moveTo>
                      <a:pt x="1797" y="0"/>
                    </a:moveTo>
                    <a:lnTo>
                      <a:pt x="1797" y="0"/>
                    </a:lnTo>
                    <a:cubicBezTo>
                      <a:pt x="739" y="468"/>
                      <a:pt x="0" y="1525"/>
                      <a:pt x="0" y="2757"/>
                    </a:cubicBezTo>
                    <a:cubicBezTo>
                      <a:pt x="0" y="4420"/>
                      <a:pt x="1349" y="5769"/>
                      <a:pt x="3013" y="5769"/>
                    </a:cubicBezTo>
                    <a:cubicBezTo>
                      <a:pt x="4305" y="5769"/>
                      <a:pt x="5407" y="4955"/>
                      <a:pt x="5835" y="3812"/>
                    </a:cubicBezTo>
                    <a:lnTo>
                      <a:pt x="5835" y="3812"/>
                    </a:lnTo>
                    <a:cubicBezTo>
                      <a:pt x="5463" y="3977"/>
                      <a:pt x="5052" y="4068"/>
                      <a:pt x="4619" y="4068"/>
                    </a:cubicBezTo>
                    <a:cubicBezTo>
                      <a:pt x="2956" y="4068"/>
                      <a:pt x="1607" y="2719"/>
                      <a:pt x="1607" y="1055"/>
                    </a:cubicBezTo>
                    <a:cubicBezTo>
                      <a:pt x="1607" y="684"/>
                      <a:pt x="1674" y="329"/>
                      <a:pt x="179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5963470" y="3534662"/>
                <a:ext cx="95997" cy="13577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437" extrusionOk="0">
                    <a:moveTo>
                      <a:pt x="1" y="0"/>
                    </a:moveTo>
                    <a:lnTo>
                      <a:pt x="1" y="485"/>
                    </a:lnTo>
                    <a:lnTo>
                      <a:pt x="1042" y="485"/>
                    </a:lnTo>
                    <a:lnTo>
                      <a:pt x="1" y="1986"/>
                    </a:lnTo>
                    <a:lnTo>
                      <a:pt x="1" y="2437"/>
                    </a:lnTo>
                    <a:lnTo>
                      <a:pt x="1723" y="2437"/>
                    </a:lnTo>
                    <a:lnTo>
                      <a:pt x="1723" y="1951"/>
                    </a:lnTo>
                    <a:lnTo>
                      <a:pt x="674" y="1951"/>
                    </a:lnTo>
                    <a:lnTo>
                      <a:pt x="1723" y="451"/>
                    </a:lnTo>
                    <a:lnTo>
                      <a:pt x="1723" y="0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6038238" y="3643305"/>
                <a:ext cx="21227" cy="27133"/>
              </a:xfrm>
              <a:custGeom>
                <a:avLst/>
                <a:gdLst/>
                <a:ahLst/>
                <a:cxnLst/>
                <a:rect l="l" t="t" r="r" b="b"/>
                <a:pathLst>
                  <a:path w="381" h="487" extrusionOk="0">
                    <a:moveTo>
                      <a:pt x="1" y="1"/>
                    </a:moveTo>
                    <a:lnTo>
                      <a:pt x="1" y="487"/>
                    </a:lnTo>
                    <a:lnTo>
                      <a:pt x="381" y="487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5979850" y="3534662"/>
                <a:ext cx="79617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951" extrusionOk="0">
                    <a:moveTo>
                      <a:pt x="1049" y="0"/>
                    </a:moveTo>
                    <a:lnTo>
                      <a:pt x="1049" y="451"/>
                    </a:lnTo>
                    <a:lnTo>
                      <a:pt x="0" y="1951"/>
                    </a:lnTo>
                    <a:lnTo>
                      <a:pt x="380" y="1951"/>
                    </a:lnTo>
                    <a:lnTo>
                      <a:pt x="1429" y="451"/>
                    </a:lnTo>
                    <a:lnTo>
                      <a:pt x="1429" y="0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6152676" y="3684980"/>
                <a:ext cx="62011" cy="87807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57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74" y="315"/>
                    </a:lnTo>
                    <a:lnTo>
                      <a:pt x="0" y="1284"/>
                    </a:lnTo>
                    <a:lnTo>
                      <a:pt x="0" y="1576"/>
                    </a:lnTo>
                    <a:lnTo>
                      <a:pt x="1113" y="1576"/>
                    </a:lnTo>
                    <a:lnTo>
                      <a:pt x="1113" y="1262"/>
                    </a:lnTo>
                    <a:lnTo>
                      <a:pt x="435" y="1262"/>
                    </a:lnTo>
                    <a:lnTo>
                      <a:pt x="1113" y="292"/>
                    </a:lnTo>
                    <a:lnTo>
                      <a:pt x="1113" y="1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6200702" y="3755236"/>
                <a:ext cx="13984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15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251" y="315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6162928" y="3684980"/>
                <a:ext cx="51759" cy="7031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262" extrusionOk="0">
                    <a:moveTo>
                      <a:pt x="678" y="1"/>
                    </a:moveTo>
                    <a:lnTo>
                      <a:pt x="678" y="292"/>
                    </a:lnTo>
                    <a:lnTo>
                      <a:pt x="1" y="1262"/>
                    </a:lnTo>
                    <a:lnTo>
                      <a:pt x="251" y="1262"/>
                    </a:lnTo>
                    <a:lnTo>
                      <a:pt x="929" y="292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6129555" y="3476440"/>
                <a:ext cx="95997" cy="13577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437" extrusionOk="0">
                    <a:moveTo>
                      <a:pt x="1" y="1"/>
                    </a:moveTo>
                    <a:lnTo>
                      <a:pt x="1" y="486"/>
                    </a:lnTo>
                    <a:lnTo>
                      <a:pt x="1041" y="486"/>
                    </a:lnTo>
                    <a:lnTo>
                      <a:pt x="1" y="1986"/>
                    </a:lnTo>
                    <a:lnTo>
                      <a:pt x="1" y="2437"/>
                    </a:lnTo>
                    <a:lnTo>
                      <a:pt x="1723" y="2437"/>
                    </a:lnTo>
                    <a:lnTo>
                      <a:pt x="1723" y="1951"/>
                    </a:lnTo>
                    <a:lnTo>
                      <a:pt x="674" y="1951"/>
                    </a:lnTo>
                    <a:lnTo>
                      <a:pt x="1723" y="45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6145935" y="3476440"/>
                <a:ext cx="79617" cy="10875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952" extrusionOk="0">
                    <a:moveTo>
                      <a:pt x="1049" y="1"/>
                    </a:moveTo>
                    <a:lnTo>
                      <a:pt x="1049" y="451"/>
                    </a:lnTo>
                    <a:lnTo>
                      <a:pt x="0" y="1951"/>
                    </a:lnTo>
                    <a:lnTo>
                      <a:pt x="380" y="1951"/>
                    </a:lnTo>
                    <a:lnTo>
                      <a:pt x="1429" y="451"/>
                    </a:ln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6204323" y="3585139"/>
                <a:ext cx="21227" cy="27077"/>
              </a:xfrm>
              <a:custGeom>
                <a:avLst/>
                <a:gdLst/>
                <a:ahLst/>
                <a:cxnLst/>
                <a:rect l="l" t="t" r="r" b="b"/>
                <a:pathLst>
                  <a:path w="381" h="486" extrusionOk="0">
                    <a:moveTo>
                      <a:pt x="1" y="0"/>
                    </a:moveTo>
                    <a:lnTo>
                      <a:pt x="1" y="486"/>
                    </a:lnTo>
                    <a:lnTo>
                      <a:pt x="381" y="486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5797719" y="3600962"/>
                <a:ext cx="325097" cy="32142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5769" extrusionOk="0">
                    <a:moveTo>
                      <a:pt x="1797" y="0"/>
                    </a:moveTo>
                    <a:lnTo>
                      <a:pt x="1797" y="0"/>
                    </a:lnTo>
                    <a:cubicBezTo>
                      <a:pt x="739" y="467"/>
                      <a:pt x="0" y="1525"/>
                      <a:pt x="0" y="2757"/>
                    </a:cubicBezTo>
                    <a:cubicBezTo>
                      <a:pt x="0" y="4420"/>
                      <a:pt x="1349" y="5769"/>
                      <a:pt x="3012" y="5769"/>
                    </a:cubicBezTo>
                    <a:cubicBezTo>
                      <a:pt x="4305" y="5769"/>
                      <a:pt x="5407" y="4955"/>
                      <a:pt x="5834" y="3812"/>
                    </a:cubicBezTo>
                    <a:lnTo>
                      <a:pt x="5834" y="3812"/>
                    </a:lnTo>
                    <a:cubicBezTo>
                      <a:pt x="5462" y="3976"/>
                      <a:pt x="5052" y="4068"/>
                      <a:pt x="4619" y="4068"/>
                    </a:cubicBezTo>
                    <a:cubicBezTo>
                      <a:pt x="2956" y="4068"/>
                      <a:pt x="1607" y="2719"/>
                      <a:pt x="1607" y="1056"/>
                    </a:cubicBezTo>
                    <a:cubicBezTo>
                      <a:pt x="1607" y="684"/>
                      <a:pt x="1675" y="328"/>
                      <a:pt x="1797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5855495" y="3600962"/>
                <a:ext cx="267321" cy="317297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695" extrusionOk="0">
                    <a:moveTo>
                      <a:pt x="760" y="0"/>
                    </a:moveTo>
                    <a:lnTo>
                      <a:pt x="760" y="0"/>
                    </a:lnTo>
                    <a:cubicBezTo>
                      <a:pt x="534" y="100"/>
                      <a:pt x="324" y="228"/>
                      <a:pt x="130" y="378"/>
                    </a:cubicBezTo>
                    <a:cubicBezTo>
                      <a:pt x="48" y="653"/>
                      <a:pt x="0" y="943"/>
                      <a:pt x="0" y="1245"/>
                    </a:cubicBezTo>
                    <a:cubicBezTo>
                      <a:pt x="0" y="2909"/>
                      <a:pt x="1349" y="4258"/>
                      <a:pt x="3014" y="4258"/>
                    </a:cubicBezTo>
                    <a:cubicBezTo>
                      <a:pt x="3446" y="4258"/>
                      <a:pt x="3857" y="4166"/>
                      <a:pt x="4228" y="4002"/>
                    </a:cubicBezTo>
                    <a:lnTo>
                      <a:pt x="4228" y="4002"/>
                    </a:lnTo>
                    <a:cubicBezTo>
                      <a:pt x="3945" y="4757"/>
                      <a:pt x="3367" y="5367"/>
                      <a:pt x="2636" y="5695"/>
                    </a:cubicBezTo>
                    <a:cubicBezTo>
                      <a:pt x="3634" y="5472"/>
                      <a:pt x="4445" y="4754"/>
                      <a:pt x="4797" y="3812"/>
                    </a:cubicBezTo>
                    <a:lnTo>
                      <a:pt x="4797" y="3812"/>
                    </a:lnTo>
                    <a:cubicBezTo>
                      <a:pt x="4425" y="3976"/>
                      <a:pt x="4015" y="4068"/>
                      <a:pt x="3582" y="4068"/>
                    </a:cubicBezTo>
                    <a:cubicBezTo>
                      <a:pt x="1919" y="4068"/>
                      <a:pt x="570" y="2719"/>
                      <a:pt x="570" y="1056"/>
                    </a:cubicBezTo>
                    <a:cubicBezTo>
                      <a:pt x="570" y="684"/>
                      <a:pt x="638" y="328"/>
                      <a:pt x="760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5958177" y="3529313"/>
                <a:ext cx="106527" cy="14641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628" extrusionOk="0">
                    <a:moveTo>
                      <a:pt x="1722" y="191"/>
                    </a:moveTo>
                    <a:lnTo>
                      <a:pt x="1722" y="517"/>
                    </a:lnTo>
                    <a:lnTo>
                      <a:pt x="691" y="1992"/>
                    </a:lnTo>
                    <a:cubicBezTo>
                      <a:pt x="671" y="2021"/>
                      <a:pt x="669" y="2059"/>
                      <a:pt x="685" y="2090"/>
                    </a:cubicBezTo>
                    <a:cubicBezTo>
                      <a:pt x="701" y="2122"/>
                      <a:pt x="734" y="2142"/>
                      <a:pt x="769" y="2142"/>
                    </a:cubicBezTo>
                    <a:lnTo>
                      <a:pt x="1722" y="2142"/>
                    </a:lnTo>
                    <a:lnTo>
                      <a:pt x="1722" y="2438"/>
                    </a:lnTo>
                    <a:lnTo>
                      <a:pt x="190" y="2438"/>
                    </a:lnTo>
                    <a:lnTo>
                      <a:pt x="190" y="2111"/>
                    </a:lnTo>
                    <a:lnTo>
                      <a:pt x="1215" y="636"/>
                    </a:lnTo>
                    <a:cubicBezTo>
                      <a:pt x="1235" y="607"/>
                      <a:pt x="1237" y="569"/>
                      <a:pt x="1221" y="538"/>
                    </a:cubicBezTo>
                    <a:cubicBezTo>
                      <a:pt x="1205" y="506"/>
                      <a:pt x="1172" y="487"/>
                      <a:pt x="1137" y="487"/>
                    </a:cubicBezTo>
                    <a:lnTo>
                      <a:pt x="190" y="487"/>
                    </a:lnTo>
                    <a:lnTo>
                      <a:pt x="190" y="191"/>
                    </a:lnTo>
                    <a:close/>
                    <a:moveTo>
                      <a:pt x="96" y="1"/>
                    </a:moveTo>
                    <a:cubicBezTo>
                      <a:pt x="43" y="1"/>
                      <a:pt x="1" y="44"/>
                      <a:pt x="1" y="96"/>
                    </a:cubicBezTo>
                    <a:lnTo>
                      <a:pt x="1" y="581"/>
                    </a:lnTo>
                    <a:cubicBezTo>
                      <a:pt x="1" y="635"/>
                      <a:pt x="43" y="677"/>
                      <a:pt x="96" y="677"/>
                    </a:cubicBezTo>
                    <a:lnTo>
                      <a:pt x="956" y="677"/>
                    </a:lnTo>
                    <a:lnTo>
                      <a:pt x="18" y="2027"/>
                    </a:lnTo>
                    <a:cubicBezTo>
                      <a:pt x="7" y="2043"/>
                      <a:pt x="1" y="2062"/>
                      <a:pt x="1" y="2082"/>
                    </a:cubicBezTo>
                    <a:lnTo>
                      <a:pt x="1" y="2533"/>
                    </a:lnTo>
                    <a:cubicBezTo>
                      <a:pt x="1" y="2585"/>
                      <a:pt x="43" y="2627"/>
                      <a:pt x="96" y="2627"/>
                    </a:cubicBezTo>
                    <a:lnTo>
                      <a:pt x="1818" y="2627"/>
                    </a:lnTo>
                    <a:cubicBezTo>
                      <a:pt x="1870" y="2627"/>
                      <a:pt x="1912" y="2585"/>
                      <a:pt x="1912" y="2533"/>
                    </a:cubicBezTo>
                    <a:lnTo>
                      <a:pt x="1912" y="2047"/>
                    </a:lnTo>
                    <a:cubicBezTo>
                      <a:pt x="1912" y="1994"/>
                      <a:pt x="1870" y="1951"/>
                      <a:pt x="1818" y="1951"/>
                    </a:cubicBezTo>
                    <a:lnTo>
                      <a:pt x="951" y="1951"/>
                    </a:lnTo>
                    <a:lnTo>
                      <a:pt x="1895" y="602"/>
                    </a:lnTo>
                    <a:cubicBezTo>
                      <a:pt x="1906" y="586"/>
                      <a:pt x="1912" y="567"/>
                      <a:pt x="1912" y="547"/>
                    </a:cubicBezTo>
                    <a:lnTo>
                      <a:pt x="1912" y="96"/>
                    </a:lnTo>
                    <a:cubicBezTo>
                      <a:pt x="1912" y="44"/>
                      <a:pt x="1870" y="1"/>
                      <a:pt x="181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6147383" y="3679743"/>
                <a:ext cx="72597" cy="98393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766" extrusionOk="0">
                    <a:moveTo>
                      <a:pt x="1113" y="190"/>
                    </a:moveTo>
                    <a:lnTo>
                      <a:pt x="1113" y="357"/>
                    </a:lnTo>
                    <a:lnTo>
                      <a:pt x="453" y="1302"/>
                    </a:lnTo>
                    <a:cubicBezTo>
                      <a:pt x="432" y="1330"/>
                      <a:pt x="430" y="1369"/>
                      <a:pt x="446" y="1400"/>
                    </a:cubicBezTo>
                    <a:cubicBezTo>
                      <a:pt x="462" y="1431"/>
                      <a:pt x="495" y="1451"/>
                      <a:pt x="530" y="1451"/>
                    </a:cubicBezTo>
                    <a:lnTo>
                      <a:pt x="1113" y="1451"/>
                    </a:lnTo>
                    <a:lnTo>
                      <a:pt x="1113" y="1575"/>
                    </a:lnTo>
                    <a:lnTo>
                      <a:pt x="190" y="1575"/>
                    </a:lnTo>
                    <a:lnTo>
                      <a:pt x="190" y="1408"/>
                    </a:lnTo>
                    <a:lnTo>
                      <a:pt x="846" y="463"/>
                    </a:lnTo>
                    <a:cubicBezTo>
                      <a:pt x="866" y="435"/>
                      <a:pt x="869" y="397"/>
                      <a:pt x="852" y="366"/>
                    </a:cubicBezTo>
                    <a:cubicBezTo>
                      <a:pt x="836" y="334"/>
                      <a:pt x="804" y="314"/>
                      <a:pt x="769" y="314"/>
                    </a:cubicBezTo>
                    <a:lnTo>
                      <a:pt x="190" y="314"/>
                    </a:lnTo>
                    <a:lnTo>
                      <a:pt x="190" y="190"/>
                    </a:lnTo>
                    <a:close/>
                    <a:moveTo>
                      <a:pt x="95" y="1"/>
                    </a:moveTo>
                    <a:cubicBezTo>
                      <a:pt x="43" y="1"/>
                      <a:pt x="0" y="42"/>
                      <a:pt x="0" y="95"/>
                    </a:cubicBezTo>
                    <a:lnTo>
                      <a:pt x="0" y="409"/>
                    </a:lnTo>
                    <a:cubicBezTo>
                      <a:pt x="0" y="462"/>
                      <a:pt x="43" y="504"/>
                      <a:pt x="95" y="504"/>
                    </a:cubicBezTo>
                    <a:lnTo>
                      <a:pt x="587" y="504"/>
                    </a:lnTo>
                    <a:lnTo>
                      <a:pt x="17" y="1324"/>
                    </a:lnTo>
                    <a:cubicBezTo>
                      <a:pt x="6" y="1340"/>
                      <a:pt x="0" y="1359"/>
                      <a:pt x="0" y="1378"/>
                    </a:cubicBezTo>
                    <a:lnTo>
                      <a:pt x="0" y="1670"/>
                    </a:lnTo>
                    <a:cubicBezTo>
                      <a:pt x="0" y="1722"/>
                      <a:pt x="43" y="1765"/>
                      <a:pt x="95" y="1765"/>
                    </a:cubicBezTo>
                    <a:lnTo>
                      <a:pt x="1208" y="1765"/>
                    </a:lnTo>
                    <a:cubicBezTo>
                      <a:pt x="1260" y="1765"/>
                      <a:pt x="1303" y="1722"/>
                      <a:pt x="1303" y="1670"/>
                    </a:cubicBezTo>
                    <a:lnTo>
                      <a:pt x="1303" y="1356"/>
                    </a:lnTo>
                    <a:cubicBezTo>
                      <a:pt x="1303" y="1303"/>
                      <a:pt x="1260" y="1261"/>
                      <a:pt x="1208" y="1261"/>
                    </a:cubicBezTo>
                    <a:lnTo>
                      <a:pt x="713" y="1261"/>
                    </a:lnTo>
                    <a:lnTo>
                      <a:pt x="1286" y="441"/>
                    </a:lnTo>
                    <a:cubicBezTo>
                      <a:pt x="1297" y="425"/>
                      <a:pt x="1303" y="407"/>
                      <a:pt x="1303" y="386"/>
                    </a:cubicBezTo>
                    <a:lnTo>
                      <a:pt x="1303" y="95"/>
                    </a:lnTo>
                    <a:cubicBezTo>
                      <a:pt x="1303" y="42"/>
                      <a:pt x="1260" y="1"/>
                      <a:pt x="120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6124262" y="3471147"/>
                <a:ext cx="106527" cy="146363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2627" extrusionOk="0">
                    <a:moveTo>
                      <a:pt x="1722" y="190"/>
                    </a:moveTo>
                    <a:lnTo>
                      <a:pt x="1722" y="517"/>
                    </a:lnTo>
                    <a:lnTo>
                      <a:pt x="691" y="1992"/>
                    </a:lnTo>
                    <a:cubicBezTo>
                      <a:pt x="671" y="2021"/>
                      <a:pt x="668" y="2059"/>
                      <a:pt x="685" y="2090"/>
                    </a:cubicBezTo>
                    <a:cubicBezTo>
                      <a:pt x="701" y="2121"/>
                      <a:pt x="734" y="2141"/>
                      <a:pt x="769" y="2141"/>
                    </a:cubicBezTo>
                    <a:lnTo>
                      <a:pt x="1722" y="2141"/>
                    </a:lnTo>
                    <a:lnTo>
                      <a:pt x="1722" y="2437"/>
                    </a:lnTo>
                    <a:lnTo>
                      <a:pt x="190" y="2437"/>
                    </a:lnTo>
                    <a:lnTo>
                      <a:pt x="190" y="2111"/>
                    </a:lnTo>
                    <a:lnTo>
                      <a:pt x="1215" y="635"/>
                    </a:lnTo>
                    <a:cubicBezTo>
                      <a:pt x="1235" y="607"/>
                      <a:pt x="1237" y="569"/>
                      <a:pt x="1221" y="538"/>
                    </a:cubicBezTo>
                    <a:cubicBezTo>
                      <a:pt x="1205" y="506"/>
                      <a:pt x="1172" y="486"/>
                      <a:pt x="1136" y="486"/>
                    </a:cubicBezTo>
                    <a:lnTo>
                      <a:pt x="190" y="486"/>
                    </a:lnTo>
                    <a:lnTo>
                      <a:pt x="190" y="190"/>
                    </a:lnTo>
                    <a:close/>
                    <a:moveTo>
                      <a:pt x="96" y="1"/>
                    </a:moveTo>
                    <a:cubicBezTo>
                      <a:pt x="43" y="1"/>
                      <a:pt x="1" y="42"/>
                      <a:pt x="1" y="96"/>
                    </a:cubicBezTo>
                    <a:lnTo>
                      <a:pt x="1" y="581"/>
                    </a:lnTo>
                    <a:cubicBezTo>
                      <a:pt x="1" y="634"/>
                      <a:pt x="43" y="676"/>
                      <a:pt x="96" y="676"/>
                    </a:cubicBezTo>
                    <a:lnTo>
                      <a:pt x="956" y="676"/>
                    </a:lnTo>
                    <a:lnTo>
                      <a:pt x="17" y="2027"/>
                    </a:lnTo>
                    <a:cubicBezTo>
                      <a:pt x="7" y="2043"/>
                      <a:pt x="1" y="2062"/>
                      <a:pt x="1" y="2081"/>
                    </a:cubicBezTo>
                    <a:lnTo>
                      <a:pt x="1" y="2532"/>
                    </a:lnTo>
                    <a:cubicBezTo>
                      <a:pt x="1" y="2584"/>
                      <a:pt x="43" y="2627"/>
                      <a:pt x="96" y="2627"/>
                    </a:cubicBezTo>
                    <a:lnTo>
                      <a:pt x="1818" y="2627"/>
                    </a:lnTo>
                    <a:cubicBezTo>
                      <a:pt x="1870" y="2627"/>
                      <a:pt x="1912" y="2584"/>
                      <a:pt x="1912" y="2532"/>
                    </a:cubicBezTo>
                    <a:lnTo>
                      <a:pt x="1912" y="2046"/>
                    </a:lnTo>
                    <a:cubicBezTo>
                      <a:pt x="1912" y="1994"/>
                      <a:pt x="1870" y="1951"/>
                      <a:pt x="1818" y="1951"/>
                    </a:cubicBezTo>
                    <a:lnTo>
                      <a:pt x="951" y="1951"/>
                    </a:lnTo>
                    <a:lnTo>
                      <a:pt x="1895" y="601"/>
                    </a:lnTo>
                    <a:cubicBezTo>
                      <a:pt x="1906" y="585"/>
                      <a:pt x="1912" y="566"/>
                      <a:pt x="1912" y="546"/>
                    </a:cubicBezTo>
                    <a:lnTo>
                      <a:pt x="1912" y="96"/>
                    </a:lnTo>
                    <a:cubicBezTo>
                      <a:pt x="1912" y="42"/>
                      <a:pt x="1870" y="1"/>
                      <a:pt x="181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5792426" y="3595669"/>
                <a:ext cx="336073" cy="332061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5960" extrusionOk="0">
                    <a:moveTo>
                      <a:pt x="1731" y="278"/>
                    </a:moveTo>
                    <a:cubicBezTo>
                      <a:pt x="1648" y="561"/>
                      <a:pt x="1607" y="853"/>
                      <a:pt x="1607" y="1151"/>
                    </a:cubicBezTo>
                    <a:cubicBezTo>
                      <a:pt x="1607" y="2864"/>
                      <a:pt x="3001" y="4258"/>
                      <a:pt x="4714" y="4258"/>
                    </a:cubicBezTo>
                    <a:cubicBezTo>
                      <a:pt x="5072" y="4258"/>
                      <a:pt x="5421" y="4198"/>
                      <a:pt x="5755" y="4078"/>
                    </a:cubicBezTo>
                    <a:lnTo>
                      <a:pt x="5755" y="4078"/>
                    </a:lnTo>
                    <a:cubicBezTo>
                      <a:pt x="5281" y="5098"/>
                      <a:pt x="4243" y="5769"/>
                      <a:pt x="3107" y="5769"/>
                    </a:cubicBezTo>
                    <a:cubicBezTo>
                      <a:pt x="1499" y="5769"/>
                      <a:pt x="190" y="4460"/>
                      <a:pt x="190" y="2852"/>
                    </a:cubicBezTo>
                    <a:cubicBezTo>
                      <a:pt x="190" y="1771"/>
                      <a:pt x="788" y="784"/>
                      <a:pt x="1731" y="278"/>
                    </a:cubicBezTo>
                    <a:close/>
                    <a:moveTo>
                      <a:pt x="1892" y="0"/>
                    </a:moveTo>
                    <a:cubicBezTo>
                      <a:pt x="1879" y="0"/>
                      <a:pt x="1866" y="3"/>
                      <a:pt x="1854" y="8"/>
                    </a:cubicBezTo>
                    <a:cubicBezTo>
                      <a:pt x="728" y="505"/>
                      <a:pt x="0" y="1621"/>
                      <a:pt x="0" y="2852"/>
                    </a:cubicBezTo>
                    <a:cubicBezTo>
                      <a:pt x="0" y="4565"/>
                      <a:pt x="1394" y="5959"/>
                      <a:pt x="3107" y="5959"/>
                    </a:cubicBezTo>
                    <a:cubicBezTo>
                      <a:pt x="4397" y="5959"/>
                      <a:pt x="5566" y="5148"/>
                      <a:pt x="6019" y="3940"/>
                    </a:cubicBezTo>
                    <a:cubicBezTo>
                      <a:pt x="6032" y="3905"/>
                      <a:pt x="6022" y="3864"/>
                      <a:pt x="5995" y="3838"/>
                    </a:cubicBezTo>
                    <a:cubicBezTo>
                      <a:pt x="5977" y="3821"/>
                      <a:pt x="5954" y="3812"/>
                      <a:pt x="5930" y="3812"/>
                    </a:cubicBezTo>
                    <a:cubicBezTo>
                      <a:pt x="5917" y="3812"/>
                      <a:pt x="5903" y="3815"/>
                      <a:pt x="5891" y="3821"/>
                    </a:cubicBezTo>
                    <a:cubicBezTo>
                      <a:pt x="5518" y="3985"/>
                      <a:pt x="5123" y="4068"/>
                      <a:pt x="4714" y="4068"/>
                    </a:cubicBezTo>
                    <a:cubicBezTo>
                      <a:pt x="3106" y="4068"/>
                      <a:pt x="1797" y="2759"/>
                      <a:pt x="1797" y="1151"/>
                    </a:cubicBezTo>
                    <a:cubicBezTo>
                      <a:pt x="1797" y="799"/>
                      <a:pt x="1859" y="455"/>
                      <a:pt x="1981" y="128"/>
                    </a:cubicBezTo>
                    <a:cubicBezTo>
                      <a:pt x="1995" y="92"/>
                      <a:pt x="1986" y="52"/>
                      <a:pt x="1958" y="26"/>
                    </a:cubicBezTo>
                    <a:cubicBezTo>
                      <a:pt x="1939" y="9"/>
                      <a:pt x="1916" y="0"/>
                      <a:pt x="189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1" name="Google Shape;771;p20"/>
            <p:cNvSpPr/>
            <p:nvPr/>
          </p:nvSpPr>
          <p:spPr>
            <a:xfrm>
              <a:off x="5639880" y="3969236"/>
              <a:ext cx="207093" cy="544001"/>
            </a:xfrm>
            <a:custGeom>
              <a:avLst/>
              <a:gdLst/>
              <a:ahLst/>
              <a:cxnLst/>
              <a:rect l="l" t="t" r="r" b="b"/>
              <a:pathLst>
                <a:path w="3717" h="9764" extrusionOk="0">
                  <a:moveTo>
                    <a:pt x="95" y="1"/>
                  </a:moveTo>
                  <a:cubicBezTo>
                    <a:pt x="43" y="1"/>
                    <a:pt x="1" y="43"/>
                    <a:pt x="1" y="96"/>
                  </a:cubicBezTo>
                  <a:lnTo>
                    <a:pt x="1" y="6444"/>
                  </a:lnTo>
                  <a:cubicBezTo>
                    <a:pt x="1" y="8274"/>
                    <a:pt x="1489" y="9764"/>
                    <a:pt x="3320" y="9764"/>
                  </a:cubicBezTo>
                  <a:lnTo>
                    <a:pt x="3622" y="9764"/>
                  </a:lnTo>
                  <a:cubicBezTo>
                    <a:pt x="3675" y="9764"/>
                    <a:pt x="3717" y="9721"/>
                    <a:pt x="3717" y="9669"/>
                  </a:cubicBezTo>
                  <a:cubicBezTo>
                    <a:pt x="3717" y="9616"/>
                    <a:pt x="3675" y="9574"/>
                    <a:pt x="3622" y="9574"/>
                  </a:cubicBezTo>
                  <a:lnTo>
                    <a:pt x="3320" y="9574"/>
                  </a:lnTo>
                  <a:cubicBezTo>
                    <a:pt x="1594" y="9574"/>
                    <a:pt x="190" y="8170"/>
                    <a:pt x="190" y="6444"/>
                  </a:cubicBezTo>
                  <a:lnTo>
                    <a:pt x="190" y="96"/>
                  </a:lnTo>
                  <a:cubicBezTo>
                    <a:pt x="190" y="43"/>
                    <a:pt x="147" y="1"/>
                    <a:pt x="9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5639880" y="3328183"/>
              <a:ext cx="207093" cy="544001"/>
            </a:xfrm>
            <a:custGeom>
              <a:avLst/>
              <a:gdLst/>
              <a:ahLst/>
              <a:cxnLst/>
              <a:rect l="l" t="t" r="r" b="b"/>
              <a:pathLst>
                <a:path w="3717" h="9764" extrusionOk="0">
                  <a:moveTo>
                    <a:pt x="3320" y="0"/>
                  </a:moveTo>
                  <a:cubicBezTo>
                    <a:pt x="1489" y="0"/>
                    <a:pt x="1" y="1490"/>
                    <a:pt x="1" y="3320"/>
                  </a:cubicBezTo>
                  <a:lnTo>
                    <a:pt x="1" y="9669"/>
                  </a:lnTo>
                  <a:cubicBezTo>
                    <a:pt x="1" y="9721"/>
                    <a:pt x="43" y="9764"/>
                    <a:pt x="95" y="9764"/>
                  </a:cubicBezTo>
                  <a:cubicBezTo>
                    <a:pt x="147" y="9764"/>
                    <a:pt x="190" y="9721"/>
                    <a:pt x="190" y="9669"/>
                  </a:cubicBezTo>
                  <a:lnTo>
                    <a:pt x="190" y="3320"/>
                  </a:lnTo>
                  <a:cubicBezTo>
                    <a:pt x="190" y="1595"/>
                    <a:pt x="1594" y="191"/>
                    <a:pt x="3320" y="191"/>
                  </a:cubicBezTo>
                  <a:lnTo>
                    <a:pt x="3622" y="191"/>
                  </a:lnTo>
                  <a:cubicBezTo>
                    <a:pt x="3675" y="191"/>
                    <a:pt x="3717" y="148"/>
                    <a:pt x="3717" y="96"/>
                  </a:cubicBezTo>
                  <a:cubicBezTo>
                    <a:pt x="3717" y="43"/>
                    <a:pt x="3675" y="0"/>
                    <a:pt x="36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7713296" y="3969236"/>
              <a:ext cx="207148" cy="544001"/>
            </a:xfrm>
            <a:custGeom>
              <a:avLst/>
              <a:gdLst/>
              <a:ahLst/>
              <a:cxnLst/>
              <a:rect l="l" t="t" r="r" b="b"/>
              <a:pathLst>
                <a:path w="3718" h="9764" extrusionOk="0">
                  <a:moveTo>
                    <a:pt x="3622" y="1"/>
                  </a:moveTo>
                  <a:cubicBezTo>
                    <a:pt x="3570" y="1"/>
                    <a:pt x="3528" y="43"/>
                    <a:pt x="3528" y="96"/>
                  </a:cubicBezTo>
                  <a:lnTo>
                    <a:pt x="3528" y="6444"/>
                  </a:lnTo>
                  <a:cubicBezTo>
                    <a:pt x="3528" y="8170"/>
                    <a:pt x="2123" y="9574"/>
                    <a:pt x="398" y="9574"/>
                  </a:cubicBezTo>
                  <a:lnTo>
                    <a:pt x="96" y="9574"/>
                  </a:lnTo>
                  <a:cubicBezTo>
                    <a:pt x="43" y="9574"/>
                    <a:pt x="0" y="9616"/>
                    <a:pt x="0" y="9669"/>
                  </a:cubicBezTo>
                  <a:cubicBezTo>
                    <a:pt x="0" y="9721"/>
                    <a:pt x="43" y="9764"/>
                    <a:pt x="96" y="9764"/>
                  </a:cubicBezTo>
                  <a:lnTo>
                    <a:pt x="398" y="9764"/>
                  </a:lnTo>
                  <a:cubicBezTo>
                    <a:pt x="2228" y="9764"/>
                    <a:pt x="3717" y="8274"/>
                    <a:pt x="3717" y="6444"/>
                  </a:cubicBezTo>
                  <a:lnTo>
                    <a:pt x="3717" y="96"/>
                  </a:lnTo>
                  <a:cubicBezTo>
                    <a:pt x="3717" y="43"/>
                    <a:pt x="3675" y="1"/>
                    <a:pt x="36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7713296" y="3328183"/>
              <a:ext cx="207148" cy="544001"/>
            </a:xfrm>
            <a:custGeom>
              <a:avLst/>
              <a:gdLst/>
              <a:ahLst/>
              <a:cxnLst/>
              <a:rect l="l" t="t" r="r" b="b"/>
              <a:pathLst>
                <a:path w="3718" h="9764" extrusionOk="0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8"/>
                    <a:pt x="43" y="191"/>
                    <a:pt x="96" y="191"/>
                  </a:cubicBezTo>
                  <a:lnTo>
                    <a:pt x="398" y="191"/>
                  </a:lnTo>
                  <a:cubicBezTo>
                    <a:pt x="2123" y="191"/>
                    <a:pt x="3528" y="1595"/>
                    <a:pt x="3528" y="3320"/>
                  </a:cubicBezTo>
                  <a:lnTo>
                    <a:pt x="3528" y="9669"/>
                  </a:lnTo>
                  <a:cubicBezTo>
                    <a:pt x="3528" y="9721"/>
                    <a:pt x="3570" y="9764"/>
                    <a:pt x="3622" y="9764"/>
                  </a:cubicBezTo>
                  <a:cubicBezTo>
                    <a:pt x="3675" y="9764"/>
                    <a:pt x="3717" y="9721"/>
                    <a:pt x="3717" y="9669"/>
                  </a:cubicBezTo>
                  <a:lnTo>
                    <a:pt x="3717" y="3320"/>
                  </a:lnTo>
                  <a:cubicBezTo>
                    <a:pt x="3717" y="1490"/>
                    <a:pt x="2228" y="0"/>
                    <a:pt x="39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7855981" y="3861595"/>
              <a:ext cx="118283" cy="11828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1" y="190"/>
                  </a:moveTo>
                  <a:cubicBezTo>
                    <a:pt x="1542" y="190"/>
                    <a:pt x="1933" y="581"/>
                    <a:pt x="1933" y="1061"/>
                  </a:cubicBezTo>
                  <a:cubicBezTo>
                    <a:pt x="1933" y="1541"/>
                    <a:pt x="1542" y="1933"/>
                    <a:pt x="1061" y="1933"/>
                  </a:cubicBezTo>
                  <a:cubicBezTo>
                    <a:pt x="581" y="1933"/>
                    <a:pt x="190" y="1541"/>
                    <a:pt x="190" y="1061"/>
                  </a:cubicBezTo>
                  <a:cubicBezTo>
                    <a:pt x="190" y="581"/>
                    <a:pt x="581" y="190"/>
                    <a:pt x="1061" y="190"/>
                  </a:cubicBezTo>
                  <a:close/>
                  <a:moveTo>
                    <a:pt x="1061" y="0"/>
                  </a:moveTo>
                  <a:cubicBezTo>
                    <a:pt x="476" y="0"/>
                    <a:pt x="0" y="476"/>
                    <a:pt x="0" y="1061"/>
                  </a:cubicBezTo>
                  <a:cubicBezTo>
                    <a:pt x="0" y="1646"/>
                    <a:pt x="476" y="2122"/>
                    <a:pt x="1061" y="2122"/>
                  </a:cubicBezTo>
                  <a:cubicBezTo>
                    <a:pt x="1646" y="2122"/>
                    <a:pt x="2123" y="1646"/>
                    <a:pt x="2123" y="1061"/>
                  </a:cubicBezTo>
                  <a:cubicBezTo>
                    <a:pt x="2123" y="476"/>
                    <a:pt x="1646" y="0"/>
                    <a:pt x="106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7885676" y="3891235"/>
              <a:ext cx="58891" cy="58946"/>
            </a:xfrm>
            <a:custGeom>
              <a:avLst/>
              <a:gdLst/>
              <a:ahLst/>
              <a:cxnLst/>
              <a:rect l="l" t="t" r="r" b="b"/>
              <a:pathLst>
                <a:path w="1057" h="1058" extrusionOk="0">
                  <a:moveTo>
                    <a:pt x="528" y="1"/>
                  </a:moveTo>
                  <a:cubicBezTo>
                    <a:pt x="237" y="1"/>
                    <a:pt x="1" y="238"/>
                    <a:pt x="1" y="529"/>
                  </a:cubicBezTo>
                  <a:cubicBezTo>
                    <a:pt x="1" y="821"/>
                    <a:pt x="237" y="1057"/>
                    <a:pt x="528" y="1057"/>
                  </a:cubicBezTo>
                  <a:cubicBezTo>
                    <a:pt x="820" y="1057"/>
                    <a:pt x="1056" y="821"/>
                    <a:pt x="1056" y="529"/>
                  </a:cubicBezTo>
                  <a:cubicBezTo>
                    <a:pt x="1056" y="238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7136467" y="2750366"/>
              <a:ext cx="58891" cy="58835"/>
            </a:xfrm>
            <a:custGeom>
              <a:avLst/>
              <a:gdLst/>
              <a:ahLst/>
              <a:cxnLst/>
              <a:rect l="l" t="t" r="r" b="b"/>
              <a:pathLst>
                <a:path w="1057" h="1056" extrusionOk="0">
                  <a:moveTo>
                    <a:pt x="529" y="0"/>
                  </a:moveTo>
                  <a:cubicBezTo>
                    <a:pt x="237" y="0"/>
                    <a:pt x="1" y="237"/>
                    <a:pt x="1" y="529"/>
                  </a:cubicBezTo>
                  <a:cubicBezTo>
                    <a:pt x="1" y="820"/>
                    <a:pt x="237" y="1056"/>
                    <a:pt x="529" y="1056"/>
                  </a:cubicBezTo>
                  <a:cubicBezTo>
                    <a:pt x="820" y="1056"/>
                    <a:pt x="1056" y="820"/>
                    <a:pt x="1056" y="529"/>
                  </a:cubicBezTo>
                  <a:cubicBezTo>
                    <a:pt x="1056" y="237"/>
                    <a:pt x="820" y="0"/>
                    <a:pt x="529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56083" y="2977404"/>
              <a:ext cx="10642" cy="26465"/>
            </a:xfrm>
            <a:custGeom>
              <a:avLst/>
              <a:gdLst/>
              <a:ahLst/>
              <a:cxnLst/>
              <a:rect l="l" t="t" r="r" b="b"/>
              <a:pathLst>
                <a:path w="191" h="475" extrusionOk="0">
                  <a:moveTo>
                    <a:pt x="95" y="0"/>
                  </a:moveTo>
                  <a:cubicBezTo>
                    <a:pt x="43" y="0"/>
                    <a:pt x="1" y="43"/>
                    <a:pt x="1" y="95"/>
                  </a:cubicBezTo>
                  <a:lnTo>
                    <a:pt x="1" y="380"/>
                  </a:lnTo>
                  <a:cubicBezTo>
                    <a:pt x="1" y="432"/>
                    <a:pt x="43" y="474"/>
                    <a:pt x="95" y="474"/>
                  </a:cubicBezTo>
                  <a:cubicBezTo>
                    <a:pt x="147" y="474"/>
                    <a:pt x="190" y="432"/>
                    <a:pt x="190" y="380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1601746" y="4152927"/>
              <a:ext cx="26465" cy="10642"/>
            </a:xfrm>
            <a:custGeom>
              <a:avLst/>
              <a:gdLst/>
              <a:ahLst/>
              <a:cxnLst/>
              <a:rect l="l" t="t" r="r" b="b"/>
              <a:pathLst>
                <a:path w="475" h="191" extrusionOk="0">
                  <a:moveTo>
                    <a:pt x="95" y="1"/>
                  </a:moveTo>
                  <a:cubicBezTo>
                    <a:pt x="43" y="1"/>
                    <a:pt x="0" y="43"/>
                    <a:pt x="0" y="96"/>
                  </a:cubicBezTo>
                  <a:cubicBezTo>
                    <a:pt x="0" y="148"/>
                    <a:pt x="43" y="190"/>
                    <a:pt x="95" y="190"/>
                  </a:cubicBezTo>
                  <a:lnTo>
                    <a:pt x="380" y="190"/>
                  </a:lnTo>
                  <a:cubicBezTo>
                    <a:pt x="432" y="190"/>
                    <a:pt x="474" y="148"/>
                    <a:pt x="474" y="96"/>
                  </a:cubicBezTo>
                  <a:cubicBezTo>
                    <a:pt x="474" y="43"/>
                    <a:pt x="432" y="1"/>
                    <a:pt x="38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1" name="Google Shape;781;p20"/>
            <p:cNvGrpSpPr/>
            <p:nvPr/>
          </p:nvGrpSpPr>
          <p:grpSpPr>
            <a:xfrm>
              <a:off x="596308" y="2002190"/>
              <a:ext cx="369347" cy="431991"/>
              <a:chOff x="1370829" y="1630754"/>
              <a:chExt cx="448509" cy="524643"/>
            </a:xfrm>
          </p:grpSpPr>
          <p:sp>
            <p:nvSpPr>
              <p:cNvPr id="782" name="Google Shape;782;p20"/>
              <p:cNvSpPr/>
              <p:nvPr/>
            </p:nvSpPr>
            <p:spPr>
              <a:xfrm>
                <a:off x="1404419" y="1664344"/>
                <a:ext cx="414919" cy="491053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9707" extrusionOk="0">
                    <a:moveTo>
                      <a:pt x="2681" y="1"/>
                    </a:moveTo>
                    <a:cubicBezTo>
                      <a:pt x="2213" y="1"/>
                      <a:pt x="1829" y="384"/>
                      <a:pt x="1829" y="852"/>
                    </a:cubicBezTo>
                    <a:lnTo>
                      <a:pt x="1829" y="2691"/>
                    </a:lnTo>
                    <a:cubicBezTo>
                      <a:pt x="1829" y="3122"/>
                      <a:pt x="1480" y="3470"/>
                      <a:pt x="1050" y="3470"/>
                    </a:cubicBezTo>
                    <a:lnTo>
                      <a:pt x="0" y="3470"/>
                    </a:lnTo>
                    <a:lnTo>
                      <a:pt x="0" y="9706"/>
                    </a:lnTo>
                    <a:lnTo>
                      <a:pt x="6452" y="9706"/>
                    </a:lnTo>
                    <a:cubicBezTo>
                      <a:pt x="6920" y="9706"/>
                      <a:pt x="7304" y="9323"/>
                      <a:pt x="7304" y="8854"/>
                    </a:cubicBezTo>
                    <a:cubicBezTo>
                      <a:pt x="7304" y="8385"/>
                      <a:pt x="6920" y="8002"/>
                      <a:pt x="6452" y="8002"/>
                    </a:cubicBezTo>
                    <a:lnTo>
                      <a:pt x="6873" y="8002"/>
                    </a:lnTo>
                    <a:cubicBezTo>
                      <a:pt x="7341" y="8002"/>
                      <a:pt x="7725" y="7619"/>
                      <a:pt x="7725" y="7151"/>
                    </a:cubicBezTo>
                    <a:cubicBezTo>
                      <a:pt x="7725" y="6682"/>
                      <a:pt x="7341" y="6299"/>
                      <a:pt x="6873" y="6299"/>
                    </a:cubicBezTo>
                    <a:lnTo>
                      <a:pt x="7350" y="6299"/>
                    </a:lnTo>
                    <a:cubicBezTo>
                      <a:pt x="7818" y="6299"/>
                      <a:pt x="8201" y="5915"/>
                      <a:pt x="8201" y="5446"/>
                    </a:cubicBezTo>
                    <a:cubicBezTo>
                      <a:pt x="8201" y="4977"/>
                      <a:pt x="7818" y="4594"/>
                      <a:pt x="7350" y="4594"/>
                    </a:cubicBezTo>
                    <a:lnTo>
                      <a:pt x="6873" y="4594"/>
                    </a:lnTo>
                    <a:cubicBezTo>
                      <a:pt x="7341" y="4594"/>
                      <a:pt x="7725" y="4211"/>
                      <a:pt x="7725" y="3743"/>
                    </a:cubicBezTo>
                    <a:cubicBezTo>
                      <a:pt x="7725" y="3274"/>
                      <a:pt x="7341" y="2891"/>
                      <a:pt x="6873" y="2891"/>
                    </a:cubicBezTo>
                    <a:lnTo>
                      <a:pt x="4229" y="2891"/>
                    </a:lnTo>
                    <a:cubicBezTo>
                      <a:pt x="3844" y="2891"/>
                      <a:pt x="3533" y="2579"/>
                      <a:pt x="3533" y="2195"/>
                    </a:cubicBezTo>
                    <a:lnTo>
                      <a:pt x="3533" y="852"/>
                    </a:lnTo>
                    <a:cubicBezTo>
                      <a:pt x="3533" y="384"/>
                      <a:pt x="3149" y="1"/>
                      <a:pt x="268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1375634" y="1635560"/>
                <a:ext cx="414919" cy="491053"/>
              </a:xfrm>
              <a:custGeom>
                <a:avLst/>
                <a:gdLst/>
                <a:ahLst/>
                <a:cxnLst/>
                <a:rect l="l" t="t" r="r" b="b"/>
                <a:pathLst>
                  <a:path w="8202" h="9707" extrusionOk="0">
                    <a:moveTo>
                      <a:pt x="2681" y="0"/>
                    </a:moveTo>
                    <a:cubicBezTo>
                      <a:pt x="2212" y="0"/>
                      <a:pt x="1829" y="384"/>
                      <a:pt x="1829" y="852"/>
                    </a:cubicBezTo>
                    <a:lnTo>
                      <a:pt x="1829" y="2690"/>
                    </a:lnTo>
                    <a:cubicBezTo>
                      <a:pt x="1829" y="3122"/>
                      <a:pt x="1481" y="3470"/>
                      <a:pt x="1049" y="3470"/>
                    </a:cubicBezTo>
                    <a:lnTo>
                      <a:pt x="1" y="3470"/>
                    </a:lnTo>
                    <a:lnTo>
                      <a:pt x="1" y="9706"/>
                    </a:lnTo>
                    <a:lnTo>
                      <a:pt x="6451" y="9706"/>
                    </a:lnTo>
                    <a:cubicBezTo>
                      <a:pt x="6920" y="9706"/>
                      <a:pt x="7304" y="9323"/>
                      <a:pt x="7304" y="8854"/>
                    </a:cubicBezTo>
                    <a:cubicBezTo>
                      <a:pt x="7304" y="8386"/>
                      <a:pt x="6920" y="8003"/>
                      <a:pt x="6451" y="8003"/>
                    </a:cubicBezTo>
                    <a:lnTo>
                      <a:pt x="6873" y="8003"/>
                    </a:lnTo>
                    <a:cubicBezTo>
                      <a:pt x="7342" y="8003"/>
                      <a:pt x="7725" y="7618"/>
                      <a:pt x="7725" y="7150"/>
                    </a:cubicBezTo>
                    <a:cubicBezTo>
                      <a:pt x="7725" y="6682"/>
                      <a:pt x="7342" y="6298"/>
                      <a:pt x="6873" y="6298"/>
                    </a:cubicBezTo>
                    <a:lnTo>
                      <a:pt x="7350" y="6298"/>
                    </a:lnTo>
                    <a:cubicBezTo>
                      <a:pt x="7819" y="6298"/>
                      <a:pt x="8202" y="5915"/>
                      <a:pt x="8202" y="5446"/>
                    </a:cubicBezTo>
                    <a:cubicBezTo>
                      <a:pt x="8202" y="4978"/>
                      <a:pt x="7819" y="4595"/>
                      <a:pt x="7350" y="4595"/>
                    </a:cubicBezTo>
                    <a:lnTo>
                      <a:pt x="6873" y="4595"/>
                    </a:lnTo>
                    <a:cubicBezTo>
                      <a:pt x="7342" y="4595"/>
                      <a:pt x="7725" y="4211"/>
                      <a:pt x="7725" y="3743"/>
                    </a:cubicBezTo>
                    <a:cubicBezTo>
                      <a:pt x="7725" y="3274"/>
                      <a:pt x="7342" y="2890"/>
                      <a:pt x="6873" y="2890"/>
                    </a:cubicBezTo>
                    <a:lnTo>
                      <a:pt x="4228" y="2890"/>
                    </a:lnTo>
                    <a:cubicBezTo>
                      <a:pt x="3844" y="2890"/>
                      <a:pt x="3532" y="2579"/>
                      <a:pt x="3532" y="2194"/>
                    </a:cubicBezTo>
                    <a:lnTo>
                      <a:pt x="3532" y="852"/>
                    </a:lnTo>
                    <a:cubicBezTo>
                      <a:pt x="3532" y="384"/>
                      <a:pt x="3149" y="0"/>
                      <a:pt x="2681" y="0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1488495" y="1635560"/>
                <a:ext cx="101074" cy="146248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891" extrusionOk="0">
                    <a:moveTo>
                      <a:pt x="450" y="0"/>
                    </a:moveTo>
                    <a:cubicBezTo>
                      <a:pt x="285" y="0"/>
                      <a:pt x="131" y="50"/>
                      <a:pt x="0" y="132"/>
                    </a:cubicBezTo>
                    <a:cubicBezTo>
                      <a:pt x="241" y="282"/>
                      <a:pt x="404" y="549"/>
                      <a:pt x="404" y="852"/>
                    </a:cubicBezTo>
                    <a:lnTo>
                      <a:pt x="404" y="2194"/>
                    </a:lnTo>
                    <a:cubicBezTo>
                      <a:pt x="404" y="2579"/>
                      <a:pt x="716" y="2890"/>
                      <a:pt x="1100" y="2890"/>
                    </a:cubicBezTo>
                    <a:lnTo>
                      <a:pt x="1997" y="2890"/>
                    </a:lnTo>
                    <a:cubicBezTo>
                      <a:pt x="1613" y="2890"/>
                      <a:pt x="1301" y="2579"/>
                      <a:pt x="1301" y="2194"/>
                    </a:cubicBezTo>
                    <a:lnTo>
                      <a:pt x="1301" y="852"/>
                    </a:lnTo>
                    <a:cubicBezTo>
                      <a:pt x="1301" y="384"/>
                      <a:pt x="918" y="0"/>
                      <a:pt x="450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1656546" y="1781758"/>
                <a:ext cx="134006" cy="344855"/>
              </a:xfrm>
              <a:custGeom>
                <a:avLst/>
                <a:gdLst/>
                <a:ahLst/>
                <a:cxnLst/>
                <a:rect l="l" t="t" r="r" b="b"/>
                <a:pathLst>
                  <a:path w="2649" h="6817" extrusionOk="0">
                    <a:moveTo>
                      <a:pt x="422" y="0"/>
                    </a:moveTo>
                    <a:cubicBezTo>
                      <a:pt x="890" y="0"/>
                      <a:pt x="1274" y="384"/>
                      <a:pt x="1274" y="853"/>
                    </a:cubicBezTo>
                    <a:cubicBezTo>
                      <a:pt x="1274" y="1321"/>
                      <a:pt x="890" y="1705"/>
                      <a:pt x="422" y="1705"/>
                    </a:cubicBezTo>
                    <a:lnTo>
                      <a:pt x="898" y="1705"/>
                    </a:lnTo>
                    <a:cubicBezTo>
                      <a:pt x="1367" y="1705"/>
                      <a:pt x="1751" y="2088"/>
                      <a:pt x="1751" y="2556"/>
                    </a:cubicBezTo>
                    <a:cubicBezTo>
                      <a:pt x="1751" y="3025"/>
                      <a:pt x="1367" y="3408"/>
                      <a:pt x="898" y="3408"/>
                    </a:cubicBezTo>
                    <a:lnTo>
                      <a:pt x="422" y="3408"/>
                    </a:lnTo>
                    <a:cubicBezTo>
                      <a:pt x="890" y="3408"/>
                      <a:pt x="1274" y="3792"/>
                      <a:pt x="1274" y="4260"/>
                    </a:cubicBezTo>
                    <a:cubicBezTo>
                      <a:pt x="1274" y="4728"/>
                      <a:pt x="890" y="5113"/>
                      <a:pt x="422" y="5113"/>
                    </a:cubicBezTo>
                    <a:lnTo>
                      <a:pt x="1" y="5113"/>
                    </a:lnTo>
                    <a:cubicBezTo>
                      <a:pt x="470" y="5113"/>
                      <a:pt x="853" y="5496"/>
                      <a:pt x="853" y="5964"/>
                    </a:cubicBezTo>
                    <a:cubicBezTo>
                      <a:pt x="853" y="6433"/>
                      <a:pt x="470" y="6816"/>
                      <a:pt x="1" y="6816"/>
                    </a:cubicBezTo>
                    <a:lnTo>
                      <a:pt x="898" y="6816"/>
                    </a:lnTo>
                    <a:cubicBezTo>
                      <a:pt x="1367" y="6816"/>
                      <a:pt x="1751" y="6433"/>
                      <a:pt x="1751" y="5964"/>
                    </a:cubicBezTo>
                    <a:cubicBezTo>
                      <a:pt x="1751" y="5496"/>
                      <a:pt x="1367" y="5113"/>
                      <a:pt x="898" y="5113"/>
                    </a:cubicBezTo>
                    <a:lnTo>
                      <a:pt x="1320" y="5113"/>
                    </a:lnTo>
                    <a:cubicBezTo>
                      <a:pt x="1789" y="5113"/>
                      <a:pt x="2172" y="4728"/>
                      <a:pt x="2172" y="4260"/>
                    </a:cubicBezTo>
                    <a:cubicBezTo>
                      <a:pt x="2172" y="3792"/>
                      <a:pt x="1789" y="3408"/>
                      <a:pt x="1320" y="3408"/>
                    </a:cubicBezTo>
                    <a:lnTo>
                      <a:pt x="1797" y="3408"/>
                    </a:lnTo>
                    <a:cubicBezTo>
                      <a:pt x="2266" y="3408"/>
                      <a:pt x="2649" y="3025"/>
                      <a:pt x="2649" y="2556"/>
                    </a:cubicBezTo>
                    <a:cubicBezTo>
                      <a:pt x="2649" y="2088"/>
                      <a:pt x="2266" y="1705"/>
                      <a:pt x="1797" y="1705"/>
                    </a:cubicBezTo>
                    <a:lnTo>
                      <a:pt x="1320" y="1705"/>
                    </a:lnTo>
                    <a:cubicBezTo>
                      <a:pt x="1789" y="1705"/>
                      <a:pt x="2172" y="1321"/>
                      <a:pt x="2172" y="853"/>
                    </a:cubicBezTo>
                    <a:cubicBezTo>
                      <a:pt x="2172" y="384"/>
                      <a:pt x="1789" y="0"/>
                      <a:pt x="1320" y="0"/>
                    </a:cubicBezTo>
                    <a:close/>
                  </a:path>
                </a:pathLst>
              </a:custGeom>
              <a:solidFill>
                <a:srgbClr val="70C2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0"/>
              <p:cNvSpPr/>
              <p:nvPr/>
            </p:nvSpPr>
            <p:spPr>
              <a:xfrm>
                <a:off x="1370829" y="1630754"/>
                <a:ext cx="424530" cy="500664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9897" extrusionOk="0">
                    <a:moveTo>
                      <a:pt x="2776" y="0"/>
                    </a:moveTo>
                    <a:cubicBezTo>
                      <a:pt x="2254" y="0"/>
                      <a:pt x="1829" y="425"/>
                      <a:pt x="1829" y="947"/>
                    </a:cubicBezTo>
                    <a:lnTo>
                      <a:pt x="1829" y="2785"/>
                    </a:lnTo>
                    <a:cubicBezTo>
                      <a:pt x="1829" y="3164"/>
                      <a:pt x="1521" y="3471"/>
                      <a:pt x="1144" y="3471"/>
                    </a:cubicBezTo>
                    <a:lnTo>
                      <a:pt x="95" y="3471"/>
                    </a:lnTo>
                    <a:cubicBezTo>
                      <a:pt x="42" y="3471"/>
                      <a:pt x="0" y="3513"/>
                      <a:pt x="0" y="3565"/>
                    </a:cubicBezTo>
                    <a:cubicBezTo>
                      <a:pt x="0" y="3618"/>
                      <a:pt x="42" y="3660"/>
                      <a:pt x="95" y="3660"/>
                    </a:cubicBezTo>
                    <a:lnTo>
                      <a:pt x="1144" y="3660"/>
                    </a:lnTo>
                    <a:cubicBezTo>
                      <a:pt x="1626" y="3660"/>
                      <a:pt x="2018" y="3268"/>
                      <a:pt x="2018" y="2785"/>
                    </a:cubicBezTo>
                    <a:lnTo>
                      <a:pt x="2018" y="947"/>
                    </a:lnTo>
                    <a:cubicBezTo>
                      <a:pt x="2018" y="529"/>
                      <a:pt x="2358" y="190"/>
                      <a:pt x="2776" y="190"/>
                    </a:cubicBezTo>
                    <a:cubicBezTo>
                      <a:pt x="3194" y="190"/>
                      <a:pt x="3533" y="529"/>
                      <a:pt x="3533" y="947"/>
                    </a:cubicBezTo>
                    <a:lnTo>
                      <a:pt x="3533" y="2289"/>
                    </a:lnTo>
                    <a:cubicBezTo>
                      <a:pt x="3533" y="2726"/>
                      <a:pt x="3888" y="3081"/>
                      <a:pt x="4323" y="3081"/>
                    </a:cubicBezTo>
                    <a:lnTo>
                      <a:pt x="6968" y="3081"/>
                    </a:lnTo>
                    <a:cubicBezTo>
                      <a:pt x="7385" y="3081"/>
                      <a:pt x="7725" y="3420"/>
                      <a:pt x="7725" y="3838"/>
                    </a:cubicBezTo>
                    <a:cubicBezTo>
                      <a:pt x="7725" y="4255"/>
                      <a:pt x="7385" y="4595"/>
                      <a:pt x="6968" y="4595"/>
                    </a:cubicBezTo>
                    <a:lnTo>
                      <a:pt x="5256" y="4595"/>
                    </a:lnTo>
                    <a:cubicBezTo>
                      <a:pt x="5203" y="4595"/>
                      <a:pt x="5162" y="4637"/>
                      <a:pt x="5162" y="4690"/>
                    </a:cubicBezTo>
                    <a:cubicBezTo>
                      <a:pt x="5162" y="4742"/>
                      <a:pt x="5203" y="4784"/>
                      <a:pt x="5256" y="4784"/>
                    </a:cubicBezTo>
                    <a:lnTo>
                      <a:pt x="7445" y="4784"/>
                    </a:lnTo>
                    <a:cubicBezTo>
                      <a:pt x="7862" y="4784"/>
                      <a:pt x="8202" y="5124"/>
                      <a:pt x="8202" y="5541"/>
                    </a:cubicBezTo>
                    <a:cubicBezTo>
                      <a:pt x="8202" y="5958"/>
                      <a:pt x="7862" y="6298"/>
                      <a:pt x="7445" y="6298"/>
                    </a:cubicBezTo>
                    <a:lnTo>
                      <a:pt x="5256" y="6298"/>
                    </a:lnTo>
                    <a:cubicBezTo>
                      <a:pt x="5203" y="6298"/>
                      <a:pt x="5162" y="6341"/>
                      <a:pt x="5162" y="6393"/>
                    </a:cubicBezTo>
                    <a:cubicBezTo>
                      <a:pt x="5162" y="6446"/>
                      <a:pt x="5203" y="6488"/>
                      <a:pt x="5256" y="6488"/>
                    </a:cubicBezTo>
                    <a:lnTo>
                      <a:pt x="6968" y="6488"/>
                    </a:lnTo>
                    <a:cubicBezTo>
                      <a:pt x="7385" y="6488"/>
                      <a:pt x="7725" y="6828"/>
                      <a:pt x="7725" y="7245"/>
                    </a:cubicBezTo>
                    <a:cubicBezTo>
                      <a:pt x="7725" y="7663"/>
                      <a:pt x="7385" y="8002"/>
                      <a:pt x="6968" y="8002"/>
                    </a:cubicBezTo>
                    <a:lnTo>
                      <a:pt x="4835" y="8002"/>
                    </a:lnTo>
                    <a:cubicBezTo>
                      <a:pt x="4783" y="8002"/>
                      <a:pt x="4740" y="8045"/>
                      <a:pt x="4740" y="8098"/>
                    </a:cubicBezTo>
                    <a:cubicBezTo>
                      <a:pt x="4740" y="8150"/>
                      <a:pt x="4783" y="8192"/>
                      <a:pt x="4835" y="8192"/>
                    </a:cubicBezTo>
                    <a:lnTo>
                      <a:pt x="6546" y="8192"/>
                    </a:lnTo>
                    <a:cubicBezTo>
                      <a:pt x="6964" y="8192"/>
                      <a:pt x="7304" y="8532"/>
                      <a:pt x="7304" y="8949"/>
                    </a:cubicBezTo>
                    <a:cubicBezTo>
                      <a:pt x="7304" y="9366"/>
                      <a:pt x="6964" y="9706"/>
                      <a:pt x="6546" y="9706"/>
                    </a:cubicBezTo>
                    <a:lnTo>
                      <a:pt x="95" y="9706"/>
                    </a:lnTo>
                    <a:cubicBezTo>
                      <a:pt x="42" y="9706"/>
                      <a:pt x="0" y="9749"/>
                      <a:pt x="0" y="9801"/>
                    </a:cubicBezTo>
                    <a:cubicBezTo>
                      <a:pt x="0" y="9853"/>
                      <a:pt x="42" y="9896"/>
                      <a:pt x="95" y="9896"/>
                    </a:cubicBezTo>
                    <a:lnTo>
                      <a:pt x="6546" y="9896"/>
                    </a:lnTo>
                    <a:cubicBezTo>
                      <a:pt x="7068" y="9896"/>
                      <a:pt x="7494" y="9471"/>
                      <a:pt x="7494" y="8949"/>
                    </a:cubicBezTo>
                    <a:cubicBezTo>
                      <a:pt x="7494" y="8631"/>
                      <a:pt x="7335" y="8351"/>
                      <a:pt x="7094" y="8180"/>
                    </a:cubicBezTo>
                    <a:cubicBezTo>
                      <a:pt x="7556" y="8117"/>
                      <a:pt x="7915" y="7724"/>
                      <a:pt x="7915" y="7245"/>
                    </a:cubicBezTo>
                    <a:cubicBezTo>
                      <a:pt x="7915" y="6930"/>
                      <a:pt x="7758" y="6653"/>
                      <a:pt x="7522" y="6481"/>
                    </a:cubicBezTo>
                    <a:cubicBezTo>
                      <a:pt x="8007" y="6440"/>
                      <a:pt x="8391" y="6037"/>
                      <a:pt x="8391" y="5541"/>
                    </a:cubicBezTo>
                    <a:cubicBezTo>
                      <a:pt x="8391" y="5046"/>
                      <a:pt x="8007" y="4642"/>
                      <a:pt x="7522" y="4602"/>
                    </a:cubicBezTo>
                    <a:cubicBezTo>
                      <a:pt x="7758" y="4430"/>
                      <a:pt x="7915" y="4153"/>
                      <a:pt x="7915" y="3838"/>
                    </a:cubicBezTo>
                    <a:cubicBezTo>
                      <a:pt x="7915" y="3315"/>
                      <a:pt x="7490" y="2890"/>
                      <a:pt x="6968" y="2890"/>
                    </a:cubicBezTo>
                    <a:lnTo>
                      <a:pt x="4323" y="2890"/>
                    </a:lnTo>
                    <a:cubicBezTo>
                      <a:pt x="3992" y="2890"/>
                      <a:pt x="3723" y="2621"/>
                      <a:pt x="3723" y="2289"/>
                    </a:cubicBezTo>
                    <a:lnTo>
                      <a:pt x="3723" y="947"/>
                    </a:lnTo>
                    <a:cubicBezTo>
                      <a:pt x="3723" y="425"/>
                      <a:pt x="3297" y="0"/>
                      <a:pt x="277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7" name="Google Shape;787;p20"/>
            <p:cNvSpPr/>
            <p:nvPr/>
          </p:nvSpPr>
          <p:spPr>
            <a:xfrm>
              <a:off x="779325" y="1516125"/>
              <a:ext cx="2164191" cy="207102"/>
            </a:xfrm>
            <a:custGeom>
              <a:avLst/>
              <a:gdLst/>
              <a:ahLst/>
              <a:cxnLst/>
              <a:rect l="l" t="t" r="r" b="b"/>
              <a:pathLst>
                <a:path w="34291" h="3717" extrusionOk="0">
                  <a:moveTo>
                    <a:pt x="3320" y="0"/>
                  </a:moveTo>
                  <a:cubicBezTo>
                    <a:pt x="1489" y="0"/>
                    <a:pt x="0" y="1489"/>
                    <a:pt x="0" y="3320"/>
                  </a:cubicBezTo>
                  <a:lnTo>
                    <a:pt x="0" y="3622"/>
                  </a:lnTo>
                  <a:cubicBezTo>
                    <a:pt x="0" y="3674"/>
                    <a:pt x="42" y="3716"/>
                    <a:pt x="95" y="3716"/>
                  </a:cubicBezTo>
                  <a:cubicBezTo>
                    <a:pt x="147" y="3716"/>
                    <a:pt x="190" y="3674"/>
                    <a:pt x="190" y="3622"/>
                  </a:cubicBezTo>
                  <a:lnTo>
                    <a:pt x="190" y="3320"/>
                  </a:lnTo>
                  <a:cubicBezTo>
                    <a:pt x="190" y="1594"/>
                    <a:pt x="1594" y="190"/>
                    <a:pt x="3320" y="190"/>
                  </a:cubicBezTo>
                  <a:lnTo>
                    <a:pt x="30971" y="190"/>
                  </a:lnTo>
                  <a:cubicBezTo>
                    <a:pt x="32697" y="190"/>
                    <a:pt x="34101" y="1594"/>
                    <a:pt x="34101" y="3320"/>
                  </a:cubicBezTo>
                  <a:lnTo>
                    <a:pt x="34101" y="3622"/>
                  </a:lnTo>
                  <a:cubicBezTo>
                    <a:pt x="34101" y="3674"/>
                    <a:pt x="34143" y="3716"/>
                    <a:pt x="34196" y="3716"/>
                  </a:cubicBezTo>
                  <a:cubicBezTo>
                    <a:pt x="34249" y="3716"/>
                    <a:pt x="34291" y="3674"/>
                    <a:pt x="34291" y="3622"/>
                  </a:cubicBezTo>
                  <a:lnTo>
                    <a:pt x="34291" y="3320"/>
                  </a:lnTo>
                  <a:cubicBezTo>
                    <a:pt x="34291" y="1489"/>
                    <a:pt x="32802" y="0"/>
                    <a:pt x="30971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779326" y="2727075"/>
              <a:ext cx="1027093" cy="207148"/>
            </a:xfrm>
            <a:custGeom>
              <a:avLst/>
              <a:gdLst/>
              <a:ahLst/>
              <a:cxnLst/>
              <a:rect l="l" t="t" r="r" b="b"/>
              <a:pathLst>
                <a:path w="16274" h="3718" extrusionOk="0">
                  <a:moveTo>
                    <a:pt x="95" y="0"/>
                  </a:moveTo>
                  <a:cubicBezTo>
                    <a:pt x="42" y="0"/>
                    <a:pt x="0" y="43"/>
                    <a:pt x="0" y="95"/>
                  </a:cubicBezTo>
                  <a:lnTo>
                    <a:pt x="0" y="396"/>
                  </a:lnTo>
                  <a:cubicBezTo>
                    <a:pt x="0" y="2227"/>
                    <a:pt x="1489" y="3717"/>
                    <a:pt x="3320" y="3717"/>
                  </a:cubicBezTo>
                  <a:lnTo>
                    <a:pt x="16179" y="3717"/>
                  </a:lnTo>
                  <a:cubicBezTo>
                    <a:pt x="16232" y="3717"/>
                    <a:pt x="16274" y="3674"/>
                    <a:pt x="16274" y="3622"/>
                  </a:cubicBezTo>
                  <a:cubicBezTo>
                    <a:pt x="16274" y="3569"/>
                    <a:pt x="16232" y="3527"/>
                    <a:pt x="16179" y="3527"/>
                  </a:cubicBezTo>
                  <a:lnTo>
                    <a:pt x="3320" y="3527"/>
                  </a:lnTo>
                  <a:cubicBezTo>
                    <a:pt x="1594" y="3527"/>
                    <a:pt x="190" y="2123"/>
                    <a:pt x="190" y="396"/>
                  </a:cubicBezTo>
                  <a:lnTo>
                    <a:pt x="190" y="95"/>
                  </a:lnTo>
                  <a:cubicBezTo>
                    <a:pt x="190" y="43"/>
                    <a:pt x="147" y="0"/>
                    <a:pt x="9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1916348" y="2727075"/>
              <a:ext cx="1027156" cy="207148"/>
            </a:xfrm>
            <a:custGeom>
              <a:avLst/>
              <a:gdLst/>
              <a:ahLst/>
              <a:cxnLst/>
              <a:rect l="l" t="t" r="r" b="b"/>
              <a:pathLst>
                <a:path w="16275" h="3718" extrusionOk="0">
                  <a:moveTo>
                    <a:pt x="16180" y="0"/>
                  </a:moveTo>
                  <a:cubicBezTo>
                    <a:pt x="16127" y="0"/>
                    <a:pt x="16085" y="43"/>
                    <a:pt x="16085" y="95"/>
                  </a:cubicBezTo>
                  <a:lnTo>
                    <a:pt x="16085" y="396"/>
                  </a:lnTo>
                  <a:cubicBezTo>
                    <a:pt x="16085" y="2123"/>
                    <a:pt x="14681" y="3527"/>
                    <a:pt x="12955" y="3527"/>
                  </a:cubicBezTo>
                  <a:lnTo>
                    <a:pt x="96" y="3527"/>
                  </a:lnTo>
                  <a:cubicBezTo>
                    <a:pt x="43" y="3527"/>
                    <a:pt x="0" y="3569"/>
                    <a:pt x="0" y="3622"/>
                  </a:cubicBezTo>
                  <a:cubicBezTo>
                    <a:pt x="0" y="3674"/>
                    <a:pt x="43" y="3717"/>
                    <a:pt x="96" y="3717"/>
                  </a:cubicBezTo>
                  <a:lnTo>
                    <a:pt x="12955" y="3717"/>
                  </a:lnTo>
                  <a:cubicBezTo>
                    <a:pt x="14786" y="3717"/>
                    <a:pt x="16275" y="2227"/>
                    <a:pt x="16275" y="396"/>
                  </a:cubicBezTo>
                  <a:lnTo>
                    <a:pt x="16275" y="95"/>
                  </a:lnTo>
                  <a:cubicBezTo>
                    <a:pt x="16275" y="43"/>
                    <a:pt x="16233" y="0"/>
                    <a:pt x="1618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1802263" y="2869707"/>
              <a:ext cx="118283" cy="11828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1" y="190"/>
                  </a:moveTo>
                  <a:cubicBezTo>
                    <a:pt x="1542" y="190"/>
                    <a:pt x="1932" y="582"/>
                    <a:pt x="1932" y="1062"/>
                  </a:cubicBezTo>
                  <a:cubicBezTo>
                    <a:pt x="1932" y="1542"/>
                    <a:pt x="1542" y="1933"/>
                    <a:pt x="1061" y="1933"/>
                  </a:cubicBezTo>
                  <a:cubicBezTo>
                    <a:pt x="581" y="1933"/>
                    <a:pt x="190" y="1542"/>
                    <a:pt x="190" y="1062"/>
                  </a:cubicBezTo>
                  <a:cubicBezTo>
                    <a:pt x="190" y="582"/>
                    <a:pt x="581" y="190"/>
                    <a:pt x="1061" y="190"/>
                  </a:cubicBezTo>
                  <a:close/>
                  <a:moveTo>
                    <a:pt x="1061" y="1"/>
                  </a:moveTo>
                  <a:cubicBezTo>
                    <a:pt x="476" y="1"/>
                    <a:pt x="0" y="477"/>
                    <a:pt x="0" y="1062"/>
                  </a:cubicBezTo>
                  <a:cubicBezTo>
                    <a:pt x="0" y="1647"/>
                    <a:pt x="476" y="2123"/>
                    <a:pt x="1061" y="2123"/>
                  </a:cubicBezTo>
                  <a:cubicBezTo>
                    <a:pt x="1646" y="2123"/>
                    <a:pt x="2123" y="1647"/>
                    <a:pt x="2123" y="1062"/>
                  </a:cubicBezTo>
                  <a:cubicBezTo>
                    <a:pt x="2123" y="477"/>
                    <a:pt x="1646" y="1"/>
                    <a:pt x="10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1831959" y="2899403"/>
              <a:ext cx="58891" cy="58946"/>
            </a:xfrm>
            <a:custGeom>
              <a:avLst/>
              <a:gdLst/>
              <a:ahLst/>
              <a:cxnLst/>
              <a:rect l="l" t="t" r="r" b="b"/>
              <a:pathLst>
                <a:path w="1057" h="1058" extrusionOk="0">
                  <a:moveTo>
                    <a:pt x="528" y="1"/>
                  </a:moveTo>
                  <a:cubicBezTo>
                    <a:pt x="236" y="1"/>
                    <a:pt x="1" y="237"/>
                    <a:pt x="1" y="529"/>
                  </a:cubicBezTo>
                  <a:cubicBezTo>
                    <a:pt x="1" y="820"/>
                    <a:pt x="236" y="1057"/>
                    <a:pt x="528" y="1057"/>
                  </a:cubicBezTo>
                  <a:cubicBezTo>
                    <a:pt x="820" y="1057"/>
                    <a:pt x="1056" y="820"/>
                    <a:pt x="1056" y="529"/>
                  </a:cubicBezTo>
                  <a:cubicBezTo>
                    <a:pt x="1056" y="237"/>
                    <a:pt x="820" y="1"/>
                    <a:pt x="528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1617569" y="4099107"/>
              <a:ext cx="118339" cy="118283"/>
            </a:xfrm>
            <a:custGeom>
              <a:avLst/>
              <a:gdLst/>
              <a:ahLst/>
              <a:cxnLst/>
              <a:rect l="l" t="t" r="r" b="b"/>
              <a:pathLst>
                <a:path w="2124" h="2123" extrusionOk="0">
                  <a:moveTo>
                    <a:pt x="1063" y="190"/>
                  </a:moveTo>
                  <a:cubicBezTo>
                    <a:pt x="1543" y="190"/>
                    <a:pt x="1933" y="581"/>
                    <a:pt x="1933" y="1062"/>
                  </a:cubicBezTo>
                  <a:cubicBezTo>
                    <a:pt x="1933" y="1542"/>
                    <a:pt x="1543" y="1933"/>
                    <a:pt x="1063" y="1933"/>
                  </a:cubicBezTo>
                  <a:cubicBezTo>
                    <a:pt x="581" y="1933"/>
                    <a:pt x="190" y="1542"/>
                    <a:pt x="190" y="1062"/>
                  </a:cubicBezTo>
                  <a:cubicBezTo>
                    <a:pt x="190" y="581"/>
                    <a:pt x="581" y="190"/>
                    <a:pt x="1063" y="190"/>
                  </a:cubicBezTo>
                  <a:close/>
                  <a:moveTo>
                    <a:pt x="1063" y="0"/>
                  </a:moveTo>
                  <a:cubicBezTo>
                    <a:pt x="477" y="0"/>
                    <a:pt x="1" y="477"/>
                    <a:pt x="1" y="1062"/>
                  </a:cubicBezTo>
                  <a:cubicBezTo>
                    <a:pt x="1" y="1647"/>
                    <a:pt x="477" y="2123"/>
                    <a:pt x="1063" y="2123"/>
                  </a:cubicBezTo>
                  <a:cubicBezTo>
                    <a:pt x="1648" y="2123"/>
                    <a:pt x="2123" y="1647"/>
                    <a:pt x="2123" y="1062"/>
                  </a:cubicBezTo>
                  <a:cubicBezTo>
                    <a:pt x="2123" y="477"/>
                    <a:pt x="1648" y="0"/>
                    <a:pt x="106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0"/>
          <p:cNvSpPr txBox="1"/>
          <p:nvPr/>
        </p:nvSpPr>
        <p:spPr>
          <a:xfrm>
            <a:off x="1088275" y="1750550"/>
            <a:ext cx="17418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 utilization of chatbot is considered as more brilliant when it knows about the necessities of the clients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20"/>
          <p:cNvSpPr txBox="1"/>
          <p:nvPr/>
        </p:nvSpPr>
        <p:spPr>
          <a:xfrm>
            <a:off x="3816325" y="1859075"/>
            <a:ext cx="17373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Immediately, these are considered for the situation in visit bot in live to help the booking a room of client for remaining.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0"/>
          <p:cNvSpPr txBox="1"/>
          <p:nvPr/>
        </p:nvSpPr>
        <p:spPr>
          <a:xfrm>
            <a:off x="1922200" y="3911175"/>
            <a:ext cx="21642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Some chatbots are wise in noting and understanding what they really need.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0"/>
          <p:cNvSpPr txBox="1"/>
          <p:nvPr/>
        </p:nvSpPr>
        <p:spPr>
          <a:xfrm>
            <a:off x="5846975" y="3617675"/>
            <a:ext cx="1898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There is a plausibility of chatbots in the headway of future even without asking to it from the individual in need.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20"/>
          <p:cNvSpPr txBox="1"/>
          <p:nvPr/>
        </p:nvSpPr>
        <p:spPr>
          <a:xfrm>
            <a:off x="6230275" y="1705875"/>
            <a:ext cx="17373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This is a case of chatbots uses and applications, the visits bots will pass on the appropriate response of significant.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grpSp>
        <p:nvGrpSpPr>
          <p:cNvPr id="1721" name="Google Shape;1721;p36"/>
          <p:cNvGrpSpPr/>
          <p:nvPr/>
        </p:nvGrpSpPr>
        <p:grpSpPr>
          <a:xfrm>
            <a:off x="562366" y="1527212"/>
            <a:ext cx="8229554" cy="2847740"/>
            <a:chOff x="457200" y="1512925"/>
            <a:chExt cx="8229554" cy="2847740"/>
          </a:xfrm>
        </p:grpSpPr>
        <p:grpSp>
          <p:nvGrpSpPr>
            <p:cNvPr id="1722" name="Google Shape;1722;p36"/>
            <p:cNvGrpSpPr/>
            <p:nvPr/>
          </p:nvGrpSpPr>
          <p:grpSpPr>
            <a:xfrm>
              <a:off x="457200" y="1512925"/>
              <a:ext cx="3588438" cy="2847740"/>
              <a:chOff x="457200" y="1512925"/>
              <a:chExt cx="3588438" cy="2847740"/>
            </a:xfrm>
          </p:grpSpPr>
          <p:grpSp>
            <p:nvGrpSpPr>
              <p:cNvPr id="1723" name="Google Shape;1723;p36"/>
              <p:cNvGrpSpPr/>
              <p:nvPr/>
            </p:nvGrpSpPr>
            <p:grpSpPr>
              <a:xfrm>
                <a:off x="457200" y="1512925"/>
                <a:ext cx="3588438" cy="2847740"/>
                <a:chOff x="457200" y="1512925"/>
                <a:chExt cx="3588438" cy="2847740"/>
              </a:xfrm>
            </p:grpSpPr>
            <p:sp>
              <p:nvSpPr>
                <p:cNvPr id="1724" name="Google Shape;1724;p36"/>
                <p:cNvSpPr/>
                <p:nvPr/>
              </p:nvSpPr>
              <p:spPr>
                <a:xfrm>
                  <a:off x="1197898" y="1512925"/>
                  <a:ext cx="2847740" cy="2847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1" h="33771" extrusionOk="0">
                      <a:moveTo>
                        <a:pt x="16885" y="1"/>
                      </a:moveTo>
                      <a:cubicBezTo>
                        <a:pt x="7560" y="1"/>
                        <a:pt x="1" y="7561"/>
                        <a:pt x="1" y="16886"/>
                      </a:cubicBezTo>
                      <a:cubicBezTo>
                        <a:pt x="1" y="26211"/>
                        <a:pt x="7560" y="33770"/>
                        <a:pt x="16885" y="33770"/>
                      </a:cubicBezTo>
                      <a:cubicBezTo>
                        <a:pt x="26211" y="33770"/>
                        <a:pt x="33771" y="26211"/>
                        <a:pt x="33771" y="16886"/>
                      </a:cubicBezTo>
                      <a:cubicBezTo>
                        <a:pt x="33771" y="7561"/>
                        <a:pt x="26211" y="1"/>
                        <a:pt x="16885" y="1"/>
                      </a:cubicBezTo>
                      <a:close/>
                    </a:path>
                  </a:pathLst>
                </a:custGeom>
                <a:solidFill>
                  <a:srgbClr val="C3EB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36"/>
                <p:cNvSpPr/>
                <p:nvPr/>
              </p:nvSpPr>
              <p:spPr>
                <a:xfrm>
                  <a:off x="457200" y="1718168"/>
                  <a:ext cx="2955423" cy="228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48" h="27146" extrusionOk="0">
                      <a:moveTo>
                        <a:pt x="26231" y="1"/>
                      </a:moveTo>
                      <a:cubicBezTo>
                        <a:pt x="26193" y="1"/>
                        <a:pt x="26155" y="3"/>
                        <a:pt x="26116" y="9"/>
                      </a:cubicBezTo>
                      <a:cubicBezTo>
                        <a:pt x="24558" y="241"/>
                        <a:pt x="24160" y="7049"/>
                        <a:pt x="22265" y="7912"/>
                      </a:cubicBezTo>
                      <a:cubicBezTo>
                        <a:pt x="20373" y="8775"/>
                        <a:pt x="14895" y="14418"/>
                        <a:pt x="14895" y="14418"/>
                      </a:cubicBezTo>
                      <a:lnTo>
                        <a:pt x="0" y="14418"/>
                      </a:lnTo>
                      <a:lnTo>
                        <a:pt x="0" y="25511"/>
                      </a:lnTo>
                      <a:lnTo>
                        <a:pt x="15561" y="25640"/>
                      </a:lnTo>
                      <a:lnTo>
                        <a:pt x="20140" y="26901"/>
                      </a:lnTo>
                      <a:cubicBezTo>
                        <a:pt x="20140" y="26901"/>
                        <a:pt x="21861" y="27145"/>
                        <a:pt x="23940" y="27145"/>
                      </a:cubicBezTo>
                      <a:cubicBezTo>
                        <a:pt x="25375" y="27145"/>
                        <a:pt x="26981" y="27029"/>
                        <a:pt x="28309" y="26635"/>
                      </a:cubicBezTo>
                      <a:cubicBezTo>
                        <a:pt x="31562" y="25671"/>
                        <a:pt x="30433" y="23315"/>
                        <a:pt x="30433" y="23315"/>
                      </a:cubicBezTo>
                      <a:cubicBezTo>
                        <a:pt x="33586" y="22254"/>
                        <a:pt x="31895" y="19796"/>
                        <a:pt x="31895" y="19796"/>
                      </a:cubicBezTo>
                      <a:cubicBezTo>
                        <a:pt x="33887" y="18836"/>
                        <a:pt x="32358" y="16013"/>
                        <a:pt x="32358" y="16013"/>
                      </a:cubicBezTo>
                      <a:cubicBezTo>
                        <a:pt x="35048" y="13788"/>
                        <a:pt x="32092" y="11961"/>
                        <a:pt x="32092" y="11961"/>
                      </a:cubicBezTo>
                      <a:cubicBezTo>
                        <a:pt x="32092" y="11961"/>
                        <a:pt x="30499" y="12050"/>
                        <a:pt x="28868" y="12050"/>
                      </a:cubicBezTo>
                      <a:cubicBezTo>
                        <a:pt x="27834" y="12050"/>
                        <a:pt x="26784" y="12014"/>
                        <a:pt x="26116" y="11896"/>
                      </a:cubicBezTo>
                      <a:cubicBezTo>
                        <a:pt x="24539" y="11617"/>
                        <a:pt x="25585" y="10169"/>
                        <a:pt x="26980" y="7213"/>
                      </a:cubicBezTo>
                      <a:cubicBezTo>
                        <a:pt x="28339" y="4334"/>
                        <a:pt x="27712" y="1"/>
                        <a:pt x="26231" y="1"/>
                      </a:cubicBezTo>
                      <a:close/>
                    </a:path>
                  </a:pathLst>
                </a:custGeom>
                <a:solidFill>
                  <a:srgbClr val="F0B7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26" name="Google Shape;1726;p36"/>
              <p:cNvSpPr/>
              <p:nvPr/>
            </p:nvSpPr>
            <p:spPr>
              <a:xfrm>
                <a:off x="2480207" y="2721279"/>
                <a:ext cx="705547" cy="1150024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13638" extrusionOk="0">
                    <a:moveTo>
                      <a:pt x="2125" y="0"/>
                    </a:moveTo>
                    <a:cubicBezTo>
                      <a:pt x="2125" y="0"/>
                      <a:pt x="644" y="2060"/>
                      <a:pt x="507" y="2592"/>
                    </a:cubicBezTo>
                    <a:cubicBezTo>
                      <a:pt x="411" y="2971"/>
                      <a:pt x="570" y="3363"/>
                      <a:pt x="831" y="3638"/>
                    </a:cubicBezTo>
                    <a:cubicBezTo>
                      <a:pt x="1115" y="3940"/>
                      <a:pt x="1513" y="4093"/>
                      <a:pt x="1904" y="4204"/>
                    </a:cubicBezTo>
                    <a:cubicBezTo>
                      <a:pt x="1983" y="4226"/>
                      <a:pt x="2062" y="4246"/>
                      <a:pt x="2141" y="4264"/>
                    </a:cubicBezTo>
                    <a:lnTo>
                      <a:pt x="1957" y="4532"/>
                    </a:lnTo>
                    <a:cubicBezTo>
                      <a:pt x="1622" y="4652"/>
                      <a:pt x="1311" y="4838"/>
                      <a:pt x="1046" y="5076"/>
                    </a:cubicBezTo>
                    <a:cubicBezTo>
                      <a:pt x="727" y="5365"/>
                      <a:pt x="391" y="5771"/>
                      <a:pt x="346" y="6216"/>
                    </a:cubicBezTo>
                    <a:cubicBezTo>
                      <a:pt x="301" y="6650"/>
                      <a:pt x="555" y="7056"/>
                      <a:pt x="905" y="7296"/>
                    </a:cubicBezTo>
                    <a:cubicBezTo>
                      <a:pt x="1051" y="7396"/>
                      <a:pt x="1209" y="7466"/>
                      <a:pt x="1374" y="7518"/>
                    </a:cubicBezTo>
                    <a:cubicBezTo>
                      <a:pt x="966" y="7671"/>
                      <a:pt x="603" y="7943"/>
                      <a:pt x="358" y="8314"/>
                    </a:cubicBezTo>
                    <a:cubicBezTo>
                      <a:pt x="132" y="8657"/>
                      <a:pt x="0" y="9086"/>
                      <a:pt x="65" y="9498"/>
                    </a:cubicBezTo>
                    <a:cubicBezTo>
                      <a:pt x="129" y="9908"/>
                      <a:pt x="376" y="10222"/>
                      <a:pt x="723" y="10437"/>
                    </a:cubicBezTo>
                    <a:cubicBezTo>
                      <a:pt x="774" y="10468"/>
                      <a:pt x="827" y="10497"/>
                      <a:pt x="881" y="10525"/>
                    </a:cubicBezTo>
                    <a:lnTo>
                      <a:pt x="766" y="10755"/>
                    </a:lnTo>
                    <a:cubicBezTo>
                      <a:pt x="755" y="10759"/>
                      <a:pt x="745" y="10762"/>
                      <a:pt x="735" y="10766"/>
                    </a:cubicBezTo>
                    <a:cubicBezTo>
                      <a:pt x="313" y="10929"/>
                      <a:pt x="134" y="11340"/>
                      <a:pt x="188" y="11773"/>
                    </a:cubicBezTo>
                    <a:cubicBezTo>
                      <a:pt x="265" y="12392"/>
                      <a:pt x="664" y="12926"/>
                      <a:pt x="1190" y="13242"/>
                    </a:cubicBezTo>
                    <a:cubicBezTo>
                      <a:pt x="1450" y="13518"/>
                      <a:pt x="1857" y="13637"/>
                      <a:pt x="2113" y="13637"/>
                    </a:cubicBezTo>
                    <a:cubicBezTo>
                      <a:pt x="2418" y="13637"/>
                      <a:pt x="2507" y="13467"/>
                      <a:pt x="1871" y="13190"/>
                    </a:cubicBezTo>
                    <a:cubicBezTo>
                      <a:pt x="1849" y="13156"/>
                      <a:pt x="1815" y="13128"/>
                      <a:pt x="1766" y="13114"/>
                    </a:cubicBezTo>
                    <a:cubicBezTo>
                      <a:pt x="1174" y="12942"/>
                      <a:pt x="645" y="12403"/>
                      <a:pt x="549" y="11781"/>
                    </a:cubicBezTo>
                    <a:cubicBezTo>
                      <a:pt x="526" y="11626"/>
                      <a:pt x="524" y="11456"/>
                      <a:pt x="601" y="11315"/>
                    </a:cubicBezTo>
                    <a:cubicBezTo>
                      <a:pt x="676" y="11174"/>
                      <a:pt x="820" y="11106"/>
                      <a:pt x="968" y="11068"/>
                    </a:cubicBezTo>
                    <a:cubicBezTo>
                      <a:pt x="1039" y="11049"/>
                      <a:pt x="1113" y="11037"/>
                      <a:pt x="1188" y="11029"/>
                    </a:cubicBezTo>
                    <a:lnTo>
                      <a:pt x="6442" y="11419"/>
                    </a:lnTo>
                    <a:lnTo>
                      <a:pt x="6442" y="11419"/>
                    </a:lnTo>
                    <a:lnTo>
                      <a:pt x="1047" y="10193"/>
                    </a:lnTo>
                    <a:lnTo>
                      <a:pt x="1039" y="10208"/>
                    </a:lnTo>
                    <a:cubicBezTo>
                      <a:pt x="982" y="10177"/>
                      <a:pt x="927" y="10146"/>
                      <a:pt x="875" y="10112"/>
                    </a:cubicBezTo>
                    <a:cubicBezTo>
                      <a:pt x="492" y="9864"/>
                      <a:pt x="342" y="9460"/>
                      <a:pt x="438" y="9017"/>
                    </a:cubicBezTo>
                    <a:cubicBezTo>
                      <a:pt x="548" y="8516"/>
                      <a:pt x="916" y="8115"/>
                      <a:pt x="1372" y="7900"/>
                    </a:cubicBezTo>
                    <a:lnTo>
                      <a:pt x="7904" y="7900"/>
                    </a:lnTo>
                    <a:lnTo>
                      <a:pt x="2514" y="7340"/>
                    </a:lnTo>
                    <a:cubicBezTo>
                      <a:pt x="2492" y="7324"/>
                      <a:pt x="2463" y="7313"/>
                      <a:pt x="2427" y="7312"/>
                    </a:cubicBezTo>
                    <a:cubicBezTo>
                      <a:pt x="2008" y="7286"/>
                      <a:pt x="1560" y="7265"/>
                      <a:pt x="1187" y="7052"/>
                    </a:cubicBezTo>
                    <a:cubicBezTo>
                      <a:pt x="888" y="6883"/>
                      <a:pt x="635" y="6544"/>
                      <a:pt x="713" y="6186"/>
                    </a:cubicBezTo>
                    <a:cubicBezTo>
                      <a:pt x="789" y="5834"/>
                      <a:pt x="1081" y="5506"/>
                      <a:pt x="1352" y="5283"/>
                    </a:cubicBezTo>
                    <a:cubicBezTo>
                      <a:pt x="1574" y="5100"/>
                      <a:pt x="1824" y="4960"/>
                      <a:pt x="2093" y="4865"/>
                    </a:cubicBezTo>
                    <a:lnTo>
                      <a:pt x="8367" y="4117"/>
                    </a:lnTo>
                    <a:lnTo>
                      <a:pt x="3594" y="4117"/>
                    </a:lnTo>
                    <a:cubicBezTo>
                      <a:pt x="3564" y="4071"/>
                      <a:pt x="3513" y="4037"/>
                      <a:pt x="3444" y="4037"/>
                    </a:cubicBezTo>
                    <a:cubicBezTo>
                      <a:pt x="3442" y="4037"/>
                      <a:pt x="3440" y="4037"/>
                      <a:pt x="3439" y="4037"/>
                    </a:cubicBezTo>
                    <a:cubicBezTo>
                      <a:pt x="3396" y="4038"/>
                      <a:pt x="3354" y="4039"/>
                      <a:pt x="3312" y="4039"/>
                    </a:cubicBezTo>
                    <a:cubicBezTo>
                      <a:pt x="2849" y="4039"/>
                      <a:pt x="2389" y="3973"/>
                      <a:pt x="1943" y="3844"/>
                    </a:cubicBezTo>
                    <a:cubicBezTo>
                      <a:pt x="1532" y="3725"/>
                      <a:pt x="1068" y="3524"/>
                      <a:pt x="895" y="3099"/>
                    </a:cubicBezTo>
                    <a:cubicBezTo>
                      <a:pt x="728" y="2690"/>
                      <a:pt x="976" y="2331"/>
                      <a:pt x="1312" y="2107"/>
                    </a:cubicBezTo>
                    <a:cubicBezTo>
                      <a:pt x="1692" y="1853"/>
                      <a:pt x="2574" y="1525"/>
                      <a:pt x="2580" y="1521"/>
                    </a:cubicBezTo>
                    <a:lnTo>
                      <a:pt x="8101" y="65"/>
                    </a:lnTo>
                    <a:lnTo>
                      <a:pt x="8101" y="65"/>
                    </a:lnTo>
                    <a:cubicBezTo>
                      <a:pt x="8101" y="65"/>
                      <a:pt x="6392" y="181"/>
                      <a:pt x="4725" y="181"/>
                    </a:cubicBezTo>
                    <a:cubicBezTo>
                      <a:pt x="3713" y="181"/>
                      <a:pt x="2716" y="138"/>
                      <a:pt x="2125" y="0"/>
                    </a:cubicBezTo>
                    <a:close/>
                  </a:path>
                </a:pathLst>
              </a:custGeom>
              <a:solidFill>
                <a:srgbClr val="F18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7" name="Google Shape;1727;p36"/>
            <p:cNvSpPr/>
            <p:nvPr/>
          </p:nvSpPr>
          <p:spPr>
            <a:xfrm>
              <a:off x="3585748" y="1512926"/>
              <a:ext cx="5101006" cy="494622"/>
            </a:xfrm>
            <a:custGeom>
              <a:avLst/>
              <a:gdLst/>
              <a:ahLst/>
              <a:cxnLst/>
              <a:rect l="l" t="t" r="r" b="b"/>
              <a:pathLst>
                <a:path w="42124" h="6496" extrusionOk="0">
                  <a:moveTo>
                    <a:pt x="90" y="1"/>
                  </a:moveTo>
                  <a:cubicBezTo>
                    <a:pt x="41" y="1"/>
                    <a:pt x="0" y="41"/>
                    <a:pt x="0" y="90"/>
                  </a:cubicBezTo>
                  <a:lnTo>
                    <a:pt x="0" y="6405"/>
                  </a:lnTo>
                  <a:cubicBezTo>
                    <a:pt x="0" y="6455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5"/>
                    <a:pt x="42124" y="6405"/>
                  </a:cubicBezTo>
                  <a:lnTo>
                    <a:pt x="42124" y="90"/>
                  </a:lnTo>
                  <a:cubicBezTo>
                    <a:pt x="42124" y="41"/>
                    <a:pt x="42084" y="1"/>
                    <a:pt x="4203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3585748" y="2293467"/>
              <a:ext cx="5101006" cy="494546"/>
            </a:xfrm>
            <a:custGeom>
              <a:avLst/>
              <a:gdLst/>
              <a:ahLst/>
              <a:cxnLst/>
              <a:rect l="l" t="t" r="r" b="b"/>
              <a:pathLst>
                <a:path w="42124" h="6495" extrusionOk="0">
                  <a:moveTo>
                    <a:pt x="90" y="0"/>
                  </a:moveTo>
                  <a:cubicBezTo>
                    <a:pt x="41" y="0"/>
                    <a:pt x="0" y="41"/>
                    <a:pt x="0" y="90"/>
                  </a:cubicBezTo>
                  <a:lnTo>
                    <a:pt x="0" y="6405"/>
                  </a:lnTo>
                  <a:cubicBezTo>
                    <a:pt x="0" y="6454"/>
                    <a:pt x="41" y="6494"/>
                    <a:pt x="90" y="6494"/>
                  </a:cubicBezTo>
                  <a:lnTo>
                    <a:pt x="42035" y="6494"/>
                  </a:lnTo>
                  <a:cubicBezTo>
                    <a:pt x="42084" y="6494"/>
                    <a:pt x="42124" y="6454"/>
                    <a:pt x="42124" y="6405"/>
                  </a:cubicBezTo>
                  <a:lnTo>
                    <a:pt x="42124" y="90"/>
                  </a:lnTo>
                  <a:cubicBezTo>
                    <a:pt x="42124" y="41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3585748" y="3073932"/>
              <a:ext cx="5101006" cy="494546"/>
            </a:xfrm>
            <a:custGeom>
              <a:avLst/>
              <a:gdLst/>
              <a:ahLst/>
              <a:cxnLst/>
              <a:rect l="l" t="t" r="r" b="b"/>
              <a:pathLst>
                <a:path w="42124" h="6495" extrusionOk="0">
                  <a:moveTo>
                    <a:pt x="90" y="0"/>
                  </a:moveTo>
                  <a:cubicBezTo>
                    <a:pt x="41" y="0"/>
                    <a:pt x="0" y="40"/>
                    <a:pt x="0" y="89"/>
                  </a:cubicBezTo>
                  <a:lnTo>
                    <a:pt x="0" y="6405"/>
                  </a:lnTo>
                  <a:cubicBezTo>
                    <a:pt x="0" y="6455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5"/>
                    <a:pt x="42124" y="6405"/>
                  </a:cubicBezTo>
                  <a:lnTo>
                    <a:pt x="42124" y="89"/>
                  </a:lnTo>
                  <a:cubicBezTo>
                    <a:pt x="42124" y="40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3585748" y="3854397"/>
              <a:ext cx="5101006" cy="494546"/>
            </a:xfrm>
            <a:custGeom>
              <a:avLst/>
              <a:gdLst/>
              <a:ahLst/>
              <a:cxnLst/>
              <a:rect l="l" t="t" r="r" b="b"/>
              <a:pathLst>
                <a:path w="42124" h="6495" extrusionOk="0">
                  <a:moveTo>
                    <a:pt x="90" y="0"/>
                  </a:moveTo>
                  <a:cubicBezTo>
                    <a:pt x="41" y="0"/>
                    <a:pt x="0" y="40"/>
                    <a:pt x="0" y="89"/>
                  </a:cubicBezTo>
                  <a:lnTo>
                    <a:pt x="0" y="6405"/>
                  </a:lnTo>
                  <a:cubicBezTo>
                    <a:pt x="0" y="6454"/>
                    <a:pt x="41" y="6495"/>
                    <a:pt x="90" y="6495"/>
                  </a:cubicBezTo>
                  <a:lnTo>
                    <a:pt x="42035" y="6495"/>
                  </a:lnTo>
                  <a:cubicBezTo>
                    <a:pt x="42084" y="6495"/>
                    <a:pt x="42124" y="6454"/>
                    <a:pt x="42124" y="6405"/>
                  </a:cubicBezTo>
                  <a:lnTo>
                    <a:pt x="42124" y="89"/>
                  </a:lnTo>
                  <a:cubicBezTo>
                    <a:pt x="42124" y="40"/>
                    <a:pt x="42084" y="0"/>
                    <a:pt x="42035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1" name="Google Shape;1731;p36"/>
          <p:cNvSpPr txBox="1"/>
          <p:nvPr/>
        </p:nvSpPr>
        <p:spPr>
          <a:xfrm>
            <a:off x="4035407" y="1610753"/>
            <a:ext cx="4756513" cy="31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 chatbot development is incorporating more and more use of Al and ML, chatbots would soon act as virtual assistants and extend its capabilities with natural language processing.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6"/>
          <p:cNvSpPr txBox="1"/>
          <p:nvPr/>
        </p:nvSpPr>
        <p:spPr>
          <a:xfrm>
            <a:off x="4173175" y="2360489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Many companies are integrating and looking forward to building a chatbot to handle their social media.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36"/>
          <p:cNvSpPr txBox="1"/>
          <p:nvPr/>
        </p:nvSpPr>
        <p:spPr>
          <a:xfrm>
            <a:off x="4173175" y="3136246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large crowd approaches small and medium-sized businesses for customer support through these messaging apps.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36"/>
          <p:cNvSpPr txBox="1"/>
          <p:nvPr/>
        </p:nvSpPr>
        <p:spPr>
          <a:xfrm>
            <a:off x="4173175" y="3916994"/>
            <a:ext cx="43386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Several  open research topics  have to be  addressed in future to  create reliable mental  health chatbots and to integrate them into care processes. 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36"/>
          <p:cNvSpPr/>
          <p:nvPr/>
        </p:nvSpPr>
        <p:spPr>
          <a:xfrm>
            <a:off x="3745983" y="1628508"/>
            <a:ext cx="299656" cy="263592"/>
          </a:xfrm>
          <a:custGeom>
            <a:avLst/>
            <a:gdLst/>
            <a:ahLst/>
            <a:cxnLst/>
            <a:rect l="l" t="t" r="r" b="b"/>
            <a:pathLst>
              <a:path w="1479" h="1301" extrusionOk="0">
                <a:moveTo>
                  <a:pt x="962" y="148"/>
                </a:moveTo>
                <a:lnTo>
                  <a:pt x="962" y="325"/>
                </a:lnTo>
                <a:lnTo>
                  <a:pt x="516" y="325"/>
                </a:lnTo>
                <a:lnTo>
                  <a:pt x="516" y="148"/>
                </a:lnTo>
                <a:close/>
                <a:moveTo>
                  <a:pt x="686" y="615"/>
                </a:moveTo>
                <a:lnTo>
                  <a:pt x="686" y="786"/>
                </a:lnTo>
                <a:lnTo>
                  <a:pt x="514" y="786"/>
                </a:lnTo>
                <a:lnTo>
                  <a:pt x="514" y="894"/>
                </a:lnTo>
                <a:lnTo>
                  <a:pt x="686" y="894"/>
                </a:lnTo>
                <a:lnTo>
                  <a:pt x="686" y="1065"/>
                </a:lnTo>
                <a:lnTo>
                  <a:pt x="793" y="1065"/>
                </a:lnTo>
                <a:lnTo>
                  <a:pt x="793" y="894"/>
                </a:lnTo>
                <a:lnTo>
                  <a:pt x="964" y="894"/>
                </a:lnTo>
                <a:lnTo>
                  <a:pt x="964" y="786"/>
                </a:lnTo>
                <a:lnTo>
                  <a:pt x="793" y="786"/>
                </a:lnTo>
                <a:lnTo>
                  <a:pt x="793" y="615"/>
                </a:lnTo>
                <a:close/>
                <a:moveTo>
                  <a:pt x="728" y="452"/>
                </a:moveTo>
                <a:cubicBezTo>
                  <a:pt x="938" y="452"/>
                  <a:pt x="1107" y="622"/>
                  <a:pt x="1107" y="831"/>
                </a:cubicBezTo>
                <a:cubicBezTo>
                  <a:pt x="1107" y="1041"/>
                  <a:pt x="938" y="1210"/>
                  <a:pt x="728" y="1210"/>
                </a:cubicBezTo>
                <a:cubicBezTo>
                  <a:pt x="519" y="1210"/>
                  <a:pt x="349" y="1041"/>
                  <a:pt x="349" y="831"/>
                </a:cubicBezTo>
                <a:cubicBezTo>
                  <a:pt x="349" y="622"/>
                  <a:pt x="519" y="452"/>
                  <a:pt x="728" y="452"/>
                </a:cubicBezTo>
                <a:close/>
                <a:moveTo>
                  <a:pt x="415" y="0"/>
                </a:moveTo>
                <a:cubicBezTo>
                  <a:pt x="389" y="0"/>
                  <a:pt x="368" y="21"/>
                  <a:pt x="368" y="47"/>
                </a:cubicBezTo>
                <a:lnTo>
                  <a:pt x="368" y="325"/>
                </a:lnTo>
                <a:lnTo>
                  <a:pt x="62" y="325"/>
                </a:lnTo>
                <a:cubicBezTo>
                  <a:pt x="28" y="325"/>
                  <a:pt x="0" y="353"/>
                  <a:pt x="0" y="388"/>
                </a:cubicBezTo>
                <a:lnTo>
                  <a:pt x="0" y="1239"/>
                </a:lnTo>
                <a:cubicBezTo>
                  <a:pt x="0" y="1273"/>
                  <a:pt x="28" y="1301"/>
                  <a:pt x="62" y="1301"/>
                </a:cubicBezTo>
                <a:lnTo>
                  <a:pt x="1416" y="1301"/>
                </a:lnTo>
                <a:cubicBezTo>
                  <a:pt x="1450" y="1301"/>
                  <a:pt x="1478" y="1273"/>
                  <a:pt x="1478" y="1239"/>
                </a:cubicBezTo>
                <a:lnTo>
                  <a:pt x="1478" y="388"/>
                </a:lnTo>
                <a:cubicBezTo>
                  <a:pt x="1478" y="353"/>
                  <a:pt x="1450" y="325"/>
                  <a:pt x="1416" y="325"/>
                </a:cubicBezTo>
                <a:lnTo>
                  <a:pt x="1111" y="325"/>
                </a:lnTo>
                <a:lnTo>
                  <a:pt x="1111" y="47"/>
                </a:lnTo>
                <a:cubicBezTo>
                  <a:pt x="1111" y="21"/>
                  <a:pt x="1090" y="0"/>
                  <a:pt x="10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6" name="Google Shape;1736;p36"/>
          <p:cNvGrpSpPr/>
          <p:nvPr/>
        </p:nvGrpSpPr>
        <p:grpSpPr>
          <a:xfrm>
            <a:off x="3730686" y="2481451"/>
            <a:ext cx="330251" cy="148106"/>
            <a:chOff x="1874232" y="4358951"/>
            <a:chExt cx="330251" cy="148106"/>
          </a:xfrm>
        </p:grpSpPr>
        <p:sp>
          <p:nvSpPr>
            <p:cNvPr id="1737" name="Google Shape;1737;p36"/>
            <p:cNvSpPr/>
            <p:nvPr/>
          </p:nvSpPr>
          <p:spPr>
            <a:xfrm>
              <a:off x="1874232" y="4358951"/>
              <a:ext cx="148511" cy="147903"/>
            </a:xfrm>
            <a:custGeom>
              <a:avLst/>
              <a:gdLst/>
              <a:ahLst/>
              <a:cxnLst/>
              <a:rect l="l" t="t" r="r" b="b"/>
              <a:pathLst>
                <a:path w="733" h="730" extrusionOk="0">
                  <a:moveTo>
                    <a:pt x="366" y="1"/>
                  </a:moveTo>
                  <a:cubicBezTo>
                    <a:pt x="164" y="1"/>
                    <a:pt x="1" y="163"/>
                    <a:pt x="1" y="365"/>
                  </a:cubicBezTo>
                  <a:cubicBezTo>
                    <a:pt x="1" y="565"/>
                    <a:pt x="164" y="730"/>
                    <a:pt x="365" y="730"/>
                  </a:cubicBezTo>
                  <a:lnTo>
                    <a:pt x="732" y="730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055971" y="4359154"/>
              <a:ext cx="148511" cy="147903"/>
            </a:xfrm>
            <a:custGeom>
              <a:avLst/>
              <a:gdLst/>
              <a:ahLst/>
              <a:cxnLst/>
              <a:rect l="l" t="t" r="r" b="b"/>
              <a:pathLst>
                <a:path w="733" h="730" extrusionOk="0">
                  <a:moveTo>
                    <a:pt x="1" y="0"/>
                  </a:moveTo>
                  <a:lnTo>
                    <a:pt x="0" y="729"/>
                  </a:lnTo>
                  <a:lnTo>
                    <a:pt x="368" y="729"/>
                  </a:lnTo>
                  <a:cubicBezTo>
                    <a:pt x="569" y="729"/>
                    <a:pt x="732" y="567"/>
                    <a:pt x="733" y="365"/>
                  </a:cubicBezTo>
                  <a:cubicBezTo>
                    <a:pt x="733" y="164"/>
                    <a:pt x="570" y="0"/>
                    <a:pt x="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36"/>
          <p:cNvGrpSpPr/>
          <p:nvPr/>
        </p:nvGrpSpPr>
        <p:grpSpPr>
          <a:xfrm>
            <a:off x="3711742" y="3220893"/>
            <a:ext cx="368138" cy="207673"/>
            <a:chOff x="2546080" y="4329168"/>
            <a:chExt cx="368138" cy="207673"/>
          </a:xfrm>
        </p:grpSpPr>
        <p:sp>
          <p:nvSpPr>
            <p:cNvPr id="1740" name="Google Shape;1740;p36"/>
            <p:cNvSpPr/>
            <p:nvPr/>
          </p:nvSpPr>
          <p:spPr>
            <a:xfrm>
              <a:off x="2564112" y="4423786"/>
              <a:ext cx="260958" cy="49234"/>
            </a:xfrm>
            <a:custGeom>
              <a:avLst/>
              <a:gdLst/>
              <a:ahLst/>
              <a:cxnLst/>
              <a:rect l="l" t="t" r="r" b="b"/>
              <a:pathLst>
                <a:path w="1288" h="243" extrusionOk="0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lnTo>
                    <a:pt x="0" y="243"/>
                  </a:lnTo>
                  <a:lnTo>
                    <a:pt x="1288" y="243"/>
                  </a:lnTo>
                  <a:lnTo>
                    <a:pt x="1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546080" y="4487202"/>
              <a:ext cx="368138" cy="24516"/>
            </a:xfrm>
            <a:custGeom>
              <a:avLst/>
              <a:gdLst/>
              <a:ahLst/>
              <a:cxnLst/>
              <a:rect l="l" t="t" r="r" b="b"/>
              <a:pathLst>
                <a:path w="1817" h="121" extrusionOk="0">
                  <a:moveTo>
                    <a:pt x="1" y="1"/>
                  </a:moveTo>
                  <a:lnTo>
                    <a:pt x="1" y="120"/>
                  </a:lnTo>
                  <a:lnTo>
                    <a:pt x="1817" y="120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2842900" y="4329168"/>
              <a:ext cx="53691" cy="143851"/>
            </a:xfrm>
            <a:custGeom>
              <a:avLst/>
              <a:gdLst/>
              <a:ahLst/>
              <a:cxnLst/>
              <a:rect l="l" t="t" r="r" b="b"/>
              <a:pathLst>
                <a:path w="265" h="710" extrusionOk="0">
                  <a:moveTo>
                    <a:pt x="93" y="1"/>
                  </a:moveTo>
                  <a:cubicBezTo>
                    <a:pt x="42" y="1"/>
                    <a:pt x="0" y="42"/>
                    <a:pt x="0" y="93"/>
                  </a:cubicBezTo>
                  <a:lnTo>
                    <a:pt x="0" y="710"/>
                  </a:lnTo>
                  <a:lnTo>
                    <a:pt x="265" y="710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564112" y="4511515"/>
              <a:ext cx="19450" cy="25326"/>
            </a:xfrm>
            <a:custGeom>
              <a:avLst/>
              <a:gdLst/>
              <a:ahLst/>
              <a:cxnLst/>
              <a:rect l="l" t="t" r="r" b="b"/>
              <a:pathLst>
                <a:path w="96" h="125" extrusionOk="0">
                  <a:moveTo>
                    <a:pt x="0" y="0"/>
                  </a:moveTo>
                  <a:lnTo>
                    <a:pt x="0" y="124"/>
                  </a:lnTo>
                  <a:lnTo>
                    <a:pt x="95" y="12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>
              <a:off x="2876938" y="4511515"/>
              <a:ext cx="19653" cy="25326"/>
            </a:xfrm>
            <a:custGeom>
              <a:avLst/>
              <a:gdLst/>
              <a:ahLst/>
              <a:cxnLst/>
              <a:rect l="l" t="t" r="r" b="b"/>
              <a:pathLst>
                <a:path w="97" h="125" extrusionOk="0">
                  <a:moveTo>
                    <a:pt x="1" y="0"/>
                  </a:moveTo>
                  <a:lnTo>
                    <a:pt x="1" y="124"/>
                  </a:lnTo>
                  <a:lnTo>
                    <a:pt x="97" y="124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" name="Google Shape;1745;p36"/>
          <p:cNvGrpSpPr/>
          <p:nvPr/>
        </p:nvGrpSpPr>
        <p:grpSpPr>
          <a:xfrm>
            <a:off x="3729571" y="4017953"/>
            <a:ext cx="332480" cy="169177"/>
            <a:chOff x="3215091" y="4348415"/>
            <a:chExt cx="332480" cy="169177"/>
          </a:xfrm>
        </p:grpSpPr>
        <p:sp>
          <p:nvSpPr>
            <p:cNvPr id="1746" name="Google Shape;1746;p36"/>
            <p:cNvSpPr/>
            <p:nvPr/>
          </p:nvSpPr>
          <p:spPr>
            <a:xfrm>
              <a:off x="3305049" y="4420949"/>
              <a:ext cx="152361" cy="23908"/>
            </a:xfrm>
            <a:custGeom>
              <a:avLst/>
              <a:gdLst/>
              <a:ahLst/>
              <a:cxnLst/>
              <a:rect l="l" t="t" r="r" b="b"/>
              <a:pathLst>
                <a:path w="752" h="118" extrusionOk="0">
                  <a:moveTo>
                    <a:pt x="1" y="1"/>
                  </a:moveTo>
                  <a:lnTo>
                    <a:pt x="1" y="117"/>
                  </a:lnTo>
                  <a:lnTo>
                    <a:pt x="752" y="117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267161" y="4348415"/>
              <a:ext cx="38090" cy="169177"/>
            </a:xfrm>
            <a:custGeom>
              <a:avLst/>
              <a:gdLst/>
              <a:ahLst/>
              <a:cxnLst/>
              <a:rect l="l" t="t" r="r" b="b"/>
              <a:pathLst>
                <a:path w="188" h="835" extrusionOk="0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3215091" y="4383669"/>
              <a:ext cx="38090" cy="98670"/>
            </a:xfrm>
            <a:custGeom>
              <a:avLst/>
              <a:gdLst/>
              <a:ahLst/>
              <a:cxnLst/>
              <a:rect l="l" t="t" r="r" b="b"/>
              <a:pathLst>
                <a:path w="188" h="487" extrusionOk="0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3457208" y="4348415"/>
              <a:ext cx="38293" cy="169177"/>
            </a:xfrm>
            <a:custGeom>
              <a:avLst/>
              <a:gdLst/>
              <a:ahLst/>
              <a:cxnLst/>
              <a:rect l="l" t="t" r="r" b="b"/>
              <a:pathLst>
                <a:path w="189" h="835" extrusionOk="0">
                  <a:moveTo>
                    <a:pt x="1" y="0"/>
                  </a:moveTo>
                  <a:lnTo>
                    <a:pt x="1" y="835"/>
                  </a:lnTo>
                  <a:lnTo>
                    <a:pt x="188" y="835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509481" y="4383669"/>
              <a:ext cx="38090" cy="98670"/>
            </a:xfrm>
            <a:custGeom>
              <a:avLst/>
              <a:gdLst/>
              <a:ahLst/>
              <a:cxnLst/>
              <a:rect l="l" t="t" r="r" b="b"/>
              <a:pathLst>
                <a:path w="188" h="487" extrusionOk="0">
                  <a:moveTo>
                    <a:pt x="0" y="1"/>
                  </a:moveTo>
                  <a:lnTo>
                    <a:pt x="0" y="486"/>
                  </a:lnTo>
                  <a:lnTo>
                    <a:pt x="188" y="486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grpSp>
        <p:nvGrpSpPr>
          <p:cNvPr id="2175" name="Google Shape;2175;p41"/>
          <p:cNvGrpSpPr/>
          <p:nvPr/>
        </p:nvGrpSpPr>
        <p:grpSpPr>
          <a:xfrm>
            <a:off x="3653946" y="1118664"/>
            <a:ext cx="1836107" cy="2427005"/>
            <a:chOff x="3663317" y="1430700"/>
            <a:chExt cx="1836107" cy="2427005"/>
          </a:xfrm>
        </p:grpSpPr>
        <p:sp>
          <p:nvSpPr>
            <p:cNvPr id="2176" name="Google Shape;2176;p41"/>
            <p:cNvSpPr/>
            <p:nvPr/>
          </p:nvSpPr>
          <p:spPr>
            <a:xfrm>
              <a:off x="4136703" y="1592892"/>
              <a:ext cx="794464" cy="751077"/>
            </a:xfrm>
            <a:custGeom>
              <a:avLst/>
              <a:gdLst/>
              <a:ahLst/>
              <a:cxnLst/>
              <a:rect l="l" t="t" r="r" b="b"/>
              <a:pathLst>
                <a:path w="12946" h="12239" extrusionOk="0">
                  <a:moveTo>
                    <a:pt x="6322" y="1"/>
                  </a:moveTo>
                  <a:lnTo>
                    <a:pt x="6322" y="3"/>
                  </a:lnTo>
                  <a:cubicBezTo>
                    <a:pt x="5410" y="32"/>
                    <a:pt x="1248" y="383"/>
                    <a:pt x="1248" y="4354"/>
                  </a:cubicBezTo>
                  <a:cubicBezTo>
                    <a:pt x="1248" y="4429"/>
                    <a:pt x="1246" y="4528"/>
                    <a:pt x="1242" y="4647"/>
                  </a:cubicBezTo>
                  <a:lnTo>
                    <a:pt x="1217" y="4644"/>
                  </a:lnTo>
                  <a:cubicBezTo>
                    <a:pt x="997" y="7203"/>
                    <a:pt x="473" y="11415"/>
                    <a:pt x="0" y="11824"/>
                  </a:cubicBezTo>
                  <a:lnTo>
                    <a:pt x="222" y="12080"/>
                  </a:lnTo>
                  <a:cubicBezTo>
                    <a:pt x="385" y="11939"/>
                    <a:pt x="619" y="11537"/>
                    <a:pt x="915" y="9851"/>
                  </a:cubicBezTo>
                  <a:lnTo>
                    <a:pt x="915" y="9851"/>
                  </a:lnTo>
                  <a:cubicBezTo>
                    <a:pt x="826" y="11116"/>
                    <a:pt x="752" y="12091"/>
                    <a:pt x="752" y="12091"/>
                  </a:cubicBezTo>
                  <a:cubicBezTo>
                    <a:pt x="752" y="12091"/>
                    <a:pt x="1557" y="12122"/>
                    <a:pt x="2239" y="12122"/>
                  </a:cubicBezTo>
                  <a:cubicBezTo>
                    <a:pt x="2576" y="12122"/>
                    <a:pt x="2884" y="12114"/>
                    <a:pt x="3049" y="12092"/>
                  </a:cubicBezTo>
                  <a:lnTo>
                    <a:pt x="3260" y="12163"/>
                  </a:lnTo>
                  <a:lnTo>
                    <a:pt x="3425" y="11668"/>
                  </a:lnTo>
                  <a:lnTo>
                    <a:pt x="3916" y="12239"/>
                  </a:lnTo>
                  <a:lnTo>
                    <a:pt x="4258" y="11943"/>
                  </a:lnTo>
                  <a:lnTo>
                    <a:pt x="4019" y="11666"/>
                  </a:lnTo>
                  <a:lnTo>
                    <a:pt x="6249" y="11666"/>
                  </a:lnTo>
                  <a:lnTo>
                    <a:pt x="6409" y="4111"/>
                  </a:lnTo>
                  <a:lnTo>
                    <a:pt x="6570" y="11666"/>
                  </a:lnTo>
                  <a:lnTo>
                    <a:pt x="8753" y="11666"/>
                  </a:lnTo>
                  <a:lnTo>
                    <a:pt x="8643" y="12044"/>
                  </a:lnTo>
                  <a:lnTo>
                    <a:pt x="8968" y="12138"/>
                  </a:lnTo>
                  <a:lnTo>
                    <a:pt x="9106" y="11666"/>
                  </a:lnTo>
                  <a:lnTo>
                    <a:pt x="9751" y="11666"/>
                  </a:lnTo>
                  <a:lnTo>
                    <a:pt x="9751" y="12091"/>
                  </a:lnTo>
                  <a:cubicBezTo>
                    <a:pt x="9913" y="12114"/>
                    <a:pt x="10224" y="12122"/>
                    <a:pt x="10566" y="12122"/>
                  </a:cubicBezTo>
                  <a:cubicBezTo>
                    <a:pt x="11250" y="12122"/>
                    <a:pt x="12059" y="12091"/>
                    <a:pt x="12059" y="12091"/>
                  </a:cubicBezTo>
                  <a:cubicBezTo>
                    <a:pt x="12059" y="12091"/>
                    <a:pt x="11989" y="11158"/>
                    <a:pt x="11901" y="9934"/>
                  </a:cubicBezTo>
                  <a:lnTo>
                    <a:pt x="11901" y="9934"/>
                  </a:lnTo>
                  <a:cubicBezTo>
                    <a:pt x="12157" y="11008"/>
                    <a:pt x="12450" y="11885"/>
                    <a:pt x="12754" y="12092"/>
                  </a:cubicBezTo>
                  <a:lnTo>
                    <a:pt x="12946" y="11812"/>
                  </a:lnTo>
                  <a:cubicBezTo>
                    <a:pt x="12712" y="11653"/>
                    <a:pt x="12216" y="10258"/>
                    <a:pt x="11714" y="7214"/>
                  </a:cubicBezTo>
                  <a:cubicBezTo>
                    <a:pt x="11646" y="6177"/>
                    <a:pt x="11590" y="5233"/>
                    <a:pt x="11570" y="4684"/>
                  </a:cubicBezTo>
                  <a:lnTo>
                    <a:pt x="11570" y="4354"/>
                  </a:lnTo>
                  <a:cubicBezTo>
                    <a:pt x="11570" y="383"/>
                    <a:pt x="7408" y="32"/>
                    <a:pt x="6497" y="3"/>
                  </a:cubicBezTo>
                  <a:lnTo>
                    <a:pt x="6497" y="1"/>
                  </a:lnTo>
                  <a:cubicBezTo>
                    <a:pt x="6497" y="1"/>
                    <a:pt x="6466" y="1"/>
                    <a:pt x="6409" y="2"/>
                  </a:cubicBezTo>
                  <a:cubicBezTo>
                    <a:pt x="6352" y="1"/>
                    <a:pt x="6322" y="1"/>
                    <a:pt x="632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>
              <a:off x="4297608" y="1665367"/>
              <a:ext cx="445098" cy="602997"/>
            </a:xfrm>
            <a:custGeom>
              <a:avLst/>
              <a:gdLst/>
              <a:ahLst/>
              <a:cxnLst/>
              <a:rect l="l" t="t" r="r" b="b"/>
              <a:pathLst>
                <a:path w="7253" h="9826" extrusionOk="0">
                  <a:moveTo>
                    <a:pt x="3349" y="0"/>
                  </a:moveTo>
                  <a:cubicBezTo>
                    <a:pt x="1500" y="0"/>
                    <a:pt x="0" y="1499"/>
                    <a:pt x="0" y="3349"/>
                  </a:cubicBezTo>
                  <a:lnTo>
                    <a:pt x="0" y="6476"/>
                  </a:lnTo>
                  <a:cubicBezTo>
                    <a:pt x="0" y="8326"/>
                    <a:pt x="1500" y="9826"/>
                    <a:pt x="3349" y="9826"/>
                  </a:cubicBezTo>
                  <a:lnTo>
                    <a:pt x="3903" y="9826"/>
                  </a:lnTo>
                  <a:cubicBezTo>
                    <a:pt x="5753" y="9826"/>
                    <a:pt x="7253" y="8326"/>
                    <a:pt x="7253" y="6476"/>
                  </a:cubicBezTo>
                  <a:lnTo>
                    <a:pt x="7253" y="3349"/>
                  </a:lnTo>
                  <a:cubicBezTo>
                    <a:pt x="7253" y="1499"/>
                    <a:pt x="5753" y="0"/>
                    <a:pt x="3903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>
              <a:off x="4433966" y="2112055"/>
              <a:ext cx="202820" cy="493886"/>
            </a:xfrm>
            <a:custGeom>
              <a:avLst/>
              <a:gdLst/>
              <a:ahLst/>
              <a:cxnLst/>
              <a:rect l="l" t="t" r="r" b="b"/>
              <a:pathLst>
                <a:path w="3305" h="8048" extrusionOk="0">
                  <a:moveTo>
                    <a:pt x="1" y="0"/>
                  </a:moveTo>
                  <a:lnTo>
                    <a:pt x="1" y="8047"/>
                  </a:lnTo>
                  <a:lnTo>
                    <a:pt x="3305" y="8047"/>
                  </a:lnTo>
                  <a:lnTo>
                    <a:pt x="3305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>
              <a:off x="3706274" y="2390170"/>
              <a:ext cx="1730993" cy="1402309"/>
            </a:xfrm>
            <a:custGeom>
              <a:avLst/>
              <a:gdLst/>
              <a:ahLst/>
              <a:cxnLst/>
              <a:rect l="l" t="t" r="r" b="b"/>
              <a:pathLst>
                <a:path w="28207" h="22851" extrusionOk="0">
                  <a:moveTo>
                    <a:pt x="11859" y="0"/>
                  </a:moveTo>
                  <a:cubicBezTo>
                    <a:pt x="11859" y="0"/>
                    <a:pt x="10007" y="152"/>
                    <a:pt x="8845" y="1161"/>
                  </a:cubicBezTo>
                  <a:cubicBezTo>
                    <a:pt x="7684" y="2172"/>
                    <a:pt x="7331" y="3686"/>
                    <a:pt x="6775" y="4848"/>
                  </a:cubicBezTo>
                  <a:cubicBezTo>
                    <a:pt x="6220" y="6009"/>
                    <a:pt x="5371" y="7602"/>
                    <a:pt x="5371" y="7602"/>
                  </a:cubicBezTo>
                  <a:cubicBezTo>
                    <a:pt x="5371" y="7602"/>
                    <a:pt x="5141" y="7953"/>
                    <a:pt x="4776" y="8486"/>
                  </a:cubicBezTo>
                  <a:cubicBezTo>
                    <a:pt x="4034" y="9247"/>
                    <a:pt x="3205" y="9936"/>
                    <a:pt x="2458" y="10696"/>
                  </a:cubicBezTo>
                  <a:cubicBezTo>
                    <a:pt x="1289" y="11885"/>
                    <a:pt x="266" y="13408"/>
                    <a:pt x="349" y="15074"/>
                  </a:cubicBezTo>
                  <a:cubicBezTo>
                    <a:pt x="756" y="15150"/>
                    <a:pt x="1184" y="15166"/>
                    <a:pt x="1574" y="15304"/>
                  </a:cubicBezTo>
                  <a:cubicBezTo>
                    <a:pt x="1757" y="14948"/>
                    <a:pt x="1990" y="14626"/>
                    <a:pt x="2254" y="14328"/>
                  </a:cubicBezTo>
                  <a:cubicBezTo>
                    <a:pt x="2415" y="14166"/>
                    <a:pt x="2609" y="13973"/>
                    <a:pt x="2826" y="13759"/>
                  </a:cubicBezTo>
                  <a:cubicBezTo>
                    <a:pt x="3503" y="13156"/>
                    <a:pt x="4290" y="12640"/>
                    <a:pt x="5011" y="12108"/>
                  </a:cubicBezTo>
                  <a:cubicBezTo>
                    <a:pt x="5767" y="11549"/>
                    <a:pt x="6520" y="10894"/>
                    <a:pt x="7038" y="10123"/>
                  </a:cubicBezTo>
                  <a:cubicBezTo>
                    <a:pt x="8304" y="9029"/>
                    <a:pt x="8790" y="7556"/>
                    <a:pt x="10235" y="5795"/>
                  </a:cubicBezTo>
                  <a:cubicBezTo>
                    <a:pt x="10334" y="6101"/>
                    <a:pt x="10426" y="6490"/>
                    <a:pt x="10799" y="6685"/>
                  </a:cubicBezTo>
                  <a:cubicBezTo>
                    <a:pt x="10849" y="7827"/>
                    <a:pt x="10930" y="8860"/>
                    <a:pt x="10811" y="9997"/>
                  </a:cubicBezTo>
                  <a:cubicBezTo>
                    <a:pt x="10787" y="10224"/>
                    <a:pt x="10765" y="10466"/>
                    <a:pt x="10804" y="10687"/>
                  </a:cubicBezTo>
                  <a:lnTo>
                    <a:pt x="10783" y="10687"/>
                  </a:lnTo>
                  <a:cubicBezTo>
                    <a:pt x="10783" y="10687"/>
                    <a:pt x="3235" y="13062"/>
                    <a:pt x="1618" y="15300"/>
                  </a:cubicBezTo>
                  <a:cubicBezTo>
                    <a:pt x="1" y="17537"/>
                    <a:pt x="75" y="19364"/>
                    <a:pt x="677" y="20369"/>
                  </a:cubicBezTo>
                  <a:cubicBezTo>
                    <a:pt x="1230" y="21291"/>
                    <a:pt x="4410" y="22405"/>
                    <a:pt x="8514" y="22405"/>
                  </a:cubicBezTo>
                  <a:cubicBezTo>
                    <a:pt x="8881" y="22405"/>
                    <a:pt x="9256" y="22396"/>
                    <a:pt x="9636" y="22378"/>
                  </a:cubicBezTo>
                  <a:cubicBezTo>
                    <a:pt x="12330" y="22245"/>
                    <a:pt x="14538" y="22085"/>
                    <a:pt x="16301" y="22085"/>
                  </a:cubicBezTo>
                  <a:cubicBezTo>
                    <a:pt x="17571" y="22085"/>
                    <a:pt x="18610" y="22168"/>
                    <a:pt x="19433" y="22406"/>
                  </a:cubicBezTo>
                  <a:cubicBezTo>
                    <a:pt x="20437" y="22695"/>
                    <a:pt x="21047" y="22851"/>
                    <a:pt x="21410" y="22851"/>
                  </a:cubicBezTo>
                  <a:cubicBezTo>
                    <a:pt x="21756" y="22851"/>
                    <a:pt x="21876" y="22709"/>
                    <a:pt x="21899" y="22406"/>
                  </a:cubicBezTo>
                  <a:cubicBezTo>
                    <a:pt x="21944" y="21784"/>
                    <a:pt x="21396" y="21099"/>
                    <a:pt x="21396" y="21099"/>
                  </a:cubicBezTo>
                  <a:lnTo>
                    <a:pt x="21396" y="21099"/>
                  </a:lnTo>
                  <a:cubicBezTo>
                    <a:pt x="21396" y="21099"/>
                    <a:pt x="21477" y="21102"/>
                    <a:pt x="21621" y="21102"/>
                  </a:cubicBezTo>
                  <a:cubicBezTo>
                    <a:pt x="22274" y="21102"/>
                    <a:pt x="24213" y="21041"/>
                    <a:pt x="25720" y="20369"/>
                  </a:cubicBezTo>
                  <a:cubicBezTo>
                    <a:pt x="27561" y="19547"/>
                    <a:pt x="28206" y="18313"/>
                    <a:pt x="27939" y="16578"/>
                  </a:cubicBezTo>
                  <a:cubicBezTo>
                    <a:pt x="27672" y="14843"/>
                    <a:pt x="23079" y="12194"/>
                    <a:pt x="16643" y="10687"/>
                  </a:cubicBezTo>
                  <a:lnTo>
                    <a:pt x="16642" y="10687"/>
                  </a:lnTo>
                  <a:cubicBezTo>
                    <a:pt x="16660" y="10547"/>
                    <a:pt x="16650" y="10397"/>
                    <a:pt x="16638" y="10255"/>
                  </a:cubicBezTo>
                  <a:cubicBezTo>
                    <a:pt x="16535" y="9034"/>
                    <a:pt x="16496" y="7808"/>
                    <a:pt x="16517" y="6582"/>
                  </a:cubicBezTo>
                  <a:cubicBezTo>
                    <a:pt x="16780" y="6448"/>
                    <a:pt x="16962" y="6276"/>
                    <a:pt x="17083" y="6081"/>
                  </a:cubicBezTo>
                  <a:cubicBezTo>
                    <a:pt x="17367" y="6446"/>
                    <a:pt x="17834" y="7251"/>
                    <a:pt x="18235" y="7570"/>
                  </a:cubicBezTo>
                  <a:cubicBezTo>
                    <a:pt x="19348" y="8818"/>
                    <a:pt x="19828" y="9712"/>
                    <a:pt x="20987" y="10519"/>
                  </a:cubicBezTo>
                  <a:cubicBezTo>
                    <a:pt x="21583" y="11230"/>
                    <a:pt x="22401" y="11803"/>
                    <a:pt x="23210" y="12280"/>
                  </a:cubicBezTo>
                  <a:cubicBezTo>
                    <a:pt x="23983" y="12734"/>
                    <a:pt x="24820" y="13163"/>
                    <a:pt x="25556" y="13693"/>
                  </a:cubicBezTo>
                  <a:cubicBezTo>
                    <a:pt x="25795" y="13882"/>
                    <a:pt x="26008" y="14055"/>
                    <a:pt x="26185" y="14199"/>
                  </a:cubicBezTo>
                  <a:cubicBezTo>
                    <a:pt x="26479" y="14467"/>
                    <a:pt x="26744" y="14763"/>
                    <a:pt x="26963" y="15099"/>
                  </a:cubicBezTo>
                  <a:cubicBezTo>
                    <a:pt x="27337" y="14920"/>
                    <a:pt x="27760" y="14859"/>
                    <a:pt x="28158" y="14741"/>
                  </a:cubicBezTo>
                  <a:cubicBezTo>
                    <a:pt x="28066" y="13075"/>
                    <a:pt x="26889" y="11669"/>
                    <a:pt x="25601" y="10608"/>
                  </a:cubicBezTo>
                  <a:cubicBezTo>
                    <a:pt x="24779" y="9930"/>
                    <a:pt x="23883" y="9331"/>
                    <a:pt x="23064" y="8654"/>
                  </a:cubicBezTo>
                  <a:cubicBezTo>
                    <a:pt x="22646" y="8161"/>
                    <a:pt x="22380" y="7836"/>
                    <a:pt x="22380" y="7836"/>
                  </a:cubicBezTo>
                  <a:cubicBezTo>
                    <a:pt x="22380" y="7836"/>
                    <a:pt x="21370" y="6341"/>
                    <a:pt x="20696" y="5244"/>
                  </a:cubicBezTo>
                  <a:cubicBezTo>
                    <a:pt x="20392" y="4750"/>
                    <a:pt x="20120" y="4181"/>
                    <a:pt x="19799" y="3623"/>
                  </a:cubicBezTo>
                  <a:cubicBezTo>
                    <a:pt x="19442" y="2748"/>
                    <a:pt x="19026" y="1841"/>
                    <a:pt x="18246" y="1161"/>
                  </a:cubicBezTo>
                  <a:cubicBezTo>
                    <a:pt x="17083" y="152"/>
                    <a:pt x="15163" y="0"/>
                    <a:pt x="15163" y="0"/>
                  </a:cubicBezTo>
                  <a:cubicBezTo>
                    <a:pt x="14633" y="886"/>
                    <a:pt x="14518" y="1594"/>
                    <a:pt x="14583" y="2236"/>
                  </a:cubicBezTo>
                  <a:lnTo>
                    <a:pt x="12507" y="2236"/>
                  </a:lnTo>
                  <a:cubicBezTo>
                    <a:pt x="12572" y="1594"/>
                    <a:pt x="12388" y="886"/>
                    <a:pt x="11859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>
              <a:off x="3668288" y="3045997"/>
              <a:ext cx="1816110" cy="811708"/>
            </a:xfrm>
            <a:custGeom>
              <a:avLst/>
              <a:gdLst/>
              <a:ahLst/>
              <a:cxnLst/>
              <a:rect l="l" t="t" r="r" b="b"/>
              <a:pathLst>
                <a:path w="29594" h="13227" extrusionOk="0">
                  <a:moveTo>
                    <a:pt x="8743" y="0"/>
                  </a:moveTo>
                  <a:lnTo>
                    <a:pt x="1557" y="4784"/>
                  </a:lnTo>
                  <a:lnTo>
                    <a:pt x="1" y="11435"/>
                  </a:lnTo>
                  <a:lnTo>
                    <a:pt x="5701" y="13227"/>
                  </a:lnTo>
                  <a:lnTo>
                    <a:pt x="10255" y="12164"/>
                  </a:lnTo>
                  <a:cubicBezTo>
                    <a:pt x="10255" y="12164"/>
                    <a:pt x="9604" y="9669"/>
                    <a:pt x="10706" y="6249"/>
                  </a:cubicBezTo>
                  <a:cubicBezTo>
                    <a:pt x="10706" y="6249"/>
                    <a:pt x="9774" y="6152"/>
                    <a:pt x="8715" y="6152"/>
                  </a:cubicBezTo>
                  <a:cubicBezTo>
                    <a:pt x="8293" y="6152"/>
                    <a:pt x="7850" y="6168"/>
                    <a:pt x="7438" y="6211"/>
                  </a:cubicBezTo>
                  <a:cubicBezTo>
                    <a:pt x="7438" y="6211"/>
                    <a:pt x="8007" y="6059"/>
                    <a:pt x="8692" y="5337"/>
                  </a:cubicBezTo>
                  <a:cubicBezTo>
                    <a:pt x="9145" y="4858"/>
                    <a:pt x="9565" y="4597"/>
                    <a:pt x="9985" y="4597"/>
                  </a:cubicBezTo>
                  <a:cubicBezTo>
                    <a:pt x="10199" y="4597"/>
                    <a:pt x="10412" y="4664"/>
                    <a:pt x="10630" y="4805"/>
                  </a:cubicBezTo>
                  <a:cubicBezTo>
                    <a:pt x="11144" y="5137"/>
                    <a:pt x="12381" y="5735"/>
                    <a:pt x="13976" y="5735"/>
                  </a:cubicBezTo>
                  <a:cubicBezTo>
                    <a:pt x="14385" y="5735"/>
                    <a:pt x="14817" y="5696"/>
                    <a:pt x="15266" y="5603"/>
                  </a:cubicBezTo>
                  <a:cubicBezTo>
                    <a:pt x="17470" y="5147"/>
                    <a:pt x="18231" y="4843"/>
                    <a:pt x="18231" y="4843"/>
                  </a:cubicBezTo>
                  <a:cubicBezTo>
                    <a:pt x="18231" y="4843"/>
                    <a:pt x="19333" y="6781"/>
                    <a:pt x="18762" y="8301"/>
                  </a:cubicBezTo>
                  <a:cubicBezTo>
                    <a:pt x="18762" y="8301"/>
                    <a:pt x="19827" y="8567"/>
                    <a:pt x="20701" y="9251"/>
                  </a:cubicBezTo>
                  <a:cubicBezTo>
                    <a:pt x="21575" y="9936"/>
                    <a:pt x="22015" y="10412"/>
                    <a:pt x="22015" y="10412"/>
                  </a:cubicBezTo>
                  <a:lnTo>
                    <a:pt x="23627" y="11836"/>
                  </a:lnTo>
                  <a:lnTo>
                    <a:pt x="29594" y="8605"/>
                  </a:lnTo>
                  <a:lnTo>
                    <a:pt x="28232" y="4950"/>
                  </a:lnTo>
                  <a:lnTo>
                    <a:pt x="25983" y="3171"/>
                  </a:lnTo>
                  <a:lnTo>
                    <a:pt x="19979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>
              <a:off x="4128787" y="2414962"/>
              <a:ext cx="840489" cy="681977"/>
            </a:xfrm>
            <a:custGeom>
              <a:avLst/>
              <a:gdLst/>
              <a:ahLst/>
              <a:cxnLst/>
              <a:rect l="l" t="t" r="r" b="b"/>
              <a:pathLst>
                <a:path w="13696" h="11113" extrusionOk="0">
                  <a:moveTo>
                    <a:pt x="3276" y="0"/>
                  </a:moveTo>
                  <a:cubicBezTo>
                    <a:pt x="2824" y="173"/>
                    <a:pt x="2352" y="416"/>
                    <a:pt x="1960" y="757"/>
                  </a:cubicBezTo>
                  <a:cubicBezTo>
                    <a:pt x="878" y="1699"/>
                    <a:pt x="497" y="3079"/>
                    <a:pt x="0" y="4203"/>
                  </a:cubicBezTo>
                  <a:cubicBezTo>
                    <a:pt x="992" y="5195"/>
                    <a:pt x="2276" y="5775"/>
                    <a:pt x="2871" y="6008"/>
                  </a:cubicBezTo>
                  <a:cubicBezTo>
                    <a:pt x="3020" y="5807"/>
                    <a:pt x="3178" y="5601"/>
                    <a:pt x="3350" y="5391"/>
                  </a:cubicBezTo>
                  <a:cubicBezTo>
                    <a:pt x="3449" y="5697"/>
                    <a:pt x="3541" y="6086"/>
                    <a:pt x="3914" y="6281"/>
                  </a:cubicBezTo>
                  <a:cubicBezTo>
                    <a:pt x="3964" y="7423"/>
                    <a:pt x="4045" y="8456"/>
                    <a:pt x="3926" y="9593"/>
                  </a:cubicBezTo>
                  <a:cubicBezTo>
                    <a:pt x="3902" y="9820"/>
                    <a:pt x="3880" y="10062"/>
                    <a:pt x="3919" y="10283"/>
                  </a:cubicBezTo>
                  <a:lnTo>
                    <a:pt x="3898" y="10283"/>
                  </a:lnTo>
                  <a:cubicBezTo>
                    <a:pt x="3898" y="10283"/>
                    <a:pt x="5298" y="11113"/>
                    <a:pt x="6944" y="11113"/>
                  </a:cubicBezTo>
                  <a:cubicBezTo>
                    <a:pt x="8591" y="11113"/>
                    <a:pt x="9758" y="10283"/>
                    <a:pt x="9758" y="10283"/>
                  </a:cubicBezTo>
                  <a:lnTo>
                    <a:pt x="9757" y="10283"/>
                  </a:lnTo>
                  <a:cubicBezTo>
                    <a:pt x="9758" y="10275"/>
                    <a:pt x="9759" y="10267"/>
                    <a:pt x="9760" y="10258"/>
                  </a:cubicBezTo>
                  <a:lnTo>
                    <a:pt x="9766" y="10162"/>
                  </a:lnTo>
                  <a:cubicBezTo>
                    <a:pt x="9769" y="10058"/>
                    <a:pt x="9762" y="9953"/>
                    <a:pt x="9753" y="9851"/>
                  </a:cubicBezTo>
                  <a:cubicBezTo>
                    <a:pt x="9650" y="8630"/>
                    <a:pt x="9611" y="7404"/>
                    <a:pt x="9632" y="6178"/>
                  </a:cubicBezTo>
                  <a:cubicBezTo>
                    <a:pt x="9895" y="6044"/>
                    <a:pt x="10077" y="5872"/>
                    <a:pt x="10198" y="5677"/>
                  </a:cubicBezTo>
                  <a:cubicBezTo>
                    <a:pt x="10325" y="5839"/>
                    <a:pt x="10488" y="6090"/>
                    <a:pt x="10666" y="6347"/>
                  </a:cubicBezTo>
                  <a:cubicBezTo>
                    <a:pt x="12038" y="6143"/>
                    <a:pt x="13170" y="5174"/>
                    <a:pt x="13695" y="4647"/>
                  </a:cubicBezTo>
                  <a:cubicBezTo>
                    <a:pt x="13437" y="4200"/>
                    <a:pt x="13194" y="3705"/>
                    <a:pt x="12914" y="3219"/>
                  </a:cubicBezTo>
                  <a:cubicBezTo>
                    <a:pt x="12557" y="2344"/>
                    <a:pt x="12141" y="1437"/>
                    <a:pt x="11361" y="757"/>
                  </a:cubicBezTo>
                  <a:cubicBezTo>
                    <a:pt x="11272" y="681"/>
                    <a:pt x="11181" y="610"/>
                    <a:pt x="11086" y="543"/>
                  </a:cubicBezTo>
                  <a:cubicBezTo>
                    <a:pt x="10030" y="782"/>
                    <a:pt x="9028" y="875"/>
                    <a:pt x="8105" y="875"/>
                  </a:cubicBezTo>
                  <a:cubicBezTo>
                    <a:pt x="5973" y="875"/>
                    <a:pt x="4260" y="375"/>
                    <a:pt x="3276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>
              <a:off x="4246735" y="1973489"/>
              <a:ext cx="100090" cy="100090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815" y="1"/>
                  </a:moveTo>
                  <a:cubicBezTo>
                    <a:pt x="365" y="1"/>
                    <a:pt x="1" y="366"/>
                    <a:pt x="1" y="815"/>
                  </a:cubicBezTo>
                  <a:cubicBezTo>
                    <a:pt x="1" y="1266"/>
                    <a:pt x="365" y="1631"/>
                    <a:pt x="815" y="1631"/>
                  </a:cubicBezTo>
                  <a:cubicBezTo>
                    <a:pt x="1265" y="1631"/>
                    <a:pt x="1630" y="1266"/>
                    <a:pt x="1630" y="815"/>
                  </a:cubicBezTo>
                  <a:cubicBezTo>
                    <a:pt x="1630" y="366"/>
                    <a:pt x="1265" y="1"/>
                    <a:pt x="81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>
              <a:off x="4692629" y="1973489"/>
              <a:ext cx="100090" cy="100090"/>
            </a:xfrm>
            <a:custGeom>
              <a:avLst/>
              <a:gdLst/>
              <a:ahLst/>
              <a:cxnLst/>
              <a:rect l="l" t="t" r="r" b="b"/>
              <a:pathLst>
                <a:path w="1631" h="1631" extrusionOk="0">
                  <a:moveTo>
                    <a:pt x="816" y="1"/>
                  </a:moveTo>
                  <a:cubicBezTo>
                    <a:pt x="365" y="1"/>
                    <a:pt x="0" y="366"/>
                    <a:pt x="0" y="815"/>
                  </a:cubicBezTo>
                  <a:cubicBezTo>
                    <a:pt x="0" y="1266"/>
                    <a:pt x="365" y="1631"/>
                    <a:pt x="816" y="1631"/>
                  </a:cubicBezTo>
                  <a:cubicBezTo>
                    <a:pt x="1265" y="1631"/>
                    <a:pt x="1630" y="1266"/>
                    <a:pt x="1630" y="815"/>
                  </a:cubicBezTo>
                  <a:cubicBezTo>
                    <a:pt x="1630" y="366"/>
                    <a:pt x="1265" y="1"/>
                    <a:pt x="81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4388738" y="1949188"/>
              <a:ext cx="72782" cy="42589"/>
            </a:xfrm>
            <a:custGeom>
              <a:avLst/>
              <a:gdLst/>
              <a:ahLst/>
              <a:cxnLst/>
              <a:rect l="l" t="t" r="r" b="b"/>
              <a:pathLst>
                <a:path w="1186" h="694" extrusionOk="0">
                  <a:moveTo>
                    <a:pt x="4" y="0"/>
                  </a:moveTo>
                  <a:lnTo>
                    <a:pt x="4" y="0"/>
                  </a:lnTo>
                  <a:cubicBezTo>
                    <a:pt x="1" y="34"/>
                    <a:pt x="4" y="67"/>
                    <a:pt x="9" y="101"/>
                  </a:cubicBezTo>
                  <a:cubicBezTo>
                    <a:pt x="13" y="133"/>
                    <a:pt x="21" y="165"/>
                    <a:pt x="30" y="197"/>
                  </a:cubicBezTo>
                  <a:cubicBezTo>
                    <a:pt x="50" y="260"/>
                    <a:pt x="77" y="322"/>
                    <a:pt x="115" y="379"/>
                  </a:cubicBezTo>
                  <a:cubicBezTo>
                    <a:pt x="152" y="437"/>
                    <a:pt x="197" y="490"/>
                    <a:pt x="251" y="536"/>
                  </a:cubicBezTo>
                  <a:cubicBezTo>
                    <a:pt x="305" y="583"/>
                    <a:pt x="367" y="622"/>
                    <a:pt x="435" y="649"/>
                  </a:cubicBezTo>
                  <a:cubicBezTo>
                    <a:pt x="510" y="679"/>
                    <a:pt x="590" y="693"/>
                    <a:pt x="668" y="693"/>
                  </a:cubicBezTo>
                  <a:cubicBezTo>
                    <a:pt x="735" y="693"/>
                    <a:pt x="800" y="683"/>
                    <a:pt x="861" y="663"/>
                  </a:cubicBezTo>
                  <a:cubicBezTo>
                    <a:pt x="877" y="658"/>
                    <a:pt x="893" y="652"/>
                    <a:pt x="910" y="646"/>
                  </a:cubicBezTo>
                  <a:cubicBezTo>
                    <a:pt x="925" y="639"/>
                    <a:pt x="940" y="632"/>
                    <a:pt x="956" y="624"/>
                  </a:cubicBezTo>
                  <a:cubicBezTo>
                    <a:pt x="986" y="611"/>
                    <a:pt x="1014" y="591"/>
                    <a:pt x="1042" y="574"/>
                  </a:cubicBezTo>
                  <a:cubicBezTo>
                    <a:pt x="1069" y="555"/>
                    <a:pt x="1095" y="533"/>
                    <a:pt x="1119" y="511"/>
                  </a:cubicBezTo>
                  <a:cubicBezTo>
                    <a:pt x="1143" y="487"/>
                    <a:pt x="1165" y="463"/>
                    <a:pt x="1185" y="437"/>
                  </a:cubicBezTo>
                  <a:lnTo>
                    <a:pt x="1185" y="437"/>
                  </a:lnTo>
                  <a:cubicBezTo>
                    <a:pt x="1151" y="438"/>
                    <a:pt x="1119" y="441"/>
                    <a:pt x="1089" y="445"/>
                  </a:cubicBezTo>
                  <a:cubicBezTo>
                    <a:pt x="1073" y="445"/>
                    <a:pt x="1057" y="447"/>
                    <a:pt x="1042" y="449"/>
                  </a:cubicBezTo>
                  <a:cubicBezTo>
                    <a:pt x="1027" y="450"/>
                    <a:pt x="1013" y="453"/>
                    <a:pt x="997" y="453"/>
                  </a:cubicBezTo>
                  <a:lnTo>
                    <a:pt x="953" y="456"/>
                  </a:lnTo>
                  <a:cubicBezTo>
                    <a:pt x="945" y="457"/>
                    <a:pt x="938" y="458"/>
                    <a:pt x="931" y="458"/>
                  </a:cubicBezTo>
                  <a:lnTo>
                    <a:pt x="910" y="459"/>
                  </a:lnTo>
                  <a:cubicBezTo>
                    <a:pt x="896" y="459"/>
                    <a:pt x="882" y="459"/>
                    <a:pt x="868" y="460"/>
                  </a:cubicBezTo>
                  <a:cubicBezTo>
                    <a:pt x="854" y="460"/>
                    <a:pt x="841" y="459"/>
                    <a:pt x="827" y="459"/>
                  </a:cubicBezTo>
                  <a:lnTo>
                    <a:pt x="807" y="459"/>
                  </a:lnTo>
                  <a:lnTo>
                    <a:pt x="786" y="459"/>
                  </a:lnTo>
                  <a:cubicBezTo>
                    <a:pt x="773" y="458"/>
                    <a:pt x="760" y="458"/>
                    <a:pt x="748" y="456"/>
                  </a:cubicBezTo>
                  <a:cubicBezTo>
                    <a:pt x="735" y="454"/>
                    <a:pt x="722" y="452"/>
                    <a:pt x="710" y="452"/>
                  </a:cubicBezTo>
                  <a:cubicBezTo>
                    <a:pt x="704" y="451"/>
                    <a:pt x="697" y="450"/>
                    <a:pt x="691" y="448"/>
                  </a:cubicBezTo>
                  <a:lnTo>
                    <a:pt x="673" y="445"/>
                  </a:lnTo>
                  <a:cubicBezTo>
                    <a:pt x="624" y="436"/>
                    <a:pt x="578" y="424"/>
                    <a:pt x="532" y="405"/>
                  </a:cubicBezTo>
                  <a:cubicBezTo>
                    <a:pt x="442" y="370"/>
                    <a:pt x="356" y="314"/>
                    <a:pt x="270" y="245"/>
                  </a:cubicBezTo>
                  <a:cubicBezTo>
                    <a:pt x="227" y="210"/>
                    <a:pt x="184" y="172"/>
                    <a:pt x="140" y="131"/>
                  </a:cubicBezTo>
                  <a:lnTo>
                    <a:pt x="73" y="6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4575847" y="1950109"/>
              <a:ext cx="72598" cy="41362"/>
            </a:xfrm>
            <a:custGeom>
              <a:avLst/>
              <a:gdLst/>
              <a:ahLst/>
              <a:cxnLst/>
              <a:rect l="l" t="t" r="r" b="b"/>
              <a:pathLst>
                <a:path w="1183" h="674" extrusionOk="0">
                  <a:moveTo>
                    <a:pt x="1183" y="1"/>
                  </a:moveTo>
                  <a:cubicBezTo>
                    <a:pt x="1076" y="75"/>
                    <a:pt x="986" y="147"/>
                    <a:pt x="895" y="211"/>
                  </a:cubicBezTo>
                  <a:cubicBezTo>
                    <a:pt x="804" y="276"/>
                    <a:pt x="716" y="332"/>
                    <a:pt x="626" y="374"/>
                  </a:cubicBezTo>
                  <a:cubicBezTo>
                    <a:pt x="581" y="395"/>
                    <a:pt x="536" y="411"/>
                    <a:pt x="490" y="424"/>
                  </a:cubicBezTo>
                  <a:cubicBezTo>
                    <a:pt x="443" y="437"/>
                    <a:pt x="395" y="447"/>
                    <a:pt x="345" y="451"/>
                  </a:cubicBezTo>
                  <a:cubicBezTo>
                    <a:pt x="318" y="454"/>
                    <a:pt x="290" y="455"/>
                    <a:pt x="262" y="455"/>
                  </a:cubicBezTo>
                  <a:cubicBezTo>
                    <a:pt x="182" y="455"/>
                    <a:pt x="97" y="446"/>
                    <a:pt x="1" y="437"/>
                  </a:cubicBezTo>
                  <a:lnTo>
                    <a:pt x="1" y="437"/>
                  </a:lnTo>
                  <a:cubicBezTo>
                    <a:pt x="38" y="491"/>
                    <a:pt x="84" y="537"/>
                    <a:pt x="139" y="574"/>
                  </a:cubicBezTo>
                  <a:cubicBezTo>
                    <a:pt x="194" y="612"/>
                    <a:pt x="257" y="640"/>
                    <a:pt x="325" y="657"/>
                  </a:cubicBezTo>
                  <a:cubicBezTo>
                    <a:pt x="369" y="668"/>
                    <a:pt x="415" y="673"/>
                    <a:pt x="462" y="673"/>
                  </a:cubicBezTo>
                  <a:cubicBezTo>
                    <a:pt x="557" y="673"/>
                    <a:pt x="652" y="651"/>
                    <a:pt x="736" y="611"/>
                  </a:cubicBezTo>
                  <a:cubicBezTo>
                    <a:pt x="862" y="552"/>
                    <a:pt x="965" y="460"/>
                    <a:pt x="1041" y="355"/>
                  </a:cubicBezTo>
                  <a:cubicBezTo>
                    <a:pt x="1079" y="303"/>
                    <a:pt x="1110" y="246"/>
                    <a:pt x="1135" y="188"/>
                  </a:cubicBezTo>
                  <a:cubicBezTo>
                    <a:pt x="1147" y="158"/>
                    <a:pt x="1158" y="127"/>
                    <a:pt x="1166" y="96"/>
                  </a:cubicBezTo>
                  <a:cubicBezTo>
                    <a:pt x="1174" y="65"/>
                    <a:pt x="1181" y="33"/>
                    <a:pt x="118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4608003" y="1856954"/>
              <a:ext cx="77753" cy="63515"/>
            </a:xfrm>
            <a:custGeom>
              <a:avLst/>
              <a:gdLst/>
              <a:ahLst/>
              <a:cxnLst/>
              <a:rect l="l" t="t" r="r" b="b"/>
              <a:pathLst>
                <a:path w="1267" h="1035" extrusionOk="0">
                  <a:moveTo>
                    <a:pt x="271" y="1"/>
                  </a:moveTo>
                  <a:cubicBezTo>
                    <a:pt x="255" y="1"/>
                    <a:pt x="239" y="1"/>
                    <a:pt x="223" y="2"/>
                  </a:cubicBezTo>
                  <a:cubicBezTo>
                    <a:pt x="145" y="7"/>
                    <a:pt x="69" y="23"/>
                    <a:pt x="1" y="57"/>
                  </a:cubicBezTo>
                  <a:cubicBezTo>
                    <a:pt x="149" y="90"/>
                    <a:pt x="276" y="133"/>
                    <a:pt x="395" y="194"/>
                  </a:cubicBezTo>
                  <a:cubicBezTo>
                    <a:pt x="514" y="254"/>
                    <a:pt x="622" y="327"/>
                    <a:pt x="721" y="411"/>
                  </a:cubicBezTo>
                  <a:cubicBezTo>
                    <a:pt x="820" y="496"/>
                    <a:pt x="911" y="592"/>
                    <a:pt x="999" y="698"/>
                  </a:cubicBezTo>
                  <a:cubicBezTo>
                    <a:pt x="1043" y="751"/>
                    <a:pt x="1087" y="805"/>
                    <a:pt x="1130" y="861"/>
                  </a:cubicBezTo>
                  <a:lnTo>
                    <a:pt x="1197" y="947"/>
                  </a:lnTo>
                  <a:cubicBezTo>
                    <a:pt x="1207" y="962"/>
                    <a:pt x="1219" y="976"/>
                    <a:pt x="1231" y="991"/>
                  </a:cubicBezTo>
                  <a:cubicBezTo>
                    <a:pt x="1242" y="1005"/>
                    <a:pt x="1253" y="1020"/>
                    <a:pt x="1267" y="1034"/>
                  </a:cubicBezTo>
                  <a:cubicBezTo>
                    <a:pt x="1266" y="1015"/>
                    <a:pt x="1265" y="997"/>
                    <a:pt x="1263" y="978"/>
                  </a:cubicBezTo>
                  <a:cubicBezTo>
                    <a:pt x="1261" y="959"/>
                    <a:pt x="1259" y="940"/>
                    <a:pt x="1256" y="922"/>
                  </a:cubicBezTo>
                  <a:cubicBezTo>
                    <a:pt x="1253" y="903"/>
                    <a:pt x="1250" y="885"/>
                    <a:pt x="1246" y="866"/>
                  </a:cubicBezTo>
                  <a:cubicBezTo>
                    <a:pt x="1242" y="847"/>
                    <a:pt x="1238" y="830"/>
                    <a:pt x="1233" y="812"/>
                  </a:cubicBezTo>
                  <a:cubicBezTo>
                    <a:pt x="1213" y="738"/>
                    <a:pt x="1187" y="668"/>
                    <a:pt x="1154" y="599"/>
                  </a:cubicBezTo>
                  <a:cubicBezTo>
                    <a:pt x="1087" y="462"/>
                    <a:pt x="992" y="336"/>
                    <a:pt x="872" y="234"/>
                  </a:cubicBezTo>
                  <a:cubicBezTo>
                    <a:pt x="752" y="131"/>
                    <a:pt x="608" y="56"/>
                    <a:pt x="455" y="21"/>
                  </a:cubicBezTo>
                  <a:cubicBezTo>
                    <a:pt x="394" y="8"/>
                    <a:pt x="332" y="1"/>
                    <a:pt x="27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4358730" y="1860083"/>
              <a:ext cx="70020" cy="84749"/>
            </a:xfrm>
            <a:custGeom>
              <a:avLst/>
              <a:gdLst/>
              <a:ahLst/>
              <a:cxnLst/>
              <a:rect l="l" t="t" r="r" b="b"/>
              <a:pathLst>
                <a:path w="1141" h="1381" extrusionOk="0">
                  <a:moveTo>
                    <a:pt x="1140" y="0"/>
                  </a:moveTo>
                  <a:cubicBezTo>
                    <a:pt x="1099" y="0"/>
                    <a:pt x="1058" y="3"/>
                    <a:pt x="1017" y="7"/>
                  </a:cubicBezTo>
                  <a:cubicBezTo>
                    <a:pt x="977" y="13"/>
                    <a:pt x="936" y="22"/>
                    <a:pt x="895" y="32"/>
                  </a:cubicBezTo>
                  <a:cubicBezTo>
                    <a:pt x="855" y="44"/>
                    <a:pt x="816" y="57"/>
                    <a:pt x="777" y="71"/>
                  </a:cubicBezTo>
                  <a:cubicBezTo>
                    <a:pt x="738" y="87"/>
                    <a:pt x="701" y="106"/>
                    <a:pt x="663" y="124"/>
                  </a:cubicBezTo>
                  <a:cubicBezTo>
                    <a:pt x="516" y="203"/>
                    <a:pt x="384" y="314"/>
                    <a:pt x="278" y="445"/>
                  </a:cubicBezTo>
                  <a:cubicBezTo>
                    <a:pt x="172" y="576"/>
                    <a:pt x="91" y="727"/>
                    <a:pt x="43" y="888"/>
                  </a:cubicBezTo>
                  <a:cubicBezTo>
                    <a:pt x="34" y="929"/>
                    <a:pt x="24" y="969"/>
                    <a:pt x="16" y="1010"/>
                  </a:cubicBezTo>
                  <a:cubicBezTo>
                    <a:pt x="9" y="1051"/>
                    <a:pt x="5" y="1093"/>
                    <a:pt x="2" y="1134"/>
                  </a:cubicBezTo>
                  <a:cubicBezTo>
                    <a:pt x="1" y="1176"/>
                    <a:pt x="1" y="1217"/>
                    <a:pt x="2" y="1258"/>
                  </a:cubicBezTo>
                  <a:cubicBezTo>
                    <a:pt x="8" y="1299"/>
                    <a:pt x="14" y="1340"/>
                    <a:pt x="23" y="1381"/>
                  </a:cubicBezTo>
                  <a:cubicBezTo>
                    <a:pt x="40" y="1342"/>
                    <a:pt x="54" y="1305"/>
                    <a:pt x="67" y="1268"/>
                  </a:cubicBezTo>
                  <a:cubicBezTo>
                    <a:pt x="84" y="1231"/>
                    <a:pt x="98" y="1195"/>
                    <a:pt x="112" y="1161"/>
                  </a:cubicBezTo>
                  <a:cubicBezTo>
                    <a:pt x="130" y="1126"/>
                    <a:pt x="147" y="1091"/>
                    <a:pt x="161" y="1057"/>
                  </a:cubicBezTo>
                  <a:cubicBezTo>
                    <a:pt x="180" y="1023"/>
                    <a:pt x="197" y="990"/>
                    <a:pt x="214" y="957"/>
                  </a:cubicBezTo>
                  <a:cubicBezTo>
                    <a:pt x="285" y="827"/>
                    <a:pt x="367" y="705"/>
                    <a:pt x="459" y="591"/>
                  </a:cubicBezTo>
                  <a:cubicBezTo>
                    <a:pt x="551" y="478"/>
                    <a:pt x="653" y="372"/>
                    <a:pt x="766" y="275"/>
                  </a:cubicBezTo>
                  <a:cubicBezTo>
                    <a:pt x="794" y="252"/>
                    <a:pt x="823" y="228"/>
                    <a:pt x="852" y="204"/>
                  </a:cubicBezTo>
                  <a:cubicBezTo>
                    <a:pt x="883" y="181"/>
                    <a:pt x="913" y="158"/>
                    <a:pt x="944" y="135"/>
                  </a:cubicBezTo>
                  <a:cubicBezTo>
                    <a:pt x="975" y="113"/>
                    <a:pt x="1007" y="91"/>
                    <a:pt x="1040" y="67"/>
                  </a:cubicBezTo>
                  <a:cubicBezTo>
                    <a:pt x="1073" y="46"/>
                    <a:pt x="1106" y="25"/>
                    <a:pt x="114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4325223" y="3429478"/>
              <a:ext cx="494499" cy="145441"/>
            </a:xfrm>
            <a:custGeom>
              <a:avLst/>
              <a:gdLst/>
              <a:ahLst/>
              <a:cxnLst/>
              <a:rect l="l" t="t" r="r" b="b"/>
              <a:pathLst>
                <a:path w="8058" h="2370" fill="none" extrusionOk="0">
                  <a:moveTo>
                    <a:pt x="1" y="0"/>
                  </a:moveTo>
                  <a:cubicBezTo>
                    <a:pt x="1" y="0"/>
                    <a:pt x="2309" y="172"/>
                    <a:pt x="3883" y="1214"/>
                  </a:cubicBezTo>
                  <a:cubicBezTo>
                    <a:pt x="5456" y="2256"/>
                    <a:pt x="6439" y="2370"/>
                    <a:pt x="8057" y="2052"/>
                  </a:cubicBezTo>
                </a:path>
              </a:pathLst>
            </a:custGeom>
            <a:noFill/>
            <a:ln w="5825" cap="rnd" cmpd="sng">
              <a:solidFill>
                <a:srgbClr val="3F2D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4787012" y="3282995"/>
              <a:ext cx="286648" cy="60202"/>
            </a:xfrm>
            <a:custGeom>
              <a:avLst/>
              <a:gdLst/>
              <a:ahLst/>
              <a:cxnLst/>
              <a:rect l="l" t="t" r="r" b="b"/>
              <a:pathLst>
                <a:path w="4671" h="981" fill="none" extrusionOk="0">
                  <a:moveTo>
                    <a:pt x="4670" y="0"/>
                  </a:moveTo>
                  <a:cubicBezTo>
                    <a:pt x="4670" y="0"/>
                    <a:pt x="2851" y="0"/>
                    <a:pt x="1" y="981"/>
                  </a:cubicBezTo>
                </a:path>
              </a:pathLst>
            </a:custGeom>
            <a:noFill/>
            <a:ln w="5650" cap="flat" cmpd="sng">
              <a:solidFill>
                <a:srgbClr val="442FAF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4011453" y="3408797"/>
              <a:ext cx="313833" cy="20742"/>
            </a:xfrm>
            <a:custGeom>
              <a:avLst/>
              <a:gdLst/>
              <a:ahLst/>
              <a:cxnLst/>
              <a:rect l="l" t="t" r="r" b="b"/>
              <a:pathLst>
                <a:path w="5114" h="338" fill="none" extrusionOk="0">
                  <a:moveTo>
                    <a:pt x="0" y="337"/>
                  </a:moveTo>
                  <a:cubicBezTo>
                    <a:pt x="0" y="337"/>
                    <a:pt x="2681" y="0"/>
                    <a:pt x="5114" y="337"/>
                  </a:cubicBezTo>
                </a:path>
              </a:pathLst>
            </a:custGeom>
            <a:noFill/>
            <a:ln w="5650" cap="flat" cmpd="sng">
              <a:solidFill>
                <a:srgbClr val="442FAF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4433966" y="2242030"/>
              <a:ext cx="202820" cy="92910"/>
            </a:xfrm>
            <a:custGeom>
              <a:avLst/>
              <a:gdLst/>
              <a:ahLst/>
              <a:cxnLst/>
              <a:rect l="l" t="t" r="r" b="b"/>
              <a:pathLst>
                <a:path w="3305" h="1514" extrusionOk="0">
                  <a:moveTo>
                    <a:pt x="3305" y="1"/>
                  </a:moveTo>
                  <a:cubicBezTo>
                    <a:pt x="2691" y="365"/>
                    <a:pt x="2040" y="475"/>
                    <a:pt x="1480" y="475"/>
                  </a:cubicBezTo>
                  <a:cubicBezTo>
                    <a:pt x="638" y="475"/>
                    <a:pt x="1" y="228"/>
                    <a:pt x="1" y="228"/>
                  </a:cubicBezTo>
                  <a:lnTo>
                    <a:pt x="1" y="1056"/>
                  </a:lnTo>
                  <a:cubicBezTo>
                    <a:pt x="733" y="1399"/>
                    <a:pt x="1345" y="1513"/>
                    <a:pt x="1834" y="1513"/>
                  </a:cubicBezTo>
                  <a:cubicBezTo>
                    <a:pt x="2813" y="1513"/>
                    <a:pt x="3305" y="1056"/>
                    <a:pt x="3305" y="1056"/>
                  </a:cubicBezTo>
                  <a:lnTo>
                    <a:pt x="3305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4595116" y="1980546"/>
              <a:ext cx="147589" cy="182384"/>
            </a:xfrm>
            <a:custGeom>
              <a:avLst/>
              <a:gdLst/>
              <a:ahLst/>
              <a:cxnLst/>
              <a:rect l="l" t="t" r="r" b="b"/>
              <a:pathLst>
                <a:path w="2405" h="2972" extrusionOk="0">
                  <a:moveTo>
                    <a:pt x="1486" y="1"/>
                  </a:moveTo>
                  <a:cubicBezTo>
                    <a:pt x="665" y="1"/>
                    <a:pt x="1" y="666"/>
                    <a:pt x="1" y="1486"/>
                  </a:cubicBezTo>
                  <a:cubicBezTo>
                    <a:pt x="1" y="2306"/>
                    <a:pt x="665" y="2971"/>
                    <a:pt x="1486" y="2971"/>
                  </a:cubicBezTo>
                  <a:cubicBezTo>
                    <a:pt x="1681" y="2971"/>
                    <a:pt x="1868" y="2934"/>
                    <a:pt x="2038" y="2865"/>
                  </a:cubicBezTo>
                  <a:cubicBezTo>
                    <a:pt x="2272" y="2408"/>
                    <a:pt x="2405" y="1889"/>
                    <a:pt x="2405" y="1340"/>
                  </a:cubicBezTo>
                  <a:lnTo>
                    <a:pt x="2405" y="319"/>
                  </a:lnTo>
                  <a:cubicBezTo>
                    <a:pt x="2151" y="120"/>
                    <a:pt x="1833" y="1"/>
                    <a:pt x="148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4297608" y="1980546"/>
              <a:ext cx="149307" cy="182384"/>
            </a:xfrm>
            <a:custGeom>
              <a:avLst/>
              <a:gdLst/>
              <a:ahLst/>
              <a:cxnLst/>
              <a:rect l="l" t="t" r="r" b="b"/>
              <a:pathLst>
                <a:path w="2433" h="2972" extrusionOk="0">
                  <a:moveTo>
                    <a:pt x="947" y="1"/>
                  </a:moveTo>
                  <a:cubicBezTo>
                    <a:pt x="587" y="1"/>
                    <a:pt x="257" y="129"/>
                    <a:pt x="0" y="342"/>
                  </a:cubicBezTo>
                  <a:lnTo>
                    <a:pt x="0" y="1340"/>
                  </a:lnTo>
                  <a:cubicBezTo>
                    <a:pt x="0" y="1883"/>
                    <a:pt x="130" y="2397"/>
                    <a:pt x="359" y="2850"/>
                  </a:cubicBezTo>
                  <a:cubicBezTo>
                    <a:pt x="540" y="2928"/>
                    <a:pt x="738" y="2971"/>
                    <a:pt x="947" y="2971"/>
                  </a:cubicBezTo>
                  <a:cubicBezTo>
                    <a:pt x="1768" y="2971"/>
                    <a:pt x="2432" y="2306"/>
                    <a:pt x="2432" y="1486"/>
                  </a:cubicBezTo>
                  <a:cubicBezTo>
                    <a:pt x="2432" y="666"/>
                    <a:pt x="1768" y="1"/>
                    <a:pt x="947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4512762" y="1922371"/>
              <a:ext cx="56949" cy="160906"/>
            </a:xfrm>
            <a:custGeom>
              <a:avLst/>
              <a:gdLst/>
              <a:ahLst/>
              <a:cxnLst/>
              <a:rect l="l" t="t" r="r" b="b"/>
              <a:pathLst>
                <a:path w="928" h="2622" extrusionOk="0">
                  <a:moveTo>
                    <a:pt x="49" y="1"/>
                  </a:moveTo>
                  <a:cubicBezTo>
                    <a:pt x="34" y="121"/>
                    <a:pt x="25" y="242"/>
                    <a:pt x="18" y="363"/>
                  </a:cubicBezTo>
                  <a:cubicBezTo>
                    <a:pt x="11" y="483"/>
                    <a:pt x="6" y="604"/>
                    <a:pt x="4" y="724"/>
                  </a:cubicBezTo>
                  <a:cubicBezTo>
                    <a:pt x="3" y="785"/>
                    <a:pt x="1" y="844"/>
                    <a:pt x="1" y="904"/>
                  </a:cubicBezTo>
                  <a:cubicBezTo>
                    <a:pt x="0" y="965"/>
                    <a:pt x="0" y="1025"/>
                    <a:pt x="1" y="1085"/>
                  </a:cubicBezTo>
                  <a:lnTo>
                    <a:pt x="1" y="1175"/>
                  </a:lnTo>
                  <a:lnTo>
                    <a:pt x="3" y="1265"/>
                  </a:lnTo>
                  <a:lnTo>
                    <a:pt x="4" y="1356"/>
                  </a:lnTo>
                  <a:lnTo>
                    <a:pt x="7" y="1446"/>
                  </a:lnTo>
                  <a:cubicBezTo>
                    <a:pt x="7" y="1446"/>
                    <a:pt x="7" y="1447"/>
                    <a:pt x="7" y="1447"/>
                  </a:cubicBezTo>
                  <a:cubicBezTo>
                    <a:pt x="10" y="1507"/>
                    <a:pt x="60" y="1553"/>
                    <a:pt x="119" y="1553"/>
                  </a:cubicBezTo>
                  <a:cubicBezTo>
                    <a:pt x="121" y="1553"/>
                    <a:pt x="122" y="1553"/>
                    <a:pt x="124" y="1553"/>
                  </a:cubicBezTo>
                  <a:lnTo>
                    <a:pt x="133" y="1552"/>
                  </a:lnTo>
                  <a:lnTo>
                    <a:pt x="144" y="1551"/>
                  </a:lnTo>
                  <a:lnTo>
                    <a:pt x="184" y="1551"/>
                  </a:lnTo>
                  <a:cubicBezTo>
                    <a:pt x="204" y="1551"/>
                    <a:pt x="222" y="1553"/>
                    <a:pt x="241" y="1554"/>
                  </a:cubicBezTo>
                  <a:cubicBezTo>
                    <a:pt x="278" y="1557"/>
                    <a:pt x="315" y="1563"/>
                    <a:pt x="350" y="1570"/>
                  </a:cubicBezTo>
                  <a:cubicBezTo>
                    <a:pt x="422" y="1587"/>
                    <a:pt x="488" y="1612"/>
                    <a:pt x="542" y="1652"/>
                  </a:cubicBezTo>
                  <a:cubicBezTo>
                    <a:pt x="569" y="1670"/>
                    <a:pt x="595" y="1692"/>
                    <a:pt x="616" y="1717"/>
                  </a:cubicBezTo>
                  <a:cubicBezTo>
                    <a:pt x="637" y="1742"/>
                    <a:pt x="655" y="1770"/>
                    <a:pt x="671" y="1800"/>
                  </a:cubicBezTo>
                  <a:cubicBezTo>
                    <a:pt x="678" y="1816"/>
                    <a:pt x="686" y="1831"/>
                    <a:pt x="692" y="1847"/>
                  </a:cubicBezTo>
                  <a:cubicBezTo>
                    <a:pt x="694" y="1856"/>
                    <a:pt x="698" y="1864"/>
                    <a:pt x="700" y="1873"/>
                  </a:cubicBezTo>
                  <a:lnTo>
                    <a:pt x="707" y="1899"/>
                  </a:lnTo>
                  <a:cubicBezTo>
                    <a:pt x="710" y="1907"/>
                    <a:pt x="713" y="1916"/>
                    <a:pt x="714" y="1925"/>
                  </a:cubicBezTo>
                  <a:lnTo>
                    <a:pt x="720" y="1952"/>
                  </a:lnTo>
                  <a:cubicBezTo>
                    <a:pt x="721" y="1961"/>
                    <a:pt x="722" y="1970"/>
                    <a:pt x="724" y="1978"/>
                  </a:cubicBezTo>
                  <a:cubicBezTo>
                    <a:pt x="725" y="1987"/>
                    <a:pt x="727" y="1997"/>
                    <a:pt x="727" y="2005"/>
                  </a:cubicBezTo>
                  <a:cubicBezTo>
                    <a:pt x="727" y="2023"/>
                    <a:pt x="729" y="2040"/>
                    <a:pt x="727" y="2058"/>
                  </a:cubicBezTo>
                  <a:cubicBezTo>
                    <a:pt x="727" y="2075"/>
                    <a:pt x="725" y="2092"/>
                    <a:pt x="723" y="2109"/>
                  </a:cubicBezTo>
                  <a:cubicBezTo>
                    <a:pt x="722" y="2118"/>
                    <a:pt x="720" y="2126"/>
                    <a:pt x="718" y="2135"/>
                  </a:cubicBezTo>
                  <a:lnTo>
                    <a:pt x="715" y="2147"/>
                  </a:lnTo>
                  <a:lnTo>
                    <a:pt x="711" y="2159"/>
                  </a:lnTo>
                  <a:cubicBezTo>
                    <a:pt x="708" y="2168"/>
                    <a:pt x="706" y="2176"/>
                    <a:pt x="703" y="2184"/>
                  </a:cubicBezTo>
                  <a:lnTo>
                    <a:pt x="693" y="2209"/>
                  </a:lnTo>
                  <a:cubicBezTo>
                    <a:pt x="678" y="2240"/>
                    <a:pt x="659" y="2272"/>
                    <a:pt x="637" y="2301"/>
                  </a:cubicBezTo>
                  <a:cubicBezTo>
                    <a:pt x="613" y="2330"/>
                    <a:pt x="586" y="2358"/>
                    <a:pt x="557" y="2384"/>
                  </a:cubicBezTo>
                  <a:cubicBezTo>
                    <a:pt x="498" y="2436"/>
                    <a:pt x="429" y="2482"/>
                    <a:pt x="355" y="2520"/>
                  </a:cubicBezTo>
                  <a:cubicBezTo>
                    <a:pt x="280" y="2560"/>
                    <a:pt x="202" y="2593"/>
                    <a:pt x="121" y="2622"/>
                  </a:cubicBezTo>
                  <a:cubicBezTo>
                    <a:pt x="126" y="2622"/>
                    <a:pt x="132" y="2622"/>
                    <a:pt x="137" y="2622"/>
                  </a:cubicBezTo>
                  <a:cubicBezTo>
                    <a:pt x="219" y="2622"/>
                    <a:pt x="301" y="2610"/>
                    <a:pt x="381" y="2590"/>
                  </a:cubicBezTo>
                  <a:cubicBezTo>
                    <a:pt x="424" y="2580"/>
                    <a:pt x="467" y="2567"/>
                    <a:pt x="509" y="2549"/>
                  </a:cubicBezTo>
                  <a:cubicBezTo>
                    <a:pt x="551" y="2533"/>
                    <a:pt x="592" y="2513"/>
                    <a:pt x="632" y="2489"/>
                  </a:cubicBezTo>
                  <a:cubicBezTo>
                    <a:pt x="672" y="2465"/>
                    <a:pt x="711" y="2437"/>
                    <a:pt x="747" y="2404"/>
                  </a:cubicBezTo>
                  <a:cubicBezTo>
                    <a:pt x="782" y="2371"/>
                    <a:pt x="814" y="2334"/>
                    <a:pt x="842" y="2291"/>
                  </a:cubicBezTo>
                  <a:cubicBezTo>
                    <a:pt x="869" y="2248"/>
                    <a:pt x="889" y="2201"/>
                    <a:pt x="904" y="2152"/>
                  </a:cubicBezTo>
                  <a:cubicBezTo>
                    <a:pt x="910" y="2127"/>
                    <a:pt x="917" y="2102"/>
                    <a:pt x="919" y="2077"/>
                  </a:cubicBezTo>
                  <a:cubicBezTo>
                    <a:pt x="921" y="2064"/>
                    <a:pt x="924" y="2052"/>
                    <a:pt x="924" y="2038"/>
                  </a:cubicBezTo>
                  <a:lnTo>
                    <a:pt x="926" y="2001"/>
                  </a:lnTo>
                  <a:cubicBezTo>
                    <a:pt x="927" y="1988"/>
                    <a:pt x="926" y="1976"/>
                    <a:pt x="926" y="1963"/>
                  </a:cubicBezTo>
                  <a:cubicBezTo>
                    <a:pt x="925" y="1951"/>
                    <a:pt x="925" y="1938"/>
                    <a:pt x="923" y="1926"/>
                  </a:cubicBezTo>
                  <a:lnTo>
                    <a:pt x="919" y="1890"/>
                  </a:lnTo>
                  <a:cubicBezTo>
                    <a:pt x="918" y="1878"/>
                    <a:pt x="916" y="1866"/>
                    <a:pt x="913" y="1853"/>
                  </a:cubicBezTo>
                  <a:lnTo>
                    <a:pt x="906" y="1817"/>
                  </a:lnTo>
                  <a:cubicBezTo>
                    <a:pt x="903" y="1804"/>
                    <a:pt x="899" y="1792"/>
                    <a:pt x="896" y="1780"/>
                  </a:cubicBezTo>
                  <a:cubicBezTo>
                    <a:pt x="890" y="1756"/>
                    <a:pt x="879" y="1732"/>
                    <a:pt x="871" y="1708"/>
                  </a:cubicBezTo>
                  <a:cubicBezTo>
                    <a:pt x="850" y="1661"/>
                    <a:pt x="823" y="1616"/>
                    <a:pt x="790" y="1574"/>
                  </a:cubicBezTo>
                  <a:cubicBezTo>
                    <a:pt x="758" y="1532"/>
                    <a:pt x="719" y="1495"/>
                    <a:pt x="677" y="1465"/>
                  </a:cubicBezTo>
                  <a:cubicBezTo>
                    <a:pt x="592" y="1403"/>
                    <a:pt x="496" y="1364"/>
                    <a:pt x="401" y="1343"/>
                  </a:cubicBezTo>
                  <a:cubicBezTo>
                    <a:pt x="353" y="1334"/>
                    <a:pt x="305" y="1327"/>
                    <a:pt x="257" y="1324"/>
                  </a:cubicBezTo>
                  <a:cubicBezTo>
                    <a:pt x="246" y="1324"/>
                    <a:pt x="236" y="1323"/>
                    <a:pt x="225" y="1323"/>
                  </a:cubicBezTo>
                  <a:lnTo>
                    <a:pt x="225" y="1323"/>
                  </a:lnTo>
                  <a:lnTo>
                    <a:pt x="220" y="1254"/>
                  </a:lnTo>
                  <a:lnTo>
                    <a:pt x="212" y="1164"/>
                  </a:lnTo>
                  <a:lnTo>
                    <a:pt x="204" y="1075"/>
                  </a:lnTo>
                  <a:cubicBezTo>
                    <a:pt x="199" y="1015"/>
                    <a:pt x="193" y="955"/>
                    <a:pt x="186" y="896"/>
                  </a:cubicBezTo>
                  <a:cubicBezTo>
                    <a:pt x="180" y="835"/>
                    <a:pt x="173" y="776"/>
                    <a:pt x="166" y="716"/>
                  </a:cubicBezTo>
                  <a:cubicBezTo>
                    <a:pt x="150" y="596"/>
                    <a:pt x="135" y="477"/>
                    <a:pt x="115" y="358"/>
                  </a:cubicBezTo>
                  <a:cubicBezTo>
                    <a:pt x="96" y="238"/>
                    <a:pt x="76" y="119"/>
                    <a:pt x="4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1"/>
            <p:cNvSpPr/>
            <p:nvPr/>
          </p:nvSpPr>
          <p:spPr>
            <a:xfrm>
              <a:off x="3663317" y="3189227"/>
              <a:ext cx="173609" cy="349242"/>
            </a:xfrm>
            <a:custGeom>
              <a:avLst/>
              <a:gdLst/>
              <a:ahLst/>
              <a:cxnLst/>
              <a:rect l="l" t="t" r="r" b="b"/>
              <a:pathLst>
                <a:path w="2829" h="5691" extrusionOk="0">
                  <a:moveTo>
                    <a:pt x="2031" y="0"/>
                  </a:moveTo>
                  <a:cubicBezTo>
                    <a:pt x="1777" y="231"/>
                    <a:pt x="1550" y="490"/>
                    <a:pt x="1350" y="769"/>
                  </a:cubicBezTo>
                  <a:lnTo>
                    <a:pt x="1303" y="648"/>
                  </a:lnTo>
                  <a:cubicBezTo>
                    <a:pt x="1176" y="994"/>
                    <a:pt x="976" y="1308"/>
                    <a:pt x="795" y="1629"/>
                  </a:cubicBezTo>
                  <a:cubicBezTo>
                    <a:pt x="486" y="2176"/>
                    <a:pt x="221" y="2758"/>
                    <a:pt x="110" y="3377"/>
                  </a:cubicBezTo>
                  <a:cubicBezTo>
                    <a:pt x="0" y="3996"/>
                    <a:pt x="54" y="4658"/>
                    <a:pt x="350" y="5213"/>
                  </a:cubicBezTo>
                  <a:cubicBezTo>
                    <a:pt x="404" y="5312"/>
                    <a:pt x="517" y="5414"/>
                    <a:pt x="613" y="5414"/>
                  </a:cubicBezTo>
                  <a:cubicBezTo>
                    <a:pt x="647" y="5414"/>
                    <a:pt x="680" y="5400"/>
                    <a:pt x="706" y="5369"/>
                  </a:cubicBezTo>
                  <a:cubicBezTo>
                    <a:pt x="737" y="5332"/>
                    <a:pt x="744" y="5281"/>
                    <a:pt x="749" y="5232"/>
                  </a:cubicBezTo>
                  <a:cubicBezTo>
                    <a:pt x="754" y="5179"/>
                    <a:pt x="756" y="5125"/>
                    <a:pt x="760" y="5071"/>
                  </a:cubicBezTo>
                  <a:cubicBezTo>
                    <a:pt x="825" y="5193"/>
                    <a:pt x="901" y="5308"/>
                    <a:pt x="988" y="5417"/>
                  </a:cubicBezTo>
                  <a:cubicBezTo>
                    <a:pt x="1100" y="5558"/>
                    <a:pt x="1275" y="5690"/>
                    <a:pt x="1441" y="5690"/>
                  </a:cubicBezTo>
                  <a:cubicBezTo>
                    <a:pt x="1491" y="5690"/>
                    <a:pt x="1541" y="5678"/>
                    <a:pt x="1588" y="5650"/>
                  </a:cubicBezTo>
                  <a:cubicBezTo>
                    <a:pt x="1710" y="5578"/>
                    <a:pt x="1759" y="5421"/>
                    <a:pt x="1749" y="5278"/>
                  </a:cubicBezTo>
                  <a:cubicBezTo>
                    <a:pt x="1740" y="5137"/>
                    <a:pt x="1684" y="5003"/>
                    <a:pt x="1642" y="4867"/>
                  </a:cubicBezTo>
                  <a:cubicBezTo>
                    <a:pt x="1513" y="4449"/>
                    <a:pt x="1545" y="3944"/>
                    <a:pt x="1686" y="3530"/>
                  </a:cubicBezTo>
                  <a:cubicBezTo>
                    <a:pt x="1798" y="3682"/>
                    <a:pt x="1888" y="3851"/>
                    <a:pt x="1952" y="4029"/>
                  </a:cubicBezTo>
                  <a:cubicBezTo>
                    <a:pt x="2045" y="4292"/>
                    <a:pt x="2109" y="4610"/>
                    <a:pt x="2360" y="4734"/>
                  </a:cubicBezTo>
                  <a:cubicBezTo>
                    <a:pt x="2390" y="4750"/>
                    <a:pt x="2425" y="4761"/>
                    <a:pt x="2459" y="4761"/>
                  </a:cubicBezTo>
                  <a:cubicBezTo>
                    <a:pt x="2475" y="4761"/>
                    <a:pt x="2492" y="4758"/>
                    <a:pt x="2507" y="4752"/>
                  </a:cubicBezTo>
                  <a:cubicBezTo>
                    <a:pt x="2541" y="4738"/>
                    <a:pt x="2566" y="4708"/>
                    <a:pt x="2588" y="4678"/>
                  </a:cubicBezTo>
                  <a:cubicBezTo>
                    <a:pt x="2807" y="4383"/>
                    <a:pt x="2828" y="3983"/>
                    <a:pt x="2767" y="3621"/>
                  </a:cubicBezTo>
                  <a:cubicBezTo>
                    <a:pt x="2706" y="3259"/>
                    <a:pt x="2573" y="2912"/>
                    <a:pt x="2510" y="2550"/>
                  </a:cubicBezTo>
                  <a:cubicBezTo>
                    <a:pt x="2461" y="2262"/>
                    <a:pt x="2457" y="1966"/>
                    <a:pt x="2499" y="1677"/>
                  </a:cubicBezTo>
                  <a:lnTo>
                    <a:pt x="2031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5325816" y="3189227"/>
              <a:ext cx="173609" cy="349242"/>
            </a:xfrm>
            <a:custGeom>
              <a:avLst/>
              <a:gdLst/>
              <a:ahLst/>
              <a:cxnLst/>
              <a:rect l="l" t="t" r="r" b="b"/>
              <a:pathLst>
                <a:path w="2829" h="5691" extrusionOk="0">
                  <a:moveTo>
                    <a:pt x="798" y="0"/>
                  </a:moveTo>
                  <a:lnTo>
                    <a:pt x="330" y="1677"/>
                  </a:lnTo>
                  <a:cubicBezTo>
                    <a:pt x="372" y="1966"/>
                    <a:pt x="368" y="2262"/>
                    <a:pt x="320" y="2550"/>
                  </a:cubicBezTo>
                  <a:cubicBezTo>
                    <a:pt x="257" y="2912"/>
                    <a:pt x="123" y="3259"/>
                    <a:pt x="62" y="3621"/>
                  </a:cubicBezTo>
                  <a:cubicBezTo>
                    <a:pt x="1" y="3983"/>
                    <a:pt x="22" y="4383"/>
                    <a:pt x="241" y="4678"/>
                  </a:cubicBezTo>
                  <a:cubicBezTo>
                    <a:pt x="263" y="4708"/>
                    <a:pt x="288" y="4738"/>
                    <a:pt x="322" y="4752"/>
                  </a:cubicBezTo>
                  <a:cubicBezTo>
                    <a:pt x="338" y="4758"/>
                    <a:pt x="354" y="4761"/>
                    <a:pt x="371" y="4761"/>
                  </a:cubicBezTo>
                  <a:cubicBezTo>
                    <a:pt x="405" y="4761"/>
                    <a:pt x="439" y="4750"/>
                    <a:pt x="470" y="4734"/>
                  </a:cubicBezTo>
                  <a:cubicBezTo>
                    <a:pt x="720" y="4610"/>
                    <a:pt x="784" y="4292"/>
                    <a:pt x="877" y="4029"/>
                  </a:cubicBezTo>
                  <a:cubicBezTo>
                    <a:pt x="941" y="3851"/>
                    <a:pt x="1031" y="3682"/>
                    <a:pt x="1143" y="3530"/>
                  </a:cubicBezTo>
                  <a:cubicBezTo>
                    <a:pt x="1284" y="3944"/>
                    <a:pt x="1316" y="4449"/>
                    <a:pt x="1187" y="4867"/>
                  </a:cubicBezTo>
                  <a:cubicBezTo>
                    <a:pt x="1146" y="5003"/>
                    <a:pt x="1090" y="5137"/>
                    <a:pt x="1080" y="5278"/>
                  </a:cubicBezTo>
                  <a:cubicBezTo>
                    <a:pt x="1070" y="5421"/>
                    <a:pt x="1119" y="5578"/>
                    <a:pt x="1242" y="5650"/>
                  </a:cubicBezTo>
                  <a:cubicBezTo>
                    <a:pt x="1289" y="5678"/>
                    <a:pt x="1338" y="5690"/>
                    <a:pt x="1389" y="5690"/>
                  </a:cubicBezTo>
                  <a:cubicBezTo>
                    <a:pt x="1555" y="5690"/>
                    <a:pt x="1729" y="5558"/>
                    <a:pt x="1841" y="5417"/>
                  </a:cubicBezTo>
                  <a:cubicBezTo>
                    <a:pt x="1929" y="5308"/>
                    <a:pt x="2005" y="5193"/>
                    <a:pt x="2069" y="5071"/>
                  </a:cubicBezTo>
                  <a:cubicBezTo>
                    <a:pt x="2073" y="5125"/>
                    <a:pt x="2075" y="5179"/>
                    <a:pt x="2081" y="5232"/>
                  </a:cubicBezTo>
                  <a:cubicBezTo>
                    <a:pt x="2085" y="5281"/>
                    <a:pt x="2092" y="5332"/>
                    <a:pt x="2123" y="5369"/>
                  </a:cubicBezTo>
                  <a:cubicBezTo>
                    <a:pt x="2150" y="5400"/>
                    <a:pt x="2182" y="5414"/>
                    <a:pt x="2216" y="5414"/>
                  </a:cubicBezTo>
                  <a:cubicBezTo>
                    <a:pt x="2312" y="5414"/>
                    <a:pt x="2426" y="5312"/>
                    <a:pt x="2479" y="5213"/>
                  </a:cubicBezTo>
                  <a:cubicBezTo>
                    <a:pt x="2776" y="4658"/>
                    <a:pt x="2829" y="3996"/>
                    <a:pt x="2719" y="3377"/>
                  </a:cubicBezTo>
                  <a:cubicBezTo>
                    <a:pt x="2608" y="2758"/>
                    <a:pt x="2343" y="2176"/>
                    <a:pt x="2034" y="1629"/>
                  </a:cubicBezTo>
                  <a:cubicBezTo>
                    <a:pt x="1853" y="1308"/>
                    <a:pt x="1654" y="994"/>
                    <a:pt x="1526" y="648"/>
                  </a:cubicBezTo>
                  <a:lnTo>
                    <a:pt x="1479" y="769"/>
                  </a:lnTo>
                  <a:cubicBezTo>
                    <a:pt x="1279" y="490"/>
                    <a:pt x="1052" y="231"/>
                    <a:pt x="798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4263611" y="1627381"/>
              <a:ext cx="493211" cy="219818"/>
            </a:xfrm>
            <a:custGeom>
              <a:avLst/>
              <a:gdLst/>
              <a:ahLst/>
              <a:cxnLst/>
              <a:rect l="l" t="t" r="r" b="b"/>
              <a:pathLst>
                <a:path w="8037" h="3582" extrusionOk="0">
                  <a:moveTo>
                    <a:pt x="4018" y="1"/>
                  </a:moveTo>
                  <a:cubicBezTo>
                    <a:pt x="864" y="1"/>
                    <a:pt x="1" y="3025"/>
                    <a:pt x="1" y="3025"/>
                  </a:cubicBezTo>
                  <a:cubicBezTo>
                    <a:pt x="1" y="3025"/>
                    <a:pt x="2112" y="3581"/>
                    <a:pt x="4492" y="3581"/>
                  </a:cubicBezTo>
                  <a:cubicBezTo>
                    <a:pt x="4666" y="3581"/>
                    <a:pt x="4841" y="3578"/>
                    <a:pt x="5016" y="3572"/>
                  </a:cubicBezTo>
                  <a:lnTo>
                    <a:pt x="5317" y="2450"/>
                  </a:lnTo>
                  <a:lnTo>
                    <a:pt x="5691" y="3530"/>
                  </a:lnTo>
                  <a:cubicBezTo>
                    <a:pt x="6500" y="3459"/>
                    <a:pt x="7305" y="3304"/>
                    <a:pt x="8036" y="3025"/>
                  </a:cubicBezTo>
                  <a:cubicBezTo>
                    <a:pt x="8036" y="3025"/>
                    <a:pt x="7172" y="1"/>
                    <a:pt x="4018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3977455" y="1592892"/>
              <a:ext cx="72475" cy="72536"/>
            </a:xfrm>
            <a:custGeom>
              <a:avLst/>
              <a:gdLst/>
              <a:ahLst/>
              <a:cxnLst/>
              <a:rect l="l" t="t" r="r" b="b"/>
              <a:pathLst>
                <a:path w="1181" h="1182" extrusionOk="0">
                  <a:moveTo>
                    <a:pt x="591" y="1"/>
                  </a:moveTo>
                  <a:cubicBezTo>
                    <a:pt x="265" y="1"/>
                    <a:pt x="0" y="265"/>
                    <a:pt x="0" y="591"/>
                  </a:cubicBezTo>
                  <a:cubicBezTo>
                    <a:pt x="0" y="917"/>
                    <a:pt x="265" y="1181"/>
                    <a:pt x="591" y="1181"/>
                  </a:cubicBezTo>
                  <a:cubicBezTo>
                    <a:pt x="916" y="1181"/>
                    <a:pt x="1181" y="917"/>
                    <a:pt x="1181" y="591"/>
                  </a:cubicBezTo>
                  <a:cubicBezTo>
                    <a:pt x="1181" y="265"/>
                    <a:pt x="916" y="1"/>
                    <a:pt x="591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4279382" y="1430700"/>
              <a:ext cx="34734" cy="34734"/>
            </a:xfrm>
            <a:custGeom>
              <a:avLst/>
              <a:gdLst/>
              <a:ahLst/>
              <a:cxnLst/>
              <a:rect l="l" t="t" r="r" b="b"/>
              <a:pathLst>
                <a:path w="566" h="566" extrusionOk="0">
                  <a:moveTo>
                    <a:pt x="283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6"/>
                    <a:pt x="283" y="566"/>
                  </a:cubicBezTo>
                  <a:cubicBezTo>
                    <a:pt x="439" y="566"/>
                    <a:pt x="566" y="439"/>
                    <a:pt x="566" y="283"/>
                  </a:cubicBezTo>
                  <a:cubicBezTo>
                    <a:pt x="566" y="127"/>
                    <a:pt x="439" y="1"/>
                    <a:pt x="28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346619" y="1611793"/>
              <a:ext cx="34734" cy="34673"/>
            </a:xfrm>
            <a:custGeom>
              <a:avLst/>
              <a:gdLst/>
              <a:ahLst/>
              <a:cxnLst/>
              <a:rect l="l" t="t" r="r" b="b"/>
              <a:pathLst>
                <a:path w="566" h="565" extrusionOk="0">
                  <a:moveTo>
                    <a:pt x="284" y="1"/>
                  </a:moveTo>
                  <a:cubicBezTo>
                    <a:pt x="127" y="1"/>
                    <a:pt x="1" y="127"/>
                    <a:pt x="1" y="283"/>
                  </a:cubicBezTo>
                  <a:cubicBezTo>
                    <a:pt x="1" y="439"/>
                    <a:pt x="127" y="565"/>
                    <a:pt x="284" y="565"/>
                  </a:cubicBezTo>
                  <a:cubicBezTo>
                    <a:pt x="439" y="565"/>
                    <a:pt x="566" y="439"/>
                    <a:pt x="566" y="283"/>
                  </a:cubicBezTo>
                  <a:cubicBezTo>
                    <a:pt x="566" y="127"/>
                    <a:pt x="439" y="1"/>
                    <a:pt x="284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097530" y="1460033"/>
              <a:ext cx="48603" cy="48542"/>
            </a:xfrm>
            <a:custGeom>
              <a:avLst/>
              <a:gdLst/>
              <a:ahLst/>
              <a:cxnLst/>
              <a:rect l="l" t="t" r="r" b="b"/>
              <a:pathLst>
                <a:path w="792" h="791" extrusionOk="0">
                  <a:moveTo>
                    <a:pt x="396" y="0"/>
                  </a:moveTo>
                  <a:cubicBezTo>
                    <a:pt x="178" y="0"/>
                    <a:pt x="0" y="177"/>
                    <a:pt x="0" y="395"/>
                  </a:cubicBezTo>
                  <a:cubicBezTo>
                    <a:pt x="0" y="613"/>
                    <a:pt x="178" y="790"/>
                    <a:pt x="396" y="790"/>
                  </a:cubicBezTo>
                  <a:cubicBezTo>
                    <a:pt x="614" y="790"/>
                    <a:pt x="792" y="613"/>
                    <a:pt x="792" y="395"/>
                  </a:cubicBezTo>
                  <a:cubicBezTo>
                    <a:pt x="792" y="177"/>
                    <a:pt x="614" y="0"/>
                    <a:pt x="396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4783452" y="1484212"/>
              <a:ext cx="72475" cy="72536"/>
            </a:xfrm>
            <a:custGeom>
              <a:avLst/>
              <a:gdLst/>
              <a:ahLst/>
              <a:cxnLst/>
              <a:rect l="l" t="t" r="r" b="b"/>
              <a:pathLst>
                <a:path w="1181" h="1182" extrusionOk="0">
                  <a:moveTo>
                    <a:pt x="590" y="1"/>
                  </a:moveTo>
                  <a:cubicBezTo>
                    <a:pt x="265" y="1"/>
                    <a:pt x="0" y="266"/>
                    <a:pt x="0" y="591"/>
                  </a:cubicBezTo>
                  <a:cubicBezTo>
                    <a:pt x="0" y="918"/>
                    <a:pt x="265" y="1181"/>
                    <a:pt x="590" y="1181"/>
                  </a:cubicBezTo>
                  <a:cubicBezTo>
                    <a:pt x="916" y="1181"/>
                    <a:pt x="1181" y="918"/>
                    <a:pt x="1181" y="591"/>
                  </a:cubicBezTo>
                  <a:cubicBezTo>
                    <a:pt x="1181" y="266"/>
                    <a:pt x="916" y="1"/>
                    <a:pt x="590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5009099" y="1854008"/>
              <a:ext cx="72536" cy="72475"/>
            </a:xfrm>
            <a:custGeom>
              <a:avLst/>
              <a:gdLst/>
              <a:ahLst/>
              <a:cxnLst/>
              <a:rect l="l" t="t" r="r" b="b"/>
              <a:pathLst>
                <a:path w="1182" h="1181" extrusionOk="0">
                  <a:moveTo>
                    <a:pt x="591" y="0"/>
                  </a:moveTo>
                  <a:cubicBezTo>
                    <a:pt x="265" y="0"/>
                    <a:pt x="1" y="265"/>
                    <a:pt x="1" y="591"/>
                  </a:cubicBezTo>
                  <a:cubicBezTo>
                    <a:pt x="1" y="916"/>
                    <a:pt x="265" y="1181"/>
                    <a:pt x="591" y="1181"/>
                  </a:cubicBezTo>
                  <a:cubicBezTo>
                    <a:pt x="917" y="1181"/>
                    <a:pt x="1181" y="916"/>
                    <a:pt x="1181" y="591"/>
                  </a:cubicBezTo>
                  <a:cubicBezTo>
                    <a:pt x="1181" y="265"/>
                    <a:pt x="917" y="0"/>
                    <a:pt x="591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3726586" y="1532385"/>
              <a:ext cx="48603" cy="48603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396" y="1"/>
                  </a:moveTo>
                  <a:cubicBezTo>
                    <a:pt x="178" y="1"/>
                    <a:pt x="0" y="178"/>
                    <a:pt x="0" y="396"/>
                  </a:cubicBezTo>
                  <a:cubicBezTo>
                    <a:pt x="0" y="615"/>
                    <a:pt x="178" y="792"/>
                    <a:pt x="396" y="792"/>
                  </a:cubicBezTo>
                  <a:cubicBezTo>
                    <a:pt x="614" y="792"/>
                    <a:pt x="792" y="615"/>
                    <a:pt x="792" y="396"/>
                  </a:cubicBezTo>
                  <a:cubicBezTo>
                    <a:pt x="792" y="178"/>
                    <a:pt x="614" y="1"/>
                    <a:pt x="39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4013662" y="1843453"/>
              <a:ext cx="72536" cy="72475"/>
            </a:xfrm>
            <a:custGeom>
              <a:avLst/>
              <a:gdLst/>
              <a:ahLst/>
              <a:cxnLst/>
              <a:rect l="l" t="t" r="r" b="b"/>
              <a:pathLst>
                <a:path w="1182" h="1181" extrusionOk="0">
                  <a:moveTo>
                    <a:pt x="591" y="0"/>
                  </a:moveTo>
                  <a:cubicBezTo>
                    <a:pt x="264" y="0"/>
                    <a:pt x="1" y="265"/>
                    <a:pt x="1" y="591"/>
                  </a:cubicBezTo>
                  <a:cubicBezTo>
                    <a:pt x="1" y="916"/>
                    <a:pt x="264" y="1181"/>
                    <a:pt x="591" y="1181"/>
                  </a:cubicBezTo>
                  <a:cubicBezTo>
                    <a:pt x="917" y="1181"/>
                    <a:pt x="1181" y="916"/>
                    <a:pt x="1181" y="591"/>
                  </a:cubicBezTo>
                  <a:cubicBezTo>
                    <a:pt x="1181" y="265"/>
                    <a:pt x="917" y="0"/>
                    <a:pt x="591" y="0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KEYS TO GOOD MENTAL HEALTH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60400" y="1230690"/>
            <a:ext cx="2510067" cy="1534908"/>
          </a:xfrm>
          <a:custGeom>
            <a:avLst/>
            <a:gdLst/>
            <a:ahLst/>
            <a:cxnLst/>
            <a:rect l="l" t="t" r="r" b="b"/>
            <a:pathLst>
              <a:path w="31245" h="10371" extrusionOk="0">
                <a:moveTo>
                  <a:pt x="273" y="0"/>
                </a:moveTo>
                <a:cubicBezTo>
                  <a:pt x="123" y="0"/>
                  <a:pt x="1" y="123"/>
                  <a:pt x="1" y="273"/>
                </a:cubicBezTo>
                <a:lnTo>
                  <a:pt x="1" y="10097"/>
                </a:lnTo>
                <a:cubicBezTo>
                  <a:pt x="1" y="10248"/>
                  <a:pt x="123" y="10371"/>
                  <a:pt x="273" y="10371"/>
                </a:cubicBezTo>
                <a:lnTo>
                  <a:pt x="30972" y="10371"/>
                </a:lnTo>
                <a:cubicBezTo>
                  <a:pt x="31123" y="10371"/>
                  <a:pt x="31245" y="10248"/>
                  <a:pt x="31245" y="10097"/>
                </a:cubicBezTo>
                <a:lnTo>
                  <a:pt x="31245" y="273"/>
                </a:lnTo>
                <a:cubicBezTo>
                  <a:pt x="31245" y="123"/>
                  <a:pt x="31123" y="0"/>
                  <a:pt x="30972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466131" y="2989714"/>
            <a:ext cx="2510067" cy="1540664"/>
          </a:xfrm>
          <a:custGeom>
            <a:avLst/>
            <a:gdLst/>
            <a:ahLst/>
            <a:cxnLst/>
            <a:rect l="l" t="t" r="r" b="b"/>
            <a:pathLst>
              <a:path w="31245" h="10371" extrusionOk="0">
                <a:moveTo>
                  <a:pt x="273" y="1"/>
                </a:moveTo>
                <a:cubicBezTo>
                  <a:pt x="123" y="1"/>
                  <a:pt x="1" y="122"/>
                  <a:pt x="1" y="273"/>
                </a:cubicBezTo>
                <a:lnTo>
                  <a:pt x="1" y="10098"/>
                </a:lnTo>
                <a:cubicBezTo>
                  <a:pt x="1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3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2"/>
                  <a:pt x="31123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176751" y="1236610"/>
            <a:ext cx="2510067" cy="1534760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9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9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176751" y="2990774"/>
            <a:ext cx="2510067" cy="1540515"/>
          </a:xfrm>
          <a:custGeom>
            <a:avLst/>
            <a:gdLst/>
            <a:ahLst/>
            <a:cxnLst/>
            <a:rect l="l" t="t" r="r" b="b"/>
            <a:pathLst>
              <a:path w="31245" h="10370" extrusionOk="0">
                <a:moveTo>
                  <a:pt x="273" y="1"/>
                </a:moveTo>
                <a:cubicBezTo>
                  <a:pt x="123" y="1"/>
                  <a:pt x="0" y="123"/>
                  <a:pt x="0" y="273"/>
                </a:cubicBezTo>
                <a:lnTo>
                  <a:pt x="0" y="10098"/>
                </a:lnTo>
                <a:cubicBezTo>
                  <a:pt x="0" y="10248"/>
                  <a:pt x="123" y="10370"/>
                  <a:pt x="273" y="10370"/>
                </a:cubicBezTo>
                <a:lnTo>
                  <a:pt x="30972" y="10370"/>
                </a:lnTo>
                <a:cubicBezTo>
                  <a:pt x="31122" y="10370"/>
                  <a:pt x="31245" y="10248"/>
                  <a:pt x="31245" y="10098"/>
                </a:cubicBezTo>
                <a:lnTo>
                  <a:pt x="31245" y="273"/>
                </a:lnTo>
                <a:cubicBezTo>
                  <a:pt x="31245" y="123"/>
                  <a:pt x="31122" y="1"/>
                  <a:pt x="30972" y="1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327116" y="1360298"/>
            <a:ext cx="571023" cy="575596"/>
            <a:chOff x="1145224" y="2100503"/>
            <a:chExt cx="505598" cy="509648"/>
          </a:xfrm>
        </p:grpSpPr>
        <p:sp>
          <p:nvSpPr>
            <p:cNvPr id="136" name="Google Shape;136;p16"/>
            <p:cNvSpPr/>
            <p:nvPr/>
          </p:nvSpPr>
          <p:spPr>
            <a:xfrm>
              <a:off x="1145224" y="2100503"/>
              <a:ext cx="284520" cy="382822"/>
            </a:xfrm>
            <a:custGeom>
              <a:avLst/>
              <a:gdLst/>
              <a:ahLst/>
              <a:cxnLst/>
              <a:rect l="l" t="t" r="r" b="b"/>
              <a:pathLst>
                <a:path w="4000" h="5382" extrusionOk="0">
                  <a:moveTo>
                    <a:pt x="2171" y="204"/>
                  </a:moveTo>
                  <a:cubicBezTo>
                    <a:pt x="2257" y="204"/>
                    <a:pt x="2342" y="240"/>
                    <a:pt x="2409" y="304"/>
                  </a:cubicBezTo>
                  <a:cubicBezTo>
                    <a:pt x="2625" y="511"/>
                    <a:pt x="2513" y="801"/>
                    <a:pt x="2641" y="1041"/>
                  </a:cubicBezTo>
                  <a:cubicBezTo>
                    <a:pt x="2760" y="1265"/>
                    <a:pt x="3049" y="1294"/>
                    <a:pt x="3183" y="1509"/>
                  </a:cubicBezTo>
                  <a:cubicBezTo>
                    <a:pt x="3313" y="1716"/>
                    <a:pt x="3316" y="1990"/>
                    <a:pt x="3189" y="2199"/>
                  </a:cubicBezTo>
                  <a:cubicBezTo>
                    <a:pt x="3065" y="2405"/>
                    <a:pt x="2896" y="2575"/>
                    <a:pt x="2938" y="2835"/>
                  </a:cubicBezTo>
                  <a:cubicBezTo>
                    <a:pt x="2975" y="3065"/>
                    <a:pt x="3146" y="3239"/>
                    <a:pt x="3317" y="3385"/>
                  </a:cubicBezTo>
                  <a:cubicBezTo>
                    <a:pt x="3514" y="3552"/>
                    <a:pt x="3666" y="3686"/>
                    <a:pt x="3719" y="3952"/>
                  </a:cubicBezTo>
                  <a:cubicBezTo>
                    <a:pt x="3764" y="4174"/>
                    <a:pt x="3743" y="4428"/>
                    <a:pt x="3648" y="4635"/>
                  </a:cubicBezTo>
                  <a:cubicBezTo>
                    <a:pt x="3538" y="4877"/>
                    <a:pt x="3264" y="5008"/>
                    <a:pt x="3019" y="5074"/>
                  </a:cubicBezTo>
                  <a:cubicBezTo>
                    <a:pt x="2722" y="5152"/>
                    <a:pt x="2409" y="5147"/>
                    <a:pt x="2105" y="5183"/>
                  </a:cubicBezTo>
                  <a:cubicBezTo>
                    <a:pt x="2078" y="5186"/>
                    <a:pt x="2057" y="5198"/>
                    <a:pt x="2041" y="5214"/>
                  </a:cubicBezTo>
                  <a:lnTo>
                    <a:pt x="2041" y="5214"/>
                  </a:lnTo>
                  <a:cubicBezTo>
                    <a:pt x="1676" y="5206"/>
                    <a:pt x="1303" y="5185"/>
                    <a:pt x="946" y="5109"/>
                  </a:cubicBezTo>
                  <a:cubicBezTo>
                    <a:pt x="777" y="5074"/>
                    <a:pt x="586" y="5029"/>
                    <a:pt x="445" y="4923"/>
                  </a:cubicBezTo>
                  <a:cubicBezTo>
                    <a:pt x="237" y="4765"/>
                    <a:pt x="226" y="4424"/>
                    <a:pt x="256" y="4189"/>
                  </a:cubicBezTo>
                  <a:cubicBezTo>
                    <a:pt x="290" y="3905"/>
                    <a:pt x="414" y="3631"/>
                    <a:pt x="604" y="3417"/>
                  </a:cubicBezTo>
                  <a:cubicBezTo>
                    <a:pt x="775" y="3224"/>
                    <a:pt x="1046" y="3132"/>
                    <a:pt x="1190" y="2916"/>
                  </a:cubicBezTo>
                  <a:cubicBezTo>
                    <a:pt x="1455" y="2518"/>
                    <a:pt x="1113" y="2073"/>
                    <a:pt x="1159" y="1654"/>
                  </a:cubicBezTo>
                  <a:cubicBezTo>
                    <a:pt x="1187" y="1400"/>
                    <a:pt x="1416" y="1305"/>
                    <a:pt x="1594" y="1166"/>
                  </a:cubicBezTo>
                  <a:cubicBezTo>
                    <a:pt x="1811" y="997"/>
                    <a:pt x="1830" y="802"/>
                    <a:pt x="1852" y="545"/>
                  </a:cubicBezTo>
                  <a:cubicBezTo>
                    <a:pt x="1865" y="409"/>
                    <a:pt x="1907" y="294"/>
                    <a:pt x="2037" y="234"/>
                  </a:cubicBezTo>
                  <a:cubicBezTo>
                    <a:pt x="2080" y="214"/>
                    <a:pt x="2126" y="204"/>
                    <a:pt x="2171" y="204"/>
                  </a:cubicBezTo>
                  <a:close/>
                  <a:moveTo>
                    <a:pt x="2170" y="0"/>
                  </a:moveTo>
                  <a:cubicBezTo>
                    <a:pt x="2146" y="0"/>
                    <a:pt x="2123" y="2"/>
                    <a:pt x="2099" y="5"/>
                  </a:cubicBezTo>
                  <a:cubicBezTo>
                    <a:pt x="1839" y="43"/>
                    <a:pt x="1676" y="243"/>
                    <a:pt x="1650" y="497"/>
                  </a:cubicBezTo>
                  <a:cubicBezTo>
                    <a:pt x="1634" y="647"/>
                    <a:pt x="1656" y="804"/>
                    <a:pt x="1550" y="927"/>
                  </a:cubicBezTo>
                  <a:cubicBezTo>
                    <a:pt x="1463" y="1030"/>
                    <a:pt x="1333" y="1091"/>
                    <a:pt x="1227" y="1172"/>
                  </a:cubicBezTo>
                  <a:cubicBezTo>
                    <a:pt x="1034" y="1320"/>
                    <a:pt x="937" y="1518"/>
                    <a:pt x="950" y="1763"/>
                  </a:cubicBezTo>
                  <a:cubicBezTo>
                    <a:pt x="962" y="2021"/>
                    <a:pt x="1072" y="2266"/>
                    <a:pt x="1081" y="2523"/>
                  </a:cubicBezTo>
                  <a:cubicBezTo>
                    <a:pt x="1093" y="2875"/>
                    <a:pt x="774" y="2968"/>
                    <a:pt x="552" y="3172"/>
                  </a:cubicBezTo>
                  <a:cubicBezTo>
                    <a:pt x="348" y="3362"/>
                    <a:pt x="198" y="3610"/>
                    <a:pt x="115" y="3876"/>
                  </a:cubicBezTo>
                  <a:cubicBezTo>
                    <a:pt x="17" y="4186"/>
                    <a:pt x="1" y="4557"/>
                    <a:pt x="143" y="4855"/>
                  </a:cubicBezTo>
                  <a:cubicBezTo>
                    <a:pt x="242" y="5063"/>
                    <a:pt x="434" y="5163"/>
                    <a:pt x="647" y="5228"/>
                  </a:cubicBezTo>
                  <a:cubicBezTo>
                    <a:pt x="975" y="5329"/>
                    <a:pt x="1331" y="5364"/>
                    <a:pt x="1681" y="5364"/>
                  </a:cubicBezTo>
                  <a:cubicBezTo>
                    <a:pt x="1798" y="5364"/>
                    <a:pt x="1915" y="5360"/>
                    <a:pt x="2029" y="5353"/>
                  </a:cubicBezTo>
                  <a:lnTo>
                    <a:pt x="2029" y="5353"/>
                  </a:lnTo>
                  <a:cubicBezTo>
                    <a:pt x="2043" y="5371"/>
                    <a:pt x="2064" y="5382"/>
                    <a:pt x="2092" y="5382"/>
                  </a:cubicBezTo>
                  <a:cubicBezTo>
                    <a:pt x="2096" y="5382"/>
                    <a:pt x="2100" y="5382"/>
                    <a:pt x="2105" y="5381"/>
                  </a:cubicBezTo>
                  <a:cubicBezTo>
                    <a:pt x="2643" y="5317"/>
                    <a:pt x="3312" y="5357"/>
                    <a:pt x="3708" y="4909"/>
                  </a:cubicBezTo>
                  <a:cubicBezTo>
                    <a:pt x="3979" y="4602"/>
                    <a:pt x="3999" y="4059"/>
                    <a:pt x="3848" y="3697"/>
                  </a:cubicBezTo>
                  <a:cubicBezTo>
                    <a:pt x="3745" y="3454"/>
                    <a:pt x="3545" y="3333"/>
                    <a:pt x="3361" y="3160"/>
                  </a:cubicBezTo>
                  <a:cubicBezTo>
                    <a:pt x="3265" y="3069"/>
                    <a:pt x="3172" y="2965"/>
                    <a:pt x="3139" y="2835"/>
                  </a:cubicBezTo>
                  <a:cubicBezTo>
                    <a:pt x="3095" y="2660"/>
                    <a:pt x="3207" y="2524"/>
                    <a:pt x="3300" y="2390"/>
                  </a:cubicBezTo>
                  <a:cubicBezTo>
                    <a:pt x="3609" y="1946"/>
                    <a:pt x="3497" y="1379"/>
                    <a:pt x="3022" y="1113"/>
                  </a:cubicBezTo>
                  <a:cubicBezTo>
                    <a:pt x="2856" y="1021"/>
                    <a:pt x="2792" y="943"/>
                    <a:pt x="2774" y="749"/>
                  </a:cubicBezTo>
                  <a:cubicBezTo>
                    <a:pt x="2761" y="602"/>
                    <a:pt x="2747" y="467"/>
                    <a:pt x="2678" y="334"/>
                  </a:cubicBezTo>
                  <a:cubicBezTo>
                    <a:pt x="2577" y="141"/>
                    <a:pt x="2387" y="0"/>
                    <a:pt x="217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285069" y="2185220"/>
              <a:ext cx="20201" cy="424931"/>
            </a:xfrm>
            <a:custGeom>
              <a:avLst/>
              <a:gdLst/>
              <a:ahLst/>
              <a:cxnLst/>
              <a:rect l="l" t="t" r="r" b="b"/>
              <a:pathLst>
                <a:path w="284" h="5974" extrusionOk="0">
                  <a:moveTo>
                    <a:pt x="167" y="1"/>
                  </a:moveTo>
                  <a:cubicBezTo>
                    <a:pt x="132" y="1"/>
                    <a:pt x="97" y="24"/>
                    <a:pt x="94" y="71"/>
                  </a:cubicBezTo>
                  <a:cubicBezTo>
                    <a:pt x="36" y="1040"/>
                    <a:pt x="29" y="2010"/>
                    <a:pt x="18" y="2981"/>
                  </a:cubicBezTo>
                  <a:cubicBezTo>
                    <a:pt x="14" y="3461"/>
                    <a:pt x="10" y="3940"/>
                    <a:pt x="7" y="4420"/>
                  </a:cubicBezTo>
                  <a:lnTo>
                    <a:pt x="3" y="5141"/>
                  </a:lnTo>
                  <a:cubicBezTo>
                    <a:pt x="1" y="5394"/>
                    <a:pt x="21" y="5639"/>
                    <a:pt x="39" y="5890"/>
                  </a:cubicBezTo>
                  <a:cubicBezTo>
                    <a:pt x="44" y="5946"/>
                    <a:pt x="84" y="5973"/>
                    <a:pt x="125" y="5973"/>
                  </a:cubicBezTo>
                  <a:cubicBezTo>
                    <a:pt x="166" y="5973"/>
                    <a:pt x="207" y="5946"/>
                    <a:pt x="212" y="5890"/>
                  </a:cubicBezTo>
                  <a:cubicBezTo>
                    <a:pt x="234" y="5649"/>
                    <a:pt x="258" y="5414"/>
                    <a:pt x="260" y="5171"/>
                  </a:cubicBezTo>
                  <a:cubicBezTo>
                    <a:pt x="263" y="4930"/>
                    <a:pt x="264" y="4690"/>
                    <a:pt x="265" y="4450"/>
                  </a:cubicBezTo>
                  <a:cubicBezTo>
                    <a:pt x="270" y="3960"/>
                    <a:pt x="272" y="3471"/>
                    <a:pt x="274" y="2981"/>
                  </a:cubicBezTo>
                  <a:cubicBezTo>
                    <a:pt x="278" y="2011"/>
                    <a:pt x="284" y="1041"/>
                    <a:pt x="240" y="71"/>
                  </a:cubicBezTo>
                  <a:cubicBezTo>
                    <a:pt x="238" y="24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154827" y="2386521"/>
              <a:ext cx="150298" cy="85996"/>
            </a:xfrm>
            <a:custGeom>
              <a:avLst/>
              <a:gdLst/>
              <a:ahLst/>
              <a:cxnLst/>
              <a:rect l="l" t="t" r="r" b="b"/>
              <a:pathLst>
                <a:path w="2113" h="1209" extrusionOk="0">
                  <a:moveTo>
                    <a:pt x="84" y="0"/>
                  </a:moveTo>
                  <a:cubicBezTo>
                    <a:pt x="0" y="0"/>
                    <a:pt x="5" y="120"/>
                    <a:pt x="85" y="130"/>
                  </a:cubicBezTo>
                  <a:cubicBezTo>
                    <a:pt x="462" y="171"/>
                    <a:pt x="827" y="248"/>
                    <a:pt x="1173" y="407"/>
                  </a:cubicBezTo>
                  <a:cubicBezTo>
                    <a:pt x="1335" y="482"/>
                    <a:pt x="1489" y="572"/>
                    <a:pt x="1636" y="672"/>
                  </a:cubicBezTo>
                  <a:cubicBezTo>
                    <a:pt x="1778" y="769"/>
                    <a:pt x="2035" y="934"/>
                    <a:pt x="1914" y="1137"/>
                  </a:cubicBezTo>
                  <a:cubicBezTo>
                    <a:pt x="1891" y="1175"/>
                    <a:pt x="1923" y="1208"/>
                    <a:pt x="1957" y="1208"/>
                  </a:cubicBezTo>
                  <a:cubicBezTo>
                    <a:pt x="1972" y="1208"/>
                    <a:pt x="1987" y="1202"/>
                    <a:pt x="1998" y="1186"/>
                  </a:cubicBezTo>
                  <a:cubicBezTo>
                    <a:pt x="2113" y="1023"/>
                    <a:pt x="2029" y="833"/>
                    <a:pt x="1896" y="711"/>
                  </a:cubicBezTo>
                  <a:cubicBezTo>
                    <a:pt x="1736" y="565"/>
                    <a:pt x="1547" y="444"/>
                    <a:pt x="1355" y="344"/>
                  </a:cubicBezTo>
                  <a:cubicBezTo>
                    <a:pt x="968" y="141"/>
                    <a:pt x="524" y="6"/>
                    <a:pt x="85" y="0"/>
                  </a:cubicBezTo>
                  <a:cubicBezTo>
                    <a:pt x="84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218845" y="2332746"/>
              <a:ext cx="80377" cy="44101"/>
            </a:xfrm>
            <a:custGeom>
              <a:avLst/>
              <a:gdLst/>
              <a:ahLst/>
              <a:cxnLst/>
              <a:rect l="l" t="t" r="r" b="b"/>
              <a:pathLst>
                <a:path w="1130" h="620" extrusionOk="0">
                  <a:moveTo>
                    <a:pt x="69" y="1"/>
                  </a:moveTo>
                  <a:cubicBezTo>
                    <a:pt x="54" y="1"/>
                    <a:pt x="38" y="3"/>
                    <a:pt x="23" y="11"/>
                  </a:cubicBezTo>
                  <a:cubicBezTo>
                    <a:pt x="5" y="20"/>
                    <a:pt x="0" y="45"/>
                    <a:pt x="10" y="61"/>
                  </a:cubicBezTo>
                  <a:cubicBezTo>
                    <a:pt x="34" y="101"/>
                    <a:pt x="79" y="110"/>
                    <a:pt x="121" y="125"/>
                  </a:cubicBezTo>
                  <a:cubicBezTo>
                    <a:pt x="165" y="142"/>
                    <a:pt x="211" y="157"/>
                    <a:pt x="255" y="174"/>
                  </a:cubicBezTo>
                  <a:cubicBezTo>
                    <a:pt x="350" y="211"/>
                    <a:pt x="443" y="253"/>
                    <a:pt x="535" y="299"/>
                  </a:cubicBezTo>
                  <a:cubicBezTo>
                    <a:pt x="621" y="344"/>
                    <a:pt x="707" y="392"/>
                    <a:pt x="790" y="444"/>
                  </a:cubicBezTo>
                  <a:cubicBezTo>
                    <a:pt x="876" y="497"/>
                    <a:pt x="955" y="563"/>
                    <a:pt x="1042" y="612"/>
                  </a:cubicBezTo>
                  <a:cubicBezTo>
                    <a:pt x="1050" y="617"/>
                    <a:pt x="1058" y="619"/>
                    <a:pt x="1066" y="619"/>
                  </a:cubicBezTo>
                  <a:cubicBezTo>
                    <a:pt x="1103" y="619"/>
                    <a:pt x="1130" y="571"/>
                    <a:pt x="1099" y="538"/>
                  </a:cubicBezTo>
                  <a:cubicBezTo>
                    <a:pt x="1030" y="466"/>
                    <a:pt x="937" y="408"/>
                    <a:pt x="853" y="353"/>
                  </a:cubicBezTo>
                  <a:cubicBezTo>
                    <a:pt x="766" y="296"/>
                    <a:pt x="676" y="244"/>
                    <a:pt x="583" y="198"/>
                  </a:cubicBezTo>
                  <a:cubicBezTo>
                    <a:pt x="494" y="152"/>
                    <a:pt x="403" y="112"/>
                    <a:pt x="309" y="75"/>
                  </a:cubicBezTo>
                  <a:cubicBezTo>
                    <a:pt x="260" y="56"/>
                    <a:pt x="210" y="36"/>
                    <a:pt x="159" y="20"/>
                  </a:cubicBezTo>
                  <a:cubicBezTo>
                    <a:pt x="129" y="11"/>
                    <a:pt x="99" y="1"/>
                    <a:pt x="69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290404" y="2366391"/>
              <a:ext cx="93109" cy="86281"/>
            </a:xfrm>
            <a:custGeom>
              <a:avLst/>
              <a:gdLst/>
              <a:ahLst/>
              <a:cxnLst/>
              <a:rect l="l" t="t" r="r" b="b"/>
              <a:pathLst>
                <a:path w="1309" h="1213" extrusionOk="0">
                  <a:moveTo>
                    <a:pt x="1264" y="0"/>
                  </a:moveTo>
                  <a:cubicBezTo>
                    <a:pt x="1211" y="0"/>
                    <a:pt x="1148" y="36"/>
                    <a:pt x="1103" y="56"/>
                  </a:cubicBezTo>
                  <a:cubicBezTo>
                    <a:pt x="1035" y="87"/>
                    <a:pt x="969" y="123"/>
                    <a:pt x="905" y="161"/>
                  </a:cubicBezTo>
                  <a:cubicBezTo>
                    <a:pt x="779" y="235"/>
                    <a:pt x="663" y="325"/>
                    <a:pt x="554" y="423"/>
                  </a:cubicBezTo>
                  <a:cubicBezTo>
                    <a:pt x="330" y="628"/>
                    <a:pt x="150" y="872"/>
                    <a:pt x="18" y="1144"/>
                  </a:cubicBezTo>
                  <a:cubicBezTo>
                    <a:pt x="1" y="1180"/>
                    <a:pt x="32" y="1212"/>
                    <a:pt x="62" y="1212"/>
                  </a:cubicBezTo>
                  <a:cubicBezTo>
                    <a:pt x="75" y="1212"/>
                    <a:pt x="88" y="1206"/>
                    <a:pt x="97" y="1190"/>
                  </a:cubicBezTo>
                  <a:cubicBezTo>
                    <a:pt x="231" y="934"/>
                    <a:pt x="411" y="702"/>
                    <a:pt x="623" y="506"/>
                  </a:cubicBezTo>
                  <a:cubicBezTo>
                    <a:pt x="727" y="411"/>
                    <a:pt x="839" y="325"/>
                    <a:pt x="955" y="249"/>
                  </a:cubicBezTo>
                  <a:cubicBezTo>
                    <a:pt x="1013" y="211"/>
                    <a:pt x="1072" y="176"/>
                    <a:pt x="1133" y="143"/>
                  </a:cubicBezTo>
                  <a:cubicBezTo>
                    <a:pt x="1183" y="115"/>
                    <a:pt x="1269" y="89"/>
                    <a:pt x="1300" y="40"/>
                  </a:cubicBezTo>
                  <a:cubicBezTo>
                    <a:pt x="1309" y="27"/>
                    <a:pt x="1301" y="6"/>
                    <a:pt x="1285" y="2"/>
                  </a:cubicBezTo>
                  <a:cubicBezTo>
                    <a:pt x="1279" y="1"/>
                    <a:pt x="1272" y="0"/>
                    <a:pt x="126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291969" y="2329189"/>
              <a:ext cx="61741" cy="54841"/>
            </a:xfrm>
            <a:custGeom>
              <a:avLst/>
              <a:gdLst/>
              <a:ahLst/>
              <a:cxnLst/>
              <a:rect l="l" t="t" r="r" b="b"/>
              <a:pathLst>
                <a:path w="868" h="771" extrusionOk="0">
                  <a:moveTo>
                    <a:pt x="812" y="0"/>
                  </a:moveTo>
                  <a:cubicBezTo>
                    <a:pt x="775" y="0"/>
                    <a:pt x="734" y="24"/>
                    <a:pt x="701" y="38"/>
                  </a:cubicBezTo>
                  <a:cubicBezTo>
                    <a:pt x="661" y="56"/>
                    <a:pt x="622" y="75"/>
                    <a:pt x="584" y="98"/>
                  </a:cubicBezTo>
                  <a:cubicBezTo>
                    <a:pt x="503" y="146"/>
                    <a:pt x="427" y="202"/>
                    <a:pt x="356" y="265"/>
                  </a:cubicBezTo>
                  <a:cubicBezTo>
                    <a:pt x="212" y="392"/>
                    <a:pt x="99" y="543"/>
                    <a:pt x="15" y="714"/>
                  </a:cubicBezTo>
                  <a:cubicBezTo>
                    <a:pt x="0" y="744"/>
                    <a:pt x="25" y="771"/>
                    <a:pt x="50" y="771"/>
                  </a:cubicBezTo>
                  <a:cubicBezTo>
                    <a:pt x="61" y="771"/>
                    <a:pt x="72" y="765"/>
                    <a:pt x="79" y="752"/>
                  </a:cubicBezTo>
                  <a:cubicBezTo>
                    <a:pt x="169" y="598"/>
                    <a:pt x="286" y="456"/>
                    <a:pt x="421" y="338"/>
                  </a:cubicBezTo>
                  <a:cubicBezTo>
                    <a:pt x="487" y="281"/>
                    <a:pt x="560" y="229"/>
                    <a:pt x="636" y="185"/>
                  </a:cubicBezTo>
                  <a:cubicBezTo>
                    <a:pt x="671" y="164"/>
                    <a:pt x="708" y="143"/>
                    <a:pt x="745" y="125"/>
                  </a:cubicBezTo>
                  <a:cubicBezTo>
                    <a:pt x="781" y="105"/>
                    <a:pt x="833" y="93"/>
                    <a:pt x="855" y="56"/>
                  </a:cubicBezTo>
                  <a:cubicBezTo>
                    <a:pt x="868" y="36"/>
                    <a:pt x="856" y="10"/>
                    <a:pt x="834" y="3"/>
                  </a:cubicBezTo>
                  <a:cubicBezTo>
                    <a:pt x="827" y="1"/>
                    <a:pt x="819" y="0"/>
                    <a:pt x="81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296023" y="2252012"/>
              <a:ext cx="45523" cy="61101"/>
            </a:xfrm>
            <a:custGeom>
              <a:avLst/>
              <a:gdLst/>
              <a:ahLst/>
              <a:cxnLst/>
              <a:rect l="l" t="t" r="r" b="b"/>
              <a:pathLst>
                <a:path w="640" h="859" extrusionOk="0">
                  <a:moveTo>
                    <a:pt x="609" y="0"/>
                  </a:moveTo>
                  <a:cubicBezTo>
                    <a:pt x="608" y="0"/>
                    <a:pt x="607" y="0"/>
                    <a:pt x="606" y="0"/>
                  </a:cubicBezTo>
                  <a:cubicBezTo>
                    <a:pt x="523" y="10"/>
                    <a:pt x="452" y="83"/>
                    <a:pt x="395" y="139"/>
                  </a:cubicBezTo>
                  <a:cubicBezTo>
                    <a:pt x="333" y="200"/>
                    <a:pt x="277" y="267"/>
                    <a:pt x="226" y="338"/>
                  </a:cubicBezTo>
                  <a:cubicBezTo>
                    <a:pt x="121" y="483"/>
                    <a:pt x="45" y="642"/>
                    <a:pt x="7" y="816"/>
                  </a:cubicBezTo>
                  <a:cubicBezTo>
                    <a:pt x="1" y="843"/>
                    <a:pt x="20" y="859"/>
                    <a:pt x="39" y="859"/>
                  </a:cubicBezTo>
                  <a:cubicBezTo>
                    <a:pt x="52" y="859"/>
                    <a:pt x="66" y="851"/>
                    <a:pt x="73" y="835"/>
                  </a:cubicBezTo>
                  <a:cubicBezTo>
                    <a:pt x="135" y="684"/>
                    <a:pt x="214" y="535"/>
                    <a:pt x="310" y="402"/>
                  </a:cubicBezTo>
                  <a:cubicBezTo>
                    <a:pt x="357" y="337"/>
                    <a:pt x="410" y="276"/>
                    <a:pt x="467" y="219"/>
                  </a:cubicBezTo>
                  <a:cubicBezTo>
                    <a:pt x="520" y="167"/>
                    <a:pt x="600" y="115"/>
                    <a:pt x="632" y="45"/>
                  </a:cubicBezTo>
                  <a:cubicBezTo>
                    <a:pt x="639" y="28"/>
                    <a:pt x="632" y="0"/>
                    <a:pt x="60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245378" y="2232238"/>
              <a:ext cx="53632" cy="29590"/>
            </a:xfrm>
            <a:custGeom>
              <a:avLst/>
              <a:gdLst/>
              <a:ahLst/>
              <a:cxnLst/>
              <a:rect l="l" t="t" r="r" b="b"/>
              <a:pathLst>
                <a:path w="754" h="416" extrusionOk="0">
                  <a:moveTo>
                    <a:pt x="63" y="1"/>
                  </a:moveTo>
                  <a:cubicBezTo>
                    <a:pt x="53" y="1"/>
                    <a:pt x="44" y="2"/>
                    <a:pt x="35" y="3"/>
                  </a:cubicBezTo>
                  <a:cubicBezTo>
                    <a:pt x="8" y="8"/>
                    <a:pt x="1" y="45"/>
                    <a:pt x="19" y="63"/>
                  </a:cubicBezTo>
                  <a:cubicBezTo>
                    <a:pt x="40" y="84"/>
                    <a:pt x="70" y="94"/>
                    <a:pt x="97" y="106"/>
                  </a:cubicBezTo>
                  <a:cubicBezTo>
                    <a:pt x="128" y="119"/>
                    <a:pt x="160" y="129"/>
                    <a:pt x="190" y="141"/>
                  </a:cubicBezTo>
                  <a:cubicBezTo>
                    <a:pt x="250" y="165"/>
                    <a:pt x="307" y="192"/>
                    <a:pt x="364" y="220"/>
                  </a:cubicBezTo>
                  <a:cubicBezTo>
                    <a:pt x="479" y="276"/>
                    <a:pt x="589" y="342"/>
                    <a:pt x="696" y="411"/>
                  </a:cubicBezTo>
                  <a:cubicBezTo>
                    <a:pt x="701" y="414"/>
                    <a:pt x="706" y="416"/>
                    <a:pt x="711" y="416"/>
                  </a:cubicBezTo>
                  <a:cubicBezTo>
                    <a:pt x="735" y="416"/>
                    <a:pt x="753" y="383"/>
                    <a:pt x="733" y="364"/>
                  </a:cubicBezTo>
                  <a:cubicBezTo>
                    <a:pt x="635" y="271"/>
                    <a:pt x="527" y="196"/>
                    <a:pt x="409" y="132"/>
                  </a:cubicBezTo>
                  <a:cubicBezTo>
                    <a:pt x="350" y="100"/>
                    <a:pt x="289" y="74"/>
                    <a:pt x="228" y="49"/>
                  </a:cubicBezTo>
                  <a:cubicBezTo>
                    <a:pt x="179" y="29"/>
                    <a:pt x="119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427972" y="2211467"/>
              <a:ext cx="222850" cy="299102"/>
            </a:xfrm>
            <a:custGeom>
              <a:avLst/>
              <a:gdLst/>
              <a:ahLst/>
              <a:cxnLst/>
              <a:rect l="l" t="t" r="r" b="b"/>
              <a:pathLst>
                <a:path w="3133" h="4205" extrusionOk="0">
                  <a:moveTo>
                    <a:pt x="1695" y="205"/>
                  </a:moveTo>
                  <a:cubicBezTo>
                    <a:pt x="1769" y="205"/>
                    <a:pt x="1840" y="243"/>
                    <a:pt x="1890" y="304"/>
                  </a:cubicBezTo>
                  <a:cubicBezTo>
                    <a:pt x="2026" y="464"/>
                    <a:pt x="1946" y="683"/>
                    <a:pt x="2048" y="854"/>
                  </a:cubicBezTo>
                  <a:cubicBezTo>
                    <a:pt x="2141" y="1013"/>
                    <a:pt x="2346" y="1037"/>
                    <a:pt x="2449" y="1186"/>
                  </a:cubicBezTo>
                  <a:cubicBezTo>
                    <a:pt x="2559" y="1345"/>
                    <a:pt x="2557" y="1558"/>
                    <a:pt x="2459" y="1719"/>
                  </a:cubicBezTo>
                  <a:cubicBezTo>
                    <a:pt x="2364" y="1875"/>
                    <a:pt x="2242" y="2000"/>
                    <a:pt x="2263" y="2195"/>
                  </a:cubicBezTo>
                  <a:cubicBezTo>
                    <a:pt x="2282" y="2363"/>
                    <a:pt x="2392" y="2499"/>
                    <a:pt x="2513" y="2609"/>
                  </a:cubicBezTo>
                  <a:cubicBezTo>
                    <a:pt x="2667" y="2748"/>
                    <a:pt x="2812" y="2840"/>
                    <a:pt x="2864" y="3053"/>
                  </a:cubicBezTo>
                  <a:cubicBezTo>
                    <a:pt x="2903" y="3220"/>
                    <a:pt x="2892" y="3410"/>
                    <a:pt x="2828" y="3570"/>
                  </a:cubicBezTo>
                  <a:cubicBezTo>
                    <a:pt x="2655" y="4003"/>
                    <a:pt x="2023" y="3962"/>
                    <a:pt x="1645" y="4005"/>
                  </a:cubicBezTo>
                  <a:cubicBezTo>
                    <a:pt x="1618" y="4008"/>
                    <a:pt x="1597" y="4020"/>
                    <a:pt x="1582" y="4036"/>
                  </a:cubicBezTo>
                  <a:lnTo>
                    <a:pt x="1582" y="4036"/>
                  </a:lnTo>
                  <a:cubicBezTo>
                    <a:pt x="1309" y="4026"/>
                    <a:pt x="1031" y="4009"/>
                    <a:pt x="764" y="3952"/>
                  </a:cubicBezTo>
                  <a:cubicBezTo>
                    <a:pt x="634" y="3925"/>
                    <a:pt x="484" y="3893"/>
                    <a:pt x="377" y="3809"/>
                  </a:cubicBezTo>
                  <a:cubicBezTo>
                    <a:pt x="224" y="3689"/>
                    <a:pt x="217" y="3436"/>
                    <a:pt x="240" y="3259"/>
                  </a:cubicBezTo>
                  <a:cubicBezTo>
                    <a:pt x="268" y="3040"/>
                    <a:pt x="366" y="2826"/>
                    <a:pt x="517" y="2665"/>
                  </a:cubicBezTo>
                  <a:cubicBezTo>
                    <a:pt x="649" y="2523"/>
                    <a:pt x="851" y="2453"/>
                    <a:pt x="959" y="2289"/>
                  </a:cubicBezTo>
                  <a:cubicBezTo>
                    <a:pt x="1156" y="1988"/>
                    <a:pt x="928" y="1656"/>
                    <a:pt x="936" y="1340"/>
                  </a:cubicBezTo>
                  <a:cubicBezTo>
                    <a:pt x="942" y="1136"/>
                    <a:pt x="1109" y="1063"/>
                    <a:pt x="1253" y="953"/>
                  </a:cubicBezTo>
                  <a:cubicBezTo>
                    <a:pt x="1399" y="841"/>
                    <a:pt x="1458" y="708"/>
                    <a:pt x="1470" y="527"/>
                  </a:cubicBezTo>
                  <a:cubicBezTo>
                    <a:pt x="1477" y="409"/>
                    <a:pt x="1480" y="285"/>
                    <a:pt x="1600" y="227"/>
                  </a:cubicBezTo>
                  <a:cubicBezTo>
                    <a:pt x="1631" y="212"/>
                    <a:pt x="1664" y="205"/>
                    <a:pt x="1695" y="205"/>
                  </a:cubicBezTo>
                  <a:close/>
                  <a:moveTo>
                    <a:pt x="1694" y="1"/>
                  </a:moveTo>
                  <a:cubicBezTo>
                    <a:pt x="1681" y="1"/>
                    <a:pt x="1668" y="1"/>
                    <a:pt x="1655" y="3"/>
                  </a:cubicBezTo>
                  <a:cubicBezTo>
                    <a:pt x="1464" y="21"/>
                    <a:pt x="1314" y="159"/>
                    <a:pt x="1278" y="346"/>
                  </a:cubicBezTo>
                  <a:cubicBezTo>
                    <a:pt x="1255" y="472"/>
                    <a:pt x="1286" y="616"/>
                    <a:pt x="1201" y="722"/>
                  </a:cubicBezTo>
                  <a:cubicBezTo>
                    <a:pt x="1136" y="804"/>
                    <a:pt x="1028" y="853"/>
                    <a:pt x="946" y="917"/>
                  </a:cubicBezTo>
                  <a:cubicBezTo>
                    <a:pt x="575" y="1205"/>
                    <a:pt x="812" y="1587"/>
                    <a:pt x="830" y="1965"/>
                  </a:cubicBezTo>
                  <a:cubicBezTo>
                    <a:pt x="843" y="2236"/>
                    <a:pt x="585" y="2309"/>
                    <a:pt x="417" y="2469"/>
                  </a:cubicBezTo>
                  <a:cubicBezTo>
                    <a:pt x="256" y="2624"/>
                    <a:pt x="139" y="2825"/>
                    <a:pt x="77" y="3038"/>
                  </a:cubicBezTo>
                  <a:cubicBezTo>
                    <a:pt x="8" y="3280"/>
                    <a:pt x="0" y="3562"/>
                    <a:pt x="112" y="3790"/>
                  </a:cubicBezTo>
                  <a:cubicBezTo>
                    <a:pt x="190" y="3948"/>
                    <a:pt x="336" y="4028"/>
                    <a:pt x="498" y="4079"/>
                  </a:cubicBezTo>
                  <a:cubicBezTo>
                    <a:pt x="747" y="4159"/>
                    <a:pt x="1017" y="4186"/>
                    <a:pt x="1284" y="4186"/>
                  </a:cubicBezTo>
                  <a:cubicBezTo>
                    <a:pt x="1380" y="4186"/>
                    <a:pt x="1476" y="4183"/>
                    <a:pt x="1570" y="4176"/>
                  </a:cubicBezTo>
                  <a:lnTo>
                    <a:pt x="1570" y="4176"/>
                  </a:lnTo>
                  <a:cubicBezTo>
                    <a:pt x="1584" y="4193"/>
                    <a:pt x="1604" y="4204"/>
                    <a:pt x="1632" y="4204"/>
                  </a:cubicBezTo>
                  <a:cubicBezTo>
                    <a:pt x="1636" y="4204"/>
                    <a:pt x="1640" y="4204"/>
                    <a:pt x="1645" y="4203"/>
                  </a:cubicBezTo>
                  <a:cubicBezTo>
                    <a:pt x="2067" y="4155"/>
                    <a:pt x="2578" y="4182"/>
                    <a:pt x="2894" y="3838"/>
                  </a:cubicBezTo>
                  <a:cubicBezTo>
                    <a:pt x="3114" y="3600"/>
                    <a:pt x="3133" y="3170"/>
                    <a:pt x="3017" y="2883"/>
                  </a:cubicBezTo>
                  <a:cubicBezTo>
                    <a:pt x="2942" y="2695"/>
                    <a:pt x="2797" y="2599"/>
                    <a:pt x="2653" y="2468"/>
                  </a:cubicBezTo>
                  <a:cubicBezTo>
                    <a:pt x="2573" y="2396"/>
                    <a:pt x="2482" y="2306"/>
                    <a:pt x="2463" y="2195"/>
                  </a:cubicBezTo>
                  <a:cubicBezTo>
                    <a:pt x="2439" y="2060"/>
                    <a:pt x="2537" y="1959"/>
                    <a:pt x="2606" y="1856"/>
                  </a:cubicBezTo>
                  <a:cubicBezTo>
                    <a:pt x="2831" y="1517"/>
                    <a:pt x="2734" y="1074"/>
                    <a:pt x="2380" y="873"/>
                  </a:cubicBezTo>
                  <a:cubicBezTo>
                    <a:pt x="2323" y="841"/>
                    <a:pt x="2254" y="812"/>
                    <a:pt x="2219" y="755"/>
                  </a:cubicBezTo>
                  <a:cubicBezTo>
                    <a:pt x="2185" y="700"/>
                    <a:pt x="2187" y="625"/>
                    <a:pt x="2182" y="564"/>
                  </a:cubicBezTo>
                  <a:cubicBezTo>
                    <a:pt x="2173" y="459"/>
                    <a:pt x="2155" y="361"/>
                    <a:pt x="2105" y="267"/>
                  </a:cubicBezTo>
                  <a:cubicBezTo>
                    <a:pt x="2024" y="113"/>
                    <a:pt x="1870" y="1"/>
                    <a:pt x="16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1534172" y="2277477"/>
              <a:ext cx="20841" cy="330897"/>
            </a:xfrm>
            <a:custGeom>
              <a:avLst/>
              <a:gdLst/>
              <a:ahLst/>
              <a:cxnLst/>
              <a:rect l="l" t="t" r="r" b="b"/>
              <a:pathLst>
                <a:path w="293" h="4652" extrusionOk="0">
                  <a:moveTo>
                    <a:pt x="174" y="1"/>
                  </a:moveTo>
                  <a:cubicBezTo>
                    <a:pt x="139" y="1"/>
                    <a:pt x="104" y="24"/>
                    <a:pt x="101" y="71"/>
                  </a:cubicBezTo>
                  <a:cubicBezTo>
                    <a:pt x="44" y="829"/>
                    <a:pt x="39" y="1589"/>
                    <a:pt x="30" y="2349"/>
                  </a:cubicBezTo>
                  <a:cubicBezTo>
                    <a:pt x="25" y="2718"/>
                    <a:pt x="22" y="3088"/>
                    <a:pt x="20" y="3458"/>
                  </a:cubicBezTo>
                  <a:cubicBezTo>
                    <a:pt x="18" y="3837"/>
                    <a:pt x="1" y="4215"/>
                    <a:pt x="59" y="4589"/>
                  </a:cubicBezTo>
                  <a:cubicBezTo>
                    <a:pt x="65" y="4631"/>
                    <a:pt x="103" y="4651"/>
                    <a:pt x="141" y="4651"/>
                  </a:cubicBezTo>
                  <a:cubicBezTo>
                    <a:pt x="180" y="4651"/>
                    <a:pt x="218" y="4631"/>
                    <a:pt x="225" y="4589"/>
                  </a:cubicBezTo>
                  <a:cubicBezTo>
                    <a:pt x="287" y="4225"/>
                    <a:pt x="276" y="3857"/>
                    <a:pt x="280" y="3488"/>
                  </a:cubicBezTo>
                  <a:cubicBezTo>
                    <a:pt x="282" y="3108"/>
                    <a:pt x="285" y="2728"/>
                    <a:pt x="286" y="2349"/>
                  </a:cubicBezTo>
                  <a:cubicBezTo>
                    <a:pt x="288" y="1589"/>
                    <a:pt x="293" y="830"/>
                    <a:pt x="246" y="71"/>
                  </a:cubicBezTo>
                  <a:cubicBezTo>
                    <a:pt x="244" y="24"/>
                    <a:pt x="209" y="1"/>
                    <a:pt x="17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1435299" y="2433112"/>
              <a:ext cx="118574" cy="68214"/>
            </a:xfrm>
            <a:custGeom>
              <a:avLst/>
              <a:gdLst/>
              <a:ahLst/>
              <a:cxnLst/>
              <a:rect l="l" t="t" r="r" b="b"/>
              <a:pathLst>
                <a:path w="1667" h="959" extrusionOk="0">
                  <a:moveTo>
                    <a:pt x="94" y="0"/>
                  </a:moveTo>
                  <a:cubicBezTo>
                    <a:pt x="91" y="0"/>
                    <a:pt x="88" y="0"/>
                    <a:pt x="86" y="0"/>
                  </a:cubicBezTo>
                  <a:cubicBezTo>
                    <a:pt x="0" y="0"/>
                    <a:pt x="6" y="119"/>
                    <a:pt x="86" y="129"/>
                  </a:cubicBezTo>
                  <a:cubicBezTo>
                    <a:pt x="374" y="164"/>
                    <a:pt x="653" y="220"/>
                    <a:pt x="919" y="343"/>
                  </a:cubicBezTo>
                  <a:cubicBezTo>
                    <a:pt x="1043" y="400"/>
                    <a:pt x="1162" y="470"/>
                    <a:pt x="1277" y="547"/>
                  </a:cubicBezTo>
                  <a:cubicBezTo>
                    <a:pt x="1380" y="616"/>
                    <a:pt x="1576" y="737"/>
                    <a:pt x="1489" y="887"/>
                  </a:cubicBezTo>
                  <a:cubicBezTo>
                    <a:pt x="1466" y="926"/>
                    <a:pt x="1498" y="958"/>
                    <a:pt x="1532" y="958"/>
                  </a:cubicBezTo>
                  <a:cubicBezTo>
                    <a:pt x="1547" y="958"/>
                    <a:pt x="1562" y="952"/>
                    <a:pt x="1573" y="936"/>
                  </a:cubicBezTo>
                  <a:cubicBezTo>
                    <a:pt x="1667" y="806"/>
                    <a:pt x="1601" y="652"/>
                    <a:pt x="1495" y="554"/>
                  </a:cubicBezTo>
                  <a:cubicBezTo>
                    <a:pt x="1371" y="439"/>
                    <a:pt x="1224" y="344"/>
                    <a:pt x="1075" y="267"/>
                  </a:cubicBezTo>
                  <a:cubicBezTo>
                    <a:pt x="778" y="110"/>
                    <a:pt x="432" y="0"/>
                    <a:pt x="9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485518" y="2391571"/>
              <a:ext cx="63804" cy="35850"/>
            </a:xfrm>
            <a:custGeom>
              <a:avLst/>
              <a:gdLst/>
              <a:ahLst/>
              <a:cxnLst/>
              <a:rect l="l" t="t" r="r" b="b"/>
              <a:pathLst>
                <a:path w="897" h="504" extrusionOk="0">
                  <a:moveTo>
                    <a:pt x="67" y="1"/>
                  </a:moveTo>
                  <a:cubicBezTo>
                    <a:pt x="51" y="1"/>
                    <a:pt x="37" y="4"/>
                    <a:pt x="26" y="12"/>
                  </a:cubicBezTo>
                  <a:cubicBezTo>
                    <a:pt x="6" y="27"/>
                    <a:pt x="0" y="47"/>
                    <a:pt x="10" y="70"/>
                  </a:cubicBezTo>
                  <a:cubicBezTo>
                    <a:pt x="23" y="100"/>
                    <a:pt x="59" y="108"/>
                    <a:pt x="86" y="118"/>
                  </a:cubicBezTo>
                  <a:cubicBezTo>
                    <a:pt x="206" y="164"/>
                    <a:pt x="325" y="209"/>
                    <a:pt x="440" y="269"/>
                  </a:cubicBezTo>
                  <a:cubicBezTo>
                    <a:pt x="503" y="302"/>
                    <a:pt x="565" y="337"/>
                    <a:pt x="626" y="376"/>
                  </a:cubicBezTo>
                  <a:cubicBezTo>
                    <a:pt x="687" y="414"/>
                    <a:pt x="744" y="464"/>
                    <a:pt x="809" y="497"/>
                  </a:cubicBezTo>
                  <a:cubicBezTo>
                    <a:pt x="817" y="501"/>
                    <a:pt x="825" y="503"/>
                    <a:pt x="832" y="503"/>
                  </a:cubicBezTo>
                  <a:cubicBezTo>
                    <a:pt x="870" y="503"/>
                    <a:pt x="896" y="456"/>
                    <a:pt x="867" y="423"/>
                  </a:cubicBezTo>
                  <a:cubicBezTo>
                    <a:pt x="825" y="376"/>
                    <a:pt x="767" y="339"/>
                    <a:pt x="715" y="303"/>
                  </a:cubicBezTo>
                  <a:cubicBezTo>
                    <a:pt x="662" y="267"/>
                    <a:pt x="608" y="232"/>
                    <a:pt x="551" y="201"/>
                  </a:cubicBezTo>
                  <a:cubicBezTo>
                    <a:pt x="441" y="139"/>
                    <a:pt x="325" y="87"/>
                    <a:pt x="207" y="43"/>
                  </a:cubicBezTo>
                  <a:cubicBezTo>
                    <a:pt x="173" y="31"/>
                    <a:pt x="113" y="1"/>
                    <a:pt x="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540574" y="2418032"/>
              <a:ext cx="73193" cy="67929"/>
            </a:xfrm>
            <a:custGeom>
              <a:avLst/>
              <a:gdLst/>
              <a:ahLst/>
              <a:cxnLst/>
              <a:rect l="l" t="t" r="r" b="b"/>
              <a:pathLst>
                <a:path w="1029" h="955" extrusionOk="0">
                  <a:moveTo>
                    <a:pt x="984" y="0"/>
                  </a:moveTo>
                  <a:cubicBezTo>
                    <a:pt x="946" y="0"/>
                    <a:pt x="902" y="25"/>
                    <a:pt x="871" y="38"/>
                  </a:cubicBezTo>
                  <a:cubicBezTo>
                    <a:pt x="818" y="60"/>
                    <a:pt x="768" y="87"/>
                    <a:pt x="719" y="115"/>
                  </a:cubicBezTo>
                  <a:cubicBezTo>
                    <a:pt x="617" y="173"/>
                    <a:pt x="524" y="243"/>
                    <a:pt x="437" y="321"/>
                  </a:cubicBezTo>
                  <a:cubicBezTo>
                    <a:pt x="261" y="480"/>
                    <a:pt x="121" y="672"/>
                    <a:pt x="18" y="886"/>
                  </a:cubicBezTo>
                  <a:cubicBezTo>
                    <a:pt x="1" y="922"/>
                    <a:pt x="32" y="955"/>
                    <a:pt x="61" y="955"/>
                  </a:cubicBezTo>
                  <a:cubicBezTo>
                    <a:pt x="74" y="955"/>
                    <a:pt x="88" y="948"/>
                    <a:pt x="96" y="932"/>
                  </a:cubicBezTo>
                  <a:cubicBezTo>
                    <a:pt x="202" y="734"/>
                    <a:pt x="343" y="554"/>
                    <a:pt x="508" y="403"/>
                  </a:cubicBezTo>
                  <a:cubicBezTo>
                    <a:pt x="589" y="328"/>
                    <a:pt x="678" y="262"/>
                    <a:pt x="768" y="202"/>
                  </a:cubicBezTo>
                  <a:cubicBezTo>
                    <a:pt x="813" y="172"/>
                    <a:pt x="859" y="147"/>
                    <a:pt x="905" y="121"/>
                  </a:cubicBezTo>
                  <a:cubicBezTo>
                    <a:pt x="943" y="99"/>
                    <a:pt x="1009" y="79"/>
                    <a:pt x="1025" y="35"/>
                  </a:cubicBezTo>
                  <a:cubicBezTo>
                    <a:pt x="1029" y="25"/>
                    <a:pt x="1022" y="12"/>
                    <a:pt x="1013" y="6"/>
                  </a:cubicBezTo>
                  <a:cubicBezTo>
                    <a:pt x="1004" y="2"/>
                    <a:pt x="994" y="0"/>
                    <a:pt x="984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541925" y="2389153"/>
              <a:ext cx="48866" cy="43674"/>
            </a:xfrm>
            <a:custGeom>
              <a:avLst/>
              <a:gdLst/>
              <a:ahLst/>
              <a:cxnLst/>
              <a:rect l="l" t="t" r="r" b="b"/>
              <a:pathLst>
                <a:path w="687" h="614" extrusionOk="0">
                  <a:moveTo>
                    <a:pt x="636" y="0"/>
                  </a:moveTo>
                  <a:cubicBezTo>
                    <a:pt x="610" y="0"/>
                    <a:pt x="582" y="15"/>
                    <a:pt x="558" y="25"/>
                  </a:cubicBezTo>
                  <a:cubicBezTo>
                    <a:pt x="525" y="39"/>
                    <a:pt x="492" y="54"/>
                    <a:pt x="460" y="73"/>
                  </a:cubicBezTo>
                  <a:cubicBezTo>
                    <a:pt x="397" y="110"/>
                    <a:pt x="336" y="155"/>
                    <a:pt x="281" y="204"/>
                  </a:cubicBezTo>
                  <a:cubicBezTo>
                    <a:pt x="168" y="302"/>
                    <a:pt x="79" y="421"/>
                    <a:pt x="14" y="557"/>
                  </a:cubicBezTo>
                  <a:cubicBezTo>
                    <a:pt x="0" y="587"/>
                    <a:pt x="25" y="613"/>
                    <a:pt x="49" y="613"/>
                  </a:cubicBezTo>
                  <a:cubicBezTo>
                    <a:pt x="61" y="613"/>
                    <a:pt x="72" y="608"/>
                    <a:pt x="80" y="595"/>
                  </a:cubicBezTo>
                  <a:cubicBezTo>
                    <a:pt x="150" y="476"/>
                    <a:pt x="243" y="367"/>
                    <a:pt x="348" y="276"/>
                  </a:cubicBezTo>
                  <a:cubicBezTo>
                    <a:pt x="398" y="232"/>
                    <a:pt x="453" y="194"/>
                    <a:pt x="511" y="160"/>
                  </a:cubicBezTo>
                  <a:cubicBezTo>
                    <a:pt x="541" y="143"/>
                    <a:pt x="570" y="127"/>
                    <a:pt x="600" y="111"/>
                  </a:cubicBezTo>
                  <a:cubicBezTo>
                    <a:pt x="631" y="95"/>
                    <a:pt x="671" y="85"/>
                    <a:pt x="682" y="49"/>
                  </a:cubicBezTo>
                  <a:cubicBezTo>
                    <a:pt x="687" y="33"/>
                    <a:pt x="679" y="16"/>
                    <a:pt x="666" y="8"/>
                  </a:cubicBezTo>
                  <a:cubicBezTo>
                    <a:pt x="656" y="2"/>
                    <a:pt x="646" y="0"/>
                    <a:pt x="63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545268" y="2329687"/>
              <a:ext cx="36276" cy="48440"/>
            </a:xfrm>
            <a:custGeom>
              <a:avLst/>
              <a:gdLst/>
              <a:ahLst/>
              <a:cxnLst/>
              <a:rect l="l" t="t" r="r" b="b"/>
              <a:pathLst>
                <a:path w="510" h="681" extrusionOk="0">
                  <a:moveTo>
                    <a:pt x="472" y="0"/>
                  </a:moveTo>
                  <a:cubicBezTo>
                    <a:pt x="441" y="0"/>
                    <a:pt x="405" y="21"/>
                    <a:pt x="381" y="39"/>
                  </a:cubicBezTo>
                  <a:cubicBezTo>
                    <a:pt x="355" y="60"/>
                    <a:pt x="329" y="82"/>
                    <a:pt x="304" y="106"/>
                  </a:cubicBezTo>
                  <a:cubicBezTo>
                    <a:pt x="256" y="154"/>
                    <a:pt x="212" y="208"/>
                    <a:pt x="172" y="263"/>
                  </a:cubicBezTo>
                  <a:cubicBezTo>
                    <a:pt x="90" y="375"/>
                    <a:pt x="32" y="499"/>
                    <a:pt x="5" y="636"/>
                  </a:cubicBezTo>
                  <a:cubicBezTo>
                    <a:pt x="0" y="660"/>
                    <a:pt x="22" y="681"/>
                    <a:pt x="43" y="681"/>
                  </a:cubicBezTo>
                  <a:cubicBezTo>
                    <a:pt x="53" y="681"/>
                    <a:pt x="63" y="675"/>
                    <a:pt x="68" y="662"/>
                  </a:cubicBezTo>
                  <a:cubicBezTo>
                    <a:pt x="120" y="545"/>
                    <a:pt x="182" y="428"/>
                    <a:pt x="258" y="325"/>
                  </a:cubicBezTo>
                  <a:cubicBezTo>
                    <a:pt x="295" y="273"/>
                    <a:pt x="336" y="226"/>
                    <a:pt x="380" y="182"/>
                  </a:cubicBezTo>
                  <a:cubicBezTo>
                    <a:pt x="404" y="159"/>
                    <a:pt x="427" y="137"/>
                    <a:pt x="451" y="115"/>
                  </a:cubicBezTo>
                  <a:cubicBezTo>
                    <a:pt x="472" y="97"/>
                    <a:pt x="498" y="66"/>
                    <a:pt x="504" y="38"/>
                  </a:cubicBezTo>
                  <a:cubicBezTo>
                    <a:pt x="509" y="19"/>
                    <a:pt x="495" y="2"/>
                    <a:pt x="475" y="1"/>
                  </a:cubicBezTo>
                  <a:cubicBezTo>
                    <a:pt x="474" y="1"/>
                    <a:pt x="473" y="0"/>
                    <a:pt x="47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505790" y="2314181"/>
              <a:ext cx="42963" cy="24184"/>
            </a:xfrm>
            <a:custGeom>
              <a:avLst/>
              <a:gdLst/>
              <a:ahLst/>
              <a:cxnLst/>
              <a:rect l="l" t="t" r="r" b="b"/>
              <a:pathLst>
                <a:path w="604" h="340" extrusionOk="0">
                  <a:moveTo>
                    <a:pt x="63" y="1"/>
                  </a:moveTo>
                  <a:cubicBezTo>
                    <a:pt x="54" y="1"/>
                    <a:pt x="46" y="2"/>
                    <a:pt x="38" y="5"/>
                  </a:cubicBezTo>
                  <a:cubicBezTo>
                    <a:pt x="18" y="13"/>
                    <a:pt x="1" y="38"/>
                    <a:pt x="16" y="58"/>
                  </a:cubicBezTo>
                  <a:cubicBezTo>
                    <a:pt x="45" y="98"/>
                    <a:pt x="104" y="110"/>
                    <a:pt x="149" y="128"/>
                  </a:cubicBezTo>
                  <a:cubicBezTo>
                    <a:pt x="195" y="145"/>
                    <a:pt x="239" y="166"/>
                    <a:pt x="285" y="188"/>
                  </a:cubicBezTo>
                  <a:cubicBezTo>
                    <a:pt x="329" y="209"/>
                    <a:pt x="373" y="233"/>
                    <a:pt x="415" y="258"/>
                  </a:cubicBezTo>
                  <a:cubicBezTo>
                    <a:pt x="458" y="284"/>
                    <a:pt x="503" y="308"/>
                    <a:pt x="547" y="335"/>
                  </a:cubicBezTo>
                  <a:cubicBezTo>
                    <a:pt x="552" y="338"/>
                    <a:pt x="557" y="339"/>
                    <a:pt x="562" y="339"/>
                  </a:cubicBezTo>
                  <a:cubicBezTo>
                    <a:pt x="585" y="339"/>
                    <a:pt x="604" y="307"/>
                    <a:pt x="583" y="287"/>
                  </a:cubicBezTo>
                  <a:cubicBezTo>
                    <a:pt x="548" y="251"/>
                    <a:pt x="510" y="215"/>
                    <a:pt x="467" y="185"/>
                  </a:cubicBezTo>
                  <a:cubicBezTo>
                    <a:pt x="424" y="156"/>
                    <a:pt x="380" y="129"/>
                    <a:pt x="334" y="103"/>
                  </a:cubicBezTo>
                  <a:cubicBezTo>
                    <a:pt x="288" y="78"/>
                    <a:pt x="240" y="57"/>
                    <a:pt x="192" y="38"/>
                  </a:cubicBezTo>
                  <a:cubicBezTo>
                    <a:pt x="169" y="28"/>
                    <a:pt x="145" y="17"/>
                    <a:pt x="121" y="11"/>
                  </a:cubicBezTo>
                  <a:cubicBezTo>
                    <a:pt x="103" y="6"/>
                    <a:pt x="83" y="1"/>
                    <a:pt x="6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2327104" y="3139141"/>
            <a:ext cx="500729" cy="497029"/>
            <a:chOff x="1155538" y="3089713"/>
            <a:chExt cx="443358" cy="440082"/>
          </a:xfrm>
        </p:grpSpPr>
        <p:sp>
          <p:nvSpPr>
            <p:cNvPr id="153" name="Google Shape;153;p16"/>
            <p:cNvSpPr/>
            <p:nvPr/>
          </p:nvSpPr>
          <p:spPr>
            <a:xfrm>
              <a:off x="1155538" y="3175568"/>
              <a:ext cx="197528" cy="354156"/>
            </a:xfrm>
            <a:custGeom>
              <a:avLst/>
              <a:gdLst/>
              <a:ahLst/>
              <a:cxnLst/>
              <a:rect l="l" t="t" r="r" b="b"/>
              <a:pathLst>
                <a:path w="2777" h="4979" extrusionOk="0">
                  <a:moveTo>
                    <a:pt x="1621" y="181"/>
                  </a:moveTo>
                  <a:cubicBezTo>
                    <a:pt x="1709" y="181"/>
                    <a:pt x="1800" y="209"/>
                    <a:pt x="1893" y="277"/>
                  </a:cubicBezTo>
                  <a:cubicBezTo>
                    <a:pt x="2080" y="413"/>
                    <a:pt x="2223" y="631"/>
                    <a:pt x="2354" y="819"/>
                  </a:cubicBezTo>
                  <a:cubicBezTo>
                    <a:pt x="2493" y="1021"/>
                    <a:pt x="2612" y="1239"/>
                    <a:pt x="2648" y="1482"/>
                  </a:cubicBezTo>
                  <a:lnTo>
                    <a:pt x="2648" y="1482"/>
                  </a:lnTo>
                  <a:cubicBezTo>
                    <a:pt x="2299" y="1686"/>
                    <a:pt x="2203" y="2250"/>
                    <a:pt x="2150" y="2605"/>
                  </a:cubicBezTo>
                  <a:cubicBezTo>
                    <a:pt x="2092" y="2996"/>
                    <a:pt x="2091" y="3384"/>
                    <a:pt x="2080" y="3777"/>
                  </a:cubicBezTo>
                  <a:cubicBezTo>
                    <a:pt x="2070" y="4153"/>
                    <a:pt x="2001" y="4605"/>
                    <a:pt x="1591" y="4740"/>
                  </a:cubicBezTo>
                  <a:cubicBezTo>
                    <a:pt x="1513" y="4766"/>
                    <a:pt x="1432" y="4778"/>
                    <a:pt x="1352" y="4778"/>
                  </a:cubicBezTo>
                  <a:cubicBezTo>
                    <a:pt x="1103" y="4778"/>
                    <a:pt x="856" y="4661"/>
                    <a:pt x="687" y="4477"/>
                  </a:cubicBezTo>
                  <a:cubicBezTo>
                    <a:pt x="421" y="4187"/>
                    <a:pt x="310" y="3780"/>
                    <a:pt x="272" y="3398"/>
                  </a:cubicBezTo>
                  <a:cubicBezTo>
                    <a:pt x="186" y="2544"/>
                    <a:pt x="394" y="1655"/>
                    <a:pt x="816" y="909"/>
                  </a:cubicBezTo>
                  <a:cubicBezTo>
                    <a:pt x="972" y="634"/>
                    <a:pt x="1272" y="181"/>
                    <a:pt x="1621" y="181"/>
                  </a:cubicBezTo>
                  <a:close/>
                  <a:moveTo>
                    <a:pt x="1593" y="0"/>
                  </a:moveTo>
                  <a:cubicBezTo>
                    <a:pt x="1466" y="0"/>
                    <a:pt x="1334" y="41"/>
                    <a:pt x="1202" y="132"/>
                  </a:cubicBezTo>
                  <a:cubicBezTo>
                    <a:pt x="824" y="392"/>
                    <a:pt x="586" y="859"/>
                    <a:pt x="411" y="1270"/>
                  </a:cubicBezTo>
                  <a:cubicBezTo>
                    <a:pt x="221" y="1712"/>
                    <a:pt x="107" y="2184"/>
                    <a:pt x="66" y="2662"/>
                  </a:cubicBezTo>
                  <a:cubicBezTo>
                    <a:pt x="0" y="3427"/>
                    <a:pt x="105" y="4546"/>
                    <a:pt x="925" y="4892"/>
                  </a:cubicBezTo>
                  <a:cubicBezTo>
                    <a:pt x="1058" y="4948"/>
                    <a:pt x="1203" y="4979"/>
                    <a:pt x="1348" y="4979"/>
                  </a:cubicBezTo>
                  <a:cubicBezTo>
                    <a:pt x="1541" y="4979"/>
                    <a:pt x="1733" y="4924"/>
                    <a:pt x="1891" y="4804"/>
                  </a:cubicBezTo>
                  <a:cubicBezTo>
                    <a:pt x="2228" y="4548"/>
                    <a:pt x="2266" y="4096"/>
                    <a:pt x="2268" y="3704"/>
                  </a:cubicBezTo>
                  <a:cubicBezTo>
                    <a:pt x="2270" y="3206"/>
                    <a:pt x="2269" y="2706"/>
                    <a:pt x="2384" y="2219"/>
                  </a:cubicBezTo>
                  <a:cubicBezTo>
                    <a:pt x="2436" y="1999"/>
                    <a:pt x="2520" y="1704"/>
                    <a:pt x="2733" y="1584"/>
                  </a:cubicBezTo>
                  <a:cubicBezTo>
                    <a:pt x="2776" y="1559"/>
                    <a:pt x="2772" y="1511"/>
                    <a:pt x="2746" y="1484"/>
                  </a:cubicBezTo>
                  <a:lnTo>
                    <a:pt x="2746" y="1484"/>
                  </a:lnTo>
                  <a:cubicBezTo>
                    <a:pt x="2723" y="1052"/>
                    <a:pt x="2465" y="677"/>
                    <a:pt x="2204" y="347"/>
                  </a:cubicBezTo>
                  <a:cubicBezTo>
                    <a:pt x="2036" y="134"/>
                    <a:pt x="1823" y="0"/>
                    <a:pt x="159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385862" y="3174857"/>
              <a:ext cx="213034" cy="354939"/>
            </a:xfrm>
            <a:custGeom>
              <a:avLst/>
              <a:gdLst/>
              <a:ahLst/>
              <a:cxnLst/>
              <a:rect l="l" t="t" r="r" b="b"/>
              <a:pathLst>
                <a:path w="2995" h="4990" extrusionOk="0">
                  <a:moveTo>
                    <a:pt x="1247" y="191"/>
                  </a:moveTo>
                  <a:cubicBezTo>
                    <a:pt x="1247" y="191"/>
                    <a:pt x="1248" y="191"/>
                    <a:pt x="1249" y="191"/>
                  </a:cubicBezTo>
                  <a:cubicBezTo>
                    <a:pt x="1474" y="193"/>
                    <a:pt x="1669" y="342"/>
                    <a:pt x="1818" y="497"/>
                  </a:cubicBezTo>
                  <a:cubicBezTo>
                    <a:pt x="2094" y="786"/>
                    <a:pt x="2292" y="1168"/>
                    <a:pt x="2440" y="1536"/>
                  </a:cubicBezTo>
                  <a:cubicBezTo>
                    <a:pt x="2599" y="1925"/>
                    <a:pt x="2698" y="2340"/>
                    <a:pt x="2728" y="2759"/>
                  </a:cubicBezTo>
                  <a:cubicBezTo>
                    <a:pt x="2777" y="3435"/>
                    <a:pt x="2674" y="4387"/>
                    <a:pt x="1961" y="4699"/>
                  </a:cubicBezTo>
                  <a:cubicBezTo>
                    <a:pt x="1832" y="4756"/>
                    <a:pt x="1684" y="4788"/>
                    <a:pt x="1537" y="4788"/>
                  </a:cubicBezTo>
                  <a:cubicBezTo>
                    <a:pt x="1359" y="4788"/>
                    <a:pt x="1182" y="4740"/>
                    <a:pt x="1043" y="4630"/>
                  </a:cubicBezTo>
                  <a:cubicBezTo>
                    <a:pt x="721" y="4376"/>
                    <a:pt x="751" y="3911"/>
                    <a:pt x="741" y="3545"/>
                  </a:cubicBezTo>
                  <a:cubicBezTo>
                    <a:pt x="731" y="3146"/>
                    <a:pt x="680" y="2740"/>
                    <a:pt x="575" y="2355"/>
                  </a:cubicBezTo>
                  <a:cubicBezTo>
                    <a:pt x="491" y="2053"/>
                    <a:pt x="371" y="1711"/>
                    <a:pt x="131" y="1497"/>
                  </a:cubicBezTo>
                  <a:lnTo>
                    <a:pt x="131" y="1497"/>
                  </a:lnTo>
                  <a:cubicBezTo>
                    <a:pt x="191" y="1097"/>
                    <a:pt x="488" y="744"/>
                    <a:pt x="757" y="458"/>
                  </a:cubicBezTo>
                  <a:cubicBezTo>
                    <a:pt x="888" y="319"/>
                    <a:pt x="1046" y="191"/>
                    <a:pt x="1247" y="191"/>
                  </a:cubicBezTo>
                  <a:close/>
                  <a:moveTo>
                    <a:pt x="1266" y="0"/>
                  </a:moveTo>
                  <a:cubicBezTo>
                    <a:pt x="1260" y="0"/>
                    <a:pt x="1254" y="0"/>
                    <a:pt x="1249" y="1"/>
                  </a:cubicBezTo>
                  <a:cubicBezTo>
                    <a:pt x="1024" y="6"/>
                    <a:pt x="836" y="128"/>
                    <a:pt x="685" y="286"/>
                  </a:cubicBezTo>
                  <a:cubicBezTo>
                    <a:pt x="378" y="610"/>
                    <a:pt x="62" y="1033"/>
                    <a:pt x="34" y="1494"/>
                  </a:cubicBezTo>
                  <a:lnTo>
                    <a:pt x="34" y="1494"/>
                  </a:lnTo>
                  <a:cubicBezTo>
                    <a:pt x="9" y="1516"/>
                    <a:pt x="0" y="1554"/>
                    <a:pt x="32" y="1584"/>
                  </a:cubicBezTo>
                  <a:cubicBezTo>
                    <a:pt x="314" y="1839"/>
                    <a:pt x="406" y="2266"/>
                    <a:pt x="472" y="2624"/>
                  </a:cubicBezTo>
                  <a:cubicBezTo>
                    <a:pt x="553" y="3068"/>
                    <a:pt x="535" y="3510"/>
                    <a:pt x="567" y="3959"/>
                  </a:cubicBezTo>
                  <a:cubicBezTo>
                    <a:pt x="593" y="4339"/>
                    <a:pt x="727" y="4719"/>
                    <a:pt x="1093" y="4892"/>
                  </a:cubicBezTo>
                  <a:cubicBezTo>
                    <a:pt x="1236" y="4959"/>
                    <a:pt x="1390" y="4990"/>
                    <a:pt x="1546" y="4990"/>
                  </a:cubicBezTo>
                  <a:cubicBezTo>
                    <a:pt x="1724" y="4990"/>
                    <a:pt x="1902" y="4949"/>
                    <a:pt x="2064" y="4875"/>
                  </a:cubicBezTo>
                  <a:cubicBezTo>
                    <a:pt x="2856" y="4516"/>
                    <a:pt x="2994" y="3473"/>
                    <a:pt x="2929" y="2707"/>
                  </a:cubicBezTo>
                  <a:cubicBezTo>
                    <a:pt x="2891" y="2252"/>
                    <a:pt x="2779" y="1805"/>
                    <a:pt x="2600" y="1385"/>
                  </a:cubicBezTo>
                  <a:cubicBezTo>
                    <a:pt x="2425" y="974"/>
                    <a:pt x="2184" y="530"/>
                    <a:pt x="1834" y="242"/>
                  </a:cubicBezTo>
                  <a:cubicBezTo>
                    <a:pt x="1674" y="110"/>
                    <a:pt x="1478" y="0"/>
                    <a:pt x="126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242675" y="3257084"/>
              <a:ext cx="101503" cy="218725"/>
            </a:xfrm>
            <a:custGeom>
              <a:avLst/>
              <a:gdLst/>
              <a:ahLst/>
              <a:cxnLst/>
              <a:rect l="l" t="t" r="r" b="b"/>
              <a:pathLst>
                <a:path w="1427" h="3075" extrusionOk="0">
                  <a:moveTo>
                    <a:pt x="1002" y="0"/>
                  </a:moveTo>
                  <a:cubicBezTo>
                    <a:pt x="905" y="0"/>
                    <a:pt x="807" y="24"/>
                    <a:pt x="715" y="70"/>
                  </a:cubicBezTo>
                  <a:cubicBezTo>
                    <a:pt x="455" y="201"/>
                    <a:pt x="295" y="474"/>
                    <a:pt x="210" y="743"/>
                  </a:cubicBezTo>
                  <a:cubicBezTo>
                    <a:pt x="101" y="1089"/>
                    <a:pt x="81" y="1472"/>
                    <a:pt x="66" y="1832"/>
                  </a:cubicBezTo>
                  <a:cubicBezTo>
                    <a:pt x="50" y="2225"/>
                    <a:pt x="138" y="2644"/>
                    <a:pt x="11" y="3022"/>
                  </a:cubicBezTo>
                  <a:cubicBezTo>
                    <a:pt x="1" y="3052"/>
                    <a:pt x="27" y="3074"/>
                    <a:pt x="53" y="3074"/>
                  </a:cubicBezTo>
                  <a:cubicBezTo>
                    <a:pt x="67" y="3074"/>
                    <a:pt x="80" y="3069"/>
                    <a:pt x="89" y="3055"/>
                  </a:cubicBezTo>
                  <a:cubicBezTo>
                    <a:pt x="228" y="2821"/>
                    <a:pt x="182" y="2527"/>
                    <a:pt x="172" y="2268"/>
                  </a:cubicBezTo>
                  <a:cubicBezTo>
                    <a:pt x="158" y="1922"/>
                    <a:pt x="159" y="1578"/>
                    <a:pt x="199" y="1234"/>
                  </a:cubicBezTo>
                  <a:cubicBezTo>
                    <a:pt x="234" y="920"/>
                    <a:pt x="308" y="586"/>
                    <a:pt x="519" y="340"/>
                  </a:cubicBezTo>
                  <a:cubicBezTo>
                    <a:pt x="651" y="187"/>
                    <a:pt x="841" y="88"/>
                    <a:pt x="1031" y="88"/>
                  </a:cubicBezTo>
                  <a:cubicBezTo>
                    <a:pt x="1146" y="88"/>
                    <a:pt x="1260" y="124"/>
                    <a:pt x="1363" y="207"/>
                  </a:cubicBezTo>
                  <a:cubicBezTo>
                    <a:pt x="1369" y="212"/>
                    <a:pt x="1376" y="214"/>
                    <a:pt x="1382" y="214"/>
                  </a:cubicBezTo>
                  <a:cubicBezTo>
                    <a:pt x="1406" y="214"/>
                    <a:pt x="1426" y="186"/>
                    <a:pt x="1404" y="165"/>
                  </a:cubicBezTo>
                  <a:cubicBezTo>
                    <a:pt x="1291" y="54"/>
                    <a:pt x="1149" y="0"/>
                    <a:pt x="100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217423" y="3397212"/>
              <a:ext cx="34427" cy="47870"/>
            </a:xfrm>
            <a:custGeom>
              <a:avLst/>
              <a:gdLst/>
              <a:ahLst/>
              <a:cxnLst/>
              <a:rect l="l" t="t" r="r" b="b"/>
              <a:pathLst>
                <a:path w="484" h="673" extrusionOk="0">
                  <a:moveTo>
                    <a:pt x="443" y="1"/>
                  </a:moveTo>
                  <a:cubicBezTo>
                    <a:pt x="433" y="1"/>
                    <a:pt x="423" y="6"/>
                    <a:pt x="417" y="17"/>
                  </a:cubicBezTo>
                  <a:cubicBezTo>
                    <a:pt x="364" y="133"/>
                    <a:pt x="305" y="249"/>
                    <a:pt x="232" y="354"/>
                  </a:cubicBezTo>
                  <a:cubicBezTo>
                    <a:pt x="197" y="405"/>
                    <a:pt x="157" y="453"/>
                    <a:pt x="115" y="499"/>
                  </a:cubicBezTo>
                  <a:cubicBezTo>
                    <a:pt x="95" y="523"/>
                    <a:pt x="73" y="544"/>
                    <a:pt x="52" y="566"/>
                  </a:cubicBezTo>
                  <a:cubicBezTo>
                    <a:pt x="29" y="587"/>
                    <a:pt x="0" y="608"/>
                    <a:pt x="2" y="643"/>
                  </a:cubicBezTo>
                  <a:cubicBezTo>
                    <a:pt x="4" y="655"/>
                    <a:pt x="11" y="668"/>
                    <a:pt x="24" y="671"/>
                  </a:cubicBezTo>
                  <a:cubicBezTo>
                    <a:pt x="29" y="672"/>
                    <a:pt x="33" y="673"/>
                    <a:pt x="38" y="673"/>
                  </a:cubicBezTo>
                  <a:cubicBezTo>
                    <a:pt x="65" y="673"/>
                    <a:pt x="85" y="653"/>
                    <a:pt x="106" y="634"/>
                  </a:cubicBezTo>
                  <a:cubicBezTo>
                    <a:pt x="130" y="613"/>
                    <a:pt x="153" y="590"/>
                    <a:pt x="176" y="566"/>
                  </a:cubicBezTo>
                  <a:cubicBezTo>
                    <a:pt x="223" y="516"/>
                    <a:pt x="266" y="463"/>
                    <a:pt x="304" y="407"/>
                  </a:cubicBezTo>
                  <a:cubicBezTo>
                    <a:pt x="382" y="295"/>
                    <a:pt x="443" y="175"/>
                    <a:pt x="478" y="42"/>
                  </a:cubicBezTo>
                  <a:cubicBezTo>
                    <a:pt x="484" y="20"/>
                    <a:pt x="462" y="1"/>
                    <a:pt x="443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252420" y="3251750"/>
              <a:ext cx="33004" cy="22548"/>
            </a:xfrm>
            <a:custGeom>
              <a:avLst/>
              <a:gdLst/>
              <a:ahLst/>
              <a:cxnLst/>
              <a:rect l="l" t="t" r="r" b="b"/>
              <a:pathLst>
                <a:path w="464" h="317" extrusionOk="0">
                  <a:moveTo>
                    <a:pt x="42" y="0"/>
                  </a:moveTo>
                  <a:cubicBezTo>
                    <a:pt x="38" y="0"/>
                    <a:pt x="35" y="0"/>
                    <a:pt x="32" y="1"/>
                  </a:cubicBezTo>
                  <a:cubicBezTo>
                    <a:pt x="15" y="1"/>
                    <a:pt x="7" y="13"/>
                    <a:pt x="4" y="28"/>
                  </a:cubicBezTo>
                  <a:cubicBezTo>
                    <a:pt x="1" y="57"/>
                    <a:pt x="15" y="73"/>
                    <a:pt x="35" y="92"/>
                  </a:cubicBezTo>
                  <a:cubicBezTo>
                    <a:pt x="49" y="108"/>
                    <a:pt x="64" y="122"/>
                    <a:pt x="81" y="135"/>
                  </a:cubicBezTo>
                  <a:cubicBezTo>
                    <a:pt x="115" y="164"/>
                    <a:pt x="151" y="190"/>
                    <a:pt x="188" y="214"/>
                  </a:cubicBezTo>
                  <a:cubicBezTo>
                    <a:pt x="259" y="259"/>
                    <a:pt x="339" y="304"/>
                    <a:pt x="423" y="316"/>
                  </a:cubicBezTo>
                  <a:cubicBezTo>
                    <a:pt x="425" y="316"/>
                    <a:pt x="427" y="316"/>
                    <a:pt x="429" y="316"/>
                  </a:cubicBezTo>
                  <a:cubicBezTo>
                    <a:pt x="442" y="316"/>
                    <a:pt x="453" y="311"/>
                    <a:pt x="458" y="298"/>
                  </a:cubicBezTo>
                  <a:cubicBezTo>
                    <a:pt x="463" y="285"/>
                    <a:pt x="459" y="269"/>
                    <a:pt x="446" y="262"/>
                  </a:cubicBezTo>
                  <a:cubicBezTo>
                    <a:pt x="374" y="222"/>
                    <a:pt x="300" y="191"/>
                    <a:pt x="232" y="145"/>
                  </a:cubicBezTo>
                  <a:cubicBezTo>
                    <a:pt x="200" y="123"/>
                    <a:pt x="169" y="98"/>
                    <a:pt x="139" y="72"/>
                  </a:cubicBezTo>
                  <a:cubicBezTo>
                    <a:pt x="125" y="58"/>
                    <a:pt x="110" y="45"/>
                    <a:pt x="95" y="31"/>
                  </a:cubicBezTo>
                  <a:cubicBezTo>
                    <a:pt x="86" y="23"/>
                    <a:pt x="77" y="12"/>
                    <a:pt x="67" y="7"/>
                  </a:cubicBezTo>
                  <a:cubicBezTo>
                    <a:pt x="59" y="1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1245306" y="3260925"/>
              <a:ext cx="21979" cy="12661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267" y="1"/>
                  </a:moveTo>
                  <a:cubicBezTo>
                    <a:pt x="261" y="1"/>
                    <a:pt x="254" y="2"/>
                    <a:pt x="248" y="5"/>
                  </a:cubicBezTo>
                  <a:cubicBezTo>
                    <a:pt x="237" y="10"/>
                    <a:pt x="226" y="16"/>
                    <a:pt x="215" y="21"/>
                  </a:cubicBezTo>
                  <a:cubicBezTo>
                    <a:pt x="204" y="26"/>
                    <a:pt x="195" y="29"/>
                    <a:pt x="186" y="33"/>
                  </a:cubicBezTo>
                  <a:cubicBezTo>
                    <a:pt x="167" y="42"/>
                    <a:pt x="148" y="52"/>
                    <a:pt x="129" y="61"/>
                  </a:cubicBezTo>
                  <a:cubicBezTo>
                    <a:pt x="123" y="63"/>
                    <a:pt x="119" y="65"/>
                    <a:pt x="114" y="67"/>
                  </a:cubicBezTo>
                  <a:cubicBezTo>
                    <a:pt x="113" y="68"/>
                    <a:pt x="104" y="72"/>
                    <a:pt x="103" y="72"/>
                  </a:cubicBezTo>
                  <a:lnTo>
                    <a:pt x="103" y="72"/>
                  </a:lnTo>
                  <a:cubicBezTo>
                    <a:pt x="103" y="72"/>
                    <a:pt x="104" y="72"/>
                    <a:pt x="104" y="71"/>
                  </a:cubicBezTo>
                  <a:lnTo>
                    <a:pt x="104" y="71"/>
                  </a:lnTo>
                  <a:cubicBezTo>
                    <a:pt x="103" y="72"/>
                    <a:pt x="103" y="72"/>
                    <a:pt x="103" y="72"/>
                  </a:cubicBezTo>
                  <a:cubicBezTo>
                    <a:pt x="103" y="72"/>
                    <a:pt x="103" y="72"/>
                    <a:pt x="103" y="72"/>
                  </a:cubicBezTo>
                  <a:lnTo>
                    <a:pt x="103" y="72"/>
                  </a:lnTo>
                  <a:cubicBezTo>
                    <a:pt x="94" y="76"/>
                    <a:pt x="84" y="80"/>
                    <a:pt x="75" y="83"/>
                  </a:cubicBezTo>
                  <a:cubicBezTo>
                    <a:pt x="64" y="88"/>
                    <a:pt x="52" y="93"/>
                    <a:pt x="41" y="99"/>
                  </a:cubicBezTo>
                  <a:cubicBezTo>
                    <a:pt x="29" y="106"/>
                    <a:pt x="22" y="115"/>
                    <a:pt x="13" y="126"/>
                  </a:cubicBezTo>
                  <a:cubicBezTo>
                    <a:pt x="0" y="140"/>
                    <a:pt x="3" y="168"/>
                    <a:pt x="25" y="174"/>
                  </a:cubicBezTo>
                  <a:cubicBezTo>
                    <a:pt x="36" y="175"/>
                    <a:pt x="46" y="178"/>
                    <a:pt x="56" y="178"/>
                  </a:cubicBezTo>
                  <a:cubicBezTo>
                    <a:pt x="60" y="178"/>
                    <a:pt x="65" y="177"/>
                    <a:pt x="69" y="176"/>
                  </a:cubicBezTo>
                  <a:cubicBezTo>
                    <a:pt x="79" y="175"/>
                    <a:pt x="89" y="171"/>
                    <a:pt x="99" y="168"/>
                  </a:cubicBezTo>
                  <a:cubicBezTo>
                    <a:pt x="122" y="159"/>
                    <a:pt x="145" y="147"/>
                    <a:pt x="168" y="137"/>
                  </a:cubicBezTo>
                  <a:cubicBezTo>
                    <a:pt x="188" y="127"/>
                    <a:pt x="208" y="119"/>
                    <a:pt x="227" y="107"/>
                  </a:cubicBezTo>
                  <a:cubicBezTo>
                    <a:pt x="247" y="96"/>
                    <a:pt x="266" y="82"/>
                    <a:pt x="285" y="69"/>
                  </a:cubicBezTo>
                  <a:cubicBezTo>
                    <a:pt x="301" y="58"/>
                    <a:pt x="308" y="37"/>
                    <a:pt x="298" y="19"/>
                  </a:cubicBezTo>
                  <a:cubicBezTo>
                    <a:pt x="291" y="6"/>
                    <a:pt x="279" y="1"/>
                    <a:pt x="26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1218063" y="3325228"/>
              <a:ext cx="40900" cy="25891"/>
            </a:xfrm>
            <a:custGeom>
              <a:avLst/>
              <a:gdLst/>
              <a:ahLst/>
              <a:cxnLst/>
              <a:rect l="l" t="t" r="r" b="b"/>
              <a:pathLst>
                <a:path w="575" h="364" extrusionOk="0">
                  <a:moveTo>
                    <a:pt x="530" y="1"/>
                  </a:moveTo>
                  <a:cubicBezTo>
                    <a:pt x="524" y="1"/>
                    <a:pt x="519" y="2"/>
                    <a:pt x="513" y="6"/>
                  </a:cubicBezTo>
                  <a:cubicBezTo>
                    <a:pt x="470" y="33"/>
                    <a:pt x="436" y="66"/>
                    <a:pt x="396" y="96"/>
                  </a:cubicBezTo>
                  <a:cubicBezTo>
                    <a:pt x="356" y="126"/>
                    <a:pt x="313" y="153"/>
                    <a:pt x="269" y="179"/>
                  </a:cubicBezTo>
                  <a:cubicBezTo>
                    <a:pt x="227" y="204"/>
                    <a:pt x="184" y="227"/>
                    <a:pt x="140" y="246"/>
                  </a:cubicBezTo>
                  <a:cubicBezTo>
                    <a:pt x="118" y="255"/>
                    <a:pt x="96" y="262"/>
                    <a:pt x="74" y="271"/>
                  </a:cubicBezTo>
                  <a:cubicBezTo>
                    <a:pt x="52" y="279"/>
                    <a:pt x="20" y="290"/>
                    <a:pt x="9" y="312"/>
                  </a:cubicBezTo>
                  <a:cubicBezTo>
                    <a:pt x="1" y="328"/>
                    <a:pt x="5" y="345"/>
                    <a:pt x="20" y="355"/>
                  </a:cubicBezTo>
                  <a:cubicBezTo>
                    <a:pt x="29" y="361"/>
                    <a:pt x="40" y="363"/>
                    <a:pt x="52" y="363"/>
                  </a:cubicBezTo>
                  <a:cubicBezTo>
                    <a:pt x="68" y="363"/>
                    <a:pt x="85" y="359"/>
                    <a:pt x="98" y="356"/>
                  </a:cubicBezTo>
                  <a:cubicBezTo>
                    <a:pt x="122" y="350"/>
                    <a:pt x="147" y="340"/>
                    <a:pt x="170" y="331"/>
                  </a:cubicBezTo>
                  <a:cubicBezTo>
                    <a:pt x="221" y="311"/>
                    <a:pt x="271" y="289"/>
                    <a:pt x="318" y="262"/>
                  </a:cubicBezTo>
                  <a:cubicBezTo>
                    <a:pt x="364" y="235"/>
                    <a:pt x="407" y="203"/>
                    <a:pt x="449" y="170"/>
                  </a:cubicBezTo>
                  <a:cubicBezTo>
                    <a:pt x="469" y="154"/>
                    <a:pt x="489" y="137"/>
                    <a:pt x="508" y="119"/>
                  </a:cubicBezTo>
                  <a:cubicBezTo>
                    <a:pt x="529" y="99"/>
                    <a:pt x="545" y="78"/>
                    <a:pt x="560" y="53"/>
                  </a:cubicBezTo>
                  <a:cubicBezTo>
                    <a:pt x="575" y="29"/>
                    <a:pt x="554" y="1"/>
                    <a:pt x="5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5692" y="3327006"/>
              <a:ext cx="48653" cy="47799"/>
            </a:xfrm>
            <a:custGeom>
              <a:avLst/>
              <a:gdLst/>
              <a:ahLst/>
              <a:cxnLst/>
              <a:rect l="l" t="t" r="r" b="b"/>
              <a:pathLst>
                <a:path w="684" h="672" extrusionOk="0">
                  <a:moveTo>
                    <a:pt x="30" y="0"/>
                  </a:moveTo>
                  <a:cubicBezTo>
                    <a:pt x="15" y="0"/>
                    <a:pt x="0" y="10"/>
                    <a:pt x="3" y="30"/>
                  </a:cubicBezTo>
                  <a:cubicBezTo>
                    <a:pt x="12" y="104"/>
                    <a:pt x="59" y="171"/>
                    <a:pt x="106" y="229"/>
                  </a:cubicBezTo>
                  <a:cubicBezTo>
                    <a:pt x="152" y="287"/>
                    <a:pt x="210" y="336"/>
                    <a:pt x="268" y="381"/>
                  </a:cubicBezTo>
                  <a:cubicBezTo>
                    <a:pt x="331" y="430"/>
                    <a:pt x="396" y="475"/>
                    <a:pt x="460" y="524"/>
                  </a:cubicBezTo>
                  <a:cubicBezTo>
                    <a:pt x="492" y="547"/>
                    <a:pt x="522" y="572"/>
                    <a:pt x="552" y="599"/>
                  </a:cubicBezTo>
                  <a:cubicBezTo>
                    <a:pt x="580" y="624"/>
                    <a:pt x="610" y="664"/>
                    <a:pt x="650" y="671"/>
                  </a:cubicBezTo>
                  <a:cubicBezTo>
                    <a:pt x="651" y="672"/>
                    <a:pt x="653" y="672"/>
                    <a:pt x="655" y="672"/>
                  </a:cubicBezTo>
                  <a:cubicBezTo>
                    <a:pt x="670" y="672"/>
                    <a:pt x="684" y="662"/>
                    <a:pt x="683" y="646"/>
                  </a:cubicBezTo>
                  <a:cubicBezTo>
                    <a:pt x="682" y="608"/>
                    <a:pt x="654" y="579"/>
                    <a:pt x="627" y="553"/>
                  </a:cubicBezTo>
                  <a:cubicBezTo>
                    <a:pt x="599" y="526"/>
                    <a:pt x="568" y="500"/>
                    <a:pt x="538" y="477"/>
                  </a:cubicBezTo>
                  <a:cubicBezTo>
                    <a:pt x="475" y="428"/>
                    <a:pt x="410" y="383"/>
                    <a:pt x="347" y="336"/>
                  </a:cubicBezTo>
                  <a:cubicBezTo>
                    <a:pt x="289" y="292"/>
                    <a:pt x="235" y="244"/>
                    <a:pt x="184" y="192"/>
                  </a:cubicBezTo>
                  <a:cubicBezTo>
                    <a:pt x="161" y="168"/>
                    <a:pt x="138" y="140"/>
                    <a:pt x="119" y="113"/>
                  </a:cubicBezTo>
                  <a:cubicBezTo>
                    <a:pt x="97" y="80"/>
                    <a:pt x="81" y="45"/>
                    <a:pt x="58" y="14"/>
                  </a:cubicBezTo>
                  <a:cubicBezTo>
                    <a:pt x="52" y="5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277529" y="3357308"/>
              <a:ext cx="10812" cy="28025"/>
            </a:xfrm>
            <a:custGeom>
              <a:avLst/>
              <a:gdLst/>
              <a:ahLst/>
              <a:cxnLst/>
              <a:rect l="l" t="t" r="r" b="b"/>
              <a:pathLst>
                <a:path w="152" h="394" extrusionOk="0">
                  <a:moveTo>
                    <a:pt x="118" y="0"/>
                  </a:moveTo>
                  <a:cubicBezTo>
                    <a:pt x="109" y="0"/>
                    <a:pt x="100" y="3"/>
                    <a:pt x="93" y="9"/>
                  </a:cubicBezTo>
                  <a:cubicBezTo>
                    <a:pt x="64" y="31"/>
                    <a:pt x="53" y="65"/>
                    <a:pt x="41" y="98"/>
                  </a:cubicBezTo>
                  <a:cubicBezTo>
                    <a:pt x="31" y="127"/>
                    <a:pt x="23" y="155"/>
                    <a:pt x="16" y="184"/>
                  </a:cubicBezTo>
                  <a:cubicBezTo>
                    <a:pt x="9" y="215"/>
                    <a:pt x="0" y="249"/>
                    <a:pt x="2" y="280"/>
                  </a:cubicBezTo>
                  <a:cubicBezTo>
                    <a:pt x="3" y="295"/>
                    <a:pt x="3" y="312"/>
                    <a:pt x="4" y="328"/>
                  </a:cubicBezTo>
                  <a:cubicBezTo>
                    <a:pt x="5" y="347"/>
                    <a:pt x="11" y="361"/>
                    <a:pt x="18" y="379"/>
                  </a:cubicBezTo>
                  <a:cubicBezTo>
                    <a:pt x="22" y="388"/>
                    <a:pt x="32" y="393"/>
                    <a:pt x="43" y="393"/>
                  </a:cubicBezTo>
                  <a:cubicBezTo>
                    <a:pt x="53" y="393"/>
                    <a:pt x="64" y="388"/>
                    <a:pt x="68" y="379"/>
                  </a:cubicBezTo>
                  <a:cubicBezTo>
                    <a:pt x="75" y="363"/>
                    <a:pt x="81" y="350"/>
                    <a:pt x="83" y="333"/>
                  </a:cubicBezTo>
                  <a:cubicBezTo>
                    <a:pt x="85" y="319"/>
                    <a:pt x="89" y="306"/>
                    <a:pt x="92" y="292"/>
                  </a:cubicBezTo>
                  <a:cubicBezTo>
                    <a:pt x="99" y="265"/>
                    <a:pt x="102" y="235"/>
                    <a:pt x="107" y="206"/>
                  </a:cubicBezTo>
                  <a:cubicBezTo>
                    <a:pt x="113" y="178"/>
                    <a:pt x="121" y="150"/>
                    <a:pt x="130" y="122"/>
                  </a:cubicBezTo>
                  <a:cubicBezTo>
                    <a:pt x="134" y="109"/>
                    <a:pt x="139" y="96"/>
                    <a:pt x="144" y="83"/>
                  </a:cubicBezTo>
                  <a:cubicBezTo>
                    <a:pt x="150" y="66"/>
                    <a:pt x="151" y="51"/>
                    <a:pt x="150" y="33"/>
                  </a:cubicBezTo>
                  <a:cubicBezTo>
                    <a:pt x="150" y="12"/>
                    <a:pt x="134" y="0"/>
                    <a:pt x="11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1388992" y="3257511"/>
              <a:ext cx="115729" cy="218298"/>
            </a:xfrm>
            <a:custGeom>
              <a:avLst/>
              <a:gdLst/>
              <a:ahLst/>
              <a:cxnLst/>
              <a:rect l="l" t="t" r="r" b="b"/>
              <a:pathLst>
                <a:path w="1627" h="3069" extrusionOk="0">
                  <a:moveTo>
                    <a:pt x="614" y="1"/>
                  </a:moveTo>
                  <a:cubicBezTo>
                    <a:pt x="383" y="1"/>
                    <a:pt x="157" y="95"/>
                    <a:pt x="15" y="283"/>
                  </a:cubicBezTo>
                  <a:cubicBezTo>
                    <a:pt x="0" y="303"/>
                    <a:pt x="22" y="328"/>
                    <a:pt x="44" y="328"/>
                  </a:cubicBezTo>
                  <a:cubicBezTo>
                    <a:pt x="50" y="328"/>
                    <a:pt x="57" y="325"/>
                    <a:pt x="63" y="319"/>
                  </a:cubicBezTo>
                  <a:cubicBezTo>
                    <a:pt x="192" y="174"/>
                    <a:pt x="406" y="86"/>
                    <a:pt x="610" y="86"/>
                  </a:cubicBezTo>
                  <a:cubicBezTo>
                    <a:pt x="679" y="86"/>
                    <a:pt x="746" y="96"/>
                    <a:pt x="808" y="117"/>
                  </a:cubicBezTo>
                  <a:cubicBezTo>
                    <a:pt x="1144" y="227"/>
                    <a:pt x="1310" y="617"/>
                    <a:pt x="1380" y="933"/>
                  </a:cubicBezTo>
                  <a:cubicBezTo>
                    <a:pt x="1464" y="1309"/>
                    <a:pt x="1469" y="1705"/>
                    <a:pt x="1460" y="2088"/>
                  </a:cubicBezTo>
                  <a:cubicBezTo>
                    <a:pt x="1453" y="2392"/>
                    <a:pt x="1373" y="2772"/>
                    <a:pt x="1538" y="3049"/>
                  </a:cubicBezTo>
                  <a:cubicBezTo>
                    <a:pt x="1547" y="3063"/>
                    <a:pt x="1560" y="3069"/>
                    <a:pt x="1574" y="3069"/>
                  </a:cubicBezTo>
                  <a:cubicBezTo>
                    <a:pt x="1600" y="3069"/>
                    <a:pt x="1626" y="3047"/>
                    <a:pt x="1616" y="3016"/>
                  </a:cubicBezTo>
                  <a:cubicBezTo>
                    <a:pt x="1546" y="2811"/>
                    <a:pt x="1545" y="2614"/>
                    <a:pt x="1557" y="2399"/>
                  </a:cubicBezTo>
                  <a:cubicBezTo>
                    <a:pt x="1568" y="2169"/>
                    <a:pt x="1570" y="1940"/>
                    <a:pt x="1556" y="1710"/>
                  </a:cubicBezTo>
                  <a:cubicBezTo>
                    <a:pt x="1533" y="1315"/>
                    <a:pt x="1508" y="884"/>
                    <a:pt x="1332" y="522"/>
                  </a:cubicBezTo>
                  <a:cubicBezTo>
                    <a:pt x="1212" y="277"/>
                    <a:pt x="1000" y="41"/>
                    <a:pt x="716" y="7"/>
                  </a:cubicBezTo>
                  <a:cubicBezTo>
                    <a:pt x="682" y="3"/>
                    <a:pt x="648" y="1"/>
                    <a:pt x="6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495547" y="3397212"/>
              <a:ext cx="34427" cy="47870"/>
            </a:xfrm>
            <a:custGeom>
              <a:avLst/>
              <a:gdLst/>
              <a:ahLst/>
              <a:cxnLst/>
              <a:rect l="l" t="t" r="r" b="b"/>
              <a:pathLst>
                <a:path w="484" h="673" extrusionOk="0">
                  <a:moveTo>
                    <a:pt x="41" y="1"/>
                  </a:moveTo>
                  <a:cubicBezTo>
                    <a:pt x="21" y="1"/>
                    <a:pt x="0" y="19"/>
                    <a:pt x="6" y="42"/>
                  </a:cubicBezTo>
                  <a:cubicBezTo>
                    <a:pt x="41" y="175"/>
                    <a:pt x="102" y="295"/>
                    <a:pt x="180" y="407"/>
                  </a:cubicBezTo>
                  <a:cubicBezTo>
                    <a:pt x="217" y="462"/>
                    <a:pt x="258" y="514"/>
                    <a:pt x="305" y="563"/>
                  </a:cubicBezTo>
                  <a:cubicBezTo>
                    <a:pt x="327" y="586"/>
                    <a:pt x="350" y="609"/>
                    <a:pt x="375" y="631"/>
                  </a:cubicBezTo>
                  <a:cubicBezTo>
                    <a:pt x="396" y="651"/>
                    <a:pt x="417" y="673"/>
                    <a:pt x="446" y="673"/>
                  </a:cubicBezTo>
                  <a:cubicBezTo>
                    <a:pt x="451" y="673"/>
                    <a:pt x="455" y="672"/>
                    <a:pt x="460" y="671"/>
                  </a:cubicBezTo>
                  <a:cubicBezTo>
                    <a:pt x="473" y="668"/>
                    <a:pt x="480" y="655"/>
                    <a:pt x="481" y="643"/>
                  </a:cubicBezTo>
                  <a:cubicBezTo>
                    <a:pt x="484" y="610"/>
                    <a:pt x="458" y="590"/>
                    <a:pt x="436" y="570"/>
                  </a:cubicBezTo>
                  <a:cubicBezTo>
                    <a:pt x="414" y="548"/>
                    <a:pt x="392" y="526"/>
                    <a:pt x="371" y="502"/>
                  </a:cubicBezTo>
                  <a:cubicBezTo>
                    <a:pt x="328" y="455"/>
                    <a:pt x="288" y="406"/>
                    <a:pt x="252" y="354"/>
                  </a:cubicBezTo>
                  <a:cubicBezTo>
                    <a:pt x="178" y="249"/>
                    <a:pt x="120" y="133"/>
                    <a:pt x="65" y="17"/>
                  </a:cubicBezTo>
                  <a:cubicBezTo>
                    <a:pt x="60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461973" y="3251750"/>
              <a:ext cx="33004" cy="22548"/>
            </a:xfrm>
            <a:custGeom>
              <a:avLst/>
              <a:gdLst/>
              <a:ahLst/>
              <a:cxnLst/>
              <a:rect l="l" t="t" r="r" b="b"/>
              <a:pathLst>
                <a:path w="464" h="317" extrusionOk="0">
                  <a:moveTo>
                    <a:pt x="422" y="0"/>
                  </a:moveTo>
                  <a:cubicBezTo>
                    <a:pt x="413" y="0"/>
                    <a:pt x="404" y="1"/>
                    <a:pt x="396" y="7"/>
                  </a:cubicBezTo>
                  <a:cubicBezTo>
                    <a:pt x="387" y="12"/>
                    <a:pt x="379" y="22"/>
                    <a:pt x="371" y="29"/>
                  </a:cubicBezTo>
                  <a:cubicBezTo>
                    <a:pt x="357" y="42"/>
                    <a:pt x="342" y="56"/>
                    <a:pt x="327" y="70"/>
                  </a:cubicBezTo>
                  <a:cubicBezTo>
                    <a:pt x="297" y="97"/>
                    <a:pt x="265" y="122"/>
                    <a:pt x="232" y="145"/>
                  </a:cubicBezTo>
                  <a:cubicBezTo>
                    <a:pt x="164" y="191"/>
                    <a:pt x="90" y="222"/>
                    <a:pt x="18" y="262"/>
                  </a:cubicBezTo>
                  <a:cubicBezTo>
                    <a:pt x="5" y="269"/>
                    <a:pt x="1" y="285"/>
                    <a:pt x="6" y="298"/>
                  </a:cubicBezTo>
                  <a:cubicBezTo>
                    <a:pt x="11" y="311"/>
                    <a:pt x="22" y="316"/>
                    <a:pt x="35" y="316"/>
                  </a:cubicBezTo>
                  <a:cubicBezTo>
                    <a:pt x="37" y="316"/>
                    <a:pt x="39" y="316"/>
                    <a:pt x="41" y="316"/>
                  </a:cubicBezTo>
                  <a:cubicBezTo>
                    <a:pt x="125" y="304"/>
                    <a:pt x="205" y="259"/>
                    <a:pt x="276" y="214"/>
                  </a:cubicBezTo>
                  <a:cubicBezTo>
                    <a:pt x="312" y="191"/>
                    <a:pt x="347" y="165"/>
                    <a:pt x="380" y="138"/>
                  </a:cubicBezTo>
                  <a:cubicBezTo>
                    <a:pt x="398" y="124"/>
                    <a:pt x="414" y="108"/>
                    <a:pt x="429" y="92"/>
                  </a:cubicBezTo>
                  <a:cubicBezTo>
                    <a:pt x="448" y="73"/>
                    <a:pt x="463" y="57"/>
                    <a:pt x="459" y="28"/>
                  </a:cubicBezTo>
                  <a:cubicBezTo>
                    <a:pt x="457" y="13"/>
                    <a:pt x="448" y="1"/>
                    <a:pt x="432" y="1"/>
                  </a:cubicBezTo>
                  <a:cubicBezTo>
                    <a:pt x="429" y="0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480112" y="3260925"/>
              <a:ext cx="21979" cy="12661"/>
            </a:xfrm>
            <a:custGeom>
              <a:avLst/>
              <a:gdLst/>
              <a:ahLst/>
              <a:cxnLst/>
              <a:rect l="l" t="t" r="r" b="b"/>
              <a:pathLst>
                <a:path w="309" h="178" extrusionOk="0">
                  <a:moveTo>
                    <a:pt x="111" y="28"/>
                  </a:moveTo>
                  <a:lnTo>
                    <a:pt x="111" y="28"/>
                  </a:lnTo>
                  <a:cubicBezTo>
                    <a:pt x="111" y="28"/>
                    <a:pt x="112" y="29"/>
                    <a:pt x="113" y="29"/>
                  </a:cubicBezTo>
                  <a:lnTo>
                    <a:pt x="113" y="29"/>
                  </a:lnTo>
                  <a:cubicBezTo>
                    <a:pt x="112" y="29"/>
                    <a:pt x="111" y="28"/>
                    <a:pt x="111" y="28"/>
                  </a:cubicBezTo>
                  <a:close/>
                  <a:moveTo>
                    <a:pt x="42" y="1"/>
                  </a:moveTo>
                  <a:cubicBezTo>
                    <a:pt x="29" y="1"/>
                    <a:pt x="17" y="6"/>
                    <a:pt x="11" y="19"/>
                  </a:cubicBezTo>
                  <a:cubicBezTo>
                    <a:pt x="0" y="37"/>
                    <a:pt x="7" y="58"/>
                    <a:pt x="24" y="69"/>
                  </a:cubicBezTo>
                  <a:cubicBezTo>
                    <a:pt x="42" y="82"/>
                    <a:pt x="61" y="95"/>
                    <a:pt x="80" y="106"/>
                  </a:cubicBezTo>
                  <a:cubicBezTo>
                    <a:pt x="99" y="118"/>
                    <a:pt x="120" y="127"/>
                    <a:pt x="141" y="137"/>
                  </a:cubicBezTo>
                  <a:cubicBezTo>
                    <a:pt x="163" y="147"/>
                    <a:pt x="186" y="158"/>
                    <a:pt x="208" y="167"/>
                  </a:cubicBezTo>
                  <a:cubicBezTo>
                    <a:pt x="219" y="171"/>
                    <a:pt x="229" y="175"/>
                    <a:pt x="240" y="176"/>
                  </a:cubicBezTo>
                  <a:cubicBezTo>
                    <a:pt x="244" y="177"/>
                    <a:pt x="249" y="178"/>
                    <a:pt x="253" y="178"/>
                  </a:cubicBezTo>
                  <a:cubicBezTo>
                    <a:pt x="263" y="178"/>
                    <a:pt x="273" y="175"/>
                    <a:pt x="283" y="174"/>
                  </a:cubicBezTo>
                  <a:cubicBezTo>
                    <a:pt x="306" y="168"/>
                    <a:pt x="309" y="140"/>
                    <a:pt x="296" y="126"/>
                  </a:cubicBezTo>
                  <a:cubicBezTo>
                    <a:pt x="287" y="115"/>
                    <a:pt x="280" y="106"/>
                    <a:pt x="268" y="99"/>
                  </a:cubicBezTo>
                  <a:cubicBezTo>
                    <a:pt x="256" y="93"/>
                    <a:pt x="245" y="88"/>
                    <a:pt x="234" y="83"/>
                  </a:cubicBezTo>
                  <a:cubicBezTo>
                    <a:pt x="224" y="79"/>
                    <a:pt x="214" y="75"/>
                    <a:pt x="205" y="71"/>
                  </a:cubicBezTo>
                  <a:lnTo>
                    <a:pt x="205" y="71"/>
                  </a:lnTo>
                  <a:cubicBezTo>
                    <a:pt x="206" y="72"/>
                    <a:pt x="206" y="72"/>
                    <a:pt x="206" y="72"/>
                  </a:cubicBezTo>
                  <a:cubicBezTo>
                    <a:pt x="206" y="72"/>
                    <a:pt x="196" y="68"/>
                    <a:pt x="195" y="67"/>
                  </a:cubicBezTo>
                  <a:cubicBezTo>
                    <a:pt x="190" y="65"/>
                    <a:pt x="186" y="63"/>
                    <a:pt x="180" y="61"/>
                  </a:cubicBezTo>
                  <a:cubicBezTo>
                    <a:pt x="161" y="52"/>
                    <a:pt x="142" y="42"/>
                    <a:pt x="123" y="33"/>
                  </a:cubicBezTo>
                  <a:cubicBezTo>
                    <a:pt x="118" y="31"/>
                    <a:pt x="115" y="30"/>
                    <a:pt x="113" y="29"/>
                  </a:cubicBezTo>
                  <a:lnTo>
                    <a:pt x="113" y="29"/>
                  </a:lnTo>
                  <a:cubicBezTo>
                    <a:pt x="113" y="29"/>
                    <a:pt x="114" y="29"/>
                    <a:pt x="114" y="30"/>
                  </a:cubicBezTo>
                  <a:cubicBezTo>
                    <a:pt x="111" y="29"/>
                    <a:pt x="109" y="27"/>
                    <a:pt x="106" y="26"/>
                  </a:cubicBezTo>
                  <a:cubicBezTo>
                    <a:pt x="102" y="24"/>
                    <a:pt x="97" y="23"/>
                    <a:pt x="94" y="21"/>
                  </a:cubicBezTo>
                  <a:cubicBezTo>
                    <a:pt x="83" y="16"/>
                    <a:pt x="72" y="10"/>
                    <a:pt x="61" y="5"/>
                  </a:cubicBezTo>
                  <a:cubicBezTo>
                    <a:pt x="55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488434" y="3325228"/>
              <a:ext cx="40900" cy="25891"/>
            </a:xfrm>
            <a:custGeom>
              <a:avLst/>
              <a:gdLst/>
              <a:ahLst/>
              <a:cxnLst/>
              <a:rect l="l" t="t" r="r" b="b"/>
              <a:pathLst>
                <a:path w="575" h="364" extrusionOk="0">
                  <a:moveTo>
                    <a:pt x="45" y="1"/>
                  </a:moveTo>
                  <a:cubicBezTo>
                    <a:pt x="21" y="1"/>
                    <a:pt x="0" y="29"/>
                    <a:pt x="14" y="53"/>
                  </a:cubicBezTo>
                  <a:cubicBezTo>
                    <a:pt x="43" y="100"/>
                    <a:pt x="81" y="133"/>
                    <a:pt x="124" y="167"/>
                  </a:cubicBezTo>
                  <a:cubicBezTo>
                    <a:pt x="165" y="202"/>
                    <a:pt x="210" y="234"/>
                    <a:pt x="257" y="262"/>
                  </a:cubicBezTo>
                  <a:cubicBezTo>
                    <a:pt x="303" y="289"/>
                    <a:pt x="351" y="310"/>
                    <a:pt x="400" y="330"/>
                  </a:cubicBezTo>
                  <a:cubicBezTo>
                    <a:pt x="424" y="338"/>
                    <a:pt x="448" y="348"/>
                    <a:pt x="473" y="355"/>
                  </a:cubicBezTo>
                  <a:cubicBezTo>
                    <a:pt x="487" y="359"/>
                    <a:pt x="506" y="363"/>
                    <a:pt x="523" y="363"/>
                  </a:cubicBezTo>
                  <a:cubicBezTo>
                    <a:pt x="535" y="363"/>
                    <a:pt x="546" y="361"/>
                    <a:pt x="555" y="355"/>
                  </a:cubicBezTo>
                  <a:cubicBezTo>
                    <a:pt x="570" y="345"/>
                    <a:pt x="574" y="328"/>
                    <a:pt x="566" y="312"/>
                  </a:cubicBezTo>
                  <a:cubicBezTo>
                    <a:pt x="555" y="291"/>
                    <a:pt x="525" y="281"/>
                    <a:pt x="504" y="272"/>
                  </a:cubicBezTo>
                  <a:cubicBezTo>
                    <a:pt x="482" y="264"/>
                    <a:pt x="461" y="257"/>
                    <a:pt x="440" y="248"/>
                  </a:cubicBezTo>
                  <a:cubicBezTo>
                    <a:pt x="393" y="228"/>
                    <a:pt x="349" y="204"/>
                    <a:pt x="305" y="179"/>
                  </a:cubicBezTo>
                  <a:cubicBezTo>
                    <a:pt x="263" y="154"/>
                    <a:pt x="221" y="128"/>
                    <a:pt x="182" y="98"/>
                  </a:cubicBezTo>
                  <a:cubicBezTo>
                    <a:pt x="141" y="68"/>
                    <a:pt x="105" y="33"/>
                    <a:pt x="62" y="6"/>
                  </a:cubicBezTo>
                  <a:cubicBezTo>
                    <a:pt x="56" y="2"/>
                    <a:pt x="51" y="1"/>
                    <a:pt x="4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1443052" y="3327006"/>
              <a:ext cx="48653" cy="47799"/>
            </a:xfrm>
            <a:custGeom>
              <a:avLst/>
              <a:gdLst/>
              <a:ahLst/>
              <a:cxnLst/>
              <a:rect l="l" t="t" r="r" b="b"/>
              <a:pathLst>
                <a:path w="684" h="672" extrusionOk="0">
                  <a:moveTo>
                    <a:pt x="653" y="0"/>
                  </a:moveTo>
                  <a:cubicBezTo>
                    <a:pt x="642" y="0"/>
                    <a:pt x="631" y="5"/>
                    <a:pt x="625" y="14"/>
                  </a:cubicBezTo>
                  <a:cubicBezTo>
                    <a:pt x="604" y="44"/>
                    <a:pt x="589" y="78"/>
                    <a:pt x="568" y="108"/>
                  </a:cubicBezTo>
                  <a:cubicBezTo>
                    <a:pt x="548" y="138"/>
                    <a:pt x="525" y="166"/>
                    <a:pt x="500" y="192"/>
                  </a:cubicBezTo>
                  <a:cubicBezTo>
                    <a:pt x="449" y="244"/>
                    <a:pt x="395" y="292"/>
                    <a:pt x="336" y="336"/>
                  </a:cubicBezTo>
                  <a:cubicBezTo>
                    <a:pt x="274" y="383"/>
                    <a:pt x="208" y="428"/>
                    <a:pt x="146" y="477"/>
                  </a:cubicBezTo>
                  <a:cubicBezTo>
                    <a:pt x="116" y="499"/>
                    <a:pt x="88" y="524"/>
                    <a:pt x="60" y="549"/>
                  </a:cubicBezTo>
                  <a:cubicBezTo>
                    <a:pt x="33" y="575"/>
                    <a:pt x="2" y="606"/>
                    <a:pt x="0" y="646"/>
                  </a:cubicBezTo>
                  <a:cubicBezTo>
                    <a:pt x="0" y="662"/>
                    <a:pt x="14" y="672"/>
                    <a:pt x="28" y="672"/>
                  </a:cubicBezTo>
                  <a:cubicBezTo>
                    <a:pt x="30" y="672"/>
                    <a:pt x="32" y="672"/>
                    <a:pt x="33" y="671"/>
                  </a:cubicBezTo>
                  <a:cubicBezTo>
                    <a:pt x="72" y="664"/>
                    <a:pt x="101" y="627"/>
                    <a:pt x="129" y="602"/>
                  </a:cubicBezTo>
                  <a:cubicBezTo>
                    <a:pt x="158" y="574"/>
                    <a:pt x="191" y="548"/>
                    <a:pt x="224" y="524"/>
                  </a:cubicBezTo>
                  <a:cubicBezTo>
                    <a:pt x="287" y="475"/>
                    <a:pt x="353" y="430"/>
                    <a:pt x="416" y="381"/>
                  </a:cubicBezTo>
                  <a:cubicBezTo>
                    <a:pt x="474" y="336"/>
                    <a:pt x="531" y="287"/>
                    <a:pt x="578" y="229"/>
                  </a:cubicBezTo>
                  <a:cubicBezTo>
                    <a:pt x="625" y="171"/>
                    <a:pt x="672" y="104"/>
                    <a:pt x="681" y="30"/>
                  </a:cubicBezTo>
                  <a:cubicBezTo>
                    <a:pt x="684" y="10"/>
                    <a:pt x="669" y="0"/>
                    <a:pt x="6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459057" y="3357308"/>
              <a:ext cx="10812" cy="28025"/>
            </a:xfrm>
            <a:custGeom>
              <a:avLst/>
              <a:gdLst/>
              <a:ahLst/>
              <a:cxnLst/>
              <a:rect l="l" t="t" r="r" b="b"/>
              <a:pathLst>
                <a:path w="152" h="394" extrusionOk="0">
                  <a:moveTo>
                    <a:pt x="35" y="0"/>
                  </a:moveTo>
                  <a:cubicBezTo>
                    <a:pt x="18" y="0"/>
                    <a:pt x="2" y="12"/>
                    <a:pt x="1" y="33"/>
                  </a:cubicBezTo>
                  <a:cubicBezTo>
                    <a:pt x="0" y="51"/>
                    <a:pt x="1" y="66"/>
                    <a:pt x="8" y="83"/>
                  </a:cubicBezTo>
                  <a:cubicBezTo>
                    <a:pt x="13" y="96"/>
                    <a:pt x="18" y="109"/>
                    <a:pt x="22" y="122"/>
                  </a:cubicBezTo>
                  <a:cubicBezTo>
                    <a:pt x="31" y="150"/>
                    <a:pt x="39" y="178"/>
                    <a:pt x="45" y="206"/>
                  </a:cubicBezTo>
                  <a:cubicBezTo>
                    <a:pt x="50" y="235"/>
                    <a:pt x="53" y="265"/>
                    <a:pt x="60" y="292"/>
                  </a:cubicBezTo>
                  <a:cubicBezTo>
                    <a:pt x="63" y="306"/>
                    <a:pt x="66" y="319"/>
                    <a:pt x="69" y="333"/>
                  </a:cubicBezTo>
                  <a:cubicBezTo>
                    <a:pt x="70" y="350"/>
                    <a:pt x="76" y="363"/>
                    <a:pt x="83" y="379"/>
                  </a:cubicBezTo>
                  <a:cubicBezTo>
                    <a:pt x="88" y="388"/>
                    <a:pt x="99" y="393"/>
                    <a:pt x="109" y="393"/>
                  </a:cubicBezTo>
                  <a:cubicBezTo>
                    <a:pt x="119" y="393"/>
                    <a:pt x="129" y="388"/>
                    <a:pt x="133" y="379"/>
                  </a:cubicBezTo>
                  <a:cubicBezTo>
                    <a:pt x="141" y="361"/>
                    <a:pt x="147" y="347"/>
                    <a:pt x="148" y="328"/>
                  </a:cubicBezTo>
                  <a:cubicBezTo>
                    <a:pt x="149" y="312"/>
                    <a:pt x="148" y="295"/>
                    <a:pt x="150" y="280"/>
                  </a:cubicBezTo>
                  <a:cubicBezTo>
                    <a:pt x="152" y="249"/>
                    <a:pt x="143" y="215"/>
                    <a:pt x="136" y="184"/>
                  </a:cubicBezTo>
                  <a:cubicBezTo>
                    <a:pt x="129" y="155"/>
                    <a:pt x="121" y="127"/>
                    <a:pt x="111" y="98"/>
                  </a:cubicBezTo>
                  <a:cubicBezTo>
                    <a:pt x="99" y="65"/>
                    <a:pt x="88" y="31"/>
                    <a:pt x="59" y="9"/>
                  </a:cubicBezTo>
                  <a:cubicBezTo>
                    <a:pt x="52" y="3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346384" y="3280344"/>
              <a:ext cx="53490" cy="7469"/>
            </a:xfrm>
            <a:custGeom>
              <a:avLst/>
              <a:gdLst/>
              <a:ahLst/>
              <a:cxnLst/>
              <a:rect l="l" t="t" r="r" b="b"/>
              <a:pathLst>
                <a:path w="752" h="105" extrusionOk="0">
                  <a:moveTo>
                    <a:pt x="677" y="1"/>
                  </a:moveTo>
                  <a:cubicBezTo>
                    <a:pt x="654" y="1"/>
                    <a:pt x="630" y="4"/>
                    <a:pt x="617" y="5"/>
                  </a:cubicBezTo>
                  <a:cubicBezTo>
                    <a:pt x="554" y="7"/>
                    <a:pt x="490" y="9"/>
                    <a:pt x="427" y="11"/>
                  </a:cubicBezTo>
                  <a:cubicBezTo>
                    <a:pt x="364" y="12"/>
                    <a:pt x="300" y="16"/>
                    <a:pt x="236" y="19"/>
                  </a:cubicBezTo>
                  <a:cubicBezTo>
                    <a:pt x="168" y="22"/>
                    <a:pt x="101" y="32"/>
                    <a:pt x="33" y="39"/>
                  </a:cubicBezTo>
                  <a:cubicBezTo>
                    <a:pt x="1" y="42"/>
                    <a:pt x="1" y="87"/>
                    <a:pt x="33" y="89"/>
                  </a:cubicBezTo>
                  <a:cubicBezTo>
                    <a:pt x="98" y="94"/>
                    <a:pt x="164" y="104"/>
                    <a:pt x="230" y="104"/>
                  </a:cubicBezTo>
                  <a:cubicBezTo>
                    <a:pt x="247" y="104"/>
                    <a:pt x="263" y="104"/>
                    <a:pt x="279" y="104"/>
                  </a:cubicBezTo>
                  <a:cubicBezTo>
                    <a:pt x="328" y="104"/>
                    <a:pt x="378" y="103"/>
                    <a:pt x="427" y="101"/>
                  </a:cubicBezTo>
                  <a:cubicBezTo>
                    <a:pt x="490" y="98"/>
                    <a:pt x="554" y="94"/>
                    <a:pt x="617" y="90"/>
                  </a:cubicBezTo>
                  <a:cubicBezTo>
                    <a:pt x="652" y="88"/>
                    <a:pt x="752" y="94"/>
                    <a:pt x="750" y="41"/>
                  </a:cubicBezTo>
                  <a:cubicBezTo>
                    <a:pt x="749" y="8"/>
                    <a:pt x="713" y="1"/>
                    <a:pt x="67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341476" y="3089713"/>
              <a:ext cx="59607" cy="175904"/>
            </a:xfrm>
            <a:custGeom>
              <a:avLst/>
              <a:gdLst/>
              <a:ahLst/>
              <a:cxnLst/>
              <a:rect l="l" t="t" r="r" b="b"/>
              <a:pathLst>
                <a:path w="838" h="2473" extrusionOk="0">
                  <a:moveTo>
                    <a:pt x="447" y="0"/>
                  </a:moveTo>
                  <a:cubicBezTo>
                    <a:pt x="332" y="0"/>
                    <a:pt x="290" y="271"/>
                    <a:pt x="277" y="344"/>
                  </a:cubicBezTo>
                  <a:cubicBezTo>
                    <a:pt x="237" y="556"/>
                    <a:pt x="240" y="774"/>
                    <a:pt x="237" y="989"/>
                  </a:cubicBezTo>
                  <a:cubicBezTo>
                    <a:pt x="234" y="1231"/>
                    <a:pt x="233" y="1474"/>
                    <a:pt x="232" y="1716"/>
                  </a:cubicBezTo>
                  <a:cubicBezTo>
                    <a:pt x="232" y="1921"/>
                    <a:pt x="307" y="2375"/>
                    <a:pt x="29" y="2429"/>
                  </a:cubicBezTo>
                  <a:cubicBezTo>
                    <a:pt x="0" y="2434"/>
                    <a:pt x="11" y="2473"/>
                    <a:pt x="36" y="2473"/>
                  </a:cubicBezTo>
                  <a:cubicBezTo>
                    <a:pt x="37" y="2473"/>
                    <a:pt x="39" y="2473"/>
                    <a:pt x="40" y="2472"/>
                  </a:cubicBezTo>
                  <a:cubicBezTo>
                    <a:pt x="361" y="2423"/>
                    <a:pt x="332" y="1946"/>
                    <a:pt x="333" y="1716"/>
                  </a:cubicBezTo>
                  <a:cubicBezTo>
                    <a:pt x="336" y="1322"/>
                    <a:pt x="314" y="921"/>
                    <a:pt x="342" y="527"/>
                  </a:cubicBezTo>
                  <a:cubicBezTo>
                    <a:pt x="349" y="431"/>
                    <a:pt x="362" y="335"/>
                    <a:pt x="380" y="241"/>
                  </a:cubicBezTo>
                  <a:cubicBezTo>
                    <a:pt x="385" y="215"/>
                    <a:pt x="401" y="98"/>
                    <a:pt x="424" y="92"/>
                  </a:cubicBezTo>
                  <a:cubicBezTo>
                    <a:pt x="428" y="91"/>
                    <a:pt x="431" y="91"/>
                    <a:pt x="435" y="91"/>
                  </a:cubicBezTo>
                  <a:cubicBezTo>
                    <a:pt x="486" y="91"/>
                    <a:pt x="496" y="208"/>
                    <a:pt x="500" y="236"/>
                  </a:cubicBezTo>
                  <a:cubicBezTo>
                    <a:pt x="526" y="429"/>
                    <a:pt x="510" y="631"/>
                    <a:pt x="501" y="825"/>
                  </a:cubicBezTo>
                  <a:cubicBezTo>
                    <a:pt x="481" y="1231"/>
                    <a:pt x="438" y="1637"/>
                    <a:pt x="448" y="2045"/>
                  </a:cubicBezTo>
                  <a:cubicBezTo>
                    <a:pt x="451" y="2182"/>
                    <a:pt x="470" y="2300"/>
                    <a:pt x="583" y="2388"/>
                  </a:cubicBezTo>
                  <a:cubicBezTo>
                    <a:pt x="621" y="2417"/>
                    <a:pt x="689" y="2460"/>
                    <a:pt x="745" y="2460"/>
                  </a:cubicBezTo>
                  <a:cubicBezTo>
                    <a:pt x="776" y="2460"/>
                    <a:pt x="803" y="2446"/>
                    <a:pt x="820" y="2410"/>
                  </a:cubicBezTo>
                  <a:cubicBezTo>
                    <a:pt x="837" y="2370"/>
                    <a:pt x="804" y="2334"/>
                    <a:pt x="772" y="2334"/>
                  </a:cubicBezTo>
                  <a:cubicBezTo>
                    <a:pt x="757" y="2334"/>
                    <a:pt x="743" y="2341"/>
                    <a:pt x="734" y="2360"/>
                  </a:cubicBezTo>
                  <a:cubicBezTo>
                    <a:pt x="734" y="2360"/>
                    <a:pt x="734" y="2360"/>
                    <a:pt x="734" y="2360"/>
                  </a:cubicBezTo>
                  <a:cubicBezTo>
                    <a:pt x="727" y="2360"/>
                    <a:pt x="653" y="2307"/>
                    <a:pt x="648" y="2303"/>
                  </a:cubicBezTo>
                  <a:cubicBezTo>
                    <a:pt x="610" y="2272"/>
                    <a:pt x="585" y="2239"/>
                    <a:pt x="573" y="2189"/>
                  </a:cubicBezTo>
                  <a:cubicBezTo>
                    <a:pt x="546" y="2078"/>
                    <a:pt x="560" y="1948"/>
                    <a:pt x="563" y="1833"/>
                  </a:cubicBezTo>
                  <a:cubicBezTo>
                    <a:pt x="567" y="1598"/>
                    <a:pt x="574" y="1364"/>
                    <a:pt x="584" y="1130"/>
                  </a:cubicBezTo>
                  <a:cubicBezTo>
                    <a:pt x="594" y="884"/>
                    <a:pt x="604" y="637"/>
                    <a:pt x="589" y="392"/>
                  </a:cubicBezTo>
                  <a:cubicBezTo>
                    <a:pt x="584" y="299"/>
                    <a:pt x="582" y="28"/>
                    <a:pt x="463" y="2"/>
                  </a:cubicBezTo>
                  <a:cubicBezTo>
                    <a:pt x="458" y="1"/>
                    <a:pt x="452" y="0"/>
                    <a:pt x="44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6373925" y="1340200"/>
            <a:ext cx="486429" cy="392114"/>
            <a:chOff x="6253203" y="2246179"/>
            <a:chExt cx="430697" cy="347188"/>
          </a:xfrm>
        </p:grpSpPr>
        <p:sp>
          <p:nvSpPr>
            <p:cNvPr id="172" name="Google Shape;172;p16"/>
            <p:cNvSpPr/>
            <p:nvPr/>
          </p:nvSpPr>
          <p:spPr>
            <a:xfrm>
              <a:off x="6347239" y="2253435"/>
              <a:ext cx="132942" cy="335307"/>
            </a:xfrm>
            <a:custGeom>
              <a:avLst/>
              <a:gdLst/>
              <a:ahLst/>
              <a:cxnLst/>
              <a:rect l="l" t="t" r="r" b="b"/>
              <a:pathLst>
                <a:path w="1869" h="4714" extrusionOk="0">
                  <a:moveTo>
                    <a:pt x="500" y="253"/>
                  </a:moveTo>
                  <a:cubicBezTo>
                    <a:pt x="941" y="778"/>
                    <a:pt x="1268" y="1383"/>
                    <a:pt x="1454" y="2045"/>
                  </a:cubicBezTo>
                  <a:cubicBezTo>
                    <a:pt x="1682" y="2854"/>
                    <a:pt x="1719" y="3709"/>
                    <a:pt x="1714" y="4546"/>
                  </a:cubicBezTo>
                  <a:lnTo>
                    <a:pt x="1714" y="4546"/>
                  </a:lnTo>
                  <a:cubicBezTo>
                    <a:pt x="1328" y="4508"/>
                    <a:pt x="1013" y="4273"/>
                    <a:pt x="830" y="3937"/>
                  </a:cubicBezTo>
                  <a:cubicBezTo>
                    <a:pt x="621" y="3556"/>
                    <a:pt x="494" y="3117"/>
                    <a:pt x="398" y="2695"/>
                  </a:cubicBezTo>
                  <a:cubicBezTo>
                    <a:pt x="216" y="1893"/>
                    <a:pt x="186" y="1024"/>
                    <a:pt x="500" y="253"/>
                  </a:cubicBezTo>
                  <a:close/>
                  <a:moveTo>
                    <a:pt x="476" y="0"/>
                  </a:moveTo>
                  <a:cubicBezTo>
                    <a:pt x="444" y="0"/>
                    <a:pt x="412" y="15"/>
                    <a:pt x="399" y="44"/>
                  </a:cubicBezTo>
                  <a:cubicBezTo>
                    <a:pt x="0" y="921"/>
                    <a:pt x="33" y="1921"/>
                    <a:pt x="258" y="2841"/>
                  </a:cubicBezTo>
                  <a:cubicBezTo>
                    <a:pt x="371" y="3301"/>
                    <a:pt x="516" y="3803"/>
                    <a:pt x="789" y="4197"/>
                  </a:cubicBezTo>
                  <a:cubicBezTo>
                    <a:pt x="1004" y="4508"/>
                    <a:pt x="1386" y="4699"/>
                    <a:pt x="1762" y="4714"/>
                  </a:cubicBezTo>
                  <a:cubicBezTo>
                    <a:pt x="1763" y="4714"/>
                    <a:pt x="1765" y="4714"/>
                    <a:pt x="1766" y="4714"/>
                  </a:cubicBezTo>
                  <a:cubicBezTo>
                    <a:pt x="1846" y="4714"/>
                    <a:pt x="1862" y="4616"/>
                    <a:pt x="1815" y="4571"/>
                  </a:cubicBezTo>
                  <a:lnTo>
                    <a:pt x="1815" y="4571"/>
                  </a:lnTo>
                  <a:cubicBezTo>
                    <a:pt x="1868" y="3698"/>
                    <a:pt x="1841" y="2811"/>
                    <a:pt x="1605" y="1962"/>
                  </a:cubicBezTo>
                  <a:cubicBezTo>
                    <a:pt x="1403" y="1237"/>
                    <a:pt x="1037" y="588"/>
                    <a:pt x="538" y="26"/>
                  </a:cubicBezTo>
                  <a:cubicBezTo>
                    <a:pt x="523" y="9"/>
                    <a:pt x="499" y="0"/>
                    <a:pt x="47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459342" y="2246179"/>
              <a:ext cx="125473" cy="343771"/>
            </a:xfrm>
            <a:custGeom>
              <a:avLst/>
              <a:gdLst/>
              <a:ahLst/>
              <a:cxnLst/>
              <a:rect l="l" t="t" r="r" b="b"/>
              <a:pathLst>
                <a:path w="1764" h="4833" extrusionOk="0">
                  <a:moveTo>
                    <a:pt x="1168" y="256"/>
                  </a:moveTo>
                  <a:cubicBezTo>
                    <a:pt x="1546" y="1000"/>
                    <a:pt x="1584" y="1872"/>
                    <a:pt x="1465" y="2688"/>
                  </a:cubicBezTo>
                  <a:cubicBezTo>
                    <a:pt x="1401" y="3128"/>
                    <a:pt x="1308" y="3592"/>
                    <a:pt x="1120" y="3998"/>
                  </a:cubicBezTo>
                  <a:cubicBezTo>
                    <a:pt x="963" y="4337"/>
                    <a:pt x="667" y="4580"/>
                    <a:pt x="302" y="4661"/>
                  </a:cubicBezTo>
                  <a:lnTo>
                    <a:pt x="302" y="4661"/>
                  </a:lnTo>
                  <a:cubicBezTo>
                    <a:pt x="194" y="3142"/>
                    <a:pt x="293" y="1546"/>
                    <a:pt x="1168" y="256"/>
                  </a:cubicBezTo>
                  <a:close/>
                  <a:moveTo>
                    <a:pt x="1184" y="1"/>
                  </a:moveTo>
                  <a:cubicBezTo>
                    <a:pt x="1153" y="1"/>
                    <a:pt x="1122" y="17"/>
                    <a:pt x="1102" y="44"/>
                  </a:cubicBezTo>
                  <a:cubicBezTo>
                    <a:pt x="126" y="1378"/>
                    <a:pt x="1" y="3096"/>
                    <a:pt x="202" y="4688"/>
                  </a:cubicBezTo>
                  <a:lnTo>
                    <a:pt x="202" y="4688"/>
                  </a:lnTo>
                  <a:cubicBezTo>
                    <a:pt x="150" y="4729"/>
                    <a:pt x="188" y="4832"/>
                    <a:pt x="267" y="4832"/>
                  </a:cubicBezTo>
                  <a:cubicBezTo>
                    <a:pt x="271" y="4832"/>
                    <a:pt x="276" y="4832"/>
                    <a:pt x="281" y="4831"/>
                  </a:cubicBezTo>
                  <a:cubicBezTo>
                    <a:pt x="671" y="4773"/>
                    <a:pt x="1038" y="4524"/>
                    <a:pt x="1222" y="4176"/>
                  </a:cubicBezTo>
                  <a:cubicBezTo>
                    <a:pt x="1445" y="3752"/>
                    <a:pt x="1549" y="3253"/>
                    <a:pt x="1621" y="2783"/>
                  </a:cubicBezTo>
                  <a:cubicBezTo>
                    <a:pt x="1764" y="1863"/>
                    <a:pt x="1723" y="871"/>
                    <a:pt x="1255" y="44"/>
                  </a:cubicBezTo>
                  <a:cubicBezTo>
                    <a:pt x="1238" y="14"/>
                    <a:pt x="1211" y="1"/>
                    <a:pt x="118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253203" y="2390362"/>
              <a:ext cx="231386" cy="203005"/>
            </a:xfrm>
            <a:custGeom>
              <a:avLst/>
              <a:gdLst/>
              <a:ahLst/>
              <a:cxnLst/>
              <a:rect l="l" t="t" r="r" b="b"/>
              <a:pathLst>
                <a:path w="3253" h="2854" extrusionOk="0">
                  <a:moveTo>
                    <a:pt x="141" y="1"/>
                  </a:moveTo>
                  <a:cubicBezTo>
                    <a:pt x="99" y="1"/>
                    <a:pt x="68" y="34"/>
                    <a:pt x="65" y="77"/>
                  </a:cubicBezTo>
                  <a:cubicBezTo>
                    <a:pt x="0" y="864"/>
                    <a:pt x="322" y="1681"/>
                    <a:pt x="913" y="2209"/>
                  </a:cubicBezTo>
                  <a:cubicBezTo>
                    <a:pt x="1375" y="2623"/>
                    <a:pt x="2012" y="2854"/>
                    <a:pt x="2640" y="2854"/>
                  </a:cubicBezTo>
                  <a:cubicBezTo>
                    <a:pt x="2821" y="2854"/>
                    <a:pt x="3001" y="2834"/>
                    <a:pt x="3177" y="2795"/>
                  </a:cubicBezTo>
                  <a:cubicBezTo>
                    <a:pt x="3252" y="2778"/>
                    <a:pt x="3239" y="2654"/>
                    <a:pt x="3164" y="2654"/>
                  </a:cubicBezTo>
                  <a:cubicBezTo>
                    <a:pt x="3162" y="2654"/>
                    <a:pt x="3160" y="2654"/>
                    <a:pt x="3157" y="2654"/>
                  </a:cubicBezTo>
                  <a:cubicBezTo>
                    <a:pt x="2991" y="2669"/>
                    <a:pt x="2827" y="2680"/>
                    <a:pt x="2662" y="2680"/>
                  </a:cubicBezTo>
                  <a:cubicBezTo>
                    <a:pt x="2448" y="2680"/>
                    <a:pt x="2234" y="2661"/>
                    <a:pt x="2021" y="2609"/>
                  </a:cubicBezTo>
                  <a:cubicBezTo>
                    <a:pt x="1648" y="2518"/>
                    <a:pt x="1294" y="2340"/>
                    <a:pt x="1009" y="2080"/>
                  </a:cubicBezTo>
                  <a:cubicBezTo>
                    <a:pt x="480" y="1600"/>
                    <a:pt x="188" y="887"/>
                    <a:pt x="211" y="175"/>
                  </a:cubicBezTo>
                  <a:lnTo>
                    <a:pt x="211" y="175"/>
                  </a:lnTo>
                  <a:cubicBezTo>
                    <a:pt x="726" y="318"/>
                    <a:pt x="1178" y="573"/>
                    <a:pt x="1623" y="868"/>
                  </a:cubicBezTo>
                  <a:cubicBezTo>
                    <a:pt x="1631" y="873"/>
                    <a:pt x="1640" y="875"/>
                    <a:pt x="1647" y="875"/>
                  </a:cubicBezTo>
                  <a:cubicBezTo>
                    <a:pt x="1685" y="875"/>
                    <a:pt x="1715" y="823"/>
                    <a:pt x="1682" y="793"/>
                  </a:cubicBezTo>
                  <a:cubicBezTo>
                    <a:pt x="1259" y="401"/>
                    <a:pt x="715" y="146"/>
                    <a:pt x="161" y="3"/>
                  </a:cubicBezTo>
                  <a:cubicBezTo>
                    <a:pt x="154" y="1"/>
                    <a:pt x="147" y="1"/>
                    <a:pt x="14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6457066" y="2380546"/>
              <a:ext cx="226834" cy="211683"/>
            </a:xfrm>
            <a:custGeom>
              <a:avLst/>
              <a:gdLst/>
              <a:ahLst/>
              <a:cxnLst/>
              <a:rect l="l" t="t" r="r" b="b"/>
              <a:pathLst>
                <a:path w="3189" h="2976" extrusionOk="0">
                  <a:moveTo>
                    <a:pt x="3021" y="1"/>
                  </a:moveTo>
                  <a:cubicBezTo>
                    <a:pt x="3014" y="1"/>
                    <a:pt x="3007" y="2"/>
                    <a:pt x="2999" y="4"/>
                  </a:cubicBezTo>
                  <a:cubicBezTo>
                    <a:pt x="2449" y="173"/>
                    <a:pt x="1914" y="453"/>
                    <a:pt x="1506" y="865"/>
                  </a:cubicBezTo>
                  <a:cubicBezTo>
                    <a:pt x="1476" y="896"/>
                    <a:pt x="1504" y="949"/>
                    <a:pt x="1540" y="949"/>
                  </a:cubicBezTo>
                  <a:cubicBezTo>
                    <a:pt x="1548" y="949"/>
                    <a:pt x="1556" y="946"/>
                    <a:pt x="1564" y="940"/>
                  </a:cubicBezTo>
                  <a:cubicBezTo>
                    <a:pt x="1999" y="625"/>
                    <a:pt x="2442" y="347"/>
                    <a:pt x="2952" y="179"/>
                  </a:cubicBezTo>
                  <a:lnTo>
                    <a:pt x="2952" y="179"/>
                  </a:lnTo>
                  <a:cubicBezTo>
                    <a:pt x="3001" y="892"/>
                    <a:pt x="2732" y="1620"/>
                    <a:pt x="2220" y="2122"/>
                  </a:cubicBezTo>
                  <a:cubicBezTo>
                    <a:pt x="1945" y="2394"/>
                    <a:pt x="1600" y="2589"/>
                    <a:pt x="1230" y="2698"/>
                  </a:cubicBezTo>
                  <a:cubicBezTo>
                    <a:pt x="951" y="2780"/>
                    <a:pt x="669" y="2804"/>
                    <a:pt x="384" y="2804"/>
                  </a:cubicBezTo>
                  <a:cubicBezTo>
                    <a:pt x="290" y="2804"/>
                    <a:pt x="195" y="2801"/>
                    <a:pt x="99" y="2797"/>
                  </a:cubicBezTo>
                  <a:cubicBezTo>
                    <a:pt x="98" y="2797"/>
                    <a:pt x="97" y="2797"/>
                    <a:pt x="96" y="2797"/>
                  </a:cubicBezTo>
                  <a:cubicBezTo>
                    <a:pt x="19" y="2797"/>
                    <a:pt x="1" y="2924"/>
                    <a:pt x="80" y="2939"/>
                  </a:cubicBezTo>
                  <a:cubicBezTo>
                    <a:pt x="218" y="2963"/>
                    <a:pt x="359" y="2975"/>
                    <a:pt x="500" y="2975"/>
                  </a:cubicBezTo>
                  <a:cubicBezTo>
                    <a:pt x="1166" y="2975"/>
                    <a:pt x="1845" y="2711"/>
                    <a:pt x="2318" y="2252"/>
                  </a:cubicBezTo>
                  <a:cubicBezTo>
                    <a:pt x="2889" y="1697"/>
                    <a:pt x="3188" y="868"/>
                    <a:pt x="3096" y="78"/>
                  </a:cubicBezTo>
                  <a:cubicBezTo>
                    <a:pt x="3091" y="37"/>
                    <a:pt x="3062" y="1"/>
                    <a:pt x="302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6"/>
          <p:cNvGrpSpPr/>
          <p:nvPr/>
        </p:nvGrpSpPr>
        <p:grpSpPr>
          <a:xfrm>
            <a:off x="6345705" y="3218184"/>
            <a:ext cx="542876" cy="338930"/>
            <a:chOff x="6209841" y="3186024"/>
            <a:chExt cx="480677" cy="300097"/>
          </a:xfrm>
        </p:grpSpPr>
        <p:sp>
          <p:nvSpPr>
            <p:cNvPr id="177" name="Google Shape;177;p16"/>
            <p:cNvSpPr/>
            <p:nvPr/>
          </p:nvSpPr>
          <p:spPr>
            <a:xfrm>
              <a:off x="6271299" y="3186024"/>
              <a:ext cx="88486" cy="299813"/>
            </a:xfrm>
            <a:custGeom>
              <a:avLst/>
              <a:gdLst/>
              <a:ahLst/>
              <a:cxnLst/>
              <a:rect l="l" t="t" r="r" b="b"/>
              <a:pathLst>
                <a:path w="1244" h="4215" extrusionOk="0">
                  <a:moveTo>
                    <a:pt x="689" y="146"/>
                  </a:moveTo>
                  <a:cubicBezTo>
                    <a:pt x="732" y="146"/>
                    <a:pt x="774" y="148"/>
                    <a:pt x="814" y="150"/>
                  </a:cubicBezTo>
                  <a:lnTo>
                    <a:pt x="814" y="150"/>
                  </a:lnTo>
                  <a:cubicBezTo>
                    <a:pt x="824" y="162"/>
                    <a:pt x="837" y="172"/>
                    <a:pt x="854" y="178"/>
                  </a:cubicBezTo>
                  <a:cubicBezTo>
                    <a:pt x="1015" y="231"/>
                    <a:pt x="1010" y="416"/>
                    <a:pt x="1011" y="556"/>
                  </a:cubicBezTo>
                  <a:cubicBezTo>
                    <a:pt x="1014" y="773"/>
                    <a:pt x="1016" y="990"/>
                    <a:pt x="1018" y="1207"/>
                  </a:cubicBezTo>
                  <a:cubicBezTo>
                    <a:pt x="1022" y="1614"/>
                    <a:pt x="1025" y="2021"/>
                    <a:pt x="1030" y="2429"/>
                  </a:cubicBezTo>
                  <a:cubicBezTo>
                    <a:pt x="1032" y="2645"/>
                    <a:pt x="1034" y="2859"/>
                    <a:pt x="1037" y="3075"/>
                  </a:cubicBezTo>
                  <a:cubicBezTo>
                    <a:pt x="1039" y="3274"/>
                    <a:pt x="1066" y="3495"/>
                    <a:pt x="1022" y="3692"/>
                  </a:cubicBezTo>
                  <a:cubicBezTo>
                    <a:pt x="980" y="3878"/>
                    <a:pt x="835" y="4028"/>
                    <a:pt x="636" y="4028"/>
                  </a:cubicBezTo>
                  <a:cubicBezTo>
                    <a:pt x="634" y="4028"/>
                    <a:pt x="631" y="4028"/>
                    <a:pt x="629" y="4028"/>
                  </a:cubicBezTo>
                  <a:cubicBezTo>
                    <a:pt x="388" y="4024"/>
                    <a:pt x="263" y="3816"/>
                    <a:pt x="236" y="3602"/>
                  </a:cubicBezTo>
                  <a:cubicBezTo>
                    <a:pt x="179" y="3153"/>
                    <a:pt x="196" y="2684"/>
                    <a:pt x="190" y="2233"/>
                  </a:cubicBezTo>
                  <a:cubicBezTo>
                    <a:pt x="183" y="1745"/>
                    <a:pt x="179" y="1257"/>
                    <a:pt x="192" y="771"/>
                  </a:cubicBezTo>
                  <a:cubicBezTo>
                    <a:pt x="195" y="638"/>
                    <a:pt x="178" y="468"/>
                    <a:pt x="216" y="340"/>
                  </a:cubicBezTo>
                  <a:cubicBezTo>
                    <a:pt x="266" y="178"/>
                    <a:pt x="485" y="146"/>
                    <a:pt x="689" y="146"/>
                  </a:cubicBezTo>
                  <a:close/>
                  <a:moveTo>
                    <a:pt x="866" y="1"/>
                  </a:moveTo>
                  <a:cubicBezTo>
                    <a:pt x="846" y="1"/>
                    <a:pt x="830" y="8"/>
                    <a:pt x="818" y="18"/>
                  </a:cubicBezTo>
                  <a:lnTo>
                    <a:pt x="818" y="18"/>
                  </a:lnTo>
                  <a:cubicBezTo>
                    <a:pt x="750" y="9"/>
                    <a:pt x="679" y="3"/>
                    <a:pt x="608" y="3"/>
                  </a:cubicBezTo>
                  <a:cubicBezTo>
                    <a:pt x="443" y="3"/>
                    <a:pt x="280" y="36"/>
                    <a:pt x="163" y="140"/>
                  </a:cubicBezTo>
                  <a:cubicBezTo>
                    <a:pt x="41" y="248"/>
                    <a:pt x="45" y="395"/>
                    <a:pt x="36" y="545"/>
                  </a:cubicBezTo>
                  <a:cubicBezTo>
                    <a:pt x="4" y="1106"/>
                    <a:pt x="8" y="1670"/>
                    <a:pt x="11" y="2233"/>
                  </a:cubicBezTo>
                  <a:cubicBezTo>
                    <a:pt x="12" y="2523"/>
                    <a:pt x="15" y="2815"/>
                    <a:pt x="23" y="3106"/>
                  </a:cubicBezTo>
                  <a:cubicBezTo>
                    <a:pt x="32" y="3388"/>
                    <a:pt x="0" y="3739"/>
                    <a:pt x="171" y="3977"/>
                  </a:cubicBezTo>
                  <a:cubicBezTo>
                    <a:pt x="284" y="4134"/>
                    <a:pt x="462" y="4215"/>
                    <a:pt x="641" y="4215"/>
                  </a:cubicBezTo>
                  <a:cubicBezTo>
                    <a:pt x="800" y="4215"/>
                    <a:pt x="960" y="4151"/>
                    <a:pt x="1073" y="4020"/>
                  </a:cubicBezTo>
                  <a:cubicBezTo>
                    <a:pt x="1199" y="3874"/>
                    <a:pt x="1231" y="3684"/>
                    <a:pt x="1237" y="3497"/>
                  </a:cubicBezTo>
                  <a:cubicBezTo>
                    <a:pt x="1244" y="3238"/>
                    <a:pt x="1234" y="2979"/>
                    <a:pt x="1232" y="2721"/>
                  </a:cubicBezTo>
                  <a:cubicBezTo>
                    <a:pt x="1227" y="2157"/>
                    <a:pt x="1221" y="1594"/>
                    <a:pt x="1215" y="1031"/>
                  </a:cubicBezTo>
                  <a:cubicBezTo>
                    <a:pt x="1212" y="794"/>
                    <a:pt x="1242" y="532"/>
                    <a:pt x="1188" y="299"/>
                  </a:cubicBezTo>
                  <a:cubicBezTo>
                    <a:pt x="1149" y="134"/>
                    <a:pt x="1049" y="23"/>
                    <a:pt x="878" y="2"/>
                  </a:cubicBezTo>
                  <a:cubicBezTo>
                    <a:pt x="874" y="1"/>
                    <a:pt x="870" y="1"/>
                    <a:pt x="86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6209841" y="3211703"/>
              <a:ext cx="81728" cy="248528"/>
            </a:xfrm>
            <a:custGeom>
              <a:avLst/>
              <a:gdLst/>
              <a:ahLst/>
              <a:cxnLst/>
              <a:rect l="l" t="t" r="r" b="b"/>
              <a:pathLst>
                <a:path w="1149" h="3494" extrusionOk="0">
                  <a:moveTo>
                    <a:pt x="599" y="148"/>
                  </a:moveTo>
                  <a:cubicBezTo>
                    <a:pt x="628" y="148"/>
                    <a:pt x="656" y="149"/>
                    <a:pt x="683" y="150"/>
                  </a:cubicBezTo>
                  <a:lnTo>
                    <a:pt x="683" y="150"/>
                  </a:lnTo>
                  <a:cubicBezTo>
                    <a:pt x="692" y="161"/>
                    <a:pt x="705" y="171"/>
                    <a:pt x="720" y="177"/>
                  </a:cubicBezTo>
                  <a:cubicBezTo>
                    <a:pt x="855" y="227"/>
                    <a:pt x="838" y="397"/>
                    <a:pt x="839" y="514"/>
                  </a:cubicBezTo>
                  <a:cubicBezTo>
                    <a:pt x="841" y="691"/>
                    <a:pt x="843" y="869"/>
                    <a:pt x="844" y="1047"/>
                  </a:cubicBezTo>
                  <a:cubicBezTo>
                    <a:pt x="848" y="1389"/>
                    <a:pt x="850" y="1730"/>
                    <a:pt x="854" y="2071"/>
                  </a:cubicBezTo>
                  <a:cubicBezTo>
                    <a:pt x="856" y="2229"/>
                    <a:pt x="858" y="2387"/>
                    <a:pt x="860" y="2545"/>
                  </a:cubicBezTo>
                  <a:cubicBezTo>
                    <a:pt x="863" y="2708"/>
                    <a:pt x="888" y="2894"/>
                    <a:pt x="845" y="3054"/>
                  </a:cubicBezTo>
                  <a:cubicBezTo>
                    <a:pt x="807" y="3196"/>
                    <a:pt x="687" y="3304"/>
                    <a:pt x="544" y="3304"/>
                  </a:cubicBezTo>
                  <a:cubicBezTo>
                    <a:pt x="517" y="3304"/>
                    <a:pt x="489" y="3300"/>
                    <a:pt x="461" y="3292"/>
                  </a:cubicBezTo>
                  <a:cubicBezTo>
                    <a:pt x="271" y="3238"/>
                    <a:pt x="230" y="3052"/>
                    <a:pt x="217" y="2877"/>
                  </a:cubicBezTo>
                  <a:cubicBezTo>
                    <a:pt x="168" y="2131"/>
                    <a:pt x="168" y="1373"/>
                    <a:pt x="188" y="626"/>
                  </a:cubicBezTo>
                  <a:cubicBezTo>
                    <a:pt x="190" y="529"/>
                    <a:pt x="172" y="391"/>
                    <a:pt x="207" y="297"/>
                  </a:cubicBezTo>
                  <a:cubicBezTo>
                    <a:pt x="254" y="171"/>
                    <a:pt x="434" y="148"/>
                    <a:pt x="599" y="148"/>
                  </a:cubicBezTo>
                  <a:close/>
                  <a:moveTo>
                    <a:pt x="732" y="0"/>
                  </a:moveTo>
                  <a:cubicBezTo>
                    <a:pt x="713" y="0"/>
                    <a:pt x="697" y="7"/>
                    <a:pt x="686" y="17"/>
                  </a:cubicBezTo>
                  <a:lnTo>
                    <a:pt x="686" y="17"/>
                  </a:lnTo>
                  <a:cubicBezTo>
                    <a:pt x="630" y="9"/>
                    <a:pt x="573" y="4"/>
                    <a:pt x="516" y="4"/>
                  </a:cubicBezTo>
                  <a:cubicBezTo>
                    <a:pt x="384" y="4"/>
                    <a:pt x="254" y="30"/>
                    <a:pt x="154" y="109"/>
                  </a:cubicBezTo>
                  <a:cubicBezTo>
                    <a:pt x="42" y="197"/>
                    <a:pt x="39" y="311"/>
                    <a:pt x="31" y="442"/>
                  </a:cubicBezTo>
                  <a:cubicBezTo>
                    <a:pt x="1" y="908"/>
                    <a:pt x="5" y="1376"/>
                    <a:pt x="7" y="1843"/>
                  </a:cubicBezTo>
                  <a:cubicBezTo>
                    <a:pt x="8" y="2088"/>
                    <a:pt x="10" y="2334"/>
                    <a:pt x="17" y="2580"/>
                  </a:cubicBezTo>
                  <a:cubicBezTo>
                    <a:pt x="24" y="2815"/>
                    <a:pt x="1" y="3108"/>
                    <a:pt x="153" y="3303"/>
                  </a:cubicBezTo>
                  <a:cubicBezTo>
                    <a:pt x="251" y="3429"/>
                    <a:pt x="399" y="3493"/>
                    <a:pt x="548" y="3493"/>
                  </a:cubicBezTo>
                  <a:cubicBezTo>
                    <a:pt x="673" y="3493"/>
                    <a:pt x="799" y="3447"/>
                    <a:pt x="895" y="3353"/>
                  </a:cubicBezTo>
                  <a:cubicBezTo>
                    <a:pt x="1149" y="3104"/>
                    <a:pt x="1058" y="2625"/>
                    <a:pt x="1056" y="2307"/>
                  </a:cubicBezTo>
                  <a:cubicBezTo>
                    <a:pt x="1052" y="1818"/>
                    <a:pt x="1046" y="1330"/>
                    <a:pt x="1041" y="841"/>
                  </a:cubicBezTo>
                  <a:cubicBezTo>
                    <a:pt x="1038" y="572"/>
                    <a:pt x="1125" y="46"/>
                    <a:pt x="745" y="1"/>
                  </a:cubicBezTo>
                  <a:cubicBezTo>
                    <a:pt x="740" y="1"/>
                    <a:pt x="736" y="0"/>
                    <a:pt x="732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6539650" y="3186024"/>
              <a:ext cx="89197" cy="300097"/>
            </a:xfrm>
            <a:custGeom>
              <a:avLst/>
              <a:gdLst/>
              <a:ahLst/>
              <a:cxnLst/>
              <a:rect l="l" t="t" r="r" b="b"/>
              <a:pathLst>
                <a:path w="1254" h="4219" extrusionOk="0">
                  <a:moveTo>
                    <a:pt x="577" y="146"/>
                  </a:moveTo>
                  <a:cubicBezTo>
                    <a:pt x="771" y="146"/>
                    <a:pt x="979" y="175"/>
                    <a:pt x="1038" y="321"/>
                  </a:cubicBezTo>
                  <a:cubicBezTo>
                    <a:pt x="1073" y="407"/>
                    <a:pt x="1060" y="532"/>
                    <a:pt x="1063" y="622"/>
                  </a:cubicBezTo>
                  <a:cubicBezTo>
                    <a:pt x="1081" y="1084"/>
                    <a:pt x="1077" y="1548"/>
                    <a:pt x="1072" y="2012"/>
                  </a:cubicBezTo>
                  <a:cubicBezTo>
                    <a:pt x="1068" y="2471"/>
                    <a:pt x="1062" y="2931"/>
                    <a:pt x="1038" y="3390"/>
                  </a:cubicBezTo>
                  <a:cubicBezTo>
                    <a:pt x="1030" y="3557"/>
                    <a:pt x="1032" y="3753"/>
                    <a:pt x="919" y="3888"/>
                  </a:cubicBezTo>
                  <a:cubicBezTo>
                    <a:pt x="843" y="3979"/>
                    <a:pt x="732" y="4026"/>
                    <a:pt x="621" y="4026"/>
                  </a:cubicBezTo>
                  <a:cubicBezTo>
                    <a:pt x="531" y="4026"/>
                    <a:pt x="442" y="3995"/>
                    <a:pt x="369" y="3932"/>
                  </a:cubicBezTo>
                  <a:cubicBezTo>
                    <a:pt x="225" y="3803"/>
                    <a:pt x="218" y="3602"/>
                    <a:pt x="218" y="3423"/>
                  </a:cubicBezTo>
                  <a:cubicBezTo>
                    <a:pt x="218" y="3208"/>
                    <a:pt x="224" y="2994"/>
                    <a:pt x="226" y="2780"/>
                  </a:cubicBezTo>
                  <a:cubicBezTo>
                    <a:pt x="231" y="2314"/>
                    <a:pt x="236" y="1848"/>
                    <a:pt x="240" y="1382"/>
                  </a:cubicBezTo>
                  <a:cubicBezTo>
                    <a:pt x="243" y="1137"/>
                    <a:pt x="245" y="891"/>
                    <a:pt x="247" y="646"/>
                  </a:cubicBezTo>
                  <a:cubicBezTo>
                    <a:pt x="249" y="491"/>
                    <a:pt x="218" y="241"/>
                    <a:pt x="405" y="178"/>
                  </a:cubicBezTo>
                  <a:cubicBezTo>
                    <a:pt x="422" y="172"/>
                    <a:pt x="436" y="162"/>
                    <a:pt x="446" y="149"/>
                  </a:cubicBezTo>
                  <a:lnTo>
                    <a:pt x="446" y="149"/>
                  </a:lnTo>
                  <a:cubicBezTo>
                    <a:pt x="487" y="147"/>
                    <a:pt x="532" y="146"/>
                    <a:pt x="577" y="146"/>
                  </a:cubicBezTo>
                  <a:close/>
                  <a:moveTo>
                    <a:pt x="394" y="1"/>
                  </a:moveTo>
                  <a:cubicBezTo>
                    <a:pt x="390" y="1"/>
                    <a:pt x="386" y="1"/>
                    <a:pt x="382" y="2"/>
                  </a:cubicBezTo>
                  <a:cubicBezTo>
                    <a:pt x="0" y="49"/>
                    <a:pt x="50" y="511"/>
                    <a:pt x="47" y="794"/>
                  </a:cubicBezTo>
                  <a:lnTo>
                    <a:pt x="31" y="2342"/>
                  </a:lnTo>
                  <a:cubicBezTo>
                    <a:pt x="29" y="2596"/>
                    <a:pt x="26" y="2850"/>
                    <a:pt x="24" y="3105"/>
                  </a:cubicBezTo>
                  <a:cubicBezTo>
                    <a:pt x="23" y="3322"/>
                    <a:pt x="0" y="3554"/>
                    <a:pt x="56" y="3767"/>
                  </a:cubicBezTo>
                  <a:cubicBezTo>
                    <a:pt x="127" y="4035"/>
                    <a:pt x="369" y="4218"/>
                    <a:pt x="627" y="4218"/>
                  </a:cubicBezTo>
                  <a:cubicBezTo>
                    <a:pt x="716" y="4218"/>
                    <a:pt x="807" y="4196"/>
                    <a:pt x="894" y="4149"/>
                  </a:cubicBezTo>
                  <a:cubicBezTo>
                    <a:pt x="1211" y="3975"/>
                    <a:pt x="1217" y="3613"/>
                    <a:pt x="1229" y="3295"/>
                  </a:cubicBezTo>
                  <a:cubicBezTo>
                    <a:pt x="1241" y="3019"/>
                    <a:pt x="1245" y="2743"/>
                    <a:pt x="1247" y="2467"/>
                  </a:cubicBezTo>
                  <a:cubicBezTo>
                    <a:pt x="1252" y="1876"/>
                    <a:pt x="1254" y="1284"/>
                    <a:pt x="1230" y="693"/>
                  </a:cubicBezTo>
                  <a:cubicBezTo>
                    <a:pt x="1224" y="551"/>
                    <a:pt x="1243" y="355"/>
                    <a:pt x="1169" y="227"/>
                  </a:cubicBezTo>
                  <a:cubicBezTo>
                    <a:pt x="1069" y="53"/>
                    <a:pt x="863" y="4"/>
                    <a:pt x="656" y="4"/>
                  </a:cubicBezTo>
                  <a:cubicBezTo>
                    <a:pt x="583" y="4"/>
                    <a:pt x="510" y="10"/>
                    <a:pt x="442" y="19"/>
                  </a:cubicBezTo>
                  <a:lnTo>
                    <a:pt x="442" y="19"/>
                  </a:lnTo>
                  <a:cubicBezTo>
                    <a:pt x="430" y="8"/>
                    <a:pt x="414" y="1"/>
                    <a:pt x="3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613982" y="3211703"/>
              <a:ext cx="76536" cy="248599"/>
            </a:xfrm>
            <a:custGeom>
              <a:avLst/>
              <a:gdLst/>
              <a:ahLst/>
              <a:cxnLst/>
              <a:rect l="l" t="t" r="r" b="b"/>
              <a:pathLst>
                <a:path w="1076" h="3495" extrusionOk="0">
                  <a:moveTo>
                    <a:pt x="487" y="147"/>
                  </a:moveTo>
                  <a:cubicBezTo>
                    <a:pt x="642" y="147"/>
                    <a:pt x="808" y="169"/>
                    <a:pt x="865" y="278"/>
                  </a:cubicBezTo>
                  <a:cubicBezTo>
                    <a:pt x="899" y="345"/>
                    <a:pt x="886" y="455"/>
                    <a:pt x="888" y="528"/>
                  </a:cubicBezTo>
                  <a:cubicBezTo>
                    <a:pt x="902" y="898"/>
                    <a:pt x="899" y="1270"/>
                    <a:pt x="895" y="1640"/>
                  </a:cubicBezTo>
                  <a:cubicBezTo>
                    <a:pt x="891" y="2015"/>
                    <a:pt x="886" y="2389"/>
                    <a:pt x="867" y="2763"/>
                  </a:cubicBezTo>
                  <a:cubicBezTo>
                    <a:pt x="861" y="2881"/>
                    <a:pt x="864" y="3009"/>
                    <a:pt x="815" y="3118"/>
                  </a:cubicBezTo>
                  <a:cubicBezTo>
                    <a:pt x="763" y="3233"/>
                    <a:pt x="653" y="3303"/>
                    <a:pt x="536" y="3303"/>
                  </a:cubicBezTo>
                  <a:cubicBezTo>
                    <a:pt x="491" y="3303"/>
                    <a:pt x="446" y="3293"/>
                    <a:pt x="403" y="3272"/>
                  </a:cubicBezTo>
                  <a:cubicBezTo>
                    <a:pt x="232" y="3188"/>
                    <a:pt x="216" y="3003"/>
                    <a:pt x="215" y="2834"/>
                  </a:cubicBezTo>
                  <a:cubicBezTo>
                    <a:pt x="214" y="2658"/>
                    <a:pt x="219" y="2483"/>
                    <a:pt x="221" y="2307"/>
                  </a:cubicBezTo>
                  <a:cubicBezTo>
                    <a:pt x="226" y="1936"/>
                    <a:pt x="229" y="1565"/>
                    <a:pt x="232" y="1195"/>
                  </a:cubicBezTo>
                  <a:cubicBezTo>
                    <a:pt x="235" y="997"/>
                    <a:pt x="237" y="800"/>
                    <a:pt x="239" y="603"/>
                  </a:cubicBezTo>
                  <a:cubicBezTo>
                    <a:pt x="240" y="473"/>
                    <a:pt x="202" y="235"/>
                    <a:pt x="358" y="177"/>
                  </a:cubicBezTo>
                  <a:cubicBezTo>
                    <a:pt x="374" y="171"/>
                    <a:pt x="386" y="161"/>
                    <a:pt x="396" y="149"/>
                  </a:cubicBezTo>
                  <a:lnTo>
                    <a:pt x="396" y="149"/>
                  </a:lnTo>
                  <a:cubicBezTo>
                    <a:pt x="425" y="148"/>
                    <a:pt x="456" y="147"/>
                    <a:pt x="487" y="147"/>
                  </a:cubicBezTo>
                  <a:close/>
                  <a:moveTo>
                    <a:pt x="346" y="0"/>
                  </a:moveTo>
                  <a:cubicBezTo>
                    <a:pt x="342" y="0"/>
                    <a:pt x="338" y="1"/>
                    <a:pt x="334" y="1"/>
                  </a:cubicBezTo>
                  <a:cubicBezTo>
                    <a:pt x="7" y="39"/>
                    <a:pt x="42" y="416"/>
                    <a:pt x="39" y="663"/>
                  </a:cubicBezTo>
                  <a:cubicBezTo>
                    <a:pt x="35" y="1094"/>
                    <a:pt x="30" y="1524"/>
                    <a:pt x="25" y="1954"/>
                  </a:cubicBezTo>
                  <a:cubicBezTo>
                    <a:pt x="23" y="2171"/>
                    <a:pt x="22" y="2388"/>
                    <a:pt x="20" y="2604"/>
                  </a:cubicBezTo>
                  <a:cubicBezTo>
                    <a:pt x="18" y="2785"/>
                    <a:pt x="0" y="2980"/>
                    <a:pt x="60" y="3152"/>
                  </a:cubicBezTo>
                  <a:cubicBezTo>
                    <a:pt x="131" y="3361"/>
                    <a:pt x="330" y="3495"/>
                    <a:pt x="538" y="3495"/>
                  </a:cubicBezTo>
                  <a:cubicBezTo>
                    <a:pt x="609" y="3495"/>
                    <a:pt x="681" y="3479"/>
                    <a:pt x="749" y="3446"/>
                  </a:cubicBezTo>
                  <a:cubicBezTo>
                    <a:pt x="1026" y="3310"/>
                    <a:pt x="1044" y="3012"/>
                    <a:pt x="1055" y="2739"/>
                  </a:cubicBezTo>
                  <a:cubicBezTo>
                    <a:pt x="1064" y="2512"/>
                    <a:pt x="1068" y="2286"/>
                    <a:pt x="1070" y="2059"/>
                  </a:cubicBezTo>
                  <a:cubicBezTo>
                    <a:pt x="1074" y="1565"/>
                    <a:pt x="1076" y="1070"/>
                    <a:pt x="1054" y="576"/>
                  </a:cubicBezTo>
                  <a:cubicBezTo>
                    <a:pt x="1049" y="447"/>
                    <a:pt x="1064" y="275"/>
                    <a:pt x="982" y="166"/>
                  </a:cubicBezTo>
                  <a:cubicBezTo>
                    <a:pt x="886" y="43"/>
                    <a:pt x="727" y="5"/>
                    <a:pt x="566" y="5"/>
                  </a:cubicBezTo>
                  <a:cubicBezTo>
                    <a:pt x="508" y="5"/>
                    <a:pt x="449" y="10"/>
                    <a:pt x="394" y="17"/>
                  </a:cubicBezTo>
                  <a:lnTo>
                    <a:pt x="394" y="17"/>
                  </a:lnTo>
                  <a:cubicBezTo>
                    <a:pt x="382" y="7"/>
                    <a:pt x="366" y="0"/>
                    <a:pt x="34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354139" y="3350835"/>
              <a:ext cx="203218" cy="17142"/>
            </a:xfrm>
            <a:custGeom>
              <a:avLst/>
              <a:gdLst/>
              <a:ahLst/>
              <a:cxnLst/>
              <a:rect l="l" t="t" r="r" b="b"/>
              <a:pathLst>
                <a:path w="2857" h="241" extrusionOk="0">
                  <a:moveTo>
                    <a:pt x="2735" y="0"/>
                  </a:moveTo>
                  <a:cubicBezTo>
                    <a:pt x="2285" y="0"/>
                    <a:pt x="1835" y="5"/>
                    <a:pt x="1386" y="21"/>
                  </a:cubicBezTo>
                  <a:cubicBezTo>
                    <a:pt x="952" y="35"/>
                    <a:pt x="499" y="27"/>
                    <a:pt x="72" y="108"/>
                  </a:cubicBezTo>
                  <a:cubicBezTo>
                    <a:pt x="1" y="122"/>
                    <a:pt x="24" y="222"/>
                    <a:pt x="88" y="227"/>
                  </a:cubicBezTo>
                  <a:cubicBezTo>
                    <a:pt x="205" y="237"/>
                    <a:pt x="323" y="240"/>
                    <a:pt x="441" y="240"/>
                  </a:cubicBezTo>
                  <a:cubicBezTo>
                    <a:pt x="764" y="240"/>
                    <a:pt x="1091" y="213"/>
                    <a:pt x="1411" y="206"/>
                  </a:cubicBezTo>
                  <a:cubicBezTo>
                    <a:pt x="1853" y="197"/>
                    <a:pt x="2294" y="190"/>
                    <a:pt x="2735" y="190"/>
                  </a:cubicBezTo>
                  <a:cubicBezTo>
                    <a:pt x="2857" y="189"/>
                    <a:pt x="2857" y="0"/>
                    <a:pt x="273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349515" y="3302893"/>
              <a:ext cx="204143" cy="20485"/>
            </a:xfrm>
            <a:custGeom>
              <a:avLst/>
              <a:gdLst/>
              <a:ahLst/>
              <a:cxnLst/>
              <a:rect l="l" t="t" r="r" b="b"/>
              <a:pathLst>
                <a:path w="2870" h="288" extrusionOk="0">
                  <a:moveTo>
                    <a:pt x="2680" y="1"/>
                  </a:moveTo>
                  <a:cubicBezTo>
                    <a:pt x="2251" y="1"/>
                    <a:pt x="1823" y="9"/>
                    <a:pt x="1396" y="30"/>
                  </a:cubicBezTo>
                  <a:cubicBezTo>
                    <a:pt x="963" y="51"/>
                    <a:pt x="508" y="57"/>
                    <a:pt x="82" y="145"/>
                  </a:cubicBezTo>
                  <a:cubicBezTo>
                    <a:pt x="0" y="163"/>
                    <a:pt x="21" y="285"/>
                    <a:pt x="100" y="287"/>
                  </a:cubicBezTo>
                  <a:cubicBezTo>
                    <a:pt x="127" y="287"/>
                    <a:pt x="155" y="287"/>
                    <a:pt x="182" y="287"/>
                  </a:cubicBezTo>
                  <a:cubicBezTo>
                    <a:pt x="594" y="287"/>
                    <a:pt x="1011" y="235"/>
                    <a:pt x="1422" y="218"/>
                  </a:cubicBezTo>
                  <a:cubicBezTo>
                    <a:pt x="1826" y="200"/>
                    <a:pt x="2231" y="191"/>
                    <a:pt x="2636" y="191"/>
                  </a:cubicBezTo>
                  <a:cubicBezTo>
                    <a:pt x="2673" y="191"/>
                    <a:pt x="2710" y="191"/>
                    <a:pt x="2746" y="191"/>
                  </a:cubicBezTo>
                  <a:cubicBezTo>
                    <a:pt x="2747" y="191"/>
                    <a:pt x="2747" y="191"/>
                    <a:pt x="2747" y="191"/>
                  </a:cubicBezTo>
                  <a:cubicBezTo>
                    <a:pt x="2869" y="191"/>
                    <a:pt x="2869" y="2"/>
                    <a:pt x="2746" y="1"/>
                  </a:cubicBezTo>
                  <a:cubicBezTo>
                    <a:pt x="2724" y="1"/>
                    <a:pt x="2702" y="1"/>
                    <a:pt x="268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6"/>
          <p:cNvSpPr txBox="1"/>
          <p:nvPr/>
        </p:nvSpPr>
        <p:spPr>
          <a:xfrm>
            <a:off x="719234" y="1442701"/>
            <a:ext cx="1833646" cy="128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Social Connection</a:t>
            </a:r>
            <a:endParaRPr sz="1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6972531" y="1827651"/>
            <a:ext cx="1219200" cy="378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Managing stress</a:t>
            </a:r>
            <a:endParaRPr sz="2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6840203" y="1609833"/>
            <a:ext cx="1667038" cy="24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972531" y="3533006"/>
            <a:ext cx="12192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Lifestyle</a:t>
            </a:r>
            <a:endParaRPr sz="24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3071953" y="1360289"/>
            <a:ext cx="2926130" cy="2804635"/>
            <a:chOff x="3244014" y="1495246"/>
            <a:chExt cx="2590871" cy="2483296"/>
          </a:xfrm>
        </p:grpSpPr>
        <p:sp>
          <p:nvSpPr>
            <p:cNvPr id="192" name="Google Shape;192;p16"/>
            <p:cNvSpPr/>
            <p:nvPr/>
          </p:nvSpPr>
          <p:spPr>
            <a:xfrm>
              <a:off x="3391546" y="1617490"/>
              <a:ext cx="2361053" cy="2361053"/>
            </a:xfrm>
            <a:custGeom>
              <a:avLst/>
              <a:gdLst/>
              <a:ahLst/>
              <a:cxnLst/>
              <a:rect l="l" t="t" r="r" b="b"/>
              <a:pathLst>
                <a:path w="30475" h="30475" extrusionOk="0">
                  <a:moveTo>
                    <a:pt x="30474" y="15238"/>
                  </a:moveTo>
                  <a:cubicBezTo>
                    <a:pt x="30474" y="23653"/>
                    <a:pt x="23652" y="30475"/>
                    <a:pt x="15237" y="30475"/>
                  </a:cubicBezTo>
                  <a:cubicBezTo>
                    <a:pt x="6822" y="30475"/>
                    <a:pt x="0" y="23653"/>
                    <a:pt x="0" y="15238"/>
                  </a:cubicBezTo>
                  <a:cubicBezTo>
                    <a:pt x="0" y="6822"/>
                    <a:pt x="6822" y="1"/>
                    <a:pt x="15237" y="1"/>
                  </a:cubicBezTo>
                  <a:cubicBezTo>
                    <a:pt x="23652" y="1"/>
                    <a:pt x="30474" y="6822"/>
                    <a:pt x="30474" y="15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6"/>
            <p:cNvGrpSpPr/>
            <p:nvPr/>
          </p:nvGrpSpPr>
          <p:grpSpPr>
            <a:xfrm>
              <a:off x="3244014" y="1495246"/>
              <a:ext cx="2590871" cy="1635832"/>
              <a:chOff x="4622450" y="1783825"/>
              <a:chExt cx="926900" cy="58525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4816275" y="1955475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2395" y="5995"/>
                    </a:moveTo>
                    <a:cubicBezTo>
                      <a:pt x="2395" y="5995"/>
                      <a:pt x="2295" y="1389"/>
                      <a:pt x="1096" y="655"/>
                    </a:cubicBezTo>
                    <a:cubicBezTo>
                      <a:pt x="27" y="1"/>
                      <a:pt x="1" y="2093"/>
                      <a:pt x="2395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4880200" y="1977700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1414" y="6375"/>
                    </a:moveTo>
                    <a:cubicBezTo>
                      <a:pt x="1414" y="6375"/>
                      <a:pt x="2399" y="1879"/>
                      <a:pt x="1404" y="886"/>
                    </a:cubicBezTo>
                    <a:cubicBezTo>
                      <a:pt x="518" y="1"/>
                      <a:pt x="0" y="2026"/>
                      <a:pt x="1414" y="637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4934825" y="2058525"/>
                <a:ext cx="55600" cy="14585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4" extrusionOk="0">
                    <a:moveTo>
                      <a:pt x="524" y="5833"/>
                    </a:moveTo>
                    <a:cubicBezTo>
                      <a:pt x="524" y="5833"/>
                      <a:pt x="2224" y="1988"/>
                      <a:pt x="1489" y="937"/>
                    </a:cubicBezTo>
                    <a:cubicBezTo>
                      <a:pt x="834" y="0"/>
                      <a:pt x="1" y="1720"/>
                      <a:pt x="524" y="5833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4974775" y="2145425"/>
                <a:ext cx="55300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79" extrusionOk="0">
                    <a:moveTo>
                      <a:pt x="1" y="4478"/>
                    </a:moveTo>
                    <a:cubicBezTo>
                      <a:pt x="1" y="4478"/>
                      <a:pt x="2211" y="1713"/>
                      <a:pt x="1626" y="808"/>
                    </a:cubicBezTo>
                    <a:cubicBezTo>
                      <a:pt x="1106" y="0"/>
                      <a:pt x="45" y="1229"/>
                      <a:pt x="1" y="447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4852350" y="2187525"/>
                <a:ext cx="1144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2191" extrusionOk="0">
                    <a:moveTo>
                      <a:pt x="4576" y="1977"/>
                    </a:moveTo>
                    <a:cubicBezTo>
                      <a:pt x="4576" y="1977"/>
                      <a:pt x="1614" y="0"/>
                      <a:pt x="761" y="653"/>
                    </a:cubicBezTo>
                    <a:cubicBezTo>
                      <a:pt x="0" y="1234"/>
                      <a:pt x="1322" y="2190"/>
                      <a:pt x="4576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4823200" y="2134675"/>
                <a:ext cx="115400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6" extrusionOk="0">
                    <a:moveTo>
                      <a:pt x="4615" y="1776"/>
                    </a:moveTo>
                    <a:cubicBezTo>
                      <a:pt x="4615" y="1776"/>
                      <a:pt x="1528" y="0"/>
                      <a:pt x="720" y="708"/>
                    </a:cubicBezTo>
                    <a:cubicBezTo>
                      <a:pt x="1" y="1339"/>
                      <a:pt x="1384" y="2205"/>
                      <a:pt x="4615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4751850" y="2074575"/>
                <a:ext cx="142450" cy="55375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5" extrusionOk="0">
                    <a:moveTo>
                      <a:pt x="5697" y="1706"/>
                    </a:moveTo>
                    <a:cubicBezTo>
                      <a:pt x="5697" y="1706"/>
                      <a:pt x="1924" y="1"/>
                      <a:pt x="907" y="730"/>
                    </a:cubicBezTo>
                    <a:cubicBezTo>
                      <a:pt x="0" y="1379"/>
                      <a:pt x="1689" y="2214"/>
                      <a:pt x="5697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4786250" y="2033500"/>
                <a:ext cx="200050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2" h="11129" extrusionOk="0">
                    <a:moveTo>
                      <a:pt x="8002" y="11129"/>
                    </a:moveTo>
                    <a:cubicBezTo>
                      <a:pt x="8002" y="11129"/>
                      <a:pt x="7737" y="4038"/>
                      <a:pt x="0" y="0"/>
                    </a:cubicBezTo>
                    <a:cubicBezTo>
                      <a:pt x="0" y="0"/>
                      <a:pt x="6520" y="3689"/>
                      <a:pt x="8002" y="1112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715125" y="1973100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5814" y="4526"/>
                    </a:moveTo>
                    <a:cubicBezTo>
                      <a:pt x="5814" y="4526"/>
                      <a:pt x="2624" y="0"/>
                      <a:pt x="1183" y="591"/>
                    </a:cubicBezTo>
                    <a:cubicBezTo>
                      <a:pt x="1" y="1076"/>
                      <a:pt x="893" y="2482"/>
                      <a:pt x="5814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4760800" y="2012800"/>
                <a:ext cx="10897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3261" extrusionOk="0">
                    <a:moveTo>
                      <a:pt x="4358" y="3261"/>
                    </a:moveTo>
                    <a:cubicBezTo>
                      <a:pt x="4358" y="3261"/>
                      <a:pt x="2442" y="1141"/>
                      <a:pt x="0" y="1"/>
                    </a:cubicBezTo>
                    <a:cubicBezTo>
                      <a:pt x="0" y="1"/>
                      <a:pt x="3242" y="2623"/>
                      <a:pt x="4358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4844150" y="1997375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972" y="3979"/>
                    </a:moveTo>
                    <a:cubicBezTo>
                      <a:pt x="972" y="3979"/>
                      <a:pt x="961" y="1773"/>
                      <a:pt x="1" y="0"/>
                    </a:cubicBezTo>
                    <a:cubicBezTo>
                      <a:pt x="1" y="0"/>
                      <a:pt x="604" y="3091"/>
                      <a:pt x="972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4910100" y="2031575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186" y="4509"/>
                    </a:moveTo>
                    <a:cubicBezTo>
                      <a:pt x="186" y="4509"/>
                      <a:pt x="616" y="2149"/>
                      <a:pt x="21" y="1"/>
                    </a:cubicBezTo>
                    <a:cubicBezTo>
                      <a:pt x="21" y="1"/>
                      <a:pt x="1" y="3463"/>
                      <a:pt x="186" y="450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4948375" y="2096125"/>
                <a:ext cx="1537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5" extrusionOk="0">
                    <a:moveTo>
                      <a:pt x="0" y="4144"/>
                    </a:moveTo>
                    <a:cubicBezTo>
                      <a:pt x="0" y="4144"/>
                      <a:pt x="615" y="2086"/>
                      <a:pt x="581" y="0"/>
                    </a:cubicBezTo>
                    <a:cubicBezTo>
                      <a:pt x="581" y="0"/>
                      <a:pt x="46" y="3152"/>
                      <a:pt x="0" y="4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4974225" y="2171900"/>
                <a:ext cx="27975" cy="866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3465" extrusionOk="0">
                    <a:moveTo>
                      <a:pt x="1" y="3465"/>
                    </a:moveTo>
                    <a:cubicBezTo>
                      <a:pt x="1" y="3465"/>
                      <a:pt x="878" y="1794"/>
                      <a:pt x="1118" y="0"/>
                    </a:cubicBezTo>
                    <a:cubicBezTo>
                      <a:pt x="1118" y="0"/>
                      <a:pt x="176" y="2620"/>
                      <a:pt x="1" y="34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4878800" y="2214125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3549" y="903"/>
                    </a:moveTo>
                    <a:cubicBezTo>
                      <a:pt x="3549" y="903"/>
                      <a:pt x="1658" y="752"/>
                      <a:pt x="0" y="1"/>
                    </a:cubicBezTo>
                    <a:cubicBezTo>
                      <a:pt x="0" y="1"/>
                      <a:pt x="2735" y="602"/>
                      <a:pt x="3549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4855300" y="2160300"/>
                <a:ext cx="853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2" h="675" extrusionOk="0">
                    <a:moveTo>
                      <a:pt x="3411" y="675"/>
                    </a:moveTo>
                    <a:cubicBezTo>
                      <a:pt x="3411" y="675"/>
                      <a:pt x="1602" y="643"/>
                      <a:pt x="0" y="0"/>
                    </a:cubicBezTo>
                    <a:cubicBezTo>
                      <a:pt x="0" y="0"/>
                      <a:pt x="2626" y="427"/>
                      <a:pt x="3411" y="67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4793225" y="210117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3885" y="527"/>
                    </a:moveTo>
                    <a:cubicBezTo>
                      <a:pt x="3885" y="527"/>
                      <a:pt x="1840" y="633"/>
                      <a:pt x="1" y="0"/>
                    </a:cubicBezTo>
                    <a:cubicBezTo>
                      <a:pt x="1" y="0"/>
                      <a:pt x="2988" y="295"/>
                      <a:pt x="3885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4831025" y="2051475"/>
                <a:ext cx="805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55" extrusionOk="0">
                    <a:moveTo>
                      <a:pt x="112" y="528"/>
                    </a:moveTo>
                    <a:cubicBezTo>
                      <a:pt x="112" y="528"/>
                      <a:pt x="321" y="554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4868675" y="2108675"/>
                <a:ext cx="107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253" extrusionOk="0">
                    <a:moveTo>
                      <a:pt x="265" y="253"/>
                    </a:moveTo>
                    <a:cubicBezTo>
                      <a:pt x="265" y="253"/>
                      <a:pt x="427" y="22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4918350" y="2169300"/>
                <a:ext cx="94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30" extrusionOk="0">
                    <a:moveTo>
                      <a:pt x="231" y="230"/>
                    </a:moveTo>
                    <a:cubicBezTo>
                      <a:pt x="231" y="230"/>
                      <a:pt x="376" y="2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4948275" y="2228500"/>
                <a:ext cx="8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8" extrusionOk="0">
                    <a:moveTo>
                      <a:pt x="213" y="238"/>
                    </a:moveTo>
                    <a:cubicBezTo>
                      <a:pt x="213" y="238"/>
                      <a:pt x="356" y="22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4863675" y="2060500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0" y="321"/>
                    </a:moveTo>
                    <a:cubicBezTo>
                      <a:pt x="0" y="321"/>
                      <a:pt x="125" y="462"/>
                      <a:pt x="21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4914350" y="2097650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1" y="272"/>
                    </a:moveTo>
                    <a:cubicBezTo>
                      <a:pt x="1" y="272"/>
                      <a:pt x="95" y="435"/>
                      <a:pt x="27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4951900" y="2169625"/>
                <a:ext cx="76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349" extrusionOk="0">
                    <a:moveTo>
                      <a:pt x="1" y="178"/>
                    </a:moveTo>
                    <a:cubicBezTo>
                      <a:pt x="1" y="178"/>
                      <a:pt x="57" y="349"/>
                      <a:pt x="30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4981775" y="2232475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1" y="100"/>
                    </a:moveTo>
                    <a:cubicBezTo>
                      <a:pt x="1" y="100"/>
                      <a:pt x="21" y="249"/>
                      <a:pt x="27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4819350" y="2036775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168" y="817"/>
                    </a:moveTo>
                    <a:cubicBezTo>
                      <a:pt x="168" y="817"/>
                      <a:pt x="434" y="82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4855075" y="2103500"/>
                <a:ext cx="150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93" extrusionOk="0">
                    <a:moveTo>
                      <a:pt x="403" y="393"/>
                    </a:moveTo>
                    <a:cubicBezTo>
                      <a:pt x="403" y="393"/>
                      <a:pt x="602" y="34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4906325" y="2164325"/>
                <a:ext cx="132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57" extrusionOk="0">
                    <a:moveTo>
                      <a:pt x="353" y="356"/>
                    </a:moveTo>
                    <a:cubicBezTo>
                      <a:pt x="353" y="356"/>
                      <a:pt x="530" y="31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4936850" y="2222950"/>
                <a:ext cx="125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69" extrusionOk="0">
                    <a:moveTo>
                      <a:pt x="323" y="369"/>
                    </a:moveTo>
                    <a:cubicBezTo>
                      <a:pt x="323" y="369"/>
                      <a:pt x="500" y="34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4860875" y="2046350"/>
                <a:ext cx="825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30" h="660" extrusionOk="0">
                    <a:moveTo>
                      <a:pt x="1" y="491"/>
                    </a:moveTo>
                    <a:cubicBezTo>
                      <a:pt x="1" y="491"/>
                      <a:pt x="172" y="660"/>
                      <a:pt x="33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4913625" y="2083825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0" y="415"/>
                    </a:moveTo>
                    <a:cubicBezTo>
                      <a:pt x="0" y="415"/>
                      <a:pt x="134" y="615"/>
                      <a:pt x="42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4953100" y="2157875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1" y="269"/>
                    </a:moveTo>
                    <a:cubicBezTo>
                      <a:pt x="1" y="269"/>
                      <a:pt x="89" y="483"/>
                      <a:pt x="4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4984200" y="2223725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1" y="149"/>
                    </a:moveTo>
                    <a:cubicBezTo>
                      <a:pt x="1" y="149"/>
                      <a:pt x="40" y="337"/>
                      <a:pt x="42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4806225" y="2025100"/>
                <a:ext cx="120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013" extrusionOk="0">
                    <a:moveTo>
                      <a:pt x="169" y="996"/>
                    </a:moveTo>
                    <a:cubicBezTo>
                      <a:pt x="169" y="996"/>
                      <a:pt x="480" y="101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4841375" y="2100200"/>
                <a:ext cx="175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87" extrusionOk="0">
                    <a:moveTo>
                      <a:pt x="467" y="486"/>
                    </a:moveTo>
                    <a:cubicBezTo>
                      <a:pt x="467" y="486"/>
                      <a:pt x="702" y="42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4894200" y="2160975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408" y="441"/>
                    </a:moveTo>
                    <a:cubicBezTo>
                      <a:pt x="408" y="441"/>
                      <a:pt x="617" y="398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4925225" y="2219000"/>
                <a:ext cx="144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54" extrusionOk="0">
                    <a:moveTo>
                      <a:pt x="372" y="453"/>
                    </a:moveTo>
                    <a:cubicBezTo>
                      <a:pt x="372" y="453"/>
                      <a:pt x="579" y="42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>
                <a:off x="4856100" y="2032700"/>
                <a:ext cx="1060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778" extrusionOk="0">
                    <a:moveTo>
                      <a:pt x="0" y="577"/>
                    </a:moveTo>
                    <a:cubicBezTo>
                      <a:pt x="0" y="577"/>
                      <a:pt x="198" y="777"/>
                      <a:pt x="42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11225" y="2070000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1" y="480"/>
                    </a:moveTo>
                    <a:cubicBezTo>
                      <a:pt x="1" y="480"/>
                      <a:pt x="155" y="715"/>
                      <a:pt x="53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4953150" y="2145425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0" y="300"/>
                    </a:moveTo>
                    <a:cubicBezTo>
                      <a:pt x="0" y="300"/>
                      <a:pt x="100" y="553"/>
                      <a:pt x="58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4986050" y="2214050"/>
                <a:ext cx="131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377" extrusionOk="0">
                    <a:moveTo>
                      <a:pt x="0" y="156"/>
                    </a:moveTo>
                    <a:cubicBezTo>
                      <a:pt x="0" y="156"/>
                      <a:pt x="43" y="376"/>
                      <a:pt x="52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4788250" y="2007525"/>
                <a:ext cx="1522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455" extrusionOk="0">
                    <a:moveTo>
                      <a:pt x="192" y="1087"/>
                    </a:moveTo>
                    <a:cubicBezTo>
                      <a:pt x="192" y="1087"/>
                      <a:pt x="608" y="145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4822150" y="2094875"/>
                <a:ext cx="23675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947" h="632" extrusionOk="0">
                    <a:moveTo>
                      <a:pt x="514" y="529"/>
                    </a:moveTo>
                    <a:cubicBezTo>
                      <a:pt x="514" y="529"/>
                      <a:pt x="946" y="631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4877175" y="2155700"/>
                <a:ext cx="208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584" extrusionOk="0">
                    <a:moveTo>
                      <a:pt x="450" y="480"/>
                    </a:moveTo>
                    <a:cubicBezTo>
                      <a:pt x="450" y="480"/>
                      <a:pt x="833" y="58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4908900" y="2212850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411" y="494"/>
                    </a:moveTo>
                    <a:cubicBezTo>
                      <a:pt x="411" y="494"/>
                      <a:pt x="778" y="61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852800" y="2013275"/>
                <a:ext cx="114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066" extrusionOk="0">
                    <a:moveTo>
                      <a:pt x="1" y="634"/>
                    </a:moveTo>
                    <a:cubicBezTo>
                      <a:pt x="1" y="634"/>
                      <a:pt x="78" y="1065"/>
                      <a:pt x="45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4911375" y="2050500"/>
                <a:ext cx="146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7" extrusionOk="0">
                    <a:moveTo>
                      <a:pt x="11" y="529"/>
                    </a:moveTo>
                    <a:cubicBezTo>
                      <a:pt x="11" y="529"/>
                      <a:pt x="0" y="966"/>
                      <a:pt x="58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4954650" y="2128175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92" y="333"/>
                    </a:moveTo>
                    <a:cubicBezTo>
                      <a:pt x="92" y="333"/>
                      <a:pt x="1" y="727"/>
                      <a:pt x="73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4988300" y="2200700"/>
                <a:ext cx="176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484" extrusionOk="0">
                    <a:moveTo>
                      <a:pt x="135" y="176"/>
                    </a:moveTo>
                    <a:cubicBezTo>
                      <a:pt x="135" y="176"/>
                      <a:pt x="0" y="483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4764250" y="1995175"/>
                <a:ext cx="27325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598" extrusionOk="0">
                    <a:moveTo>
                      <a:pt x="512" y="1170"/>
                    </a:moveTo>
                    <a:cubicBezTo>
                      <a:pt x="512" y="1170"/>
                      <a:pt x="1093" y="159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800250" y="2093600"/>
                <a:ext cx="3382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601" extrusionOk="0">
                    <a:moveTo>
                      <a:pt x="780" y="503"/>
                    </a:moveTo>
                    <a:cubicBezTo>
                      <a:pt x="780" y="503"/>
                      <a:pt x="1353" y="601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4857725" y="2153850"/>
                <a:ext cx="298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2" extrusionOk="0">
                    <a:moveTo>
                      <a:pt x="685" y="467"/>
                    </a:moveTo>
                    <a:cubicBezTo>
                      <a:pt x="685" y="467"/>
                      <a:pt x="1194" y="572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4890050" y="2209950"/>
                <a:ext cx="282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627" extrusionOk="0">
                    <a:moveTo>
                      <a:pt x="641" y="495"/>
                    </a:moveTo>
                    <a:cubicBezTo>
                      <a:pt x="641" y="495"/>
                      <a:pt x="1130" y="626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4847700" y="199260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0" y="872"/>
                    </a:moveTo>
                    <a:cubicBezTo>
                      <a:pt x="0" y="872"/>
                      <a:pt x="156" y="1432"/>
                      <a:pt x="29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4909600" y="2028400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0" y="796"/>
                    </a:moveTo>
                    <a:cubicBezTo>
                      <a:pt x="0" y="796"/>
                      <a:pt x="40" y="1374"/>
                      <a:pt x="46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4956125" y="2106925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72" y="603"/>
                    </a:moveTo>
                    <a:cubicBezTo>
                      <a:pt x="72" y="603"/>
                      <a:pt x="1" y="1137"/>
                      <a:pt x="6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4991175" y="2183300"/>
                <a:ext cx="176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2" extrusionOk="0">
                    <a:moveTo>
                      <a:pt x="141" y="406"/>
                    </a:moveTo>
                    <a:cubicBezTo>
                      <a:pt x="141" y="406"/>
                      <a:pt x="0" y="831"/>
                      <a:pt x="7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4744300" y="2016400"/>
                <a:ext cx="425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3" extrusionOk="0">
                    <a:moveTo>
                      <a:pt x="1072" y="75"/>
                    </a:moveTo>
                    <a:cubicBezTo>
                      <a:pt x="1072" y="75"/>
                      <a:pt x="1700" y="4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4792900" y="2104225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814" y="0"/>
                    </a:moveTo>
                    <a:cubicBezTo>
                      <a:pt x="814" y="0"/>
                      <a:pt x="1392" y="41"/>
                      <a:pt x="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4850975" y="2163600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727" y="0"/>
                    </a:moveTo>
                    <a:cubicBezTo>
                      <a:pt x="727" y="0"/>
                      <a:pt x="1239" y="55"/>
                      <a:pt x="0" y="14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4882650" y="2220100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718" y="1"/>
                    </a:moveTo>
                    <a:cubicBezTo>
                      <a:pt x="718" y="1"/>
                      <a:pt x="1215" y="84"/>
                      <a:pt x="0" y="9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4830300" y="1990375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672" y="698"/>
                    </a:moveTo>
                    <a:cubicBezTo>
                      <a:pt x="672" y="698"/>
                      <a:pt x="906" y="124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4897375" y="2021300"/>
                <a:ext cx="15950" cy="3500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400" extrusionOk="0">
                    <a:moveTo>
                      <a:pt x="519" y="816"/>
                    </a:moveTo>
                    <a:cubicBezTo>
                      <a:pt x="519" y="816"/>
                      <a:pt x="638" y="1399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4951500" y="2094475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334" y="871"/>
                    </a:moveTo>
                    <a:cubicBezTo>
                      <a:pt x="334" y="871"/>
                      <a:pt x="336" y="142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4993675" y="2170025"/>
                <a:ext cx="34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16" extrusionOk="0">
                    <a:moveTo>
                      <a:pt x="138" y="760"/>
                    </a:moveTo>
                    <a:cubicBezTo>
                      <a:pt x="138" y="760"/>
                      <a:pt x="55" y="1215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4763150" y="2030150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5" y="1"/>
                    </a:moveTo>
                    <a:cubicBezTo>
                      <a:pt x="1095" y="1"/>
                      <a:pt x="1174" y="269"/>
                      <a:pt x="1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4812875" y="2106250"/>
                <a:ext cx="225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3" extrusionOk="0">
                    <a:moveTo>
                      <a:pt x="750" y="1"/>
                    </a:moveTo>
                    <a:cubicBezTo>
                      <a:pt x="750" y="1"/>
                      <a:pt x="900" y="125"/>
                      <a:pt x="1" y="32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868650" y="2165975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0"/>
                    </a:moveTo>
                    <a:cubicBezTo>
                      <a:pt x="672" y="0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4899600" y="2223350"/>
                <a:ext cx="19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5" extrusionOk="0">
                    <a:moveTo>
                      <a:pt x="671" y="1"/>
                    </a:moveTo>
                    <a:cubicBezTo>
                      <a:pt x="671" y="1"/>
                      <a:pt x="792" y="119"/>
                      <a:pt x="1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4833225" y="2010450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813" y="599"/>
                    </a:moveTo>
                    <a:cubicBezTo>
                      <a:pt x="813" y="599"/>
                      <a:pt x="722" y="77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4896225" y="2041525"/>
                <a:ext cx="169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3" extrusionOk="0">
                    <a:moveTo>
                      <a:pt x="676" y="750"/>
                    </a:moveTo>
                    <a:cubicBezTo>
                      <a:pt x="676" y="750"/>
                      <a:pt x="550" y="90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4946650" y="2112525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493" y="849"/>
                    </a:moveTo>
                    <a:cubicBezTo>
                      <a:pt x="493" y="849"/>
                      <a:pt x="347" y="95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4986925" y="2184000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272" y="767"/>
                    </a:moveTo>
                    <a:cubicBezTo>
                      <a:pt x="272" y="767"/>
                      <a:pt x="137" y="83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4778450" y="2042125"/>
                <a:ext cx="29375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69" extrusionOk="0">
                    <a:moveTo>
                      <a:pt x="1096" y="0"/>
                    </a:moveTo>
                    <a:cubicBezTo>
                      <a:pt x="1096" y="0"/>
                      <a:pt x="1174" y="268"/>
                      <a:pt x="1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4828225" y="2109225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750" y="0"/>
                    </a:moveTo>
                    <a:cubicBezTo>
                      <a:pt x="750" y="0"/>
                      <a:pt x="900" y="123"/>
                      <a:pt x="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4882250" y="2169050"/>
                <a:ext cx="20075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9" extrusionOk="0">
                    <a:moveTo>
                      <a:pt x="672" y="1"/>
                    </a:moveTo>
                    <a:cubicBezTo>
                      <a:pt x="672" y="1"/>
                      <a:pt x="803" y="114"/>
                      <a:pt x="0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4912700" y="2227150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670" y="1"/>
                    </a:moveTo>
                    <a:cubicBezTo>
                      <a:pt x="670" y="1"/>
                      <a:pt x="792" y="119"/>
                      <a:pt x="0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4836925" y="2025575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814" y="599"/>
                    </a:moveTo>
                    <a:cubicBezTo>
                      <a:pt x="814" y="599"/>
                      <a:pt x="722" y="77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4896800" y="2057050"/>
                <a:ext cx="169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04" extrusionOk="0">
                    <a:moveTo>
                      <a:pt x="677" y="750"/>
                    </a:moveTo>
                    <a:cubicBezTo>
                      <a:pt x="677" y="750"/>
                      <a:pt x="551" y="90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4944300" y="2126725"/>
                <a:ext cx="123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957" extrusionOk="0">
                    <a:moveTo>
                      <a:pt x="494" y="849"/>
                    </a:moveTo>
                    <a:cubicBezTo>
                      <a:pt x="494" y="849"/>
                      <a:pt x="347" y="957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4982825" y="2195250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273" y="766"/>
                    </a:moveTo>
                    <a:cubicBezTo>
                      <a:pt x="273" y="766"/>
                      <a:pt x="137" y="83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4801550" y="2056450"/>
                <a:ext cx="248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278" extrusionOk="0">
                    <a:moveTo>
                      <a:pt x="902" y="0"/>
                    </a:moveTo>
                    <a:cubicBezTo>
                      <a:pt x="902" y="0"/>
                      <a:pt x="992" y="278"/>
                      <a:pt x="0" y="6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4849275" y="2112775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641" y="1"/>
                    </a:moveTo>
                    <a:cubicBezTo>
                      <a:pt x="641" y="1"/>
                      <a:pt x="802" y="126"/>
                      <a:pt x="0" y="22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4900950" y="2172775"/>
                <a:ext cx="179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80" extrusionOk="0">
                    <a:moveTo>
                      <a:pt x="573" y="1"/>
                    </a:moveTo>
                    <a:cubicBezTo>
                      <a:pt x="573" y="1"/>
                      <a:pt x="716" y="116"/>
                      <a:pt x="1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4930825" y="2231725"/>
                <a:ext cx="175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43" extrusionOk="0">
                    <a:moveTo>
                      <a:pt x="571" y="0"/>
                    </a:moveTo>
                    <a:cubicBezTo>
                      <a:pt x="571" y="0"/>
                      <a:pt x="703" y="121"/>
                      <a:pt x="1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4845850" y="2045450"/>
                <a:ext cx="15850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714" extrusionOk="0">
                    <a:moveTo>
                      <a:pt x="633" y="527"/>
                    </a:moveTo>
                    <a:cubicBezTo>
                      <a:pt x="633" y="527"/>
                      <a:pt x="543" y="71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4901525" y="2078300"/>
                <a:ext cx="12875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7" extrusionOk="0">
                    <a:moveTo>
                      <a:pt x="515" y="642"/>
                    </a:moveTo>
                    <a:cubicBezTo>
                      <a:pt x="515" y="642"/>
                      <a:pt x="389" y="80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4944775" y="2147125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362" y="712"/>
                    </a:moveTo>
                    <a:cubicBezTo>
                      <a:pt x="362" y="712"/>
                      <a:pt x="213" y="83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980075" y="2211975"/>
                <a:ext cx="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8" extrusionOk="0">
                    <a:moveTo>
                      <a:pt x="187" y="634"/>
                    </a:moveTo>
                    <a:cubicBezTo>
                      <a:pt x="187" y="634"/>
                      <a:pt x="48" y="70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822875" y="2067825"/>
                <a:ext cx="19750" cy="557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223" extrusionOk="0">
                    <a:moveTo>
                      <a:pt x="717" y="0"/>
                    </a:moveTo>
                    <a:cubicBezTo>
                      <a:pt x="717" y="0"/>
                      <a:pt x="790" y="223"/>
                      <a:pt x="0" y="4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4868725" y="2115125"/>
                <a:ext cx="160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1" extrusionOk="0">
                    <a:moveTo>
                      <a:pt x="511" y="0"/>
                    </a:moveTo>
                    <a:cubicBezTo>
                      <a:pt x="511" y="0"/>
                      <a:pt x="641" y="101"/>
                      <a:pt x="0" y="18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4918225" y="2175350"/>
                <a:ext cx="143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43" extrusionOk="0">
                    <a:moveTo>
                      <a:pt x="457" y="1"/>
                    </a:moveTo>
                    <a:cubicBezTo>
                      <a:pt x="457" y="1"/>
                      <a:pt x="571" y="93"/>
                      <a:pt x="0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947600" y="2235050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455" y="1"/>
                    </a:moveTo>
                    <a:cubicBezTo>
                      <a:pt x="455" y="1"/>
                      <a:pt x="560" y="98"/>
                      <a:pt x="1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854075" y="2063825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501" y="419"/>
                    </a:moveTo>
                    <a:cubicBezTo>
                      <a:pt x="501" y="419"/>
                      <a:pt x="430" y="5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4905875" y="2097925"/>
                <a:ext cx="102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644" extrusionOk="0">
                    <a:moveTo>
                      <a:pt x="408" y="511"/>
                    </a:moveTo>
                    <a:cubicBezTo>
                      <a:pt x="408" y="511"/>
                      <a:pt x="307" y="644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4945200" y="2166025"/>
                <a:ext cx="715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661" extrusionOk="0">
                    <a:moveTo>
                      <a:pt x="286" y="565"/>
                    </a:moveTo>
                    <a:cubicBezTo>
                      <a:pt x="286" y="565"/>
                      <a:pt x="166" y="660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4977550" y="2227425"/>
                <a:ext cx="36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564" extrusionOk="0">
                    <a:moveTo>
                      <a:pt x="146" y="504"/>
                    </a:moveTo>
                    <a:cubicBezTo>
                      <a:pt x="146" y="504"/>
                      <a:pt x="35" y="56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739625" y="1995725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1307" y="1043"/>
                    </a:moveTo>
                    <a:cubicBezTo>
                      <a:pt x="1307" y="1043"/>
                      <a:pt x="2233" y="146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782350" y="2099225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1319" y="264"/>
                    </a:moveTo>
                    <a:cubicBezTo>
                      <a:pt x="1319" y="264"/>
                      <a:pt x="2144" y="282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841875" y="2157775"/>
                <a:ext cx="475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8" extrusionOk="0">
                    <a:moveTo>
                      <a:pt x="1164" y="292"/>
                    </a:moveTo>
                    <a:cubicBezTo>
                      <a:pt x="1164" y="292"/>
                      <a:pt x="1902" y="31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4873600" y="2212775"/>
                <a:ext cx="459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419" extrusionOk="0">
                    <a:moveTo>
                      <a:pt x="1148" y="356"/>
                    </a:moveTo>
                    <a:cubicBezTo>
                      <a:pt x="1148" y="356"/>
                      <a:pt x="1838" y="419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838700" y="1976900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291" y="1333"/>
                    </a:moveTo>
                    <a:cubicBezTo>
                      <a:pt x="291" y="1333"/>
                      <a:pt x="695" y="2070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908350" y="2009800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16" y="1362"/>
                    </a:moveTo>
                    <a:cubicBezTo>
                      <a:pt x="16" y="1362"/>
                      <a:pt x="264" y="2165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4957950" y="2086825"/>
                <a:ext cx="5975" cy="5070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8" extrusionOk="0">
                    <a:moveTo>
                      <a:pt x="0" y="1239"/>
                    </a:moveTo>
                    <a:cubicBezTo>
                      <a:pt x="0" y="1239"/>
                      <a:pt x="82" y="2027"/>
                      <a:pt x="23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4993975" y="2165675"/>
                <a:ext cx="11025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629" extrusionOk="0">
                    <a:moveTo>
                      <a:pt x="55" y="974"/>
                    </a:moveTo>
                    <a:cubicBezTo>
                      <a:pt x="55" y="974"/>
                      <a:pt x="1" y="1629"/>
                      <a:pt x="44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284750" y="1957750"/>
                <a:ext cx="59875" cy="149875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5995" extrusionOk="0">
                    <a:moveTo>
                      <a:pt x="0" y="5995"/>
                    </a:moveTo>
                    <a:cubicBezTo>
                      <a:pt x="0" y="5995"/>
                      <a:pt x="100" y="1389"/>
                      <a:pt x="1299" y="655"/>
                    </a:cubicBezTo>
                    <a:cubicBezTo>
                      <a:pt x="2368" y="1"/>
                      <a:pt x="2394" y="2093"/>
                      <a:pt x="0" y="5995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220725" y="1979975"/>
                <a:ext cx="59975" cy="159375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6375" extrusionOk="0">
                    <a:moveTo>
                      <a:pt x="986" y="6374"/>
                    </a:moveTo>
                    <a:cubicBezTo>
                      <a:pt x="986" y="6374"/>
                      <a:pt x="0" y="1879"/>
                      <a:pt x="995" y="886"/>
                    </a:cubicBezTo>
                    <a:cubicBezTo>
                      <a:pt x="1882" y="1"/>
                      <a:pt x="2399" y="2026"/>
                      <a:pt x="986" y="637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5170475" y="2060775"/>
                <a:ext cx="55600" cy="14587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5835" extrusionOk="0">
                    <a:moveTo>
                      <a:pt x="1700" y="5834"/>
                    </a:moveTo>
                    <a:cubicBezTo>
                      <a:pt x="1700" y="5834"/>
                      <a:pt x="0" y="1989"/>
                      <a:pt x="735" y="938"/>
                    </a:cubicBezTo>
                    <a:cubicBezTo>
                      <a:pt x="1391" y="1"/>
                      <a:pt x="2223" y="1721"/>
                      <a:pt x="1700" y="5834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130850" y="2147675"/>
                <a:ext cx="55300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4480" extrusionOk="0">
                    <a:moveTo>
                      <a:pt x="2211" y="4479"/>
                    </a:moveTo>
                    <a:cubicBezTo>
                      <a:pt x="2211" y="4479"/>
                      <a:pt x="0" y="1713"/>
                      <a:pt x="585" y="808"/>
                    </a:cubicBezTo>
                    <a:cubicBezTo>
                      <a:pt x="1106" y="1"/>
                      <a:pt x="2167" y="1229"/>
                      <a:pt x="2211" y="4479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194125" y="2189800"/>
                <a:ext cx="114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2190" extrusionOk="0">
                    <a:moveTo>
                      <a:pt x="1" y="1977"/>
                    </a:moveTo>
                    <a:cubicBezTo>
                      <a:pt x="1" y="1977"/>
                      <a:pt x="2963" y="0"/>
                      <a:pt x="3816" y="652"/>
                    </a:cubicBezTo>
                    <a:cubicBezTo>
                      <a:pt x="4578" y="1234"/>
                      <a:pt x="3255" y="2190"/>
                      <a:pt x="1" y="1977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222325" y="2136950"/>
                <a:ext cx="115400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2205" extrusionOk="0">
                    <a:moveTo>
                      <a:pt x="1" y="1776"/>
                    </a:moveTo>
                    <a:cubicBezTo>
                      <a:pt x="1" y="1776"/>
                      <a:pt x="3087" y="0"/>
                      <a:pt x="3895" y="707"/>
                    </a:cubicBezTo>
                    <a:cubicBezTo>
                      <a:pt x="4615" y="1339"/>
                      <a:pt x="3231" y="2205"/>
                      <a:pt x="1" y="177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5266600" y="2076850"/>
                <a:ext cx="142450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5698" h="2214" extrusionOk="0">
                    <a:moveTo>
                      <a:pt x="1" y="1706"/>
                    </a:moveTo>
                    <a:cubicBezTo>
                      <a:pt x="1" y="1706"/>
                      <a:pt x="3774" y="0"/>
                      <a:pt x="4791" y="730"/>
                    </a:cubicBezTo>
                    <a:cubicBezTo>
                      <a:pt x="5698" y="1379"/>
                      <a:pt x="4009" y="2214"/>
                      <a:pt x="1" y="170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5174600" y="2035775"/>
                <a:ext cx="200075" cy="278225"/>
              </a:xfrm>
              <a:custGeom>
                <a:avLst/>
                <a:gdLst/>
                <a:ahLst/>
                <a:cxnLst/>
                <a:rect l="l" t="t" r="r" b="b"/>
                <a:pathLst>
                  <a:path w="8003" h="11129" extrusionOk="0">
                    <a:moveTo>
                      <a:pt x="0" y="11128"/>
                    </a:moveTo>
                    <a:cubicBezTo>
                      <a:pt x="0" y="11128"/>
                      <a:pt x="265" y="4038"/>
                      <a:pt x="8003" y="0"/>
                    </a:cubicBezTo>
                    <a:cubicBezTo>
                      <a:pt x="8003" y="0"/>
                      <a:pt x="1482" y="3689"/>
                      <a:pt x="0" y="11128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5300425" y="1975375"/>
                <a:ext cx="1453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4526" extrusionOk="0">
                    <a:moveTo>
                      <a:pt x="1" y="4526"/>
                    </a:moveTo>
                    <a:cubicBezTo>
                      <a:pt x="1" y="4526"/>
                      <a:pt x="3191" y="0"/>
                      <a:pt x="4631" y="591"/>
                    </a:cubicBezTo>
                    <a:cubicBezTo>
                      <a:pt x="5813" y="1076"/>
                      <a:pt x="4922" y="2482"/>
                      <a:pt x="1" y="4526"/>
                    </a:cubicBezTo>
                    <a:close/>
                  </a:path>
                </a:pathLst>
              </a:custGeom>
              <a:solidFill>
                <a:srgbClr val="74D3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5291125" y="2015075"/>
                <a:ext cx="109000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261" extrusionOk="0">
                    <a:moveTo>
                      <a:pt x="1" y="3261"/>
                    </a:moveTo>
                    <a:cubicBezTo>
                      <a:pt x="1" y="3261"/>
                      <a:pt x="1917" y="1141"/>
                      <a:pt x="4360" y="1"/>
                    </a:cubicBezTo>
                    <a:cubicBezTo>
                      <a:pt x="4360" y="1"/>
                      <a:pt x="1117" y="2623"/>
                      <a:pt x="1" y="32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5292450" y="1999650"/>
                <a:ext cx="24300" cy="99500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980" extrusionOk="0">
                    <a:moveTo>
                      <a:pt x="0" y="3979"/>
                    </a:moveTo>
                    <a:cubicBezTo>
                      <a:pt x="0" y="3979"/>
                      <a:pt x="11" y="1773"/>
                      <a:pt x="971" y="0"/>
                    </a:cubicBezTo>
                    <a:cubicBezTo>
                      <a:pt x="971" y="0"/>
                      <a:pt x="368" y="3091"/>
                      <a:pt x="0" y="397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235375" y="2033850"/>
                <a:ext cx="15425" cy="1127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509" extrusionOk="0">
                    <a:moveTo>
                      <a:pt x="431" y="4508"/>
                    </a:moveTo>
                    <a:cubicBezTo>
                      <a:pt x="431" y="4508"/>
                      <a:pt x="1" y="2148"/>
                      <a:pt x="596" y="0"/>
                    </a:cubicBezTo>
                    <a:cubicBezTo>
                      <a:pt x="596" y="0"/>
                      <a:pt x="616" y="3462"/>
                      <a:pt x="431" y="450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197175" y="2098375"/>
                <a:ext cx="1537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146" extrusionOk="0">
                    <a:moveTo>
                      <a:pt x="615" y="4145"/>
                    </a:moveTo>
                    <a:cubicBezTo>
                      <a:pt x="615" y="4145"/>
                      <a:pt x="0" y="2087"/>
                      <a:pt x="33" y="0"/>
                    </a:cubicBezTo>
                    <a:cubicBezTo>
                      <a:pt x="33" y="0"/>
                      <a:pt x="568" y="3152"/>
                      <a:pt x="615" y="414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158700" y="2174150"/>
                <a:ext cx="2800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466" extrusionOk="0">
                    <a:moveTo>
                      <a:pt x="1119" y="3466"/>
                    </a:moveTo>
                    <a:cubicBezTo>
                      <a:pt x="1119" y="3466"/>
                      <a:pt x="241" y="1795"/>
                      <a:pt x="1" y="1"/>
                    </a:cubicBezTo>
                    <a:cubicBezTo>
                      <a:pt x="1" y="1"/>
                      <a:pt x="943" y="2620"/>
                      <a:pt x="1119" y="3466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193375" y="2216400"/>
                <a:ext cx="88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904" extrusionOk="0">
                    <a:moveTo>
                      <a:pt x="0" y="903"/>
                    </a:moveTo>
                    <a:cubicBezTo>
                      <a:pt x="0" y="903"/>
                      <a:pt x="1891" y="752"/>
                      <a:pt x="3549" y="0"/>
                    </a:cubicBezTo>
                    <a:cubicBezTo>
                      <a:pt x="3549" y="0"/>
                      <a:pt x="814" y="602"/>
                      <a:pt x="0" y="90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220300" y="2162575"/>
                <a:ext cx="85325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413" h="675" extrusionOk="0">
                    <a:moveTo>
                      <a:pt x="1" y="674"/>
                    </a:moveTo>
                    <a:cubicBezTo>
                      <a:pt x="1" y="674"/>
                      <a:pt x="1810" y="643"/>
                      <a:pt x="3413" y="0"/>
                    </a:cubicBezTo>
                    <a:cubicBezTo>
                      <a:pt x="3413" y="0"/>
                      <a:pt x="786" y="426"/>
                      <a:pt x="1" y="67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270525" y="2103425"/>
                <a:ext cx="97150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34" extrusionOk="0">
                    <a:moveTo>
                      <a:pt x="1" y="527"/>
                    </a:moveTo>
                    <a:cubicBezTo>
                      <a:pt x="1" y="527"/>
                      <a:pt x="2046" y="634"/>
                      <a:pt x="3885" y="1"/>
                    </a:cubicBezTo>
                    <a:cubicBezTo>
                      <a:pt x="3885" y="1"/>
                      <a:pt x="898" y="296"/>
                      <a:pt x="1" y="527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321825" y="2053750"/>
                <a:ext cx="80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55" extrusionOk="0">
                    <a:moveTo>
                      <a:pt x="210" y="528"/>
                    </a:moveTo>
                    <a:cubicBezTo>
                      <a:pt x="210" y="528"/>
                      <a:pt x="1" y="554"/>
                      <a:pt x="32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281550" y="2110950"/>
                <a:ext cx="106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53" extrusionOk="0">
                    <a:moveTo>
                      <a:pt x="163" y="253"/>
                    </a:moveTo>
                    <a:cubicBezTo>
                      <a:pt x="163" y="253"/>
                      <a:pt x="1" y="221"/>
                      <a:pt x="42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5233125" y="2171575"/>
                <a:ext cx="9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30" extrusionOk="0">
                    <a:moveTo>
                      <a:pt x="146" y="230"/>
                    </a:moveTo>
                    <a:cubicBezTo>
                      <a:pt x="146" y="230"/>
                      <a:pt x="1" y="207"/>
                      <a:pt x="3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203725" y="2230750"/>
                <a:ext cx="8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39" extrusionOk="0">
                    <a:moveTo>
                      <a:pt x="143" y="238"/>
                    </a:moveTo>
                    <a:cubicBezTo>
                      <a:pt x="143" y="238"/>
                      <a:pt x="1" y="224"/>
                      <a:pt x="35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291975" y="2062775"/>
                <a:ext cx="52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463" extrusionOk="0">
                    <a:moveTo>
                      <a:pt x="210" y="321"/>
                    </a:moveTo>
                    <a:cubicBezTo>
                      <a:pt x="210" y="321"/>
                      <a:pt x="85" y="462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239775" y="2099925"/>
                <a:ext cx="67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436" extrusionOk="0">
                    <a:moveTo>
                      <a:pt x="270" y="272"/>
                    </a:moveTo>
                    <a:cubicBezTo>
                      <a:pt x="270" y="272"/>
                      <a:pt x="177" y="435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5201425" y="2171900"/>
                <a:ext cx="757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349" extrusionOk="0">
                    <a:moveTo>
                      <a:pt x="302" y="177"/>
                    </a:moveTo>
                    <a:cubicBezTo>
                      <a:pt x="302" y="177"/>
                      <a:pt x="246" y="348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172225" y="2234750"/>
                <a:ext cx="690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9" extrusionOk="0">
                    <a:moveTo>
                      <a:pt x="276" y="100"/>
                    </a:moveTo>
                    <a:cubicBezTo>
                      <a:pt x="276" y="100"/>
                      <a:pt x="255" y="249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330700" y="2039050"/>
                <a:ext cx="1085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828" extrusionOk="0">
                    <a:moveTo>
                      <a:pt x="266" y="817"/>
                    </a:moveTo>
                    <a:cubicBezTo>
                      <a:pt x="266" y="817"/>
                      <a:pt x="0" y="827"/>
                      <a:pt x="4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290775" y="2105775"/>
                <a:ext cx="150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93" extrusionOk="0">
                    <a:moveTo>
                      <a:pt x="199" y="392"/>
                    </a:moveTo>
                    <a:cubicBezTo>
                      <a:pt x="199" y="392"/>
                      <a:pt x="0" y="340"/>
                      <a:pt x="60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241300" y="2166575"/>
                <a:ext cx="1330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58" extrusionOk="0">
                    <a:moveTo>
                      <a:pt x="179" y="357"/>
                    </a:moveTo>
                    <a:cubicBezTo>
                      <a:pt x="179" y="357"/>
                      <a:pt x="1" y="318"/>
                      <a:pt x="5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211575" y="2225225"/>
                <a:ext cx="1247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69" extrusionOk="0">
                    <a:moveTo>
                      <a:pt x="176" y="369"/>
                    </a:moveTo>
                    <a:cubicBezTo>
                      <a:pt x="176" y="369"/>
                      <a:pt x="0" y="340"/>
                      <a:pt x="49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291800" y="2048625"/>
                <a:ext cx="8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660" extrusionOk="0">
                    <a:moveTo>
                      <a:pt x="328" y="490"/>
                    </a:moveTo>
                    <a:cubicBezTo>
                      <a:pt x="328" y="490"/>
                      <a:pt x="157" y="660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236725" y="2086100"/>
                <a:ext cx="10550" cy="15375"/>
              </a:xfrm>
              <a:custGeom>
                <a:avLst/>
                <a:gdLst/>
                <a:ahLst/>
                <a:cxnLst/>
                <a:rect l="l" t="t" r="r" b="b"/>
                <a:pathLst>
                  <a:path w="422" h="615" extrusionOk="0">
                    <a:moveTo>
                      <a:pt x="422" y="415"/>
                    </a:moveTo>
                    <a:cubicBezTo>
                      <a:pt x="422" y="415"/>
                      <a:pt x="288" y="615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195975" y="2160150"/>
                <a:ext cx="1182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84" extrusionOk="0">
                    <a:moveTo>
                      <a:pt x="472" y="268"/>
                    </a:moveTo>
                    <a:cubicBezTo>
                      <a:pt x="472" y="268"/>
                      <a:pt x="384" y="483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166025" y="2226000"/>
                <a:ext cx="10675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37" extrusionOk="0">
                    <a:moveTo>
                      <a:pt x="426" y="149"/>
                    </a:moveTo>
                    <a:cubicBezTo>
                      <a:pt x="426" y="149"/>
                      <a:pt x="387" y="33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5342675" y="2027375"/>
                <a:ext cx="120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013" extrusionOk="0">
                    <a:moveTo>
                      <a:pt x="311" y="995"/>
                    </a:moveTo>
                    <a:cubicBezTo>
                      <a:pt x="311" y="995"/>
                      <a:pt x="0" y="1012"/>
                      <a:pt x="48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301950" y="2102475"/>
                <a:ext cx="1757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86" extrusionOk="0">
                    <a:moveTo>
                      <a:pt x="236" y="486"/>
                    </a:moveTo>
                    <a:cubicBezTo>
                      <a:pt x="236" y="486"/>
                      <a:pt x="1" y="428"/>
                      <a:pt x="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251250" y="2163250"/>
                <a:ext cx="154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42" extrusionOk="0">
                    <a:moveTo>
                      <a:pt x="210" y="441"/>
                    </a:moveTo>
                    <a:cubicBezTo>
                      <a:pt x="210" y="441"/>
                      <a:pt x="1" y="398"/>
                      <a:pt x="61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221200" y="2221275"/>
                <a:ext cx="145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54" extrusionOk="0">
                    <a:moveTo>
                      <a:pt x="207" y="453"/>
                    </a:moveTo>
                    <a:cubicBezTo>
                      <a:pt x="207" y="453"/>
                      <a:pt x="0" y="423"/>
                      <a:pt x="579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294200" y="2034950"/>
                <a:ext cx="1062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779" extrusionOk="0">
                    <a:moveTo>
                      <a:pt x="424" y="578"/>
                    </a:moveTo>
                    <a:cubicBezTo>
                      <a:pt x="424" y="578"/>
                      <a:pt x="227" y="778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5236325" y="2072275"/>
                <a:ext cx="1335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715" extrusionOk="0">
                    <a:moveTo>
                      <a:pt x="533" y="479"/>
                    </a:moveTo>
                    <a:cubicBezTo>
                      <a:pt x="533" y="479"/>
                      <a:pt x="380" y="714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193050" y="2147700"/>
                <a:ext cx="147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53" extrusionOk="0">
                    <a:moveTo>
                      <a:pt x="588" y="300"/>
                    </a:moveTo>
                    <a:cubicBezTo>
                      <a:pt x="588" y="300"/>
                      <a:pt x="488" y="553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5161725" y="2216300"/>
                <a:ext cx="13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378" extrusionOk="0">
                    <a:moveTo>
                      <a:pt x="525" y="157"/>
                    </a:moveTo>
                    <a:cubicBezTo>
                      <a:pt x="525" y="157"/>
                      <a:pt x="482" y="37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5357450" y="2009800"/>
                <a:ext cx="1520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454" extrusionOk="0">
                    <a:moveTo>
                      <a:pt x="416" y="1086"/>
                    </a:moveTo>
                    <a:cubicBezTo>
                      <a:pt x="416" y="1086"/>
                      <a:pt x="0" y="1454"/>
                      <a:pt x="60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5315075" y="2097150"/>
                <a:ext cx="237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948" h="631" extrusionOk="0">
                    <a:moveTo>
                      <a:pt x="433" y="528"/>
                    </a:moveTo>
                    <a:cubicBezTo>
                      <a:pt x="433" y="528"/>
                      <a:pt x="1" y="631"/>
                      <a:pt x="9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262900" y="2157975"/>
                <a:ext cx="2085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584" extrusionOk="0">
                    <a:moveTo>
                      <a:pt x="383" y="479"/>
                    </a:moveTo>
                    <a:cubicBezTo>
                      <a:pt x="383" y="479"/>
                      <a:pt x="1" y="583"/>
                      <a:pt x="83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232525" y="2215125"/>
                <a:ext cx="194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19" extrusionOk="0">
                    <a:moveTo>
                      <a:pt x="368" y="494"/>
                    </a:moveTo>
                    <a:cubicBezTo>
                      <a:pt x="368" y="494"/>
                      <a:pt x="1" y="618"/>
                      <a:pt x="779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296625" y="2015525"/>
                <a:ext cx="115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067" extrusionOk="0">
                    <a:moveTo>
                      <a:pt x="459" y="635"/>
                    </a:moveTo>
                    <a:cubicBezTo>
                      <a:pt x="459" y="635"/>
                      <a:pt x="381" y="1066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5234850" y="2052750"/>
                <a:ext cx="146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68" extrusionOk="0">
                    <a:moveTo>
                      <a:pt x="576" y="530"/>
                    </a:moveTo>
                    <a:cubicBezTo>
                      <a:pt x="576" y="530"/>
                      <a:pt x="587" y="967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188000" y="2130450"/>
                <a:ext cx="182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27" extrusionOk="0">
                    <a:moveTo>
                      <a:pt x="639" y="333"/>
                    </a:moveTo>
                    <a:cubicBezTo>
                      <a:pt x="639" y="333"/>
                      <a:pt x="729" y="726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154950" y="2202975"/>
                <a:ext cx="176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84" extrusionOk="0">
                    <a:moveTo>
                      <a:pt x="571" y="176"/>
                    </a:moveTo>
                    <a:cubicBezTo>
                      <a:pt x="571" y="176"/>
                      <a:pt x="707" y="483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369350" y="1997425"/>
                <a:ext cx="27300" cy="399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598" extrusionOk="0">
                    <a:moveTo>
                      <a:pt x="580" y="1171"/>
                    </a:moveTo>
                    <a:cubicBezTo>
                      <a:pt x="580" y="1171"/>
                      <a:pt x="0" y="1598"/>
                      <a:pt x="109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326850" y="2095850"/>
                <a:ext cx="3380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602" extrusionOk="0">
                    <a:moveTo>
                      <a:pt x="573" y="504"/>
                    </a:moveTo>
                    <a:cubicBezTo>
                      <a:pt x="573" y="504"/>
                      <a:pt x="0" y="602"/>
                      <a:pt x="135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273325" y="2156125"/>
                <a:ext cx="29850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71" extrusionOk="0">
                    <a:moveTo>
                      <a:pt x="509" y="467"/>
                    </a:moveTo>
                    <a:cubicBezTo>
                      <a:pt x="509" y="467"/>
                      <a:pt x="0" y="571"/>
                      <a:pt x="119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242600" y="2212225"/>
                <a:ext cx="2827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626" extrusionOk="0">
                    <a:moveTo>
                      <a:pt x="489" y="495"/>
                    </a:moveTo>
                    <a:cubicBezTo>
                      <a:pt x="489" y="495"/>
                      <a:pt x="0" y="626"/>
                      <a:pt x="113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5305925" y="1994850"/>
                <a:ext cx="7275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433" extrusionOk="0">
                    <a:moveTo>
                      <a:pt x="291" y="872"/>
                    </a:moveTo>
                    <a:cubicBezTo>
                      <a:pt x="291" y="872"/>
                      <a:pt x="136" y="1433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5239750" y="2030675"/>
                <a:ext cx="11550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375" extrusionOk="0">
                    <a:moveTo>
                      <a:pt x="462" y="795"/>
                    </a:moveTo>
                    <a:cubicBezTo>
                      <a:pt x="462" y="795"/>
                      <a:pt x="423" y="1374"/>
                      <a:pt x="1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5188475" y="2109200"/>
                <a:ext cx="16300" cy="284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38" extrusionOk="0">
                    <a:moveTo>
                      <a:pt x="580" y="603"/>
                    </a:moveTo>
                    <a:cubicBezTo>
                      <a:pt x="580" y="603"/>
                      <a:pt x="652" y="1137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5152075" y="2185575"/>
                <a:ext cx="176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31" extrusionOk="0">
                    <a:moveTo>
                      <a:pt x="566" y="406"/>
                    </a:moveTo>
                    <a:cubicBezTo>
                      <a:pt x="566" y="406"/>
                      <a:pt x="706" y="831"/>
                      <a:pt x="0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374075" y="2018675"/>
                <a:ext cx="425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13" extrusionOk="0">
                    <a:moveTo>
                      <a:pt x="629" y="75"/>
                    </a:moveTo>
                    <a:cubicBezTo>
                      <a:pt x="629" y="75"/>
                      <a:pt x="1" y="413"/>
                      <a:pt x="170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5333225" y="2106500"/>
                <a:ext cx="34800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94" extrusionOk="0">
                    <a:moveTo>
                      <a:pt x="577" y="0"/>
                    </a:moveTo>
                    <a:cubicBezTo>
                      <a:pt x="577" y="0"/>
                      <a:pt x="0" y="41"/>
                      <a:pt x="1391" y="19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278925" y="2165875"/>
                <a:ext cx="310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44" extrusionOk="0">
                    <a:moveTo>
                      <a:pt x="514" y="0"/>
                    </a:moveTo>
                    <a:cubicBezTo>
                      <a:pt x="514" y="0"/>
                      <a:pt x="1" y="55"/>
                      <a:pt x="1240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5247875" y="2222375"/>
                <a:ext cx="303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9" extrusionOk="0">
                    <a:moveTo>
                      <a:pt x="498" y="1"/>
                    </a:moveTo>
                    <a:cubicBezTo>
                      <a:pt x="498" y="1"/>
                      <a:pt x="0" y="84"/>
                      <a:pt x="1215" y="9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307950" y="1992650"/>
                <a:ext cx="226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246" extrusionOk="0">
                    <a:moveTo>
                      <a:pt x="234" y="698"/>
                    </a:moveTo>
                    <a:cubicBezTo>
                      <a:pt x="234" y="698"/>
                      <a:pt x="0" y="1245"/>
                      <a:pt x="90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247575" y="2023575"/>
                <a:ext cx="159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399" extrusionOk="0">
                    <a:moveTo>
                      <a:pt x="120" y="816"/>
                    </a:moveTo>
                    <a:cubicBezTo>
                      <a:pt x="120" y="816"/>
                      <a:pt x="0" y="1399"/>
                      <a:pt x="638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200975" y="2096750"/>
                <a:ext cx="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429" extrusionOk="0">
                    <a:moveTo>
                      <a:pt x="4" y="870"/>
                    </a:moveTo>
                    <a:cubicBezTo>
                      <a:pt x="4" y="870"/>
                      <a:pt x="1" y="1428"/>
                      <a:pt x="33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163775" y="2172300"/>
                <a:ext cx="34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216" extrusionOk="0">
                    <a:moveTo>
                      <a:pt x="0" y="759"/>
                    </a:moveTo>
                    <a:cubicBezTo>
                      <a:pt x="0" y="759"/>
                      <a:pt x="83" y="1215"/>
                      <a:pt x="13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5368375" y="2032425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1"/>
                    </a:moveTo>
                    <a:cubicBezTo>
                      <a:pt x="79" y="1"/>
                      <a:pt x="1" y="269"/>
                      <a:pt x="1175" y="16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5325525" y="2108525"/>
                <a:ext cx="22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2" extrusionOk="0">
                    <a:moveTo>
                      <a:pt x="150" y="0"/>
                    </a:moveTo>
                    <a:cubicBezTo>
                      <a:pt x="150" y="0"/>
                      <a:pt x="0" y="124"/>
                      <a:pt x="900" y="32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272175" y="2168250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241475" y="22256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3" y="1"/>
                    </a:moveTo>
                    <a:cubicBezTo>
                      <a:pt x="123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307325" y="2012725"/>
                <a:ext cx="20350" cy="1940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6" extrusionOk="0">
                    <a:moveTo>
                      <a:pt x="1" y="599"/>
                    </a:moveTo>
                    <a:cubicBezTo>
                      <a:pt x="1" y="599"/>
                      <a:pt x="93" y="776"/>
                      <a:pt x="81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5247750" y="2043800"/>
                <a:ext cx="1695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3" extrusionOk="0">
                    <a:moveTo>
                      <a:pt x="1" y="750"/>
                    </a:moveTo>
                    <a:cubicBezTo>
                      <a:pt x="1" y="750"/>
                      <a:pt x="127" y="903"/>
                      <a:pt x="678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201900" y="2114775"/>
                <a:ext cx="12350" cy="23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8" extrusionOk="0">
                    <a:moveTo>
                      <a:pt x="1" y="850"/>
                    </a:moveTo>
                    <a:cubicBezTo>
                      <a:pt x="1" y="850"/>
                      <a:pt x="147" y="957"/>
                      <a:pt x="494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5167150" y="2186275"/>
                <a:ext cx="68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33" extrusionOk="0">
                    <a:moveTo>
                      <a:pt x="1" y="767"/>
                    </a:moveTo>
                    <a:cubicBezTo>
                      <a:pt x="1" y="767"/>
                      <a:pt x="136" y="833"/>
                      <a:pt x="27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5353075" y="2044400"/>
                <a:ext cx="294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69" extrusionOk="0">
                    <a:moveTo>
                      <a:pt x="79" y="0"/>
                    </a:moveTo>
                    <a:cubicBezTo>
                      <a:pt x="79" y="0"/>
                      <a:pt x="1" y="268"/>
                      <a:pt x="1175" y="16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5310200" y="2111500"/>
                <a:ext cx="2250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322" extrusionOk="0">
                    <a:moveTo>
                      <a:pt x="149" y="0"/>
                    </a:moveTo>
                    <a:cubicBezTo>
                      <a:pt x="149" y="0"/>
                      <a:pt x="0" y="123"/>
                      <a:pt x="899" y="32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5258575" y="2171325"/>
                <a:ext cx="2007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58" extrusionOk="0">
                    <a:moveTo>
                      <a:pt x="132" y="0"/>
                    </a:moveTo>
                    <a:cubicBezTo>
                      <a:pt x="132" y="0"/>
                      <a:pt x="0" y="114"/>
                      <a:pt x="803" y="25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5228400" y="2229425"/>
                <a:ext cx="1982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14" extrusionOk="0">
                    <a:moveTo>
                      <a:pt x="122" y="1"/>
                    </a:moveTo>
                    <a:cubicBezTo>
                      <a:pt x="122" y="1"/>
                      <a:pt x="1" y="119"/>
                      <a:pt x="792" y="214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5303625" y="2027850"/>
                <a:ext cx="203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5" extrusionOk="0">
                    <a:moveTo>
                      <a:pt x="0" y="599"/>
                    </a:moveTo>
                    <a:cubicBezTo>
                      <a:pt x="0" y="599"/>
                      <a:pt x="93" y="775"/>
                      <a:pt x="81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247175" y="2059325"/>
                <a:ext cx="169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904" extrusionOk="0">
                    <a:moveTo>
                      <a:pt x="0" y="750"/>
                    </a:moveTo>
                    <a:cubicBezTo>
                      <a:pt x="0" y="750"/>
                      <a:pt x="126" y="903"/>
                      <a:pt x="67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204250" y="2129000"/>
                <a:ext cx="12350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957" extrusionOk="0">
                    <a:moveTo>
                      <a:pt x="1" y="849"/>
                    </a:moveTo>
                    <a:cubicBezTo>
                      <a:pt x="1" y="849"/>
                      <a:pt x="147" y="956"/>
                      <a:pt x="49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171225" y="2197525"/>
                <a:ext cx="685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832" extrusionOk="0">
                    <a:moveTo>
                      <a:pt x="1" y="766"/>
                    </a:moveTo>
                    <a:cubicBezTo>
                      <a:pt x="1" y="766"/>
                      <a:pt x="137" y="831"/>
                      <a:pt x="27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334525" y="2058700"/>
                <a:ext cx="248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279" extrusionOk="0">
                    <a:moveTo>
                      <a:pt x="91" y="1"/>
                    </a:moveTo>
                    <a:cubicBezTo>
                      <a:pt x="91" y="1"/>
                      <a:pt x="1" y="279"/>
                      <a:pt x="993" y="65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291550" y="2115050"/>
                <a:ext cx="200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9" extrusionOk="0">
                    <a:moveTo>
                      <a:pt x="162" y="0"/>
                    </a:moveTo>
                    <a:cubicBezTo>
                      <a:pt x="162" y="0"/>
                      <a:pt x="0" y="126"/>
                      <a:pt x="803" y="228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242075" y="2175050"/>
                <a:ext cx="178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180" extrusionOk="0">
                    <a:moveTo>
                      <a:pt x="142" y="1"/>
                    </a:moveTo>
                    <a:cubicBezTo>
                      <a:pt x="142" y="1"/>
                      <a:pt x="0" y="116"/>
                      <a:pt x="714" y="18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5212500" y="2234000"/>
                <a:ext cx="175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43" extrusionOk="0">
                    <a:moveTo>
                      <a:pt x="132" y="0"/>
                    </a:moveTo>
                    <a:cubicBezTo>
                      <a:pt x="132" y="0"/>
                      <a:pt x="1" y="121"/>
                      <a:pt x="702" y="14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5299225" y="2047725"/>
                <a:ext cx="15825" cy="1785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14" extrusionOk="0">
                    <a:moveTo>
                      <a:pt x="1" y="526"/>
                    </a:moveTo>
                    <a:cubicBezTo>
                      <a:pt x="1" y="526"/>
                      <a:pt x="90" y="713"/>
                      <a:pt x="6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>
                <a:off x="5246500" y="2080550"/>
                <a:ext cx="12875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08" extrusionOk="0">
                    <a:moveTo>
                      <a:pt x="0" y="643"/>
                    </a:moveTo>
                    <a:cubicBezTo>
                      <a:pt x="0" y="643"/>
                      <a:pt x="126" y="808"/>
                      <a:pt x="515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>
                <a:off x="5207075" y="2149400"/>
                <a:ext cx="90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830" extrusionOk="0">
                    <a:moveTo>
                      <a:pt x="0" y="712"/>
                    </a:moveTo>
                    <a:cubicBezTo>
                      <a:pt x="0" y="712"/>
                      <a:pt x="149" y="829"/>
                      <a:pt x="362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5176150" y="2214225"/>
                <a:ext cx="4675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09" extrusionOk="0">
                    <a:moveTo>
                      <a:pt x="0" y="635"/>
                    </a:moveTo>
                    <a:cubicBezTo>
                      <a:pt x="0" y="635"/>
                      <a:pt x="139" y="708"/>
                      <a:pt x="186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>
                <a:off x="5318275" y="2070075"/>
                <a:ext cx="197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24" extrusionOk="0">
                    <a:moveTo>
                      <a:pt x="73" y="1"/>
                    </a:moveTo>
                    <a:cubicBezTo>
                      <a:pt x="73" y="1"/>
                      <a:pt x="0" y="223"/>
                      <a:pt x="790" y="49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5276150" y="2117375"/>
                <a:ext cx="16025" cy="45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82" extrusionOk="0">
                    <a:moveTo>
                      <a:pt x="130" y="1"/>
                    </a:moveTo>
                    <a:cubicBezTo>
                      <a:pt x="130" y="1"/>
                      <a:pt x="1" y="102"/>
                      <a:pt x="641" y="18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5228400" y="2177625"/>
                <a:ext cx="142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43" extrusionOk="0">
                    <a:moveTo>
                      <a:pt x="114" y="1"/>
                    </a:moveTo>
                    <a:cubicBezTo>
                      <a:pt x="114" y="1"/>
                      <a:pt x="1" y="93"/>
                      <a:pt x="571" y="142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5199275" y="2237325"/>
                <a:ext cx="14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3" extrusionOk="0">
                    <a:moveTo>
                      <a:pt x="107" y="1"/>
                    </a:moveTo>
                    <a:cubicBezTo>
                      <a:pt x="107" y="1"/>
                      <a:pt x="1" y="98"/>
                      <a:pt x="560" y="113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5294275" y="2066100"/>
                <a:ext cx="1255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70" extrusionOk="0">
                    <a:moveTo>
                      <a:pt x="1" y="419"/>
                    </a:moveTo>
                    <a:cubicBezTo>
                      <a:pt x="1" y="419"/>
                      <a:pt x="72" y="569"/>
                      <a:pt x="5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5244825" y="2100175"/>
                <a:ext cx="101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45" extrusionOk="0">
                    <a:moveTo>
                      <a:pt x="0" y="512"/>
                    </a:moveTo>
                    <a:cubicBezTo>
                      <a:pt x="0" y="512"/>
                      <a:pt x="101" y="644"/>
                      <a:pt x="407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5208550" y="2168300"/>
                <a:ext cx="717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287" h="661" extrusionOk="0">
                    <a:moveTo>
                      <a:pt x="1" y="565"/>
                    </a:moveTo>
                    <a:cubicBezTo>
                      <a:pt x="1" y="565"/>
                      <a:pt x="120" y="660"/>
                      <a:pt x="28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5179675" y="2229700"/>
                <a:ext cx="370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564" extrusionOk="0">
                    <a:moveTo>
                      <a:pt x="1" y="504"/>
                    </a:moveTo>
                    <a:cubicBezTo>
                      <a:pt x="1" y="504"/>
                      <a:pt x="112" y="563"/>
                      <a:pt x="147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5365450" y="1998000"/>
                <a:ext cx="5582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1461" extrusionOk="0">
                    <a:moveTo>
                      <a:pt x="926" y="1043"/>
                    </a:moveTo>
                    <a:cubicBezTo>
                      <a:pt x="926" y="1043"/>
                      <a:pt x="0" y="1461"/>
                      <a:pt x="2233" y="1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5324950" y="2101500"/>
                <a:ext cx="536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83" extrusionOk="0">
                    <a:moveTo>
                      <a:pt x="825" y="264"/>
                    </a:moveTo>
                    <a:cubicBezTo>
                      <a:pt x="825" y="264"/>
                      <a:pt x="0" y="282"/>
                      <a:pt x="2143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5271475" y="2160050"/>
                <a:ext cx="47550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317" extrusionOk="0">
                    <a:moveTo>
                      <a:pt x="738" y="292"/>
                    </a:moveTo>
                    <a:cubicBezTo>
                      <a:pt x="738" y="292"/>
                      <a:pt x="0" y="317"/>
                      <a:pt x="1902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5241375" y="2215050"/>
                <a:ext cx="459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419" extrusionOk="0">
                    <a:moveTo>
                      <a:pt x="689" y="356"/>
                    </a:moveTo>
                    <a:cubicBezTo>
                      <a:pt x="689" y="356"/>
                      <a:pt x="0" y="419"/>
                      <a:pt x="1836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5304825" y="1979175"/>
                <a:ext cx="17375" cy="517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2070" extrusionOk="0">
                    <a:moveTo>
                      <a:pt x="404" y="1333"/>
                    </a:moveTo>
                    <a:cubicBezTo>
                      <a:pt x="404" y="1333"/>
                      <a:pt x="0" y="2070"/>
                      <a:pt x="69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5245950" y="2012075"/>
                <a:ext cx="66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2165" extrusionOk="0">
                    <a:moveTo>
                      <a:pt x="248" y="1362"/>
                    </a:moveTo>
                    <a:cubicBezTo>
                      <a:pt x="248" y="1362"/>
                      <a:pt x="1" y="2165"/>
                      <a:pt x="264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5196975" y="2089100"/>
                <a:ext cx="5975" cy="506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027" extrusionOk="0">
                    <a:moveTo>
                      <a:pt x="239" y="1238"/>
                    </a:moveTo>
                    <a:cubicBezTo>
                      <a:pt x="239" y="1238"/>
                      <a:pt x="157" y="2027"/>
                      <a:pt x="0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5155925" y="2167950"/>
                <a:ext cx="11000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629" extrusionOk="0">
                    <a:moveTo>
                      <a:pt x="385" y="974"/>
                    </a:moveTo>
                    <a:cubicBezTo>
                      <a:pt x="385" y="974"/>
                      <a:pt x="439" y="1628"/>
                      <a:pt x="1" y="0"/>
                    </a:cubicBezTo>
                    <a:close/>
                  </a:path>
                </a:pathLst>
              </a:custGeom>
              <a:solidFill>
                <a:srgbClr val="C3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5090675" y="1802125"/>
                <a:ext cx="1829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7317" h="9368" extrusionOk="0">
                    <a:moveTo>
                      <a:pt x="187" y="9363"/>
                    </a:moveTo>
                    <a:cubicBezTo>
                      <a:pt x="732" y="9288"/>
                      <a:pt x="1270" y="9206"/>
                      <a:pt x="1808" y="9100"/>
                    </a:cubicBezTo>
                    <a:lnTo>
                      <a:pt x="1860" y="9076"/>
                    </a:lnTo>
                    <a:lnTo>
                      <a:pt x="1841" y="9014"/>
                    </a:lnTo>
                    <a:cubicBezTo>
                      <a:pt x="1361" y="9085"/>
                      <a:pt x="876" y="9116"/>
                      <a:pt x="408" y="9232"/>
                    </a:cubicBezTo>
                    <a:lnTo>
                      <a:pt x="129" y="9351"/>
                    </a:lnTo>
                    <a:cubicBezTo>
                      <a:pt x="129" y="9351"/>
                      <a:pt x="154" y="9367"/>
                      <a:pt x="187" y="9363"/>
                    </a:cubicBezTo>
                    <a:close/>
                    <a:moveTo>
                      <a:pt x="413" y="9168"/>
                    </a:moveTo>
                    <a:cubicBezTo>
                      <a:pt x="413" y="9168"/>
                      <a:pt x="973" y="8971"/>
                      <a:pt x="1239" y="8897"/>
                    </a:cubicBezTo>
                    <a:cubicBezTo>
                      <a:pt x="1649" y="8784"/>
                      <a:pt x="1393" y="8776"/>
                      <a:pt x="1393" y="8776"/>
                    </a:cubicBezTo>
                    <a:cubicBezTo>
                      <a:pt x="961" y="8848"/>
                      <a:pt x="1069" y="8826"/>
                      <a:pt x="740" y="8965"/>
                    </a:cubicBezTo>
                    <a:cubicBezTo>
                      <a:pt x="550" y="9044"/>
                      <a:pt x="413" y="9168"/>
                      <a:pt x="413" y="9168"/>
                    </a:cubicBezTo>
                    <a:close/>
                    <a:moveTo>
                      <a:pt x="95" y="7828"/>
                    </a:moveTo>
                    <a:cubicBezTo>
                      <a:pt x="95" y="7828"/>
                      <a:pt x="162" y="7417"/>
                      <a:pt x="175" y="7098"/>
                    </a:cubicBezTo>
                    <a:lnTo>
                      <a:pt x="122" y="7092"/>
                    </a:lnTo>
                    <a:cubicBezTo>
                      <a:pt x="110" y="7328"/>
                      <a:pt x="100" y="7565"/>
                      <a:pt x="56" y="7797"/>
                    </a:cubicBezTo>
                    <a:cubicBezTo>
                      <a:pt x="56" y="7797"/>
                      <a:pt x="42" y="7817"/>
                      <a:pt x="95" y="7828"/>
                    </a:cubicBezTo>
                    <a:close/>
                    <a:moveTo>
                      <a:pt x="489" y="6586"/>
                    </a:moveTo>
                    <a:cubicBezTo>
                      <a:pt x="446" y="7063"/>
                      <a:pt x="362" y="7458"/>
                      <a:pt x="165" y="7857"/>
                    </a:cubicBezTo>
                    <a:cubicBezTo>
                      <a:pt x="1" y="8190"/>
                      <a:pt x="114" y="8086"/>
                      <a:pt x="114" y="8086"/>
                    </a:cubicBezTo>
                    <a:cubicBezTo>
                      <a:pt x="262" y="7987"/>
                      <a:pt x="171" y="8112"/>
                      <a:pt x="302" y="7840"/>
                    </a:cubicBezTo>
                    <a:cubicBezTo>
                      <a:pt x="451" y="7529"/>
                      <a:pt x="531" y="7185"/>
                      <a:pt x="543" y="6839"/>
                    </a:cubicBezTo>
                    <a:cubicBezTo>
                      <a:pt x="548" y="6684"/>
                      <a:pt x="495" y="6507"/>
                      <a:pt x="489" y="6586"/>
                    </a:cubicBezTo>
                    <a:close/>
                    <a:moveTo>
                      <a:pt x="3446" y="7432"/>
                    </a:moveTo>
                    <a:cubicBezTo>
                      <a:pt x="3788" y="7479"/>
                      <a:pt x="3547" y="7445"/>
                      <a:pt x="3720" y="7472"/>
                    </a:cubicBezTo>
                    <a:cubicBezTo>
                      <a:pt x="3968" y="7514"/>
                      <a:pt x="4215" y="7575"/>
                      <a:pt x="4452" y="7645"/>
                    </a:cubicBezTo>
                    <a:cubicBezTo>
                      <a:pt x="4452" y="7645"/>
                      <a:pt x="4732" y="7622"/>
                      <a:pt x="4179" y="7463"/>
                    </a:cubicBezTo>
                    <a:cubicBezTo>
                      <a:pt x="3950" y="7397"/>
                      <a:pt x="3607" y="7367"/>
                      <a:pt x="3607" y="7367"/>
                    </a:cubicBezTo>
                    <a:cubicBezTo>
                      <a:pt x="3510" y="7367"/>
                      <a:pt x="3382" y="7399"/>
                      <a:pt x="3382" y="7399"/>
                    </a:cubicBezTo>
                    <a:cubicBezTo>
                      <a:pt x="3382" y="7399"/>
                      <a:pt x="3404" y="7427"/>
                      <a:pt x="3446" y="7432"/>
                    </a:cubicBezTo>
                    <a:close/>
                    <a:moveTo>
                      <a:pt x="3714" y="7281"/>
                    </a:moveTo>
                    <a:cubicBezTo>
                      <a:pt x="4085" y="7260"/>
                      <a:pt x="4457" y="7231"/>
                      <a:pt x="4827" y="7260"/>
                    </a:cubicBezTo>
                    <a:cubicBezTo>
                      <a:pt x="4856" y="7263"/>
                      <a:pt x="4955" y="7249"/>
                      <a:pt x="4835" y="7198"/>
                    </a:cubicBezTo>
                    <a:cubicBezTo>
                      <a:pt x="4591" y="7159"/>
                      <a:pt x="4233" y="7170"/>
                      <a:pt x="4233" y="7170"/>
                    </a:cubicBezTo>
                    <a:cubicBezTo>
                      <a:pt x="3911" y="7200"/>
                      <a:pt x="3470" y="7296"/>
                      <a:pt x="3714" y="7281"/>
                    </a:cubicBezTo>
                    <a:close/>
                    <a:moveTo>
                      <a:pt x="3249" y="5556"/>
                    </a:moveTo>
                    <a:cubicBezTo>
                      <a:pt x="3479" y="5325"/>
                      <a:pt x="3679" y="5073"/>
                      <a:pt x="3858" y="4791"/>
                    </a:cubicBezTo>
                    <a:lnTo>
                      <a:pt x="3798" y="4749"/>
                    </a:lnTo>
                    <a:cubicBezTo>
                      <a:pt x="3608" y="5013"/>
                      <a:pt x="3421" y="5277"/>
                      <a:pt x="3208" y="5517"/>
                    </a:cubicBezTo>
                    <a:cubicBezTo>
                      <a:pt x="3208" y="5517"/>
                      <a:pt x="3169" y="5559"/>
                      <a:pt x="3249" y="5556"/>
                    </a:cubicBezTo>
                    <a:close/>
                    <a:moveTo>
                      <a:pt x="2572" y="6268"/>
                    </a:moveTo>
                    <a:cubicBezTo>
                      <a:pt x="2674" y="6211"/>
                      <a:pt x="2760" y="6161"/>
                      <a:pt x="2770" y="6155"/>
                    </a:cubicBezTo>
                    <a:cubicBezTo>
                      <a:pt x="3478" y="5676"/>
                      <a:pt x="4044" y="5017"/>
                      <a:pt x="4477" y="4274"/>
                    </a:cubicBezTo>
                    <a:lnTo>
                      <a:pt x="4457" y="4247"/>
                    </a:lnTo>
                    <a:cubicBezTo>
                      <a:pt x="3991" y="4953"/>
                      <a:pt x="3417" y="5591"/>
                      <a:pt x="2734" y="6103"/>
                    </a:cubicBezTo>
                    <a:cubicBezTo>
                      <a:pt x="2649" y="6175"/>
                      <a:pt x="2510" y="6261"/>
                      <a:pt x="2572" y="6268"/>
                    </a:cubicBezTo>
                    <a:close/>
                    <a:moveTo>
                      <a:pt x="2175" y="3934"/>
                    </a:moveTo>
                    <a:cubicBezTo>
                      <a:pt x="2175" y="3934"/>
                      <a:pt x="2077" y="3451"/>
                      <a:pt x="1897" y="3081"/>
                    </a:cubicBezTo>
                    <a:lnTo>
                      <a:pt x="1851" y="3064"/>
                    </a:lnTo>
                    <a:cubicBezTo>
                      <a:pt x="1851" y="3064"/>
                      <a:pt x="2055" y="3599"/>
                      <a:pt x="2117" y="3914"/>
                    </a:cubicBezTo>
                    <a:cubicBezTo>
                      <a:pt x="2117" y="3914"/>
                      <a:pt x="2145" y="3974"/>
                      <a:pt x="2175" y="3934"/>
                    </a:cubicBezTo>
                    <a:close/>
                    <a:moveTo>
                      <a:pt x="2320" y="4739"/>
                    </a:moveTo>
                    <a:cubicBezTo>
                      <a:pt x="2320" y="4739"/>
                      <a:pt x="2523" y="4097"/>
                      <a:pt x="2527" y="3810"/>
                    </a:cubicBezTo>
                    <a:cubicBezTo>
                      <a:pt x="2530" y="3606"/>
                      <a:pt x="2516" y="3403"/>
                      <a:pt x="2484" y="3203"/>
                    </a:cubicBezTo>
                    <a:cubicBezTo>
                      <a:pt x="2414" y="2762"/>
                      <a:pt x="2261" y="2338"/>
                      <a:pt x="1976" y="1975"/>
                    </a:cubicBezTo>
                    <a:cubicBezTo>
                      <a:pt x="1976" y="1975"/>
                      <a:pt x="1856" y="1862"/>
                      <a:pt x="1980" y="2100"/>
                    </a:cubicBezTo>
                    <a:cubicBezTo>
                      <a:pt x="2377" y="2881"/>
                      <a:pt x="2477" y="3816"/>
                      <a:pt x="2274" y="4680"/>
                    </a:cubicBezTo>
                    <a:cubicBezTo>
                      <a:pt x="2274" y="4680"/>
                      <a:pt x="2277" y="4726"/>
                      <a:pt x="2320" y="4739"/>
                    </a:cubicBezTo>
                    <a:close/>
                    <a:moveTo>
                      <a:pt x="4591" y="5630"/>
                    </a:moveTo>
                    <a:cubicBezTo>
                      <a:pt x="5366" y="4933"/>
                      <a:pt x="6317" y="4468"/>
                      <a:pt x="7317" y="4217"/>
                    </a:cubicBezTo>
                    <a:lnTo>
                      <a:pt x="7308" y="4173"/>
                    </a:lnTo>
                    <a:cubicBezTo>
                      <a:pt x="6275" y="4327"/>
                      <a:pt x="5267" y="4814"/>
                      <a:pt x="4539" y="5576"/>
                    </a:cubicBezTo>
                    <a:cubicBezTo>
                      <a:pt x="4539" y="5576"/>
                      <a:pt x="4471" y="5545"/>
                      <a:pt x="4572" y="5647"/>
                    </a:cubicBezTo>
                    <a:cubicBezTo>
                      <a:pt x="4579" y="5642"/>
                      <a:pt x="4585" y="5635"/>
                      <a:pt x="4591" y="5630"/>
                    </a:cubicBezTo>
                    <a:close/>
                    <a:moveTo>
                      <a:pt x="5670" y="4596"/>
                    </a:moveTo>
                    <a:cubicBezTo>
                      <a:pt x="5697" y="4578"/>
                      <a:pt x="5724" y="4560"/>
                      <a:pt x="5751" y="4542"/>
                    </a:cubicBezTo>
                    <a:cubicBezTo>
                      <a:pt x="6159" y="4284"/>
                      <a:pt x="6605" y="4083"/>
                      <a:pt x="7014" y="3822"/>
                    </a:cubicBezTo>
                    <a:cubicBezTo>
                      <a:pt x="7014" y="3822"/>
                      <a:pt x="7025" y="3805"/>
                      <a:pt x="6980" y="3761"/>
                    </a:cubicBezTo>
                    <a:cubicBezTo>
                      <a:pt x="6525" y="3997"/>
                      <a:pt x="6058" y="4212"/>
                      <a:pt x="5642" y="4512"/>
                    </a:cubicBezTo>
                    <a:cubicBezTo>
                      <a:pt x="5642" y="4512"/>
                      <a:pt x="5549" y="4575"/>
                      <a:pt x="5670" y="4596"/>
                    </a:cubicBezTo>
                    <a:close/>
                    <a:moveTo>
                      <a:pt x="3689" y="1804"/>
                    </a:moveTo>
                    <a:cubicBezTo>
                      <a:pt x="3797" y="1622"/>
                      <a:pt x="3747" y="1550"/>
                      <a:pt x="3750" y="1433"/>
                    </a:cubicBezTo>
                    <a:cubicBezTo>
                      <a:pt x="3763" y="946"/>
                      <a:pt x="3687" y="1179"/>
                      <a:pt x="3687" y="1179"/>
                    </a:cubicBezTo>
                    <a:cubicBezTo>
                      <a:pt x="3693" y="1478"/>
                      <a:pt x="3615" y="1851"/>
                      <a:pt x="3689" y="1804"/>
                    </a:cubicBezTo>
                    <a:close/>
                    <a:moveTo>
                      <a:pt x="3615" y="2651"/>
                    </a:moveTo>
                    <a:cubicBezTo>
                      <a:pt x="3615" y="2651"/>
                      <a:pt x="3916" y="2168"/>
                      <a:pt x="4002" y="1691"/>
                    </a:cubicBezTo>
                    <a:cubicBezTo>
                      <a:pt x="4085" y="1230"/>
                      <a:pt x="4071" y="756"/>
                      <a:pt x="4004" y="309"/>
                    </a:cubicBezTo>
                    <a:cubicBezTo>
                      <a:pt x="4004" y="309"/>
                      <a:pt x="3998" y="0"/>
                      <a:pt x="3979" y="764"/>
                    </a:cubicBezTo>
                    <a:cubicBezTo>
                      <a:pt x="3964" y="1376"/>
                      <a:pt x="3877" y="1991"/>
                      <a:pt x="3596" y="2553"/>
                    </a:cubicBezTo>
                    <a:cubicBezTo>
                      <a:pt x="3596" y="2553"/>
                      <a:pt x="3563" y="2665"/>
                      <a:pt x="3615" y="2651"/>
                    </a:cubicBezTo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5247425" y="2108450"/>
                <a:ext cx="301925" cy="250650"/>
              </a:xfrm>
              <a:custGeom>
                <a:avLst/>
                <a:gdLst/>
                <a:ahLst/>
                <a:cxnLst/>
                <a:rect l="l" t="t" r="r" b="b"/>
                <a:pathLst>
                  <a:path w="12077" h="10026" extrusionOk="0">
                    <a:moveTo>
                      <a:pt x="0" y="8425"/>
                    </a:moveTo>
                    <a:cubicBezTo>
                      <a:pt x="1361" y="7975"/>
                      <a:pt x="1545" y="6509"/>
                      <a:pt x="1315" y="5096"/>
                    </a:cubicBezTo>
                    <a:cubicBezTo>
                      <a:pt x="1235" y="4606"/>
                      <a:pt x="1070" y="3341"/>
                      <a:pt x="1772" y="3329"/>
                    </a:cubicBezTo>
                    <a:cubicBezTo>
                      <a:pt x="2048" y="3325"/>
                      <a:pt x="2177" y="3928"/>
                      <a:pt x="2197" y="4089"/>
                    </a:cubicBezTo>
                    <a:cubicBezTo>
                      <a:pt x="2283" y="4777"/>
                      <a:pt x="2027" y="5305"/>
                      <a:pt x="2002" y="5954"/>
                    </a:cubicBezTo>
                    <a:cubicBezTo>
                      <a:pt x="1993" y="6189"/>
                      <a:pt x="1963" y="6629"/>
                      <a:pt x="2335" y="6510"/>
                    </a:cubicBezTo>
                    <a:cubicBezTo>
                      <a:pt x="2729" y="6384"/>
                      <a:pt x="2833" y="5893"/>
                      <a:pt x="2927" y="5522"/>
                    </a:cubicBezTo>
                    <a:cubicBezTo>
                      <a:pt x="3157" y="4608"/>
                      <a:pt x="2998" y="3600"/>
                      <a:pt x="3387" y="2747"/>
                    </a:cubicBezTo>
                    <a:cubicBezTo>
                      <a:pt x="3519" y="2457"/>
                      <a:pt x="3673" y="2125"/>
                      <a:pt x="3933" y="1941"/>
                    </a:cubicBezTo>
                    <a:cubicBezTo>
                      <a:pt x="3977" y="1910"/>
                      <a:pt x="4174" y="1776"/>
                      <a:pt x="4244" y="1834"/>
                    </a:cubicBezTo>
                    <a:cubicBezTo>
                      <a:pt x="4490" y="2038"/>
                      <a:pt x="4494" y="2508"/>
                      <a:pt x="4484" y="2745"/>
                    </a:cubicBezTo>
                    <a:cubicBezTo>
                      <a:pt x="4449" y="3507"/>
                      <a:pt x="4106" y="4161"/>
                      <a:pt x="3796" y="4790"/>
                    </a:cubicBezTo>
                    <a:cubicBezTo>
                      <a:pt x="3721" y="4942"/>
                      <a:pt x="3244" y="5604"/>
                      <a:pt x="3654" y="5634"/>
                    </a:cubicBezTo>
                    <a:cubicBezTo>
                      <a:pt x="4243" y="5678"/>
                      <a:pt x="4617" y="5185"/>
                      <a:pt x="4864" y="4753"/>
                    </a:cubicBezTo>
                    <a:cubicBezTo>
                      <a:pt x="5434" y="3758"/>
                      <a:pt x="5548" y="2453"/>
                      <a:pt x="5996" y="1372"/>
                    </a:cubicBezTo>
                    <a:cubicBezTo>
                      <a:pt x="6163" y="971"/>
                      <a:pt x="6317" y="513"/>
                      <a:pt x="6633" y="222"/>
                    </a:cubicBezTo>
                    <a:cubicBezTo>
                      <a:pt x="6703" y="158"/>
                      <a:pt x="6930" y="1"/>
                      <a:pt x="7053" y="76"/>
                    </a:cubicBezTo>
                    <a:cubicBezTo>
                      <a:pt x="7325" y="241"/>
                      <a:pt x="7257" y="773"/>
                      <a:pt x="7230" y="978"/>
                    </a:cubicBezTo>
                    <a:cubicBezTo>
                      <a:pt x="7118" y="1808"/>
                      <a:pt x="6597" y="2426"/>
                      <a:pt x="6304" y="3158"/>
                    </a:cubicBezTo>
                    <a:cubicBezTo>
                      <a:pt x="6227" y="3352"/>
                      <a:pt x="5853" y="3984"/>
                      <a:pt x="6244" y="4160"/>
                    </a:cubicBezTo>
                    <a:cubicBezTo>
                      <a:pt x="6761" y="4391"/>
                      <a:pt x="7292" y="3988"/>
                      <a:pt x="7622" y="3740"/>
                    </a:cubicBezTo>
                    <a:cubicBezTo>
                      <a:pt x="8534" y="3058"/>
                      <a:pt x="9301" y="2154"/>
                      <a:pt x="10141" y="1384"/>
                    </a:cubicBezTo>
                    <a:cubicBezTo>
                      <a:pt x="10481" y="1071"/>
                      <a:pt x="11241" y="436"/>
                      <a:pt x="11860" y="870"/>
                    </a:cubicBezTo>
                    <a:cubicBezTo>
                      <a:pt x="12076" y="1021"/>
                      <a:pt x="12013" y="1342"/>
                      <a:pt x="11953" y="1510"/>
                    </a:cubicBezTo>
                    <a:cubicBezTo>
                      <a:pt x="11788" y="1975"/>
                      <a:pt x="11329" y="2312"/>
                      <a:pt x="10975" y="2611"/>
                    </a:cubicBezTo>
                    <a:cubicBezTo>
                      <a:pt x="9851" y="3559"/>
                      <a:pt x="8536" y="4086"/>
                      <a:pt x="7099" y="4530"/>
                    </a:cubicBezTo>
                    <a:cubicBezTo>
                      <a:pt x="6619" y="4678"/>
                      <a:pt x="6145" y="4832"/>
                      <a:pt x="5704" y="5054"/>
                    </a:cubicBezTo>
                    <a:cubicBezTo>
                      <a:pt x="5612" y="5101"/>
                      <a:pt x="5309" y="5188"/>
                      <a:pt x="5261" y="5309"/>
                    </a:cubicBezTo>
                    <a:cubicBezTo>
                      <a:pt x="5250" y="5335"/>
                      <a:pt x="5441" y="5470"/>
                      <a:pt x="5453" y="5478"/>
                    </a:cubicBezTo>
                    <a:cubicBezTo>
                      <a:pt x="5702" y="5653"/>
                      <a:pt x="5990" y="5701"/>
                      <a:pt x="6258" y="5719"/>
                    </a:cubicBezTo>
                    <a:cubicBezTo>
                      <a:pt x="7070" y="5773"/>
                      <a:pt x="7815" y="5522"/>
                      <a:pt x="8623" y="5554"/>
                    </a:cubicBezTo>
                    <a:cubicBezTo>
                      <a:pt x="8891" y="5564"/>
                      <a:pt x="9386" y="5649"/>
                      <a:pt x="9447" y="6026"/>
                    </a:cubicBezTo>
                    <a:cubicBezTo>
                      <a:pt x="9537" y="6575"/>
                      <a:pt x="8914" y="6915"/>
                      <a:pt x="8511" y="7046"/>
                    </a:cubicBezTo>
                    <a:cubicBezTo>
                      <a:pt x="7362" y="7421"/>
                      <a:pt x="6112" y="6761"/>
                      <a:pt x="4886" y="6591"/>
                    </a:cubicBezTo>
                    <a:cubicBezTo>
                      <a:pt x="4460" y="6533"/>
                      <a:pt x="4035" y="6541"/>
                      <a:pt x="3643" y="6628"/>
                    </a:cubicBezTo>
                    <a:cubicBezTo>
                      <a:pt x="3610" y="6636"/>
                      <a:pt x="3271" y="6703"/>
                      <a:pt x="3286" y="6768"/>
                    </a:cubicBezTo>
                    <a:cubicBezTo>
                      <a:pt x="3343" y="7015"/>
                      <a:pt x="3782" y="7199"/>
                      <a:pt x="3974" y="7276"/>
                    </a:cubicBezTo>
                    <a:cubicBezTo>
                      <a:pt x="4689" y="7561"/>
                      <a:pt x="5448" y="7555"/>
                      <a:pt x="6172" y="7739"/>
                    </a:cubicBezTo>
                    <a:cubicBezTo>
                      <a:pt x="6321" y="7777"/>
                      <a:pt x="6934" y="7870"/>
                      <a:pt x="7018" y="8095"/>
                    </a:cubicBezTo>
                    <a:cubicBezTo>
                      <a:pt x="7229" y="8661"/>
                      <a:pt x="6386" y="8772"/>
                      <a:pt x="6026" y="8767"/>
                    </a:cubicBezTo>
                    <a:cubicBezTo>
                      <a:pt x="5090" y="8755"/>
                      <a:pt x="4350" y="8349"/>
                      <a:pt x="3486" y="7836"/>
                    </a:cubicBezTo>
                    <a:cubicBezTo>
                      <a:pt x="3190" y="7661"/>
                      <a:pt x="2553" y="7222"/>
                      <a:pt x="2260" y="7456"/>
                    </a:cubicBezTo>
                    <a:cubicBezTo>
                      <a:pt x="2142" y="7551"/>
                      <a:pt x="2725" y="8008"/>
                      <a:pt x="2762" y="8035"/>
                    </a:cubicBezTo>
                    <a:cubicBezTo>
                      <a:pt x="3321" y="8442"/>
                      <a:pt x="3945" y="8717"/>
                      <a:pt x="4498" y="9141"/>
                    </a:cubicBezTo>
                    <a:cubicBezTo>
                      <a:pt x="4621" y="9236"/>
                      <a:pt x="5004" y="9493"/>
                      <a:pt x="4906" y="9679"/>
                    </a:cubicBezTo>
                    <a:cubicBezTo>
                      <a:pt x="4724" y="10025"/>
                      <a:pt x="4041" y="9719"/>
                      <a:pt x="3748" y="9556"/>
                    </a:cubicBezTo>
                    <a:cubicBezTo>
                      <a:pt x="2832" y="9045"/>
                      <a:pt x="2053" y="8115"/>
                      <a:pt x="1036" y="827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4622450" y="2116675"/>
                <a:ext cx="295425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1817" h="10096" extrusionOk="0">
                    <a:moveTo>
                      <a:pt x="11816" y="8657"/>
                    </a:moveTo>
                    <a:cubicBezTo>
                      <a:pt x="10472" y="8161"/>
                      <a:pt x="10338" y="6689"/>
                      <a:pt x="10617" y="5286"/>
                    </a:cubicBezTo>
                    <a:cubicBezTo>
                      <a:pt x="10713" y="4798"/>
                      <a:pt x="10922" y="3540"/>
                      <a:pt x="10220" y="3504"/>
                    </a:cubicBezTo>
                    <a:cubicBezTo>
                      <a:pt x="9944" y="3490"/>
                      <a:pt x="9795" y="4089"/>
                      <a:pt x="9770" y="4249"/>
                    </a:cubicBezTo>
                    <a:cubicBezTo>
                      <a:pt x="9659" y="4933"/>
                      <a:pt x="9897" y="5470"/>
                      <a:pt x="9900" y="6119"/>
                    </a:cubicBezTo>
                    <a:cubicBezTo>
                      <a:pt x="9901" y="6355"/>
                      <a:pt x="9917" y="6795"/>
                      <a:pt x="9549" y="6664"/>
                    </a:cubicBezTo>
                    <a:cubicBezTo>
                      <a:pt x="9160" y="6525"/>
                      <a:pt x="9071" y="6030"/>
                      <a:pt x="8991" y="5656"/>
                    </a:cubicBezTo>
                    <a:cubicBezTo>
                      <a:pt x="8791" y="4735"/>
                      <a:pt x="8985" y="3733"/>
                      <a:pt x="8626" y="2867"/>
                    </a:cubicBezTo>
                    <a:cubicBezTo>
                      <a:pt x="8505" y="2572"/>
                      <a:pt x="8361" y="2235"/>
                      <a:pt x="8107" y="2043"/>
                    </a:cubicBezTo>
                    <a:cubicBezTo>
                      <a:pt x="8065" y="2010"/>
                      <a:pt x="7873" y="1869"/>
                      <a:pt x="7800" y="1925"/>
                    </a:cubicBezTo>
                    <a:cubicBezTo>
                      <a:pt x="7549" y="2120"/>
                      <a:pt x="7528" y="2591"/>
                      <a:pt x="7530" y="2827"/>
                    </a:cubicBezTo>
                    <a:cubicBezTo>
                      <a:pt x="7539" y="3590"/>
                      <a:pt x="7859" y="4256"/>
                      <a:pt x="8147" y="4895"/>
                    </a:cubicBezTo>
                    <a:cubicBezTo>
                      <a:pt x="8217" y="5049"/>
                      <a:pt x="8671" y="5727"/>
                      <a:pt x="8260" y="5744"/>
                    </a:cubicBezTo>
                    <a:cubicBezTo>
                      <a:pt x="7670" y="5767"/>
                      <a:pt x="7313" y="5262"/>
                      <a:pt x="7081" y="4822"/>
                    </a:cubicBezTo>
                    <a:cubicBezTo>
                      <a:pt x="6545" y="3807"/>
                      <a:pt x="6476" y="2499"/>
                      <a:pt x="6065" y="1404"/>
                    </a:cubicBezTo>
                    <a:cubicBezTo>
                      <a:pt x="5912" y="996"/>
                      <a:pt x="5774" y="534"/>
                      <a:pt x="5468" y="232"/>
                    </a:cubicBezTo>
                    <a:cubicBezTo>
                      <a:pt x="5401" y="166"/>
                      <a:pt x="5179" y="1"/>
                      <a:pt x="5054" y="72"/>
                    </a:cubicBezTo>
                    <a:cubicBezTo>
                      <a:pt x="4776" y="228"/>
                      <a:pt x="4825" y="761"/>
                      <a:pt x="4846" y="967"/>
                    </a:cubicBezTo>
                    <a:cubicBezTo>
                      <a:pt x="4930" y="1801"/>
                      <a:pt x="5430" y="2437"/>
                      <a:pt x="5697" y="3177"/>
                    </a:cubicBezTo>
                    <a:cubicBezTo>
                      <a:pt x="5767" y="3374"/>
                      <a:pt x="6119" y="4019"/>
                      <a:pt x="5723" y="4181"/>
                    </a:cubicBezTo>
                    <a:cubicBezTo>
                      <a:pt x="5198" y="4394"/>
                      <a:pt x="4680" y="3974"/>
                      <a:pt x="4359" y="3715"/>
                    </a:cubicBezTo>
                    <a:cubicBezTo>
                      <a:pt x="3472" y="3001"/>
                      <a:pt x="2735" y="2071"/>
                      <a:pt x="1923" y="1273"/>
                    </a:cubicBezTo>
                    <a:cubicBezTo>
                      <a:pt x="1594" y="950"/>
                      <a:pt x="856" y="289"/>
                      <a:pt x="223" y="700"/>
                    </a:cubicBezTo>
                    <a:cubicBezTo>
                      <a:pt x="0" y="845"/>
                      <a:pt x="53" y="1167"/>
                      <a:pt x="107" y="1338"/>
                    </a:cubicBezTo>
                    <a:cubicBezTo>
                      <a:pt x="256" y="1807"/>
                      <a:pt x="704" y="2160"/>
                      <a:pt x="1047" y="2470"/>
                    </a:cubicBezTo>
                    <a:cubicBezTo>
                      <a:pt x="2139" y="3458"/>
                      <a:pt x="3434" y="4029"/>
                      <a:pt x="4855" y="4522"/>
                    </a:cubicBezTo>
                    <a:cubicBezTo>
                      <a:pt x="5329" y="4686"/>
                      <a:pt x="5798" y="4856"/>
                      <a:pt x="6231" y="5093"/>
                    </a:cubicBezTo>
                    <a:cubicBezTo>
                      <a:pt x="6322" y="5144"/>
                      <a:pt x="6622" y="5241"/>
                      <a:pt x="6666" y="5364"/>
                    </a:cubicBezTo>
                    <a:cubicBezTo>
                      <a:pt x="6675" y="5390"/>
                      <a:pt x="6480" y="5518"/>
                      <a:pt x="6468" y="5526"/>
                    </a:cubicBezTo>
                    <a:cubicBezTo>
                      <a:pt x="6212" y="5692"/>
                      <a:pt x="5924" y="5730"/>
                      <a:pt x="5655" y="5738"/>
                    </a:cubicBezTo>
                    <a:cubicBezTo>
                      <a:pt x="4842" y="5765"/>
                      <a:pt x="4106" y="5489"/>
                      <a:pt x="3296" y="5493"/>
                    </a:cubicBezTo>
                    <a:cubicBezTo>
                      <a:pt x="3029" y="5494"/>
                      <a:pt x="2532" y="5562"/>
                      <a:pt x="2456" y="5937"/>
                    </a:cubicBezTo>
                    <a:cubicBezTo>
                      <a:pt x="2348" y="6482"/>
                      <a:pt x="2959" y="6843"/>
                      <a:pt x="3358" y="6988"/>
                    </a:cubicBezTo>
                    <a:cubicBezTo>
                      <a:pt x="4494" y="7402"/>
                      <a:pt x="5766" y="6786"/>
                      <a:pt x="6997" y="6658"/>
                    </a:cubicBezTo>
                    <a:cubicBezTo>
                      <a:pt x="7424" y="6613"/>
                      <a:pt x="7849" y="6637"/>
                      <a:pt x="8237" y="6737"/>
                    </a:cubicBezTo>
                    <a:cubicBezTo>
                      <a:pt x="8271" y="6746"/>
                      <a:pt x="8607" y="6825"/>
                      <a:pt x="8589" y="6888"/>
                    </a:cubicBezTo>
                    <a:cubicBezTo>
                      <a:pt x="8524" y="7134"/>
                      <a:pt x="8079" y="7303"/>
                      <a:pt x="7884" y="7374"/>
                    </a:cubicBezTo>
                    <a:cubicBezTo>
                      <a:pt x="7160" y="7634"/>
                      <a:pt x="6401" y="7602"/>
                      <a:pt x="5671" y="7761"/>
                    </a:cubicBezTo>
                    <a:cubicBezTo>
                      <a:pt x="5521" y="7794"/>
                      <a:pt x="4906" y="7865"/>
                      <a:pt x="4814" y="8087"/>
                    </a:cubicBezTo>
                    <a:cubicBezTo>
                      <a:pt x="4584" y="8645"/>
                      <a:pt x="5423" y="8786"/>
                      <a:pt x="5781" y="8793"/>
                    </a:cubicBezTo>
                    <a:cubicBezTo>
                      <a:pt x="6719" y="8814"/>
                      <a:pt x="7472" y="8433"/>
                      <a:pt x="8353" y="7950"/>
                    </a:cubicBezTo>
                    <a:cubicBezTo>
                      <a:pt x="8655" y="7785"/>
                      <a:pt x="9306" y="7368"/>
                      <a:pt x="9591" y="7612"/>
                    </a:cubicBezTo>
                    <a:cubicBezTo>
                      <a:pt x="9706" y="7711"/>
                      <a:pt x="9108" y="8147"/>
                      <a:pt x="9070" y="8174"/>
                    </a:cubicBezTo>
                    <a:cubicBezTo>
                      <a:pt x="8498" y="8561"/>
                      <a:pt x="7864" y="8815"/>
                      <a:pt x="7297" y="9220"/>
                    </a:cubicBezTo>
                    <a:cubicBezTo>
                      <a:pt x="7171" y="9309"/>
                      <a:pt x="6779" y="9554"/>
                      <a:pt x="6870" y="9743"/>
                    </a:cubicBezTo>
                    <a:cubicBezTo>
                      <a:pt x="7041" y="10095"/>
                      <a:pt x="7735" y="9812"/>
                      <a:pt x="8031" y="9660"/>
                    </a:cubicBezTo>
                    <a:cubicBezTo>
                      <a:pt x="8965" y="9180"/>
                      <a:pt x="9776" y="8277"/>
                      <a:pt x="10787" y="8476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4953650" y="1911100"/>
                <a:ext cx="27200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690" extrusionOk="0">
                    <a:moveTo>
                      <a:pt x="827" y="0"/>
                    </a:moveTo>
                    <a:cubicBezTo>
                      <a:pt x="639" y="0"/>
                      <a:pt x="377" y="280"/>
                      <a:pt x="205" y="682"/>
                    </a:cubicBezTo>
                    <a:cubicBezTo>
                      <a:pt x="8" y="1139"/>
                      <a:pt x="0" y="1584"/>
                      <a:pt x="188" y="1674"/>
                    </a:cubicBezTo>
                    <a:cubicBezTo>
                      <a:pt x="211" y="1685"/>
                      <a:pt x="235" y="1690"/>
                      <a:pt x="261" y="1690"/>
                    </a:cubicBezTo>
                    <a:cubicBezTo>
                      <a:pt x="449" y="1690"/>
                      <a:pt x="710" y="1411"/>
                      <a:pt x="883" y="1008"/>
                    </a:cubicBezTo>
                    <a:cubicBezTo>
                      <a:pt x="1080" y="551"/>
                      <a:pt x="1087" y="106"/>
                      <a:pt x="900" y="16"/>
                    </a:cubicBezTo>
                    <a:cubicBezTo>
                      <a:pt x="877" y="5"/>
                      <a:pt x="853" y="0"/>
                      <a:pt x="82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4955750" y="1932600"/>
                <a:ext cx="463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928" extrusionOk="0">
                    <a:moveTo>
                      <a:pt x="1375" y="1"/>
                    </a:moveTo>
                    <a:cubicBezTo>
                      <a:pt x="1205" y="1"/>
                      <a:pt x="997" y="38"/>
                      <a:pt x="784" y="114"/>
                    </a:cubicBezTo>
                    <a:cubicBezTo>
                      <a:pt x="316" y="282"/>
                      <a:pt x="0" y="575"/>
                      <a:pt x="78" y="768"/>
                    </a:cubicBezTo>
                    <a:cubicBezTo>
                      <a:pt x="121" y="874"/>
                      <a:pt x="272" y="927"/>
                      <a:pt x="476" y="927"/>
                    </a:cubicBezTo>
                    <a:cubicBezTo>
                      <a:pt x="647" y="927"/>
                      <a:pt x="854" y="890"/>
                      <a:pt x="1067" y="814"/>
                    </a:cubicBezTo>
                    <a:cubicBezTo>
                      <a:pt x="1536" y="646"/>
                      <a:pt x="1852" y="354"/>
                      <a:pt x="1774" y="161"/>
                    </a:cubicBezTo>
                    <a:cubicBezTo>
                      <a:pt x="1732" y="55"/>
                      <a:pt x="1580" y="1"/>
                      <a:pt x="1375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4956100" y="1947500"/>
                <a:ext cx="464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037" extrusionOk="0">
                    <a:moveTo>
                      <a:pt x="366" y="1"/>
                    </a:moveTo>
                    <a:cubicBezTo>
                      <a:pt x="217" y="1"/>
                      <a:pt x="110" y="41"/>
                      <a:pt x="76" y="123"/>
                    </a:cubicBezTo>
                    <a:cubicBezTo>
                      <a:pt x="0" y="308"/>
                      <a:pt x="320" y="635"/>
                      <a:pt x="790" y="853"/>
                    </a:cubicBezTo>
                    <a:cubicBezTo>
                      <a:pt x="1052" y="974"/>
                      <a:pt x="1304" y="1037"/>
                      <a:pt x="1490" y="1037"/>
                    </a:cubicBezTo>
                    <a:cubicBezTo>
                      <a:pt x="1640" y="1037"/>
                      <a:pt x="1746" y="997"/>
                      <a:pt x="1781" y="914"/>
                    </a:cubicBezTo>
                    <a:cubicBezTo>
                      <a:pt x="1856" y="730"/>
                      <a:pt x="1537" y="403"/>
                      <a:pt x="1066" y="185"/>
                    </a:cubicBezTo>
                    <a:cubicBezTo>
                      <a:pt x="805" y="63"/>
                      <a:pt x="552" y="1"/>
                      <a:pt x="366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4954400" y="1949725"/>
                <a:ext cx="27650" cy="43875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755" extrusionOk="0">
                    <a:moveTo>
                      <a:pt x="241" y="1"/>
                    </a:moveTo>
                    <a:cubicBezTo>
                      <a:pt x="222" y="1"/>
                      <a:pt x="205" y="4"/>
                      <a:pt x="188" y="10"/>
                    </a:cubicBezTo>
                    <a:cubicBezTo>
                      <a:pt x="1" y="80"/>
                      <a:pt x="13" y="525"/>
                      <a:pt x="216" y="1004"/>
                    </a:cubicBezTo>
                    <a:cubicBezTo>
                      <a:pt x="399" y="1440"/>
                      <a:pt x="676" y="1754"/>
                      <a:pt x="865" y="1754"/>
                    </a:cubicBezTo>
                    <a:cubicBezTo>
                      <a:pt x="884" y="1754"/>
                      <a:pt x="902" y="1751"/>
                      <a:pt x="919" y="1745"/>
                    </a:cubicBezTo>
                    <a:cubicBezTo>
                      <a:pt x="1105" y="1675"/>
                      <a:pt x="1093" y="1230"/>
                      <a:pt x="891" y="751"/>
                    </a:cubicBezTo>
                    <a:cubicBezTo>
                      <a:pt x="707" y="315"/>
                      <a:pt x="430" y="1"/>
                      <a:pt x="24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4938875" y="1949975"/>
                <a:ext cx="26350" cy="4272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709" extrusionOk="0">
                    <a:moveTo>
                      <a:pt x="791" y="1"/>
                    </a:moveTo>
                    <a:cubicBezTo>
                      <a:pt x="603" y="1"/>
                      <a:pt x="346" y="289"/>
                      <a:pt x="184" y="701"/>
                    </a:cubicBezTo>
                    <a:cubicBezTo>
                      <a:pt x="0" y="1165"/>
                      <a:pt x="6" y="1610"/>
                      <a:pt x="196" y="1695"/>
                    </a:cubicBezTo>
                    <a:cubicBezTo>
                      <a:pt x="217" y="1704"/>
                      <a:pt x="240" y="1709"/>
                      <a:pt x="263" y="1709"/>
                    </a:cubicBezTo>
                    <a:cubicBezTo>
                      <a:pt x="451" y="1709"/>
                      <a:pt x="708" y="1420"/>
                      <a:pt x="871" y="1008"/>
                    </a:cubicBezTo>
                    <a:cubicBezTo>
                      <a:pt x="1053" y="545"/>
                      <a:pt x="1048" y="99"/>
                      <a:pt x="859" y="15"/>
                    </a:cubicBezTo>
                    <a:cubicBezTo>
                      <a:pt x="837" y="5"/>
                      <a:pt x="815" y="1"/>
                      <a:pt x="7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4917050" y="1947750"/>
                <a:ext cx="460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955" extrusionOk="0">
                    <a:moveTo>
                      <a:pt x="1389" y="0"/>
                    </a:moveTo>
                    <a:cubicBezTo>
                      <a:pt x="1213" y="0"/>
                      <a:pt x="993" y="44"/>
                      <a:pt x="769" y="132"/>
                    </a:cubicBezTo>
                    <a:cubicBezTo>
                      <a:pt x="308" y="313"/>
                      <a:pt x="0" y="615"/>
                      <a:pt x="84" y="807"/>
                    </a:cubicBezTo>
                    <a:cubicBezTo>
                      <a:pt x="127" y="905"/>
                      <a:pt x="266" y="955"/>
                      <a:pt x="454" y="955"/>
                    </a:cubicBezTo>
                    <a:cubicBezTo>
                      <a:pt x="630" y="955"/>
                      <a:pt x="849" y="911"/>
                      <a:pt x="1072" y="823"/>
                    </a:cubicBezTo>
                    <a:cubicBezTo>
                      <a:pt x="1535" y="642"/>
                      <a:pt x="1842" y="340"/>
                      <a:pt x="1759" y="148"/>
                    </a:cubicBezTo>
                    <a:cubicBezTo>
                      <a:pt x="1715" y="50"/>
                      <a:pt x="1577" y="0"/>
                      <a:pt x="138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4915875" y="1930825"/>
                <a:ext cx="4665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007" extrusionOk="0">
                    <a:moveTo>
                      <a:pt x="383" y="0"/>
                    </a:moveTo>
                    <a:cubicBezTo>
                      <a:pt x="220" y="0"/>
                      <a:pt x="105" y="44"/>
                      <a:pt x="72" y="132"/>
                    </a:cubicBezTo>
                    <a:cubicBezTo>
                      <a:pt x="1" y="319"/>
                      <a:pt x="330" y="637"/>
                      <a:pt x="805" y="842"/>
                    </a:cubicBezTo>
                    <a:cubicBezTo>
                      <a:pt x="1058" y="951"/>
                      <a:pt x="1301" y="1006"/>
                      <a:pt x="1484" y="1006"/>
                    </a:cubicBezTo>
                    <a:cubicBezTo>
                      <a:pt x="1647" y="1006"/>
                      <a:pt x="1762" y="963"/>
                      <a:pt x="1795" y="875"/>
                    </a:cubicBezTo>
                    <a:cubicBezTo>
                      <a:pt x="1865" y="687"/>
                      <a:pt x="1537" y="370"/>
                      <a:pt x="1061" y="164"/>
                    </a:cubicBezTo>
                    <a:cubicBezTo>
                      <a:pt x="809" y="56"/>
                      <a:pt x="566" y="0"/>
                      <a:pt x="383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4935575" y="1910125"/>
                <a:ext cx="28725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740" extrusionOk="0">
                    <a:moveTo>
                      <a:pt x="242" y="1"/>
                    </a:moveTo>
                    <a:cubicBezTo>
                      <a:pt x="222" y="1"/>
                      <a:pt x="203" y="5"/>
                      <a:pt x="185" y="12"/>
                    </a:cubicBezTo>
                    <a:cubicBezTo>
                      <a:pt x="0" y="88"/>
                      <a:pt x="26" y="533"/>
                      <a:pt x="241" y="1007"/>
                    </a:cubicBezTo>
                    <a:cubicBezTo>
                      <a:pt x="435" y="1434"/>
                      <a:pt x="718" y="1739"/>
                      <a:pt x="907" y="1739"/>
                    </a:cubicBezTo>
                    <a:cubicBezTo>
                      <a:pt x="927" y="1739"/>
                      <a:pt x="946" y="1736"/>
                      <a:pt x="964" y="1728"/>
                    </a:cubicBezTo>
                    <a:cubicBezTo>
                      <a:pt x="1149" y="1652"/>
                      <a:pt x="1123" y="1207"/>
                      <a:pt x="908" y="733"/>
                    </a:cubicBezTo>
                    <a:cubicBezTo>
                      <a:pt x="714" y="305"/>
                      <a:pt x="431" y="1"/>
                      <a:pt x="242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4945275" y="1939075"/>
                <a:ext cx="26525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940" extrusionOk="0">
                    <a:moveTo>
                      <a:pt x="503" y="0"/>
                    </a:moveTo>
                    <a:cubicBezTo>
                      <a:pt x="331" y="0"/>
                      <a:pt x="171" y="97"/>
                      <a:pt x="100" y="263"/>
                    </a:cubicBezTo>
                    <a:cubicBezTo>
                      <a:pt x="0" y="495"/>
                      <a:pt x="112" y="776"/>
                      <a:pt x="349" y="892"/>
                    </a:cubicBezTo>
                    <a:cubicBezTo>
                      <a:pt x="418" y="924"/>
                      <a:pt x="489" y="940"/>
                      <a:pt x="558" y="940"/>
                    </a:cubicBezTo>
                    <a:cubicBezTo>
                      <a:pt x="730" y="940"/>
                      <a:pt x="890" y="843"/>
                      <a:pt x="961" y="677"/>
                    </a:cubicBezTo>
                    <a:cubicBezTo>
                      <a:pt x="1061" y="445"/>
                      <a:pt x="949" y="164"/>
                      <a:pt x="712" y="49"/>
                    </a:cubicBezTo>
                    <a:cubicBezTo>
                      <a:pt x="643" y="16"/>
                      <a:pt x="572" y="0"/>
                      <a:pt x="503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4957900" y="1947850"/>
                <a:ext cx="123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178" extrusionOk="0">
                    <a:moveTo>
                      <a:pt x="38" y="1"/>
                    </a:moveTo>
                    <a:cubicBezTo>
                      <a:pt x="20" y="1"/>
                      <a:pt x="0" y="21"/>
                      <a:pt x="10" y="44"/>
                    </a:cubicBezTo>
                    <a:cubicBezTo>
                      <a:pt x="92" y="233"/>
                      <a:pt x="170" y="424"/>
                      <a:pt x="245" y="616"/>
                    </a:cubicBezTo>
                    <a:cubicBezTo>
                      <a:pt x="281" y="710"/>
                      <a:pt x="317" y="804"/>
                      <a:pt x="351" y="900"/>
                    </a:cubicBezTo>
                    <a:cubicBezTo>
                      <a:pt x="383" y="987"/>
                      <a:pt x="408" y="1086"/>
                      <a:pt x="454" y="1168"/>
                    </a:cubicBezTo>
                    <a:cubicBezTo>
                      <a:pt x="458" y="1174"/>
                      <a:pt x="464" y="1177"/>
                      <a:pt x="469" y="1177"/>
                    </a:cubicBezTo>
                    <a:cubicBezTo>
                      <a:pt x="480" y="1177"/>
                      <a:pt x="491" y="1166"/>
                      <a:pt x="489" y="1153"/>
                    </a:cubicBezTo>
                    <a:cubicBezTo>
                      <a:pt x="476" y="1057"/>
                      <a:pt x="428" y="955"/>
                      <a:pt x="395" y="865"/>
                    </a:cubicBezTo>
                    <a:cubicBezTo>
                      <a:pt x="360" y="766"/>
                      <a:pt x="323" y="668"/>
                      <a:pt x="285" y="571"/>
                    </a:cubicBezTo>
                    <a:cubicBezTo>
                      <a:pt x="214" y="384"/>
                      <a:pt x="137" y="199"/>
                      <a:pt x="58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4962850" y="1954650"/>
                <a:ext cx="1252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861" extrusionOk="0">
                    <a:moveTo>
                      <a:pt x="30" y="0"/>
                    </a:moveTo>
                    <a:cubicBezTo>
                      <a:pt x="15" y="0"/>
                      <a:pt x="1" y="16"/>
                      <a:pt x="10" y="33"/>
                    </a:cubicBezTo>
                    <a:cubicBezTo>
                      <a:pt x="86" y="173"/>
                      <a:pt x="162" y="312"/>
                      <a:pt x="237" y="451"/>
                    </a:cubicBezTo>
                    <a:cubicBezTo>
                      <a:pt x="275" y="520"/>
                      <a:pt x="313" y="588"/>
                      <a:pt x="350" y="657"/>
                    </a:cubicBezTo>
                    <a:cubicBezTo>
                      <a:pt x="387" y="724"/>
                      <a:pt x="421" y="794"/>
                      <a:pt x="468" y="855"/>
                    </a:cubicBezTo>
                    <a:cubicBezTo>
                      <a:pt x="471" y="859"/>
                      <a:pt x="475" y="860"/>
                      <a:pt x="478" y="860"/>
                    </a:cubicBezTo>
                    <a:cubicBezTo>
                      <a:pt x="489" y="860"/>
                      <a:pt x="500" y="849"/>
                      <a:pt x="496" y="838"/>
                    </a:cubicBezTo>
                    <a:cubicBezTo>
                      <a:pt x="470" y="766"/>
                      <a:pt x="429" y="700"/>
                      <a:pt x="391" y="633"/>
                    </a:cubicBezTo>
                    <a:cubicBezTo>
                      <a:pt x="354" y="565"/>
                      <a:pt x="316" y="496"/>
                      <a:pt x="278" y="428"/>
                    </a:cubicBezTo>
                    <a:cubicBezTo>
                      <a:pt x="201" y="289"/>
                      <a:pt x="124" y="150"/>
                      <a:pt x="47" y="11"/>
                    </a:cubicBezTo>
                    <a:cubicBezTo>
                      <a:pt x="43" y="4"/>
                      <a:pt x="36" y="0"/>
                      <a:pt x="30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4967100" y="1954175"/>
                <a:ext cx="1940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459" extrusionOk="0">
                    <a:moveTo>
                      <a:pt x="41" y="0"/>
                    </a:moveTo>
                    <a:cubicBezTo>
                      <a:pt x="17" y="0"/>
                      <a:pt x="1" y="37"/>
                      <a:pt x="26" y="54"/>
                    </a:cubicBezTo>
                    <a:cubicBezTo>
                      <a:pt x="143" y="129"/>
                      <a:pt x="260" y="201"/>
                      <a:pt x="379" y="271"/>
                    </a:cubicBezTo>
                    <a:cubicBezTo>
                      <a:pt x="437" y="304"/>
                      <a:pt x="494" y="337"/>
                      <a:pt x="553" y="369"/>
                    </a:cubicBezTo>
                    <a:cubicBezTo>
                      <a:pt x="610" y="400"/>
                      <a:pt x="673" y="445"/>
                      <a:pt x="737" y="458"/>
                    </a:cubicBezTo>
                    <a:cubicBezTo>
                      <a:pt x="739" y="458"/>
                      <a:pt x="740" y="458"/>
                      <a:pt x="742" y="458"/>
                    </a:cubicBezTo>
                    <a:cubicBezTo>
                      <a:pt x="761" y="458"/>
                      <a:pt x="775" y="435"/>
                      <a:pt x="759" y="420"/>
                    </a:cubicBezTo>
                    <a:cubicBezTo>
                      <a:pt x="711" y="375"/>
                      <a:pt x="640" y="349"/>
                      <a:pt x="583" y="317"/>
                    </a:cubicBezTo>
                    <a:cubicBezTo>
                      <a:pt x="524" y="286"/>
                      <a:pt x="466" y="254"/>
                      <a:pt x="408" y="220"/>
                    </a:cubicBezTo>
                    <a:cubicBezTo>
                      <a:pt x="289" y="152"/>
                      <a:pt x="171" y="80"/>
                      <a:pt x="55" y="5"/>
                    </a:cubicBezTo>
                    <a:cubicBezTo>
                      <a:pt x="50" y="2"/>
                      <a:pt x="45" y="0"/>
                      <a:pt x="41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4963325" y="1943975"/>
                <a:ext cx="219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876" h="203" extrusionOk="0">
                    <a:moveTo>
                      <a:pt x="842" y="1"/>
                    </a:moveTo>
                    <a:cubicBezTo>
                      <a:pt x="781" y="1"/>
                      <a:pt x="715" y="20"/>
                      <a:pt x="656" y="34"/>
                    </a:cubicBezTo>
                    <a:cubicBezTo>
                      <a:pt x="586" y="50"/>
                      <a:pt x="516" y="65"/>
                      <a:pt x="446" y="79"/>
                    </a:cubicBezTo>
                    <a:cubicBezTo>
                      <a:pt x="308" y="107"/>
                      <a:pt x="170" y="132"/>
                      <a:pt x="33" y="153"/>
                    </a:cubicBezTo>
                    <a:cubicBezTo>
                      <a:pt x="1" y="158"/>
                      <a:pt x="12" y="203"/>
                      <a:pt x="42" y="203"/>
                    </a:cubicBezTo>
                    <a:cubicBezTo>
                      <a:pt x="43" y="203"/>
                      <a:pt x="44" y="203"/>
                      <a:pt x="46" y="202"/>
                    </a:cubicBezTo>
                    <a:cubicBezTo>
                      <a:pt x="185" y="183"/>
                      <a:pt x="323" y="160"/>
                      <a:pt x="461" y="133"/>
                    </a:cubicBezTo>
                    <a:cubicBezTo>
                      <a:pt x="528" y="121"/>
                      <a:pt x="597" y="107"/>
                      <a:pt x="664" y="92"/>
                    </a:cubicBezTo>
                    <a:cubicBezTo>
                      <a:pt x="728" y="79"/>
                      <a:pt x="801" y="67"/>
                      <a:pt x="858" y="35"/>
                    </a:cubicBezTo>
                    <a:cubicBezTo>
                      <a:pt x="875" y="26"/>
                      <a:pt x="867" y="1"/>
                      <a:pt x="850" y="1"/>
                    </a:cubicBezTo>
                    <a:cubicBezTo>
                      <a:pt x="847" y="1"/>
                      <a:pt x="845" y="1"/>
                      <a:pt x="84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4963825" y="1938350"/>
                <a:ext cx="1930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772" h="352" extrusionOk="0">
                    <a:moveTo>
                      <a:pt x="751" y="1"/>
                    </a:moveTo>
                    <a:cubicBezTo>
                      <a:pt x="749" y="1"/>
                      <a:pt x="748" y="1"/>
                      <a:pt x="747" y="1"/>
                    </a:cubicBezTo>
                    <a:cubicBezTo>
                      <a:pt x="684" y="14"/>
                      <a:pt x="627" y="42"/>
                      <a:pt x="569" y="69"/>
                    </a:cubicBezTo>
                    <a:cubicBezTo>
                      <a:pt x="508" y="95"/>
                      <a:pt x="447" y="122"/>
                      <a:pt x="387" y="149"/>
                    </a:cubicBezTo>
                    <a:cubicBezTo>
                      <a:pt x="266" y="203"/>
                      <a:pt x="144" y="257"/>
                      <a:pt x="23" y="310"/>
                    </a:cubicBezTo>
                    <a:cubicBezTo>
                      <a:pt x="0" y="321"/>
                      <a:pt x="15" y="352"/>
                      <a:pt x="36" y="352"/>
                    </a:cubicBezTo>
                    <a:cubicBezTo>
                      <a:pt x="39" y="352"/>
                      <a:pt x="42" y="351"/>
                      <a:pt x="46" y="350"/>
                    </a:cubicBezTo>
                    <a:cubicBezTo>
                      <a:pt x="165" y="297"/>
                      <a:pt x="285" y="246"/>
                      <a:pt x="405" y="194"/>
                    </a:cubicBezTo>
                    <a:lnTo>
                      <a:pt x="581" y="117"/>
                    </a:lnTo>
                    <a:cubicBezTo>
                      <a:pt x="643" y="91"/>
                      <a:pt x="704" y="68"/>
                      <a:pt x="758" y="28"/>
                    </a:cubicBezTo>
                    <a:cubicBezTo>
                      <a:pt x="771" y="19"/>
                      <a:pt x="765" y="1"/>
                      <a:pt x="751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4959675" y="1926600"/>
                <a:ext cx="96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384" h="939" extrusionOk="0">
                    <a:moveTo>
                      <a:pt x="369" y="1"/>
                    </a:moveTo>
                    <a:cubicBezTo>
                      <a:pt x="365" y="1"/>
                      <a:pt x="361" y="2"/>
                      <a:pt x="358" y="7"/>
                    </a:cubicBezTo>
                    <a:cubicBezTo>
                      <a:pt x="322" y="74"/>
                      <a:pt x="301" y="151"/>
                      <a:pt x="275" y="222"/>
                    </a:cubicBezTo>
                    <a:cubicBezTo>
                      <a:pt x="247" y="301"/>
                      <a:pt x="220" y="380"/>
                      <a:pt x="190" y="457"/>
                    </a:cubicBezTo>
                    <a:cubicBezTo>
                      <a:pt x="133" y="610"/>
                      <a:pt x="72" y="761"/>
                      <a:pt x="7" y="911"/>
                    </a:cubicBezTo>
                    <a:cubicBezTo>
                      <a:pt x="1" y="926"/>
                      <a:pt x="16" y="939"/>
                      <a:pt x="30" y="939"/>
                    </a:cubicBezTo>
                    <a:cubicBezTo>
                      <a:pt x="36" y="939"/>
                      <a:pt x="43" y="935"/>
                      <a:pt x="46" y="928"/>
                    </a:cubicBezTo>
                    <a:cubicBezTo>
                      <a:pt x="111" y="779"/>
                      <a:pt x="172" y="628"/>
                      <a:pt x="231" y="477"/>
                    </a:cubicBezTo>
                    <a:cubicBezTo>
                      <a:pt x="260" y="401"/>
                      <a:pt x="288" y="325"/>
                      <a:pt x="314" y="250"/>
                    </a:cubicBezTo>
                    <a:cubicBezTo>
                      <a:pt x="341" y="174"/>
                      <a:pt x="372" y="94"/>
                      <a:pt x="383" y="14"/>
                    </a:cubicBezTo>
                    <a:cubicBezTo>
                      <a:pt x="384" y="6"/>
                      <a:pt x="377" y="1"/>
                      <a:pt x="369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4949850" y="1928900"/>
                <a:ext cx="6200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754" extrusionOk="0">
                    <a:moveTo>
                      <a:pt x="15" y="1"/>
                    </a:moveTo>
                    <a:cubicBezTo>
                      <a:pt x="8" y="1"/>
                      <a:pt x="1" y="7"/>
                      <a:pt x="2" y="17"/>
                    </a:cubicBezTo>
                    <a:cubicBezTo>
                      <a:pt x="23" y="141"/>
                      <a:pt x="61" y="260"/>
                      <a:pt x="96" y="379"/>
                    </a:cubicBezTo>
                    <a:cubicBezTo>
                      <a:pt x="131" y="500"/>
                      <a:pt x="166" y="619"/>
                      <a:pt x="201" y="739"/>
                    </a:cubicBezTo>
                    <a:cubicBezTo>
                      <a:pt x="204" y="749"/>
                      <a:pt x="213" y="754"/>
                      <a:pt x="221" y="754"/>
                    </a:cubicBezTo>
                    <a:cubicBezTo>
                      <a:pt x="234" y="754"/>
                      <a:pt x="247" y="744"/>
                      <a:pt x="242" y="728"/>
                    </a:cubicBezTo>
                    <a:cubicBezTo>
                      <a:pt x="208" y="607"/>
                      <a:pt x="175" y="488"/>
                      <a:pt x="141" y="367"/>
                    </a:cubicBezTo>
                    <a:cubicBezTo>
                      <a:pt x="107" y="247"/>
                      <a:pt x="76" y="126"/>
                      <a:pt x="28" y="10"/>
                    </a:cubicBezTo>
                    <a:cubicBezTo>
                      <a:pt x="25" y="4"/>
                      <a:pt x="20" y="1"/>
                      <a:pt x="1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4933675" y="1941675"/>
                <a:ext cx="2135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16" extrusionOk="0">
                    <a:moveTo>
                      <a:pt x="22" y="1"/>
                    </a:moveTo>
                    <a:cubicBezTo>
                      <a:pt x="0" y="1"/>
                      <a:pt x="0" y="34"/>
                      <a:pt x="19" y="41"/>
                    </a:cubicBezTo>
                    <a:cubicBezTo>
                      <a:pt x="145" y="95"/>
                      <a:pt x="283" y="126"/>
                      <a:pt x="413" y="170"/>
                    </a:cubicBezTo>
                    <a:cubicBezTo>
                      <a:pt x="545" y="213"/>
                      <a:pt x="675" y="261"/>
                      <a:pt x="804" y="314"/>
                    </a:cubicBezTo>
                    <a:cubicBezTo>
                      <a:pt x="808" y="315"/>
                      <a:pt x="812" y="316"/>
                      <a:pt x="815" y="316"/>
                    </a:cubicBezTo>
                    <a:cubicBezTo>
                      <a:pt x="844" y="316"/>
                      <a:pt x="854" y="267"/>
                      <a:pt x="821" y="254"/>
                    </a:cubicBezTo>
                    <a:cubicBezTo>
                      <a:pt x="691" y="201"/>
                      <a:pt x="558" y="151"/>
                      <a:pt x="424" y="107"/>
                    </a:cubicBezTo>
                    <a:cubicBezTo>
                      <a:pt x="294" y="64"/>
                      <a:pt x="162" y="16"/>
                      <a:pt x="25" y="1"/>
                    </a:cubicBezTo>
                    <a:cubicBezTo>
                      <a:pt x="24" y="1"/>
                      <a:pt x="23" y="1"/>
                      <a:pt x="2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4932900" y="1949200"/>
                <a:ext cx="2270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69" extrusionOk="0">
                    <a:moveTo>
                      <a:pt x="868" y="1"/>
                    </a:moveTo>
                    <a:cubicBezTo>
                      <a:pt x="864" y="1"/>
                      <a:pt x="860" y="1"/>
                      <a:pt x="856" y="3"/>
                    </a:cubicBezTo>
                    <a:cubicBezTo>
                      <a:pt x="716" y="53"/>
                      <a:pt x="576" y="103"/>
                      <a:pt x="436" y="153"/>
                    </a:cubicBezTo>
                    <a:cubicBezTo>
                      <a:pt x="367" y="179"/>
                      <a:pt x="298" y="202"/>
                      <a:pt x="230" y="228"/>
                    </a:cubicBezTo>
                    <a:cubicBezTo>
                      <a:pt x="162" y="254"/>
                      <a:pt x="89" y="275"/>
                      <a:pt x="28" y="316"/>
                    </a:cubicBezTo>
                    <a:cubicBezTo>
                      <a:pt x="1" y="334"/>
                      <a:pt x="16" y="368"/>
                      <a:pt x="45" y="368"/>
                    </a:cubicBezTo>
                    <a:cubicBezTo>
                      <a:pt x="46" y="368"/>
                      <a:pt x="48" y="368"/>
                      <a:pt x="50" y="368"/>
                    </a:cubicBezTo>
                    <a:cubicBezTo>
                      <a:pt x="125" y="358"/>
                      <a:pt x="197" y="325"/>
                      <a:pt x="266" y="300"/>
                    </a:cubicBezTo>
                    <a:cubicBezTo>
                      <a:pt x="333" y="275"/>
                      <a:pt x="398" y="249"/>
                      <a:pt x="464" y="223"/>
                    </a:cubicBezTo>
                    <a:cubicBezTo>
                      <a:pt x="600" y="171"/>
                      <a:pt x="737" y="117"/>
                      <a:pt x="873" y="65"/>
                    </a:cubicBezTo>
                    <a:cubicBezTo>
                      <a:pt x="908" y="52"/>
                      <a:pt x="899" y="1"/>
                      <a:pt x="8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4934000" y="1953650"/>
                <a:ext cx="193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496" extrusionOk="0">
                    <a:moveTo>
                      <a:pt x="735" y="1"/>
                    </a:moveTo>
                    <a:cubicBezTo>
                      <a:pt x="731" y="1"/>
                      <a:pt x="727" y="2"/>
                      <a:pt x="723" y="4"/>
                    </a:cubicBezTo>
                    <a:cubicBezTo>
                      <a:pt x="595" y="70"/>
                      <a:pt x="469" y="142"/>
                      <a:pt x="348" y="220"/>
                    </a:cubicBezTo>
                    <a:cubicBezTo>
                      <a:pt x="288" y="256"/>
                      <a:pt x="229" y="296"/>
                      <a:pt x="172" y="335"/>
                    </a:cubicBezTo>
                    <a:cubicBezTo>
                      <a:pt x="116" y="373"/>
                      <a:pt x="49" y="413"/>
                      <a:pt x="9" y="467"/>
                    </a:cubicBezTo>
                    <a:cubicBezTo>
                      <a:pt x="1" y="478"/>
                      <a:pt x="12" y="496"/>
                      <a:pt x="25" y="496"/>
                    </a:cubicBezTo>
                    <a:cubicBezTo>
                      <a:pt x="27" y="496"/>
                      <a:pt x="29" y="495"/>
                      <a:pt x="30" y="495"/>
                    </a:cubicBezTo>
                    <a:cubicBezTo>
                      <a:pt x="92" y="472"/>
                      <a:pt x="147" y="423"/>
                      <a:pt x="201" y="386"/>
                    </a:cubicBezTo>
                    <a:cubicBezTo>
                      <a:pt x="261" y="345"/>
                      <a:pt x="321" y="303"/>
                      <a:pt x="382" y="264"/>
                    </a:cubicBezTo>
                    <a:cubicBezTo>
                      <a:pt x="501" y="188"/>
                      <a:pt x="624" y="116"/>
                      <a:pt x="749" y="49"/>
                    </a:cubicBezTo>
                    <a:cubicBezTo>
                      <a:pt x="775" y="35"/>
                      <a:pt x="759" y="1"/>
                      <a:pt x="735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4947225" y="1951475"/>
                <a:ext cx="146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016" extrusionOk="0">
                    <a:moveTo>
                      <a:pt x="544" y="1"/>
                    </a:moveTo>
                    <a:cubicBezTo>
                      <a:pt x="536" y="1"/>
                      <a:pt x="527" y="4"/>
                      <a:pt x="521" y="13"/>
                    </a:cubicBezTo>
                    <a:cubicBezTo>
                      <a:pt x="415" y="168"/>
                      <a:pt x="317" y="328"/>
                      <a:pt x="227" y="492"/>
                    </a:cubicBezTo>
                    <a:cubicBezTo>
                      <a:pt x="182" y="575"/>
                      <a:pt x="140" y="659"/>
                      <a:pt x="98" y="744"/>
                    </a:cubicBezTo>
                    <a:cubicBezTo>
                      <a:pt x="78" y="787"/>
                      <a:pt x="58" y="830"/>
                      <a:pt x="40" y="873"/>
                    </a:cubicBezTo>
                    <a:cubicBezTo>
                      <a:pt x="24" y="911"/>
                      <a:pt x="2" y="948"/>
                      <a:pt x="2" y="989"/>
                    </a:cubicBezTo>
                    <a:cubicBezTo>
                      <a:pt x="1" y="1005"/>
                      <a:pt x="15" y="1015"/>
                      <a:pt x="29" y="1015"/>
                    </a:cubicBezTo>
                    <a:cubicBezTo>
                      <a:pt x="35" y="1015"/>
                      <a:pt x="42" y="1013"/>
                      <a:pt x="47" y="1008"/>
                    </a:cubicBezTo>
                    <a:cubicBezTo>
                      <a:pt x="78" y="977"/>
                      <a:pt x="90" y="932"/>
                      <a:pt x="108" y="893"/>
                    </a:cubicBezTo>
                    <a:cubicBezTo>
                      <a:pt x="127" y="850"/>
                      <a:pt x="147" y="807"/>
                      <a:pt x="167" y="763"/>
                    </a:cubicBezTo>
                    <a:cubicBezTo>
                      <a:pt x="206" y="680"/>
                      <a:pt x="246" y="598"/>
                      <a:pt x="289" y="518"/>
                    </a:cubicBezTo>
                    <a:cubicBezTo>
                      <a:pt x="374" y="355"/>
                      <a:pt x="468" y="196"/>
                      <a:pt x="570" y="42"/>
                    </a:cubicBezTo>
                    <a:cubicBezTo>
                      <a:pt x="584" y="21"/>
                      <a:pt x="564" y="1"/>
                      <a:pt x="544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4955100" y="1958325"/>
                <a:ext cx="60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701" extrusionOk="0">
                    <a:moveTo>
                      <a:pt x="209" y="0"/>
                    </a:moveTo>
                    <a:cubicBezTo>
                      <a:pt x="198" y="0"/>
                      <a:pt x="188" y="6"/>
                      <a:pt x="183" y="20"/>
                    </a:cubicBezTo>
                    <a:cubicBezTo>
                      <a:pt x="151" y="130"/>
                      <a:pt x="119" y="242"/>
                      <a:pt x="86" y="354"/>
                    </a:cubicBezTo>
                    <a:cubicBezTo>
                      <a:pt x="71" y="407"/>
                      <a:pt x="55" y="461"/>
                      <a:pt x="40" y="515"/>
                    </a:cubicBezTo>
                    <a:cubicBezTo>
                      <a:pt x="24" y="570"/>
                      <a:pt x="2" y="626"/>
                      <a:pt x="1" y="683"/>
                    </a:cubicBezTo>
                    <a:cubicBezTo>
                      <a:pt x="1" y="694"/>
                      <a:pt x="10" y="700"/>
                      <a:pt x="19" y="700"/>
                    </a:cubicBezTo>
                    <a:cubicBezTo>
                      <a:pt x="25" y="700"/>
                      <a:pt x="31" y="698"/>
                      <a:pt x="35" y="692"/>
                    </a:cubicBezTo>
                    <a:cubicBezTo>
                      <a:pt x="65" y="643"/>
                      <a:pt x="76" y="584"/>
                      <a:pt x="92" y="529"/>
                    </a:cubicBezTo>
                    <a:lnTo>
                      <a:pt x="139" y="368"/>
                    </a:lnTo>
                    <a:lnTo>
                      <a:pt x="237" y="34"/>
                    </a:lnTo>
                    <a:cubicBezTo>
                      <a:pt x="242" y="14"/>
                      <a:pt x="226" y="0"/>
                      <a:pt x="20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FD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5035875" y="1822125"/>
                <a:ext cx="215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338" extrusionOk="0">
                    <a:moveTo>
                      <a:pt x="654" y="0"/>
                    </a:moveTo>
                    <a:cubicBezTo>
                      <a:pt x="506" y="0"/>
                      <a:pt x="299" y="221"/>
                      <a:pt x="162" y="540"/>
                    </a:cubicBezTo>
                    <a:cubicBezTo>
                      <a:pt x="7" y="902"/>
                      <a:pt x="0" y="1253"/>
                      <a:pt x="149" y="1325"/>
                    </a:cubicBezTo>
                    <a:cubicBezTo>
                      <a:pt x="167" y="1333"/>
                      <a:pt x="186" y="1337"/>
                      <a:pt x="207" y="1337"/>
                    </a:cubicBezTo>
                    <a:cubicBezTo>
                      <a:pt x="356" y="1337"/>
                      <a:pt x="562" y="1117"/>
                      <a:pt x="699" y="798"/>
                    </a:cubicBezTo>
                    <a:cubicBezTo>
                      <a:pt x="855" y="436"/>
                      <a:pt x="861" y="85"/>
                      <a:pt x="712" y="13"/>
                    </a:cubicBezTo>
                    <a:cubicBezTo>
                      <a:pt x="694" y="4"/>
                      <a:pt x="675" y="0"/>
                      <a:pt x="6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5037525" y="1839150"/>
                <a:ext cx="366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734" extrusionOk="0">
                    <a:moveTo>
                      <a:pt x="1088" y="0"/>
                    </a:moveTo>
                    <a:cubicBezTo>
                      <a:pt x="953" y="0"/>
                      <a:pt x="790" y="30"/>
                      <a:pt x="622" y="90"/>
                    </a:cubicBezTo>
                    <a:cubicBezTo>
                      <a:pt x="251" y="224"/>
                      <a:pt x="1" y="455"/>
                      <a:pt x="63" y="608"/>
                    </a:cubicBezTo>
                    <a:cubicBezTo>
                      <a:pt x="96" y="691"/>
                      <a:pt x="216" y="734"/>
                      <a:pt x="377" y="734"/>
                    </a:cubicBezTo>
                    <a:cubicBezTo>
                      <a:pt x="513" y="734"/>
                      <a:pt x="677" y="704"/>
                      <a:pt x="846" y="644"/>
                    </a:cubicBezTo>
                    <a:cubicBezTo>
                      <a:pt x="1216" y="511"/>
                      <a:pt x="1467" y="279"/>
                      <a:pt x="1405" y="127"/>
                    </a:cubicBezTo>
                    <a:cubicBezTo>
                      <a:pt x="1371" y="43"/>
                      <a:pt x="1251" y="0"/>
                      <a:pt x="1088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5037825" y="1850925"/>
                <a:ext cx="367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822" extrusionOk="0">
                    <a:moveTo>
                      <a:pt x="289" y="1"/>
                    </a:moveTo>
                    <a:cubicBezTo>
                      <a:pt x="171" y="1"/>
                      <a:pt x="87" y="33"/>
                      <a:pt x="60" y="97"/>
                    </a:cubicBezTo>
                    <a:cubicBezTo>
                      <a:pt x="0" y="244"/>
                      <a:pt x="253" y="503"/>
                      <a:pt x="625" y="675"/>
                    </a:cubicBezTo>
                    <a:cubicBezTo>
                      <a:pt x="832" y="772"/>
                      <a:pt x="1032" y="821"/>
                      <a:pt x="1179" y="821"/>
                    </a:cubicBezTo>
                    <a:cubicBezTo>
                      <a:pt x="1297" y="821"/>
                      <a:pt x="1382" y="789"/>
                      <a:pt x="1409" y="724"/>
                    </a:cubicBezTo>
                    <a:cubicBezTo>
                      <a:pt x="1469" y="579"/>
                      <a:pt x="1216" y="319"/>
                      <a:pt x="844" y="146"/>
                    </a:cubicBezTo>
                    <a:cubicBezTo>
                      <a:pt x="637" y="50"/>
                      <a:pt x="437" y="1"/>
                      <a:pt x="289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5036475" y="1852700"/>
                <a:ext cx="218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875" h="1389" extrusionOk="0">
                    <a:moveTo>
                      <a:pt x="191" y="1"/>
                    </a:moveTo>
                    <a:cubicBezTo>
                      <a:pt x="176" y="1"/>
                      <a:pt x="162" y="3"/>
                      <a:pt x="149" y="8"/>
                    </a:cubicBezTo>
                    <a:cubicBezTo>
                      <a:pt x="1" y="63"/>
                      <a:pt x="11" y="416"/>
                      <a:pt x="170" y="795"/>
                    </a:cubicBezTo>
                    <a:cubicBezTo>
                      <a:pt x="316" y="1140"/>
                      <a:pt x="535" y="1389"/>
                      <a:pt x="685" y="1389"/>
                    </a:cubicBezTo>
                    <a:cubicBezTo>
                      <a:pt x="700" y="1389"/>
                      <a:pt x="714" y="1386"/>
                      <a:pt x="727" y="1382"/>
                    </a:cubicBezTo>
                    <a:cubicBezTo>
                      <a:pt x="875" y="1326"/>
                      <a:pt x="865" y="974"/>
                      <a:pt x="706" y="594"/>
                    </a:cubicBezTo>
                    <a:cubicBezTo>
                      <a:pt x="560" y="249"/>
                      <a:pt x="340" y="1"/>
                      <a:pt x="191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024175" y="1852900"/>
                <a:ext cx="2087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353" extrusionOk="0">
                    <a:moveTo>
                      <a:pt x="626" y="0"/>
                    </a:moveTo>
                    <a:cubicBezTo>
                      <a:pt x="477" y="0"/>
                      <a:pt x="274" y="228"/>
                      <a:pt x="145" y="555"/>
                    </a:cubicBezTo>
                    <a:cubicBezTo>
                      <a:pt x="0" y="922"/>
                      <a:pt x="5" y="1274"/>
                      <a:pt x="155" y="1341"/>
                    </a:cubicBezTo>
                    <a:cubicBezTo>
                      <a:pt x="172" y="1349"/>
                      <a:pt x="190" y="1352"/>
                      <a:pt x="209" y="1352"/>
                    </a:cubicBezTo>
                    <a:cubicBezTo>
                      <a:pt x="358" y="1352"/>
                      <a:pt x="561" y="1124"/>
                      <a:pt x="689" y="798"/>
                    </a:cubicBezTo>
                    <a:cubicBezTo>
                      <a:pt x="834" y="431"/>
                      <a:pt x="830" y="79"/>
                      <a:pt x="680" y="11"/>
                    </a:cubicBezTo>
                    <a:cubicBezTo>
                      <a:pt x="663" y="4"/>
                      <a:pt x="645" y="0"/>
                      <a:pt x="626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5006900" y="1851125"/>
                <a:ext cx="364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756" extrusionOk="0">
                    <a:moveTo>
                      <a:pt x="1099" y="0"/>
                    </a:moveTo>
                    <a:cubicBezTo>
                      <a:pt x="960" y="0"/>
                      <a:pt x="787" y="35"/>
                      <a:pt x="609" y="104"/>
                    </a:cubicBezTo>
                    <a:cubicBezTo>
                      <a:pt x="244" y="248"/>
                      <a:pt x="1" y="488"/>
                      <a:pt x="66" y="639"/>
                    </a:cubicBezTo>
                    <a:cubicBezTo>
                      <a:pt x="101" y="717"/>
                      <a:pt x="211" y="756"/>
                      <a:pt x="360" y="756"/>
                    </a:cubicBezTo>
                    <a:cubicBezTo>
                      <a:pt x="499" y="756"/>
                      <a:pt x="673" y="721"/>
                      <a:pt x="850" y="652"/>
                    </a:cubicBezTo>
                    <a:cubicBezTo>
                      <a:pt x="1215" y="509"/>
                      <a:pt x="1459" y="269"/>
                      <a:pt x="1393" y="118"/>
                    </a:cubicBezTo>
                    <a:cubicBezTo>
                      <a:pt x="1358" y="40"/>
                      <a:pt x="1248" y="0"/>
                      <a:pt x="109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006000" y="1837725"/>
                <a:ext cx="369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97" extrusionOk="0">
                    <a:moveTo>
                      <a:pt x="303" y="1"/>
                    </a:moveTo>
                    <a:cubicBezTo>
                      <a:pt x="174" y="1"/>
                      <a:pt x="82" y="35"/>
                      <a:pt x="56" y="105"/>
                    </a:cubicBezTo>
                    <a:cubicBezTo>
                      <a:pt x="0" y="253"/>
                      <a:pt x="260" y="505"/>
                      <a:pt x="637" y="667"/>
                    </a:cubicBezTo>
                    <a:cubicBezTo>
                      <a:pt x="836" y="753"/>
                      <a:pt x="1028" y="797"/>
                      <a:pt x="1173" y="797"/>
                    </a:cubicBezTo>
                    <a:cubicBezTo>
                      <a:pt x="1302" y="797"/>
                      <a:pt x="1394" y="763"/>
                      <a:pt x="1420" y="693"/>
                    </a:cubicBezTo>
                    <a:cubicBezTo>
                      <a:pt x="1476" y="545"/>
                      <a:pt x="1216" y="293"/>
                      <a:pt x="839" y="130"/>
                    </a:cubicBezTo>
                    <a:cubicBezTo>
                      <a:pt x="640" y="44"/>
                      <a:pt x="448" y="1"/>
                      <a:pt x="303" y="1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021575" y="1821375"/>
                <a:ext cx="22725" cy="344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76" extrusionOk="0">
                    <a:moveTo>
                      <a:pt x="192" y="0"/>
                    </a:moveTo>
                    <a:cubicBezTo>
                      <a:pt x="176" y="0"/>
                      <a:pt x="161" y="3"/>
                      <a:pt x="146" y="9"/>
                    </a:cubicBezTo>
                    <a:cubicBezTo>
                      <a:pt x="1" y="68"/>
                      <a:pt x="21" y="421"/>
                      <a:pt x="191" y="796"/>
                    </a:cubicBezTo>
                    <a:cubicBezTo>
                      <a:pt x="344" y="1134"/>
                      <a:pt x="568" y="1376"/>
                      <a:pt x="717" y="1376"/>
                    </a:cubicBezTo>
                    <a:cubicBezTo>
                      <a:pt x="733" y="1376"/>
                      <a:pt x="749" y="1373"/>
                      <a:pt x="763" y="1367"/>
                    </a:cubicBezTo>
                    <a:cubicBezTo>
                      <a:pt x="909" y="1307"/>
                      <a:pt x="889" y="955"/>
                      <a:pt x="718" y="579"/>
                    </a:cubicBezTo>
                    <a:cubicBezTo>
                      <a:pt x="565" y="241"/>
                      <a:pt x="342" y="0"/>
                      <a:pt x="192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029250" y="1844275"/>
                <a:ext cx="210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840" h="744" extrusionOk="0">
                    <a:moveTo>
                      <a:pt x="398" y="0"/>
                    </a:moveTo>
                    <a:cubicBezTo>
                      <a:pt x="262" y="0"/>
                      <a:pt x="136" y="77"/>
                      <a:pt x="80" y="208"/>
                    </a:cubicBezTo>
                    <a:cubicBezTo>
                      <a:pt x="0" y="391"/>
                      <a:pt x="88" y="615"/>
                      <a:pt x="277" y="705"/>
                    </a:cubicBezTo>
                    <a:cubicBezTo>
                      <a:pt x="331" y="731"/>
                      <a:pt x="387" y="743"/>
                      <a:pt x="442" y="743"/>
                    </a:cubicBezTo>
                    <a:cubicBezTo>
                      <a:pt x="578" y="743"/>
                      <a:pt x="705" y="667"/>
                      <a:pt x="761" y="535"/>
                    </a:cubicBezTo>
                    <a:cubicBezTo>
                      <a:pt x="840" y="351"/>
                      <a:pt x="752" y="129"/>
                      <a:pt x="563" y="39"/>
                    </a:cubicBezTo>
                    <a:cubicBezTo>
                      <a:pt x="509" y="13"/>
                      <a:pt x="453" y="0"/>
                      <a:pt x="39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5039250" y="1851225"/>
                <a:ext cx="97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932" extrusionOk="0">
                    <a:moveTo>
                      <a:pt x="29" y="0"/>
                    </a:moveTo>
                    <a:cubicBezTo>
                      <a:pt x="15" y="0"/>
                      <a:pt x="0" y="17"/>
                      <a:pt x="8" y="34"/>
                    </a:cubicBezTo>
                    <a:cubicBezTo>
                      <a:pt x="72" y="183"/>
                      <a:pt x="134" y="334"/>
                      <a:pt x="194" y="487"/>
                    </a:cubicBezTo>
                    <a:cubicBezTo>
                      <a:pt x="223" y="561"/>
                      <a:pt x="251" y="636"/>
                      <a:pt x="278" y="711"/>
                    </a:cubicBezTo>
                    <a:cubicBezTo>
                      <a:pt x="303" y="780"/>
                      <a:pt x="322" y="860"/>
                      <a:pt x="360" y="924"/>
                    </a:cubicBezTo>
                    <a:cubicBezTo>
                      <a:pt x="363" y="929"/>
                      <a:pt x="367" y="931"/>
                      <a:pt x="371" y="931"/>
                    </a:cubicBezTo>
                    <a:cubicBezTo>
                      <a:pt x="380" y="931"/>
                      <a:pt x="388" y="922"/>
                      <a:pt x="387" y="911"/>
                    </a:cubicBezTo>
                    <a:cubicBezTo>
                      <a:pt x="376" y="835"/>
                      <a:pt x="339" y="756"/>
                      <a:pt x="313" y="684"/>
                    </a:cubicBezTo>
                    <a:cubicBezTo>
                      <a:pt x="285" y="606"/>
                      <a:pt x="256" y="529"/>
                      <a:pt x="226" y="451"/>
                    </a:cubicBezTo>
                    <a:cubicBezTo>
                      <a:pt x="168" y="304"/>
                      <a:pt x="108" y="157"/>
                      <a:pt x="45" y="12"/>
                    </a:cubicBezTo>
                    <a:cubicBezTo>
                      <a:pt x="42" y="4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043150" y="1856600"/>
                <a:ext cx="99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681" extrusionOk="0">
                    <a:moveTo>
                      <a:pt x="24" y="0"/>
                    </a:moveTo>
                    <a:cubicBezTo>
                      <a:pt x="13" y="0"/>
                      <a:pt x="1" y="13"/>
                      <a:pt x="8" y="26"/>
                    </a:cubicBezTo>
                    <a:cubicBezTo>
                      <a:pt x="68" y="136"/>
                      <a:pt x="129" y="247"/>
                      <a:pt x="189" y="357"/>
                    </a:cubicBezTo>
                    <a:cubicBezTo>
                      <a:pt x="219" y="411"/>
                      <a:pt x="248" y="465"/>
                      <a:pt x="278" y="520"/>
                    </a:cubicBezTo>
                    <a:cubicBezTo>
                      <a:pt x="307" y="573"/>
                      <a:pt x="334" y="628"/>
                      <a:pt x="370" y="676"/>
                    </a:cubicBezTo>
                    <a:cubicBezTo>
                      <a:pt x="373" y="679"/>
                      <a:pt x="376" y="680"/>
                      <a:pt x="379" y="680"/>
                    </a:cubicBezTo>
                    <a:cubicBezTo>
                      <a:pt x="388" y="680"/>
                      <a:pt x="396" y="672"/>
                      <a:pt x="393" y="663"/>
                    </a:cubicBezTo>
                    <a:cubicBezTo>
                      <a:pt x="372" y="606"/>
                      <a:pt x="340" y="553"/>
                      <a:pt x="310" y="501"/>
                    </a:cubicBezTo>
                    <a:cubicBezTo>
                      <a:pt x="281" y="447"/>
                      <a:pt x="251" y="393"/>
                      <a:pt x="220" y="338"/>
                    </a:cubicBezTo>
                    <a:cubicBezTo>
                      <a:pt x="159" y="228"/>
                      <a:pt x="99" y="118"/>
                      <a:pt x="38" y="8"/>
                    </a:cubicBezTo>
                    <a:cubicBezTo>
                      <a:pt x="35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5046550" y="1856200"/>
                <a:ext cx="15350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64" extrusionOk="0">
                    <a:moveTo>
                      <a:pt x="32" y="1"/>
                    </a:moveTo>
                    <a:cubicBezTo>
                      <a:pt x="13" y="1"/>
                      <a:pt x="0" y="30"/>
                      <a:pt x="21" y="44"/>
                    </a:cubicBezTo>
                    <a:cubicBezTo>
                      <a:pt x="111" y="103"/>
                      <a:pt x="205" y="161"/>
                      <a:pt x="299" y="215"/>
                    </a:cubicBezTo>
                    <a:cubicBezTo>
                      <a:pt x="344" y="242"/>
                      <a:pt x="390" y="267"/>
                      <a:pt x="436" y="292"/>
                    </a:cubicBezTo>
                    <a:cubicBezTo>
                      <a:pt x="482" y="318"/>
                      <a:pt x="531" y="353"/>
                      <a:pt x="583" y="363"/>
                    </a:cubicBezTo>
                    <a:cubicBezTo>
                      <a:pt x="584" y="363"/>
                      <a:pt x="585" y="364"/>
                      <a:pt x="587" y="364"/>
                    </a:cubicBezTo>
                    <a:cubicBezTo>
                      <a:pt x="602" y="364"/>
                      <a:pt x="613" y="346"/>
                      <a:pt x="600" y="333"/>
                    </a:cubicBezTo>
                    <a:cubicBezTo>
                      <a:pt x="562" y="298"/>
                      <a:pt x="506" y="277"/>
                      <a:pt x="460" y="252"/>
                    </a:cubicBezTo>
                    <a:cubicBezTo>
                      <a:pt x="413" y="227"/>
                      <a:pt x="368" y="202"/>
                      <a:pt x="323" y="175"/>
                    </a:cubicBezTo>
                    <a:cubicBezTo>
                      <a:pt x="227" y="120"/>
                      <a:pt x="135" y="64"/>
                      <a:pt x="43" y="4"/>
                    </a:cubicBezTo>
                    <a:cubicBezTo>
                      <a:pt x="39" y="2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5043550" y="1848125"/>
                <a:ext cx="173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61" extrusionOk="0">
                    <a:moveTo>
                      <a:pt x="668" y="1"/>
                    </a:moveTo>
                    <a:cubicBezTo>
                      <a:pt x="619" y="1"/>
                      <a:pt x="566" y="17"/>
                      <a:pt x="519" y="28"/>
                    </a:cubicBezTo>
                    <a:cubicBezTo>
                      <a:pt x="464" y="40"/>
                      <a:pt x="408" y="52"/>
                      <a:pt x="353" y="64"/>
                    </a:cubicBezTo>
                    <a:cubicBezTo>
                      <a:pt x="244" y="85"/>
                      <a:pt x="134" y="105"/>
                      <a:pt x="25" y="121"/>
                    </a:cubicBezTo>
                    <a:cubicBezTo>
                      <a:pt x="0" y="125"/>
                      <a:pt x="9" y="161"/>
                      <a:pt x="32" y="161"/>
                    </a:cubicBezTo>
                    <a:cubicBezTo>
                      <a:pt x="33" y="161"/>
                      <a:pt x="34" y="161"/>
                      <a:pt x="36" y="161"/>
                    </a:cubicBezTo>
                    <a:cubicBezTo>
                      <a:pt x="146" y="146"/>
                      <a:pt x="256" y="127"/>
                      <a:pt x="365" y="106"/>
                    </a:cubicBezTo>
                    <a:cubicBezTo>
                      <a:pt x="418" y="97"/>
                      <a:pt x="471" y="85"/>
                      <a:pt x="525" y="74"/>
                    </a:cubicBezTo>
                    <a:cubicBezTo>
                      <a:pt x="575" y="64"/>
                      <a:pt x="634" y="54"/>
                      <a:pt x="679" y="29"/>
                    </a:cubicBezTo>
                    <a:cubicBezTo>
                      <a:pt x="692" y="21"/>
                      <a:pt x="686" y="2"/>
                      <a:pt x="672" y="1"/>
                    </a:cubicBezTo>
                    <a:cubicBezTo>
                      <a:pt x="671" y="1"/>
                      <a:pt x="670" y="1"/>
                      <a:pt x="668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5043925" y="1843700"/>
                <a:ext cx="153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278" extrusionOk="0">
                    <a:moveTo>
                      <a:pt x="595" y="0"/>
                    </a:moveTo>
                    <a:cubicBezTo>
                      <a:pt x="594" y="0"/>
                      <a:pt x="593" y="0"/>
                      <a:pt x="592" y="1"/>
                    </a:cubicBezTo>
                    <a:cubicBezTo>
                      <a:pt x="541" y="11"/>
                      <a:pt x="497" y="33"/>
                      <a:pt x="450" y="54"/>
                    </a:cubicBezTo>
                    <a:lnTo>
                      <a:pt x="306" y="118"/>
                    </a:lnTo>
                    <a:cubicBezTo>
                      <a:pt x="210" y="160"/>
                      <a:pt x="114" y="203"/>
                      <a:pt x="18" y="246"/>
                    </a:cubicBezTo>
                    <a:cubicBezTo>
                      <a:pt x="1" y="254"/>
                      <a:pt x="12" y="278"/>
                      <a:pt x="29" y="278"/>
                    </a:cubicBezTo>
                    <a:cubicBezTo>
                      <a:pt x="31" y="278"/>
                      <a:pt x="34" y="277"/>
                      <a:pt x="36" y="276"/>
                    </a:cubicBezTo>
                    <a:cubicBezTo>
                      <a:pt x="132" y="235"/>
                      <a:pt x="226" y="194"/>
                      <a:pt x="321" y="153"/>
                    </a:cubicBezTo>
                    <a:cubicBezTo>
                      <a:pt x="367" y="133"/>
                      <a:pt x="414" y="113"/>
                      <a:pt x="461" y="93"/>
                    </a:cubicBezTo>
                    <a:cubicBezTo>
                      <a:pt x="509" y="72"/>
                      <a:pt x="558" y="54"/>
                      <a:pt x="601" y="22"/>
                    </a:cubicBezTo>
                    <a:cubicBezTo>
                      <a:pt x="611" y="15"/>
                      <a:pt x="606" y="0"/>
                      <a:pt x="595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040650" y="1834375"/>
                <a:ext cx="7600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44" extrusionOk="0">
                    <a:moveTo>
                      <a:pt x="293" y="1"/>
                    </a:moveTo>
                    <a:cubicBezTo>
                      <a:pt x="289" y="1"/>
                      <a:pt x="286" y="3"/>
                      <a:pt x="284" y="6"/>
                    </a:cubicBezTo>
                    <a:cubicBezTo>
                      <a:pt x="255" y="59"/>
                      <a:pt x="238" y="120"/>
                      <a:pt x="217" y="177"/>
                    </a:cubicBezTo>
                    <a:cubicBezTo>
                      <a:pt x="195" y="239"/>
                      <a:pt x="174" y="301"/>
                      <a:pt x="151" y="362"/>
                    </a:cubicBezTo>
                    <a:cubicBezTo>
                      <a:pt x="105" y="484"/>
                      <a:pt x="57" y="603"/>
                      <a:pt x="6" y="722"/>
                    </a:cubicBezTo>
                    <a:cubicBezTo>
                      <a:pt x="1" y="734"/>
                      <a:pt x="13" y="744"/>
                      <a:pt x="23" y="744"/>
                    </a:cubicBezTo>
                    <a:cubicBezTo>
                      <a:pt x="29" y="744"/>
                      <a:pt x="34" y="741"/>
                      <a:pt x="37" y="735"/>
                    </a:cubicBezTo>
                    <a:cubicBezTo>
                      <a:pt x="88" y="617"/>
                      <a:pt x="137" y="498"/>
                      <a:pt x="182" y="378"/>
                    </a:cubicBezTo>
                    <a:cubicBezTo>
                      <a:pt x="205" y="319"/>
                      <a:pt x="228" y="258"/>
                      <a:pt x="249" y="198"/>
                    </a:cubicBezTo>
                    <a:cubicBezTo>
                      <a:pt x="270" y="138"/>
                      <a:pt x="295" y="75"/>
                      <a:pt x="303" y="11"/>
                    </a:cubicBezTo>
                    <a:cubicBezTo>
                      <a:pt x="304" y="5"/>
                      <a:pt x="298" y="1"/>
                      <a:pt x="29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5032875" y="1836225"/>
                <a:ext cx="490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97" extrusionOk="0">
                    <a:moveTo>
                      <a:pt x="12" y="1"/>
                    </a:moveTo>
                    <a:cubicBezTo>
                      <a:pt x="6" y="1"/>
                      <a:pt x="1" y="5"/>
                      <a:pt x="2" y="13"/>
                    </a:cubicBezTo>
                    <a:cubicBezTo>
                      <a:pt x="18" y="111"/>
                      <a:pt x="48" y="205"/>
                      <a:pt x="76" y="300"/>
                    </a:cubicBezTo>
                    <a:cubicBezTo>
                      <a:pt x="104" y="395"/>
                      <a:pt x="131" y="490"/>
                      <a:pt x="159" y="584"/>
                    </a:cubicBezTo>
                    <a:cubicBezTo>
                      <a:pt x="161" y="593"/>
                      <a:pt x="168" y="596"/>
                      <a:pt x="175" y="596"/>
                    </a:cubicBezTo>
                    <a:cubicBezTo>
                      <a:pt x="185" y="596"/>
                      <a:pt x="196" y="588"/>
                      <a:pt x="192" y="575"/>
                    </a:cubicBezTo>
                    <a:cubicBezTo>
                      <a:pt x="165" y="480"/>
                      <a:pt x="138" y="385"/>
                      <a:pt x="112" y="290"/>
                    </a:cubicBezTo>
                    <a:cubicBezTo>
                      <a:pt x="85" y="195"/>
                      <a:pt x="60" y="100"/>
                      <a:pt x="22" y="8"/>
                    </a:cubicBezTo>
                    <a:cubicBezTo>
                      <a:pt x="20" y="3"/>
                      <a:pt x="16" y="1"/>
                      <a:pt x="12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5020075" y="1846325"/>
                <a:ext cx="169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51" extrusionOk="0">
                    <a:moveTo>
                      <a:pt x="17" y="1"/>
                    </a:moveTo>
                    <a:cubicBezTo>
                      <a:pt x="0" y="1"/>
                      <a:pt x="0" y="27"/>
                      <a:pt x="15" y="33"/>
                    </a:cubicBezTo>
                    <a:cubicBezTo>
                      <a:pt x="116" y="75"/>
                      <a:pt x="223" y="100"/>
                      <a:pt x="327" y="134"/>
                    </a:cubicBezTo>
                    <a:cubicBezTo>
                      <a:pt x="432" y="169"/>
                      <a:pt x="535" y="206"/>
                      <a:pt x="636" y="248"/>
                    </a:cubicBezTo>
                    <a:cubicBezTo>
                      <a:pt x="639" y="249"/>
                      <a:pt x="642" y="250"/>
                      <a:pt x="645" y="250"/>
                    </a:cubicBezTo>
                    <a:cubicBezTo>
                      <a:pt x="668" y="250"/>
                      <a:pt x="676" y="212"/>
                      <a:pt x="650" y="201"/>
                    </a:cubicBezTo>
                    <a:cubicBezTo>
                      <a:pt x="547" y="159"/>
                      <a:pt x="441" y="120"/>
                      <a:pt x="336" y="84"/>
                    </a:cubicBezTo>
                    <a:cubicBezTo>
                      <a:pt x="233" y="50"/>
                      <a:pt x="128" y="13"/>
                      <a:pt x="20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5019450" y="1852275"/>
                <a:ext cx="179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92" extrusionOk="0">
                    <a:moveTo>
                      <a:pt x="687" y="1"/>
                    </a:moveTo>
                    <a:cubicBezTo>
                      <a:pt x="684" y="1"/>
                      <a:pt x="681" y="1"/>
                      <a:pt x="678" y="2"/>
                    </a:cubicBezTo>
                    <a:cubicBezTo>
                      <a:pt x="567" y="42"/>
                      <a:pt x="456" y="82"/>
                      <a:pt x="345" y="122"/>
                    </a:cubicBezTo>
                    <a:cubicBezTo>
                      <a:pt x="291" y="141"/>
                      <a:pt x="237" y="160"/>
                      <a:pt x="183" y="181"/>
                    </a:cubicBezTo>
                    <a:cubicBezTo>
                      <a:pt x="128" y="201"/>
                      <a:pt x="71" y="218"/>
                      <a:pt x="23" y="250"/>
                    </a:cubicBezTo>
                    <a:cubicBezTo>
                      <a:pt x="0" y="264"/>
                      <a:pt x="13" y="292"/>
                      <a:pt x="36" y="292"/>
                    </a:cubicBezTo>
                    <a:cubicBezTo>
                      <a:pt x="37" y="292"/>
                      <a:pt x="39" y="292"/>
                      <a:pt x="40" y="291"/>
                    </a:cubicBezTo>
                    <a:cubicBezTo>
                      <a:pt x="99" y="284"/>
                      <a:pt x="155" y="257"/>
                      <a:pt x="211" y="237"/>
                    </a:cubicBezTo>
                    <a:cubicBezTo>
                      <a:pt x="264" y="218"/>
                      <a:pt x="315" y="197"/>
                      <a:pt x="368" y="177"/>
                    </a:cubicBezTo>
                    <a:cubicBezTo>
                      <a:pt x="475" y="135"/>
                      <a:pt x="583" y="93"/>
                      <a:pt x="692" y="51"/>
                    </a:cubicBezTo>
                    <a:cubicBezTo>
                      <a:pt x="718" y="41"/>
                      <a:pt x="711" y="1"/>
                      <a:pt x="687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5020325" y="1855800"/>
                <a:ext cx="153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93" extrusionOk="0">
                    <a:moveTo>
                      <a:pt x="582" y="0"/>
                    </a:moveTo>
                    <a:cubicBezTo>
                      <a:pt x="579" y="0"/>
                      <a:pt x="575" y="1"/>
                      <a:pt x="572" y="3"/>
                    </a:cubicBezTo>
                    <a:cubicBezTo>
                      <a:pt x="471" y="56"/>
                      <a:pt x="372" y="113"/>
                      <a:pt x="275" y="174"/>
                    </a:cubicBezTo>
                    <a:cubicBezTo>
                      <a:pt x="228" y="204"/>
                      <a:pt x="182" y="234"/>
                      <a:pt x="136" y="266"/>
                    </a:cubicBezTo>
                    <a:cubicBezTo>
                      <a:pt x="92" y="296"/>
                      <a:pt x="39" y="327"/>
                      <a:pt x="8" y="370"/>
                    </a:cubicBezTo>
                    <a:cubicBezTo>
                      <a:pt x="1" y="379"/>
                      <a:pt x="10" y="392"/>
                      <a:pt x="20" y="392"/>
                    </a:cubicBezTo>
                    <a:cubicBezTo>
                      <a:pt x="22" y="392"/>
                      <a:pt x="23" y="392"/>
                      <a:pt x="24" y="391"/>
                    </a:cubicBezTo>
                    <a:cubicBezTo>
                      <a:pt x="73" y="374"/>
                      <a:pt x="116" y="336"/>
                      <a:pt x="159" y="305"/>
                    </a:cubicBezTo>
                    <a:cubicBezTo>
                      <a:pt x="206" y="273"/>
                      <a:pt x="254" y="240"/>
                      <a:pt x="302" y="210"/>
                    </a:cubicBezTo>
                    <a:cubicBezTo>
                      <a:pt x="397" y="149"/>
                      <a:pt x="494" y="92"/>
                      <a:pt x="593" y="39"/>
                    </a:cubicBezTo>
                    <a:cubicBezTo>
                      <a:pt x="613" y="28"/>
                      <a:pt x="600" y="0"/>
                      <a:pt x="58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5030800" y="1854075"/>
                <a:ext cx="115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805" extrusionOk="0">
                    <a:moveTo>
                      <a:pt x="430" y="1"/>
                    </a:moveTo>
                    <a:cubicBezTo>
                      <a:pt x="424" y="1"/>
                      <a:pt x="417" y="4"/>
                      <a:pt x="412" y="11"/>
                    </a:cubicBezTo>
                    <a:cubicBezTo>
                      <a:pt x="328" y="133"/>
                      <a:pt x="251" y="260"/>
                      <a:pt x="180" y="390"/>
                    </a:cubicBezTo>
                    <a:cubicBezTo>
                      <a:pt x="144" y="455"/>
                      <a:pt x="110" y="522"/>
                      <a:pt x="78" y="589"/>
                    </a:cubicBezTo>
                    <a:cubicBezTo>
                      <a:pt x="61" y="623"/>
                      <a:pt x="46" y="657"/>
                      <a:pt x="31" y="692"/>
                    </a:cubicBezTo>
                    <a:cubicBezTo>
                      <a:pt x="18" y="721"/>
                      <a:pt x="2" y="750"/>
                      <a:pt x="1" y="783"/>
                    </a:cubicBezTo>
                    <a:cubicBezTo>
                      <a:pt x="0" y="796"/>
                      <a:pt x="11" y="804"/>
                      <a:pt x="23" y="804"/>
                    </a:cubicBezTo>
                    <a:cubicBezTo>
                      <a:pt x="28" y="804"/>
                      <a:pt x="33" y="802"/>
                      <a:pt x="38" y="798"/>
                    </a:cubicBezTo>
                    <a:cubicBezTo>
                      <a:pt x="61" y="774"/>
                      <a:pt x="71" y="738"/>
                      <a:pt x="86" y="707"/>
                    </a:cubicBezTo>
                    <a:cubicBezTo>
                      <a:pt x="100" y="673"/>
                      <a:pt x="116" y="639"/>
                      <a:pt x="132" y="604"/>
                    </a:cubicBezTo>
                    <a:cubicBezTo>
                      <a:pt x="162" y="539"/>
                      <a:pt x="195" y="474"/>
                      <a:pt x="228" y="410"/>
                    </a:cubicBezTo>
                    <a:cubicBezTo>
                      <a:pt x="296" y="281"/>
                      <a:pt x="370" y="156"/>
                      <a:pt x="451" y="33"/>
                    </a:cubicBezTo>
                    <a:cubicBezTo>
                      <a:pt x="462" y="17"/>
                      <a:pt x="446" y="1"/>
                      <a:pt x="43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037025" y="1859500"/>
                <a:ext cx="48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555" extrusionOk="0">
                    <a:moveTo>
                      <a:pt x="166" y="0"/>
                    </a:moveTo>
                    <a:cubicBezTo>
                      <a:pt x="157" y="0"/>
                      <a:pt x="149" y="5"/>
                      <a:pt x="146" y="16"/>
                    </a:cubicBezTo>
                    <a:cubicBezTo>
                      <a:pt x="120" y="104"/>
                      <a:pt x="94" y="192"/>
                      <a:pt x="69" y="280"/>
                    </a:cubicBezTo>
                    <a:cubicBezTo>
                      <a:pt x="57" y="323"/>
                      <a:pt x="44" y="365"/>
                      <a:pt x="31" y="408"/>
                    </a:cubicBezTo>
                    <a:cubicBezTo>
                      <a:pt x="19" y="451"/>
                      <a:pt x="2" y="495"/>
                      <a:pt x="1" y="540"/>
                    </a:cubicBezTo>
                    <a:cubicBezTo>
                      <a:pt x="1" y="549"/>
                      <a:pt x="8" y="555"/>
                      <a:pt x="15" y="555"/>
                    </a:cubicBezTo>
                    <a:cubicBezTo>
                      <a:pt x="20" y="555"/>
                      <a:pt x="25" y="553"/>
                      <a:pt x="28" y="548"/>
                    </a:cubicBezTo>
                    <a:cubicBezTo>
                      <a:pt x="51" y="509"/>
                      <a:pt x="60" y="462"/>
                      <a:pt x="73" y="419"/>
                    </a:cubicBezTo>
                    <a:cubicBezTo>
                      <a:pt x="85" y="376"/>
                      <a:pt x="98" y="334"/>
                      <a:pt x="110" y="291"/>
                    </a:cubicBezTo>
                    <a:cubicBezTo>
                      <a:pt x="136" y="203"/>
                      <a:pt x="161" y="115"/>
                      <a:pt x="188" y="27"/>
                    </a:cubicBezTo>
                    <a:cubicBezTo>
                      <a:pt x="192" y="11"/>
                      <a:pt x="179" y="0"/>
                      <a:pt x="166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4895050" y="1810775"/>
                <a:ext cx="26675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596" extrusionOk="0">
                    <a:moveTo>
                      <a:pt x="211" y="0"/>
                    </a:moveTo>
                    <a:cubicBezTo>
                      <a:pt x="125" y="0"/>
                      <a:pt x="63" y="23"/>
                      <a:pt x="44" y="71"/>
                    </a:cubicBezTo>
                    <a:cubicBezTo>
                      <a:pt x="0" y="176"/>
                      <a:pt x="183" y="364"/>
                      <a:pt x="454" y="490"/>
                    </a:cubicBezTo>
                    <a:cubicBezTo>
                      <a:pt x="604" y="559"/>
                      <a:pt x="748" y="595"/>
                      <a:pt x="855" y="595"/>
                    </a:cubicBezTo>
                    <a:cubicBezTo>
                      <a:pt x="941" y="595"/>
                      <a:pt x="1002" y="572"/>
                      <a:pt x="1022" y="525"/>
                    </a:cubicBezTo>
                    <a:cubicBezTo>
                      <a:pt x="1066" y="419"/>
                      <a:pt x="882" y="231"/>
                      <a:pt x="612" y="106"/>
                    </a:cubicBezTo>
                    <a:cubicBezTo>
                      <a:pt x="463" y="36"/>
                      <a:pt x="318" y="0"/>
                      <a:pt x="211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4894075" y="1812050"/>
                <a:ext cx="15875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008" extrusionOk="0">
                    <a:moveTo>
                      <a:pt x="139" y="0"/>
                    </a:moveTo>
                    <a:cubicBezTo>
                      <a:pt x="128" y="0"/>
                      <a:pt x="118" y="2"/>
                      <a:pt x="108" y="6"/>
                    </a:cubicBezTo>
                    <a:cubicBezTo>
                      <a:pt x="1" y="46"/>
                      <a:pt x="8" y="302"/>
                      <a:pt x="124" y="577"/>
                    </a:cubicBezTo>
                    <a:cubicBezTo>
                      <a:pt x="229" y="827"/>
                      <a:pt x="389" y="1007"/>
                      <a:pt x="497" y="1007"/>
                    </a:cubicBezTo>
                    <a:cubicBezTo>
                      <a:pt x="507" y="1007"/>
                      <a:pt x="518" y="1006"/>
                      <a:pt x="527" y="1002"/>
                    </a:cubicBezTo>
                    <a:cubicBezTo>
                      <a:pt x="635" y="962"/>
                      <a:pt x="628" y="706"/>
                      <a:pt x="511" y="431"/>
                    </a:cubicBezTo>
                    <a:cubicBezTo>
                      <a:pt x="406" y="181"/>
                      <a:pt x="247" y="0"/>
                      <a:pt x="139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885175" y="1812200"/>
                <a:ext cx="15125" cy="24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981" extrusionOk="0">
                    <a:moveTo>
                      <a:pt x="454" y="0"/>
                    </a:moveTo>
                    <a:cubicBezTo>
                      <a:pt x="346" y="0"/>
                      <a:pt x="198" y="166"/>
                      <a:pt x="105" y="402"/>
                    </a:cubicBezTo>
                    <a:cubicBezTo>
                      <a:pt x="0" y="669"/>
                      <a:pt x="3" y="923"/>
                      <a:pt x="112" y="972"/>
                    </a:cubicBezTo>
                    <a:cubicBezTo>
                      <a:pt x="124" y="978"/>
                      <a:pt x="137" y="981"/>
                      <a:pt x="151" y="981"/>
                    </a:cubicBezTo>
                    <a:cubicBezTo>
                      <a:pt x="259" y="981"/>
                      <a:pt x="406" y="815"/>
                      <a:pt x="499" y="579"/>
                    </a:cubicBezTo>
                    <a:cubicBezTo>
                      <a:pt x="605" y="312"/>
                      <a:pt x="601" y="56"/>
                      <a:pt x="493" y="8"/>
                    </a:cubicBezTo>
                    <a:cubicBezTo>
                      <a:pt x="481" y="3"/>
                      <a:pt x="468" y="0"/>
                      <a:pt x="454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4872625" y="1810900"/>
                <a:ext cx="2645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549" extrusionOk="0">
                    <a:moveTo>
                      <a:pt x="797" y="0"/>
                    </a:moveTo>
                    <a:cubicBezTo>
                      <a:pt x="696" y="0"/>
                      <a:pt x="571" y="25"/>
                      <a:pt x="442" y="76"/>
                    </a:cubicBezTo>
                    <a:cubicBezTo>
                      <a:pt x="177" y="180"/>
                      <a:pt x="0" y="354"/>
                      <a:pt x="48" y="464"/>
                    </a:cubicBezTo>
                    <a:cubicBezTo>
                      <a:pt x="73" y="520"/>
                      <a:pt x="153" y="549"/>
                      <a:pt x="261" y="549"/>
                    </a:cubicBezTo>
                    <a:cubicBezTo>
                      <a:pt x="362" y="549"/>
                      <a:pt x="488" y="524"/>
                      <a:pt x="616" y="473"/>
                    </a:cubicBezTo>
                    <a:cubicBezTo>
                      <a:pt x="881" y="369"/>
                      <a:pt x="1058" y="196"/>
                      <a:pt x="1010" y="86"/>
                    </a:cubicBezTo>
                    <a:cubicBezTo>
                      <a:pt x="985" y="29"/>
                      <a:pt x="905" y="0"/>
                      <a:pt x="797" y="0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4888850" y="1805925"/>
                <a:ext cx="15225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40" extrusionOk="0">
                    <a:moveTo>
                      <a:pt x="289" y="0"/>
                    </a:moveTo>
                    <a:cubicBezTo>
                      <a:pt x="190" y="0"/>
                      <a:pt x="98" y="56"/>
                      <a:pt x="57" y="151"/>
                    </a:cubicBezTo>
                    <a:cubicBezTo>
                      <a:pt x="0" y="285"/>
                      <a:pt x="64" y="446"/>
                      <a:pt x="200" y="512"/>
                    </a:cubicBezTo>
                    <a:cubicBezTo>
                      <a:pt x="240" y="531"/>
                      <a:pt x="281" y="540"/>
                      <a:pt x="321" y="540"/>
                    </a:cubicBezTo>
                    <a:cubicBezTo>
                      <a:pt x="419" y="540"/>
                      <a:pt x="511" y="485"/>
                      <a:pt x="551" y="390"/>
                    </a:cubicBezTo>
                    <a:cubicBezTo>
                      <a:pt x="609" y="256"/>
                      <a:pt x="545" y="94"/>
                      <a:pt x="408" y="28"/>
                    </a:cubicBezTo>
                    <a:cubicBezTo>
                      <a:pt x="369" y="9"/>
                      <a:pt x="328" y="0"/>
                      <a:pt x="289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4896075" y="1810975"/>
                <a:ext cx="70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76" extrusionOk="0">
                    <a:moveTo>
                      <a:pt x="22" y="0"/>
                    </a:moveTo>
                    <a:cubicBezTo>
                      <a:pt x="12" y="0"/>
                      <a:pt x="1" y="12"/>
                      <a:pt x="6" y="25"/>
                    </a:cubicBezTo>
                    <a:cubicBezTo>
                      <a:pt x="53" y="133"/>
                      <a:pt x="99" y="243"/>
                      <a:pt x="141" y="353"/>
                    </a:cubicBezTo>
                    <a:cubicBezTo>
                      <a:pt x="162" y="408"/>
                      <a:pt x="183" y="462"/>
                      <a:pt x="202" y="516"/>
                    </a:cubicBezTo>
                    <a:cubicBezTo>
                      <a:pt x="220" y="566"/>
                      <a:pt x="235" y="624"/>
                      <a:pt x="261" y="670"/>
                    </a:cubicBezTo>
                    <a:cubicBezTo>
                      <a:pt x="263" y="674"/>
                      <a:pt x="267" y="676"/>
                      <a:pt x="270" y="676"/>
                    </a:cubicBezTo>
                    <a:cubicBezTo>
                      <a:pt x="276" y="676"/>
                      <a:pt x="282" y="669"/>
                      <a:pt x="281" y="662"/>
                    </a:cubicBezTo>
                    <a:cubicBezTo>
                      <a:pt x="273" y="607"/>
                      <a:pt x="246" y="548"/>
                      <a:pt x="228" y="497"/>
                    </a:cubicBezTo>
                    <a:cubicBezTo>
                      <a:pt x="207" y="440"/>
                      <a:pt x="186" y="384"/>
                      <a:pt x="164" y="328"/>
                    </a:cubicBezTo>
                    <a:cubicBezTo>
                      <a:pt x="123" y="221"/>
                      <a:pt x="80" y="114"/>
                      <a:pt x="34" y="9"/>
                    </a:cubicBezTo>
                    <a:cubicBezTo>
                      <a:pt x="31" y="3"/>
                      <a:pt x="27" y="0"/>
                      <a:pt x="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898925" y="1814875"/>
                <a:ext cx="7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494" extrusionOk="0">
                    <a:moveTo>
                      <a:pt x="18" y="0"/>
                    </a:moveTo>
                    <a:cubicBezTo>
                      <a:pt x="9" y="0"/>
                      <a:pt x="0" y="9"/>
                      <a:pt x="6" y="18"/>
                    </a:cubicBezTo>
                    <a:cubicBezTo>
                      <a:pt x="49" y="99"/>
                      <a:pt x="93" y="179"/>
                      <a:pt x="137" y="259"/>
                    </a:cubicBezTo>
                    <a:cubicBezTo>
                      <a:pt x="158" y="299"/>
                      <a:pt x="179" y="338"/>
                      <a:pt x="201" y="377"/>
                    </a:cubicBezTo>
                    <a:cubicBezTo>
                      <a:pt x="222" y="416"/>
                      <a:pt x="241" y="456"/>
                      <a:pt x="269" y="491"/>
                    </a:cubicBezTo>
                    <a:cubicBezTo>
                      <a:pt x="270" y="493"/>
                      <a:pt x="272" y="494"/>
                      <a:pt x="275" y="494"/>
                    </a:cubicBezTo>
                    <a:cubicBezTo>
                      <a:pt x="281" y="494"/>
                      <a:pt x="288" y="488"/>
                      <a:pt x="285" y="481"/>
                    </a:cubicBezTo>
                    <a:cubicBezTo>
                      <a:pt x="270" y="440"/>
                      <a:pt x="247" y="402"/>
                      <a:pt x="225" y="363"/>
                    </a:cubicBezTo>
                    <a:cubicBezTo>
                      <a:pt x="203" y="324"/>
                      <a:pt x="181" y="285"/>
                      <a:pt x="159" y="245"/>
                    </a:cubicBezTo>
                    <a:lnTo>
                      <a:pt x="28" y="6"/>
                    </a:lnTo>
                    <a:cubicBezTo>
                      <a:pt x="25" y="2"/>
                      <a:pt x="21" y="0"/>
                      <a:pt x="18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4901375" y="1814600"/>
                <a:ext cx="11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63" extrusionOk="0">
                    <a:moveTo>
                      <a:pt x="23" y="1"/>
                    </a:moveTo>
                    <a:cubicBezTo>
                      <a:pt x="10" y="1"/>
                      <a:pt x="0" y="22"/>
                      <a:pt x="15" y="31"/>
                    </a:cubicBezTo>
                    <a:cubicBezTo>
                      <a:pt x="81" y="74"/>
                      <a:pt x="149" y="116"/>
                      <a:pt x="218" y="155"/>
                    </a:cubicBezTo>
                    <a:cubicBezTo>
                      <a:pt x="250" y="174"/>
                      <a:pt x="283" y="194"/>
                      <a:pt x="317" y="212"/>
                    </a:cubicBezTo>
                    <a:cubicBezTo>
                      <a:pt x="350" y="229"/>
                      <a:pt x="386" y="256"/>
                      <a:pt x="423" y="263"/>
                    </a:cubicBezTo>
                    <a:cubicBezTo>
                      <a:pt x="424" y="263"/>
                      <a:pt x="425" y="263"/>
                      <a:pt x="426" y="263"/>
                    </a:cubicBezTo>
                    <a:cubicBezTo>
                      <a:pt x="437" y="263"/>
                      <a:pt x="445" y="250"/>
                      <a:pt x="436" y="242"/>
                    </a:cubicBezTo>
                    <a:cubicBezTo>
                      <a:pt x="408" y="215"/>
                      <a:pt x="368" y="201"/>
                      <a:pt x="334" y="182"/>
                    </a:cubicBezTo>
                    <a:cubicBezTo>
                      <a:pt x="301" y="164"/>
                      <a:pt x="267" y="146"/>
                      <a:pt x="234" y="126"/>
                    </a:cubicBezTo>
                    <a:cubicBezTo>
                      <a:pt x="165" y="87"/>
                      <a:pt x="98" y="46"/>
                      <a:pt x="32" y="3"/>
                    </a:cubicBezTo>
                    <a:cubicBezTo>
                      <a:pt x="29" y="1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882375" y="1814300"/>
                <a:ext cx="1112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85" extrusionOk="0">
                    <a:moveTo>
                      <a:pt x="422" y="0"/>
                    </a:moveTo>
                    <a:cubicBezTo>
                      <a:pt x="419" y="0"/>
                      <a:pt x="417" y="1"/>
                      <a:pt x="414" y="2"/>
                    </a:cubicBezTo>
                    <a:cubicBezTo>
                      <a:pt x="341" y="41"/>
                      <a:pt x="270" y="82"/>
                      <a:pt x="200" y="126"/>
                    </a:cubicBezTo>
                    <a:cubicBezTo>
                      <a:pt x="165" y="147"/>
                      <a:pt x="132" y="170"/>
                      <a:pt x="98" y="192"/>
                    </a:cubicBezTo>
                    <a:cubicBezTo>
                      <a:pt x="66" y="214"/>
                      <a:pt x="29" y="237"/>
                      <a:pt x="5" y="268"/>
                    </a:cubicBezTo>
                    <a:cubicBezTo>
                      <a:pt x="0" y="275"/>
                      <a:pt x="7" y="285"/>
                      <a:pt x="15" y="285"/>
                    </a:cubicBezTo>
                    <a:cubicBezTo>
                      <a:pt x="15" y="285"/>
                      <a:pt x="16" y="284"/>
                      <a:pt x="17" y="284"/>
                    </a:cubicBezTo>
                    <a:cubicBezTo>
                      <a:pt x="53" y="271"/>
                      <a:pt x="84" y="243"/>
                      <a:pt x="115" y="221"/>
                    </a:cubicBezTo>
                    <a:cubicBezTo>
                      <a:pt x="149" y="198"/>
                      <a:pt x="184" y="174"/>
                      <a:pt x="219" y="152"/>
                    </a:cubicBezTo>
                    <a:cubicBezTo>
                      <a:pt x="288" y="108"/>
                      <a:pt x="358" y="67"/>
                      <a:pt x="430" y="28"/>
                    </a:cubicBezTo>
                    <a:cubicBezTo>
                      <a:pt x="444" y="20"/>
                      <a:pt x="436" y="0"/>
                      <a:pt x="422" y="0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4889950" y="1813050"/>
                <a:ext cx="84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584" extrusionOk="0">
                    <a:moveTo>
                      <a:pt x="313" y="1"/>
                    </a:moveTo>
                    <a:cubicBezTo>
                      <a:pt x="308" y="1"/>
                      <a:pt x="303" y="3"/>
                      <a:pt x="299" y="8"/>
                    </a:cubicBezTo>
                    <a:cubicBezTo>
                      <a:pt x="239" y="97"/>
                      <a:pt x="182" y="188"/>
                      <a:pt x="131" y="283"/>
                    </a:cubicBezTo>
                    <a:cubicBezTo>
                      <a:pt x="105" y="330"/>
                      <a:pt x="80" y="379"/>
                      <a:pt x="56" y="427"/>
                    </a:cubicBezTo>
                    <a:cubicBezTo>
                      <a:pt x="45" y="452"/>
                      <a:pt x="34" y="476"/>
                      <a:pt x="23" y="502"/>
                    </a:cubicBezTo>
                    <a:cubicBezTo>
                      <a:pt x="15" y="523"/>
                      <a:pt x="1" y="545"/>
                      <a:pt x="1" y="568"/>
                    </a:cubicBezTo>
                    <a:cubicBezTo>
                      <a:pt x="1" y="577"/>
                      <a:pt x="9" y="583"/>
                      <a:pt x="17" y="583"/>
                    </a:cubicBezTo>
                    <a:cubicBezTo>
                      <a:pt x="21" y="583"/>
                      <a:pt x="25" y="582"/>
                      <a:pt x="28" y="579"/>
                    </a:cubicBezTo>
                    <a:cubicBezTo>
                      <a:pt x="45" y="561"/>
                      <a:pt x="52" y="535"/>
                      <a:pt x="63" y="512"/>
                    </a:cubicBezTo>
                    <a:cubicBezTo>
                      <a:pt x="74" y="488"/>
                      <a:pt x="85" y="463"/>
                      <a:pt x="97" y="438"/>
                    </a:cubicBezTo>
                    <a:cubicBezTo>
                      <a:pt x="118" y="391"/>
                      <a:pt x="142" y="344"/>
                      <a:pt x="166" y="297"/>
                    </a:cubicBezTo>
                    <a:cubicBezTo>
                      <a:pt x="215" y="204"/>
                      <a:pt x="270" y="112"/>
                      <a:pt x="327" y="24"/>
                    </a:cubicBezTo>
                    <a:cubicBezTo>
                      <a:pt x="336" y="12"/>
                      <a:pt x="325" y="1"/>
                      <a:pt x="313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894475" y="1816975"/>
                <a:ext cx="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03" extrusionOk="0">
                    <a:moveTo>
                      <a:pt x="120" y="1"/>
                    </a:moveTo>
                    <a:cubicBezTo>
                      <a:pt x="114" y="1"/>
                      <a:pt x="108" y="4"/>
                      <a:pt x="106" y="11"/>
                    </a:cubicBezTo>
                    <a:cubicBezTo>
                      <a:pt x="87" y="75"/>
                      <a:pt x="68" y="140"/>
                      <a:pt x="50" y="203"/>
                    </a:cubicBezTo>
                    <a:lnTo>
                      <a:pt x="23" y="296"/>
                    </a:lnTo>
                    <a:cubicBezTo>
                      <a:pt x="14" y="327"/>
                      <a:pt x="1" y="360"/>
                      <a:pt x="0" y="392"/>
                    </a:cubicBezTo>
                    <a:cubicBezTo>
                      <a:pt x="0" y="398"/>
                      <a:pt x="6" y="402"/>
                      <a:pt x="11" y="402"/>
                    </a:cubicBezTo>
                    <a:cubicBezTo>
                      <a:pt x="15" y="402"/>
                      <a:pt x="18" y="401"/>
                      <a:pt x="20" y="397"/>
                    </a:cubicBezTo>
                    <a:cubicBezTo>
                      <a:pt x="37" y="369"/>
                      <a:pt x="44" y="335"/>
                      <a:pt x="53" y="304"/>
                    </a:cubicBezTo>
                    <a:cubicBezTo>
                      <a:pt x="62" y="273"/>
                      <a:pt x="71" y="243"/>
                      <a:pt x="80" y="212"/>
                    </a:cubicBezTo>
                    <a:lnTo>
                      <a:pt x="136" y="20"/>
                    </a:lnTo>
                    <a:cubicBezTo>
                      <a:pt x="139" y="8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3F2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5067200" y="1783825"/>
                <a:ext cx="2456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099" extrusionOk="0">
                    <a:moveTo>
                      <a:pt x="3259" y="5414"/>
                    </a:moveTo>
                    <a:cubicBezTo>
                      <a:pt x="3257" y="5409"/>
                      <a:pt x="3256" y="5404"/>
                      <a:pt x="3255" y="5399"/>
                    </a:cubicBezTo>
                    <a:cubicBezTo>
                      <a:pt x="3256" y="5400"/>
                      <a:pt x="3258" y="5400"/>
                      <a:pt x="3260" y="5400"/>
                    </a:cubicBezTo>
                    <a:cubicBezTo>
                      <a:pt x="3260" y="5404"/>
                      <a:pt x="3260" y="5409"/>
                      <a:pt x="3259" y="5414"/>
                    </a:cubicBezTo>
                    <a:close/>
                    <a:moveTo>
                      <a:pt x="2701" y="4308"/>
                    </a:moveTo>
                    <a:cubicBezTo>
                      <a:pt x="2507" y="3972"/>
                      <a:pt x="2335" y="3636"/>
                      <a:pt x="2292" y="3271"/>
                    </a:cubicBezTo>
                    <a:cubicBezTo>
                      <a:pt x="2290" y="3256"/>
                      <a:pt x="2288" y="3241"/>
                      <a:pt x="2287" y="3225"/>
                    </a:cubicBezTo>
                    <a:cubicBezTo>
                      <a:pt x="2331" y="3592"/>
                      <a:pt x="2517" y="3971"/>
                      <a:pt x="2699" y="4304"/>
                    </a:cubicBezTo>
                    <a:close/>
                    <a:moveTo>
                      <a:pt x="4470" y="942"/>
                    </a:moveTo>
                    <a:cubicBezTo>
                      <a:pt x="4523" y="804"/>
                      <a:pt x="4607" y="677"/>
                      <a:pt x="4733" y="567"/>
                    </a:cubicBezTo>
                    <a:cubicBezTo>
                      <a:pt x="4646" y="675"/>
                      <a:pt x="4585" y="785"/>
                      <a:pt x="4585" y="785"/>
                    </a:cubicBezTo>
                    <a:cubicBezTo>
                      <a:pt x="4543" y="828"/>
                      <a:pt x="4504" y="885"/>
                      <a:pt x="4470" y="942"/>
                    </a:cubicBezTo>
                    <a:close/>
                    <a:moveTo>
                      <a:pt x="1498" y="8489"/>
                    </a:moveTo>
                    <a:cubicBezTo>
                      <a:pt x="1913" y="7918"/>
                      <a:pt x="2254" y="7345"/>
                      <a:pt x="2010" y="6680"/>
                    </a:cubicBezTo>
                    <a:cubicBezTo>
                      <a:pt x="1954" y="6527"/>
                      <a:pt x="1842" y="6387"/>
                      <a:pt x="1681" y="6352"/>
                    </a:cubicBezTo>
                    <a:cubicBezTo>
                      <a:pt x="1143" y="6232"/>
                      <a:pt x="698" y="6968"/>
                      <a:pt x="650" y="7770"/>
                    </a:cubicBezTo>
                    <a:cubicBezTo>
                      <a:pt x="611" y="8438"/>
                      <a:pt x="620" y="9106"/>
                      <a:pt x="409" y="9760"/>
                    </a:cubicBezTo>
                    <a:cubicBezTo>
                      <a:pt x="389" y="9820"/>
                      <a:pt x="255" y="10218"/>
                      <a:pt x="192" y="10440"/>
                    </a:cubicBezTo>
                    <a:cubicBezTo>
                      <a:pt x="24" y="11022"/>
                      <a:pt x="48" y="11089"/>
                      <a:pt x="39" y="11324"/>
                    </a:cubicBezTo>
                    <a:cubicBezTo>
                      <a:pt x="0" y="12298"/>
                      <a:pt x="509" y="13202"/>
                      <a:pt x="967" y="14049"/>
                    </a:cubicBezTo>
                    <a:cubicBezTo>
                      <a:pt x="967" y="14049"/>
                      <a:pt x="988" y="14088"/>
                      <a:pt x="1020" y="14098"/>
                    </a:cubicBezTo>
                    <a:cubicBezTo>
                      <a:pt x="1092" y="13869"/>
                      <a:pt x="662" y="13357"/>
                      <a:pt x="454" y="12859"/>
                    </a:cubicBezTo>
                    <a:cubicBezTo>
                      <a:pt x="273" y="12421"/>
                      <a:pt x="160" y="11949"/>
                      <a:pt x="157" y="11478"/>
                    </a:cubicBezTo>
                    <a:cubicBezTo>
                      <a:pt x="238" y="11095"/>
                      <a:pt x="365" y="10710"/>
                      <a:pt x="906" y="10430"/>
                    </a:cubicBezTo>
                    <a:cubicBezTo>
                      <a:pt x="2058" y="9835"/>
                      <a:pt x="3692" y="10649"/>
                      <a:pt x="4213" y="9760"/>
                    </a:cubicBezTo>
                    <a:cubicBezTo>
                      <a:pt x="4319" y="9581"/>
                      <a:pt x="4349" y="9340"/>
                      <a:pt x="4302" y="9121"/>
                    </a:cubicBezTo>
                    <a:cubicBezTo>
                      <a:pt x="4297" y="9074"/>
                      <a:pt x="4283" y="9027"/>
                      <a:pt x="4260" y="8980"/>
                    </a:cubicBezTo>
                    <a:cubicBezTo>
                      <a:pt x="4125" y="8635"/>
                      <a:pt x="3775" y="8404"/>
                      <a:pt x="3207" y="8675"/>
                    </a:cubicBezTo>
                    <a:cubicBezTo>
                      <a:pt x="2604" y="8963"/>
                      <a:pt x="2088" y="9185"/>
                      <a:pt x="1203" y="9566"/>
                    </a:cubicBezTo>
                    <a:cubicBezTo>
                      <a:pt x="1067" y="9624"/>
                      <a:pt x="948" y="9701"/>
                      <a:pt x="841" y="9794"/>
                    </a:cubicBezTo>
                    <a:cubicBezTo>
                      <a:pt x="915" y="9689"/>
                      <a:pt x="991" y="9588"/>
                      <a:pt x="1069" y="9498"/>
                    </a:cubicBezTo>
                    <a:cubicBezTo>
                      <a:pt x="1396" y="9125"/>
                      <a:pt x="1770" y="8779"/>
                      <a:pt x="2121" y="8414"/>
                    </a:cubicBezTo>
                    <a:cubicBezTo>
                      <a:pt x="2866" y="8053"/>
                      <a:pt x="3723" y="7959"/>
                      <a:pt x="4537" y="8321"/>
                    </a:cubicBezTo>
                    <a:cubicBezTo>
                      <a:pt x="5180" y="8610"/>
                      <a:pt x="5866" y="8968"/>
                      <a:pt x="6519" y="8753"/>
                    </a:cubicBezTo>
                    <a:cubicBezTo>
                      <a:pt x="6751" y="8677"/>
                      <a:pt x="6979" y="8505"/>
                      <a:pt x="6990" y="8248"/>
                    </a:cubicBezTo>
                    <a:cubicBezTo>
                      <a:pt x="7016" y="7635"/>
                      <a:pt x="6203" y="7419"/>
                      <a:pt x="5728" y="7510"/>
                    </a:cubicBezTo>
                    <a:cubicBezTo>
                      <a:pt x="5569" y="7541"/>
                      <a:pt x="5413" y="7586"/>
                      <a:pt x="5258" y="7633"/>
                    </a:cubicBezTo>
                    <a:cubicBezTo>
                      <a:pt x="4928" y="7695"/>
                      <a:pt x="4597" y="7771"/>
                      <a:pt x="4301" y="7794"/>
                    </a:cubicBezTo>
                    <a:cubicBezTo>
                      <a:pt x="4301" y="7794"/>
                      <a:pt x="2939" y="7907"/>
                      <a:pt x="2420" y="8088"/>
                    </a:cubicBezTo>
                    <a:cubicBezTo>
                      <a:pt x="2481" y="8018"/>
                      <a:pt x="2541" y="7946"/>
                      <a:pt x="2599" y="7873"/>
                    </a:cubicBezTo>
                    <a:lnTo>
                      <a:pt x="2646" y="7857"/>
                    </a:lnTo>
                    <a:cubicBezTo>
                      <a:pt x="3624" y="7357"/>
                      <a:pt x="4686" y="7023"/>
                      <a:pt x="5538" y="6283"/>
                    </a:cubicBezTo>
                    <a:cubicBezTo>
                      <a:pt x="6653" y="5864"/>
                      <a:pt x="8026" y="6266"/>
                      <a:pt x="8961" y="5520"/>
                    </a:cubicBezTo>
                    <a:cubicBezTo>
                      <a:pt x="9483" y="5104"/>
                      <a:pt x="9826" y="4326"/>
                      <a:pt x="9421" y="3743"/>
                    </a:cubicBezTo>
                    <a:cubicBezTo>
                      <a:pt x="8980" y="3109"/>
                      <a:pt x="7994" y="3453"/>
                      <a:pt x="7217" y="4219"/>
                    </a:cubicBezTo>
                    <a:cubicBezTo>
                      <a:pt x="6496" y="4931"/>
                      <a:pt x="5860" y="5721"/>
                      <a:pt x="5058" y="6337"/>
                    </a:cubicBezTo>
                    <a:cubicBezTo>
                      <a:pt x="5058" y="6337"/>
                      <a:pt x="4683" y="6553"/>
                      <a:pt x="4488" y="6694"/>
                    </a:cubicBezTo>
                    <a:cubicBezTo>
                      <a:pt x="3991" y="7056"/>
                      <a:pt x="3419" y="7283"/>
                      <a:pt x="2863" y="7575"/>
                    </a:cubicBezTo>
                    <a:cubicBezTo>
                      <a:pt x="3042" y="7428"/>
                      <a:pt x="3216" y="7281"/>
                      <a:pt x="3383" y="7130"/>
                    </a:cubicBezTo>
                    <a:cubicBezTo>
                      <a:pt x="3383" y="7130"/>
                      <a:pt x="3689" y="6958"/>
                      <a:pt x="3897" y="6847"/>
                    </a:cubicBezTo>
                    <a:cubicBezTo>
                      <a:pt x="4913" y="6276"/>
                      <a:pt x="6141" y="5675"/>
                      <a:pt x="6289" y="4405"/>
                    </a:cubicBezTo>
                    <a:cubicBezTo>
                      <a:pt x="6350" y="3879"/>
                      <a:pt x="5954" y="3238"/>
                      <a:pt x="5395" y="3564"/>
                    </a:cubicBezTo>
                    <a:cubicBezTo>
                      <a:pt x="4749" y="3939"/>
                      <a:pt x="4796" y="5094"/>
                      <a:pt x="4275" y="5833"/>
                    </a:cubicBezTo>
                    <a:cubicBezTo>
                      <a:pt x="3949" y="6297"/>
                      <a:pt x="3542" y="6694"/>
                      <a:pt x="3114" y="7068"/>
                    </a:cubicBezTo>
                    <a:cubicBezTo>
                      <a:pt x="3200" y="6936"/>
                      <a:pt x="3359" y="6689"/>
                      <a:pt x="3457" y="6508"/>
                    </a:cubicBezTo>
                    <a:cubicBezTo>
                      <a:pt x="3870" y="5746"/>
                      <a:pt x="4272" y="4937"/>
                      <a:pt x="4469" y="4116"/>
                    </a:cubicBezTo>
                    <a:cubicBezTo>
                      <a:pt x="4582" y="3932"/>
                      <a:pt x="4784" y="3600"/>
                      <a:pt x="4951" y="3340"/>
                    </a:cubicBezTo>
                    <a:cubicBezTo>
                      <a:pt x="5373" y="2682"/>
                      <a:pt x="5921" y="2010"/>
                      <a:pt x="5902" y="1237"/>
                    </a:cubicBezTo>
                    <a:cubicBezTo>
                      <a:pt x="5913" y="1057"/>
                      <a:pt x="5898" y="872"/>
                      <a:pt x="5848" y="682"/>
                    </a:cubicBezTo>
                    <a:cubicBezTo>
                      <a:pt x="5781" y="427"/>
                      <a:pt x="5595" y="196"/>
                      <a:pt x="5333" y="147"/>
                    </a:cubicBezTo>
                    <a:cubicBezTo>
                      <a:pt x="4542" y="1"/>
                      <a:pt x="4109" y="1032"/>
                      <a:pt x="4290" y="2121"/>
                    </a:cubicBezTo>
                    <a:cubicBezTo>
                      <a:pt x="4408" y="2815"/>
                      <a:pt x="4459" y="3531"/>
                      <a:pt x="4273" y="4241"/>
                    </a:cubicBezTo>
                    <a:cubicBezTo>
                      <a:pt x="4050" y="5093"/>
                      <a:pt x="3650" y="5887"/>
                      <a:pt x="3244" y="6663"/>
                    </a:cubicBezTo>
                    <a:cubicBezTo>
                      <a:pt x="3287" y="6511"/>
                      <a:pt x="3318" y="6353"/>
                      <a:pt x="3338" y="6185"/>
                    </a:cubicBezTo>
                    <a:cubicBezTo>
                      <a:pt x="3409" y="5537"/>
                      <a:pt x="3510" y="5231"/>
                      <a:pt x="3580" y="4815"/>
                    </a:cubicBezTo>
                    <a:cubicBezTo>
                      <a:pt x="3706" y="4078"/>
                      <a:pt x="3844" y="3294"/>
                      <a:pt x="3451" y="2608"/>
                    </a:cubicBezTo>
                    <a:cubicBezTo>
                      <a:pt x="3193" y="2158"/>
                      <a:pt x="2267" y="1964"/>
                      <a:pt x="2127" y="2967"/>
                    </a:cubicBezTo>
                    <a:cubicBezTo>
                      <a:pt x="1970" y="4095"/>
                      <a:pt x="3496" y="5029"/>
                      <a:pt x="3088" y="6484"/>
                    </a:cubicBezTo>
                    <a:cubicBezTo>
                      <a:pt x="2978" y="6876"/>
                      <a:pt x="2782" y="7224"/>
                      <a:pt x="2544" y="7550"/>
                    </a:cubicBezTo>
                    <a:cubicBezTo>
                      <a:pt x="2529" y="7561"/>
                      <a:pt x="2515" y="7573"/>
                      <a:pt x="2500" y="7585"/>
                    </a:cubicBezTo>
                    <a:cubicBezTo>
                      <a:pt x="2500" y="7585"/>
                      <a:pt x="2082" y="7937"/>
                      <a:pt x="1838" y="8163"/>
                    </a:cubicBezTo>
                    <a:cubicBezTo>
                      <a:pt x="1782" y="8215"/>
                      <a:pt x="1725" y="8267"/>
                      <a:pt x="1669" y="8321"/>
                    </a:cubicBezTo>
                    <a:cubicBezTo>
                      <a:pt x="1611" y="8376"/>
                      <a:pt x="1554" y="8432"/>
                      <a:pt x="1498" y="8489"/>
                    </a:cubicBezTo>
                    <a:close/>
                  </a:path>
                </a:pathLst>
              </a:custGeom>
              <a:solidFill>
                <a:srgbClr val="6146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3" name="Google Shape;463;p16"/>
            <p:cNvSpPr/>
            <p:nvPr/>
          </p:nvSpPr>
          <p:spPr>
            <a:xfrm>
              <a:off x="3718257" y="2220167"/>
              <a:ext cx="1718087" cy="1623413"/>
            </a:xfrm>
            <a:custGeom>
              <a:avLst/>
              <a:gdLst/>
              <a:ahLst/>
              <a:cxnLst/>
              <a:rect l="l" t="t" r="r" b="b"/>
              <a:pathLst>
                <a:path w="22176" h="20954" extrusionOk="0">
                  <a:moveTo>
                    <a:pt x="10275" y="0"/>
                  </a:moveTo>
                  <a:cubicBezTo>
                    <a:pt x="9348" y="0"/>
                    <a:pt x="8453" y="309"/>
                    <a:pt x="7620" y="916"/>
                  </a:cubicBezTo>
                  <a:cubicBezTo>
                    <a:pt x="6513" y="1724"/>
                    <a:pt x="5601" y="2747"/>
                    <a:pt x="5156" y="4065"/>
                  </a:cubicBezTo>
                  <a:cubicBezTo>
                    <a:pt x="4789" y="5154"/>
                    <a:pt x="4732" y="6579"/>
                    <a:pt x="3936" y="7472"/>
                  </a:cubicBezTo>
                  <a:cubicBezTo>
                    <a:pt x="2984" y="8539"/>
                    <a:pt x="2036" y="9045"/>
                    <a:pt x="1505" y="10465"/>
                  </a:cubicBezTo>
                  <a:cubicBezTo>
                    <a:pt x="795" y="12366"/>
                    <a:pt x="1785" y="13706"/>
                    <a:pt x="1785" y="13706"/>
                  </a:cubicBezTo>
                  <a:cubicBezTo>
                    <a:pt x="1785" y="13706"/>
                    <a:pt x="443" y="14987"/>
                    <a:pt x="324" y="15387"/>
                  </a:cubicBezTo>
                  <a:cubicBezTo>
                    <a:pt x="10" y="16450"/>
                    <a:pt x="0" y="17522"/>
                    <a:pt x="456" y="18438"/>
                  </a:cubicBezTo>
                  <a:cubicBezTo>
                    <a:pt x="1191" y="19147"/>
                    <a:pt x="1997" y="19780"/>
                    <a:pt x="2862" y="20330"/>
                  </a:cubicBezTo>
                  <a:cubicBezTo>
                    <a:pt x="3277" y="20460"/>
                    <a:pt x="3704" y="20551"/>
                    <a:pt x="4122" y="20633"/>
                  </a:cubicBezTo>
                  <a:cubicBezTo>
                    <a:pt x="5132" y="20831"/>
                    <a:pt x="6138" y="20953"/>
                    <a:pt x="7138" y="20953"/>
                  </a:cubicBezTo>
                  <a:cubicBezTo>
                    <a:pt x="8025" y="20953"/>
                    <a:pt x="8909" y="20857"/>
                    <a:pt x="9789" y="20630"/>
                  </a:cubicBezTo>
                  <a:cubicBezTo>
                    <a:pt x="10392" y="20475"/>
                    <a:pt x="10999" y="20316"/>
                    <a:pt x="11578" y="20092"/>
                  </a:cubicBezTo>
                  <a:cubicBezTo>
                    <a:pt x="11882" y="19975"/>
                    <a:pt x="12252" y="19714"/>
                    <a:pt x="12573" y="19640"/>
                  </a:cubicBezTo>
                  <a:cubicBezTo>
                    <a:pt x="12587" y="19637"/>
                    <a:pt x="12601" y="19635"/>
                    <a:pt x="12616" y="19635"/>
                  </a:cubicBezTo>
                  <a:cubicBezTo>
                    <a:pt x="12864" y="19635"/>
                    <a:pt x="13132" y="20090"/>
                    <a:pt x="13278" y="20227"/>
                  </a:cubicBezTo>
                  <a:cubicBezTo>
                    <a:pt x="13678" y="20603"/>
                    <a:pt x="14227" y="20868"/>
                    <a:pt x="14766" y="20916"/>
                  </a:cubicBezTo>
                  <a:cubicBezTo>
                    <a:pt x="14879" y="20926"/>
                    <a:pt x="14992" y="20931"/>
                    <a:pt x="15103" y="20931"/>
                  </a:cubicBezTo>
                  <a:cubicBezTo>
                    <a:pt x="15591" y="20931"/>
                    <a:pt x="16061" y="20847"/>
                    <a:pt x="16545" y="20787"/>
                  </a:cubicBezTo>
                  <a:cubicBezTo>
                    <a:pt x="17562" y="20661"/>
                    <a:pt x="18656" y="20610"/>
                    <a:pt x="19538" y="20066"/>
                  </a:cubicBezTo>
                  <a:cubicBezTo>
                    <a:pt x="21107" y="19098"/>
                    <a:pt x="22175" y="16690"/>
                    <a:pt x="21884" y="14819"/>
                  </a:cubicBezTo>
                  <a:cubicBezTo>
                    <a:pt x="21769" y="14088"/>
                    <a:pt x="21101" y="13400"/>
                    <a:pt x="20586" y="12890"/>
                  </a:cubicBezTo>
                  <a:cubicBezTo>
                    <a:pt x="20474" y="12779"/>
                    <a:pt x="19955" y="12446"/>
                    <a:pt x="19917" y="12303"/>
                  </a:cubicBezTo>
                  <a:cubicBezTo>
                    <a:pt x="19872" y="12137"/>
                    <a:pt x="21473" y="10875"/>
                    <a:pt x="18603" y="7499"/>
                  </a:cubicBezTo>
                  <a:cubicBezTo>
                    <a:pt x="18007" y="6799"/>
                    <a:pt x="18097" y="5671"/>
                    <a:pt x="17784" y="4839"/>
                  </a:cubicBezTo>
                  <a:cubicBezTo>
                    <a:pt x="16876" y="2419"/>
                    <a:pt x="15209" y="2089"/>
                    <a:pt x="14370" y="2089"/>
                  </a:cubicBezTo>
                  <a:cubicBezTo>
                    <a:pt x="14056" y="2089"/>
                    <a:pt x="13858" y="2135"/>
                    <a:pt x="13858" y="2135"/>
                  </a:cubicBezTo>
                  <a:cubicBezTo>
                    <a:pt x="13861" y="1459"/>
                    <a:pt x="13007" y="834"/>
                    <a:pt x="12466" y="560"/>
                  </a:cubicBezTo>
                  <a:cubicBezTo>
                    <a:pt x="11727" y="185"/>
                    <a:pt x="10992" y="0"/>
                    <a:pt x="102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806113" y="3207119"/>
              <a:ext cx="1546480" cy="770877"/>
            </a:xfrm>
            <a:custGeom>
              <a:avLst/>
              <a:gdLst/>
              <a:ahLst/>
              <a:cxnLst/>
              <a:rect l="l" t="t" r="r" b="b"/>
              <a:pathLst>
                <a:path w="19961" h="9950" extrusionOk="0">
                  <a:moveTo>
                    <a:pt x="15156" y="1"/>
                  </a:moveTo>
                  <a:cubicBezTo>
                    <a:pt x="14561" y="1"/>
                    <a:pt x="13972" y="144"/>
                    <a:pt x="13430" y="414"/>
                  </a:cubicBezTo>
                  <a:cubicBezTo>
                    <a:pt x="12532" y="864"/>
                    <a:pt x="11387" y="1910"/>
                    <a:pt x="10193" y="1910"/>
                  </a:cubicBezTo>
                  <a:cubicBezTo>
                    <a:pt x="9919" y="1910"/>
                    <a:pt x="9642" y="1855"/>
                    <a:pt x="9365" y="1725"/>
                  </a:cubicBezTo>
                  <a:lnTo>
                    <a:pt x="8229" y="1025"/>
                  </a:lnTo>
                  <a:cubicBezTo>
                    <a:pt x="7932" y="558"/>
                    <a:pt x="7152" y="503"/>
                    <a:pt x="6696" y="410"/>
                  </a:cubicBezTo>
                  <a:cubicBezTo>
                    <a:pt x="6350" y="290"/>
                    <a:pt x="6014" y="234"/>
                    <a:pt x="5688" y="234"/>
                  </a:cubicBezTo>
                  <a:cubicBezTo>
                    <a:pt x="3105" y="234"/>
                    <a:pt x="1123" y="3711"/>
                    <a:pt x="1" y="6315"/>
                  </a:cubicBezTo>
                  <a:cubicBezTo>
                    <a:pt x="2558" y="8497"/>
                    <a:pt x="5846" y="9849"/>
                    <a:pt x="9448" y="9950"/>
                  </a:cubicBezTo>
                  <a:lnTo>
                    <a:pt x="10837" y="9927"/>
                  </a:lnTo>
                  <a:cubicBezTo>
                    <a:pt x="14325" y="9712"/>
                    <a:pt x="17496" y="8324"/>
                    <a:pt x="19960" y="6151"/>
                  </a:cubicBezTo>
                  <a:cubicBezTo>
                    <a:pt x="19318" y="3932"/>
                    <a:pt x="18275" y="1177"/>
                    <a:pt x="16897" y="440"/>
                  </a:cubicBezTo>
                  <a:cubicBezTo>
                    <a:pt x="16341" y="142"/>
                    <a:pt x="15746" y="1"/>
                    <a:pt x="15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4484871" y="3645317"/>
              <a:ext cx="223206" cy="82046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2857" y="1"/>
                  </a:moveTo>
                  <a:cubicBezTo>
                    <a:pt x="2850" y="1"/>
                    <a:pt x="2844" y="4"/>
                    <a:pt x="2840" y="10"/>
                  </a:cubicBezTo>
                  <a:cubicBezTo>
                    <a:pt x="2709" y="191"/>
                    <a:pt x="2561" y="338"/>
                    <a:pt x="2406" y="460"/>
                  </a:cubicBezTo>
                  <a:cubicBezTo>
                    <a:pt x="2153" y="662"/>
                    <a:pt x="1873" y="788"/>
                    <a:pt x="1577" y="838"/>
                  </a:cubicBezTo>
                  <a:cubicBezTo>
                    <a:pt x="1484" y="853"/>
                    <a:pt x="1391" y="861"/>
                    <a:pt x="1297" y="861"/>
                  </a:cubicBezTo>
                  <a:cubicBezTo>
                    <a:pt x="992" y="861"/>
                    <a:pt x="678" y="783"/>
                    <a:pt x="366" y="647"/>
                  </a:cubicBezTo>
                  <a:cubicBezTo>
                    <a:pt x="280" y="609"/>
                    <a:pt x="198" y="559"/>
                    <a:pt x="106" y="526"/>
                  </a:cubicBezTo>
                  <a:cubicBezTo>
                    <a:pt x="102" y="525"/>
                    <a:pt x="99" y="523"/>
                    <a:pt x="95" y="523"/>
                  </a:cubicBezTo>
                  <a:cubicBezTo>
                    <a:pt x="94" y="523"/>
                    <a:pt x="94" y="524"/>
                    <a:pt x="93" y="524"/>
                  </a:cubicBezTo>
                  <a:cubicBezTo>
                    <a:pt x="13" y="545"/>
                    <a:pt x="104" y="515"/>
                    <a:pt x="42" y="571"/>
                  </a:cubicBezTo>
                  <a:cubicBezTo>
                    <a:pt x="40" y="569"/>
                    <a:pt x="37" y="568"/>
                    <a:pt x="34" y="568"/>
                  </a:cubicBezTo>
                  <a:cubicBezTo>
                    <a:pt x="28" y="568"/>
                    <a:pt x="23" y="571"/>
                    <a:pt x="21" y="576"/>
                  </a:cubicBezTo>
                  <a:cubicBezTo>
                    <a:pt x="15" y="584"/>
                    <a:pt x="18" y="594"/>
                    <a:pt x="27" y="599"/>
                  </a:cubicBezTo>
                  <a:cubicBezTo>
                    <a:pt x="19" y="628"/>
                    <a:pt x="12" y="634"/>
                    <a:pt x="8" y="634"/>
                  </a:cubicBezTo>
                  <a:cubicBezTo>
                    <a:pt x="4" y="634"/>
                    <a:pt x="2" y="630"/>
                    <a:pt x="1" y="630"/>
                  </a:cubicBezTo>
                  <a:lnTo>
                    <a:pt x="1" y="630"/>
                  </a:lnTo>
                  <a:cubicBezTo>
                    <a:pt x="0" y="630"/>
                    <a:pt x="3" y="637"/>
                    <a:pt x="10" y="667"/>
                  </a:cubicBezTo>
                  <a:cubicBezTo>
                    <a:pt x="11" y="671"/>
                    <a:pt x="15" y="674"/>
                    <a:pt x="19" y="677"/>
                  </a:cubicBezTo>
                  <a:cubicBezTo>
                    <a:pt x="97" y="749"/>
                    <a:pt x="194" y="792"/>
                    <a:pt x="283" y="838"/>
                  </a:cubicBezTo>
                  <a:cubicBezTo>
                    <a:pt x="366" y="880"/>
                    <a:pt x="452" y="917"/>
                    <a:pt x="538" y="945"/>
                  </a:cubicBezTo>
                  <a:cubicBezTo>
                    <a:pt x="761" y="1021"/>
                    <a:pt x="987" y="1058"/>
                    <a:pt x="1208" y="1058"/>
                  </a:cubicBezTo>
                  <a:cubicBezTo>
                    <a:pt x="1347" y="1058"/>
                    <a:pt x="1484" y="1044"/>
                    <a:pt x="1617" y="1015"/>
                  </a:cubicBezTo>
                  <a:cubicBezTo>
                    <a:pt x="1935" y="947"/>
                    <a:pt x="2238" y="799"/>
                    <a:pt x="2490" y="554"/>
                  </a:cubicBezTo>
                  <a:cubicBezTo>
                    <a:pt x="2637" y="412"/>
                    <a:pt x="2764" y="236"/>
                    <a:pt x="2874" y="32"/>
                  </a:cubicBezTo>
                  <a:cubicBezTo>
                    <a:pt x="2880" y="23"/>
                    <a:pt x="2878" y="11"/>
                    <a:pt x="2868" y="4"/>
                  </a:cubicBezTo>
                  <a:cubicBezTo>
                    <a:pt x="2864" y="2"/>
                    <a:pt x="2861" y="1"/>
                    <a:pt x="28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4592948" y="3752155"/>
              <a:ext cx="57099" cy="38892"/>
            </a:xfrm>
            <a:custGeom>
              <a:avLst/>
              <a:gdLst/>
              <a:ahLst/>
              <a:cxnLst/>
              <a:rect l="l" t="t" r="r" b="b"/>
              <a:pathLst>
                <a:path w="737" h="502" extrusionOk="0">
                  <a:moveTo>
                    <a:pt x="677" y="0"/>
                  </a:moveTo>
                  <a:cubicBezTo>
                    <a:pt x="665" y="0"/>
                    <a:pt x="653" y="5"/>
                    <a:pt x="643" y="13"/>
                  </a:cubicBezTo>
                  <a:cubicBezTo>
                    <a:pt x="557" y="82"/>
                    <a:pt x="464" y="151"/>
                    <a:pt x="368" y="213"/>
                  </a:cubicBezTo>
                  <a:cubicBezTo>
                    <a:pt x="278" y="272"/>
                    <a:pt x="184" y="320"/>
                    <a:pt x="79" y="342"/>
                  </a:cubicBezTo>
                  <a:cubicBezTo>
                    <a:pt x="59" y="346"/>
                    <a:pt x="33" y="338"/>
                    <a:pt x="19" y="353"/>
                  </a:cubicBezTo>
                  <a:lnTo>
                    <a:pt x="11" y="362"/>
                  </a:lnTo>
                  <a:cubicBezTo>
                    <a:pt x="16" y="368"/>
                    <a:pt x="18" y="383"/>
                    <a:pt x="17" y="409"/>
                  </a:cubicBezTo>
                  <a:cubicBezTo>
                    <a:pt x="7" y="410"/>
                    <a:pt x="1" y="418"/>
                    <a:pt x="1" y="426"/>
                  </a:cubicBezTo>
                  <a:cubicBezTo>
                    <a:pt x="2" y="435"/>
                    <a:pt x="10" y="442"/>
                    <a:pt x="18" y="442"/>
                  </a:cubicBezTo>
                  <a:cubicBezTo>
                    <a:pt x="18" y="442"/>
                    <a:pt x="19" y="442"/>
                    <a:pt x="19" y="442"/>
                  </a:cubicBezTo>
                  <a:cubicBezTo>
                    <a:pt x="24" y="466"/>
                    <a:pt x="24" y="481"/>
                    <a:pt x="23" y="491"/>
                  </a:cubicBezTo>
                  <a:lnTo>
                    <a:pt x="31" y="497"/>
                  </a:lnTo>
                  <a:cubicBezTo>
                    <a:pt x="34" y="500"/>
                    <a:pt x="38" y="501"/>
                    <a:pt x="42" y="501"/>
                  </a:cubicBezTo>
                  <a:cubicBezTo>
                    <a:pt x="48" y="501"/>
                    <a:pt x="54" y="500"/>
                    <a:pt x="59" y="500"/>
                  </a:cubicBezTo>
                  <a:cubicBezTo>
                    <a:pt x="166" y="499"/>
                    <a:pt x="265" y="460"/>
                    <a:pt x="354" y="407"/>
                  </a:cubicBezTo>
                  <a:cubicBezTo>
                    <a:pt x="493" y="327"/>
                    <a:pt x="609" y="203"/>
                    <a:pt x="716" y="93"/>
                  </a:cubicBezTo>
                  <a:cubicBezTo>
                    <a:pt x="737" y="73"/>
                    <a:pt x="737" y="40"/>
                    <a:pt x="717" y="18"/>
                  </a:cubicBezTo>
                  <a:cubicBezTo>
                    <a:pt x="706" y="6"/>
                    <a:pt x="692" y="0"/>
                    <a:pt x="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146538" y="2582982"/>
              <a:ext cx="842541" cy="999041"/>
            </a:xfrm>
            <a:custGeom>
              <a:avLst/>
              <a:gdLst/>
              <a:ahLst/>
              <a:cxnLst/>
              <a:rect l="l" t="t" r="r" b="b"/>
              <a:pathLst>
                <a:path w="10875" h="12895" extrusionOk="0">
                  <a:moveTo>
                    <a:pt x="7606" y="1"/>
                  </a:moveTo>
                  <a:cubicBezTo>
                    <a:pt x="7601" y="1"/>
                    <a:pt x="7595" y="2"/>
                    <a:pt x="7588" y="5"/>
                  </a:cubicBezTo>
                  <a:cubicBezTo>
                    <a:pt x="7394" y="98"/>
                    <a:pt x="7250" y="687"/>
                    <a:pt x="7167" y="871"/>
                  </a:cubicBezTo>
                  <a:cubicBezTo>
                    <a:pt x="6911" y="1441"/>
                    <a:pt x="6514" y="2041"/>
                    <a:pt x="5953" y="2348"/>
                  </a:cubicBezTo>
                  <a:cubicBezTo>
                    <a:pt x="5751" y="2458"/>
                    <a:pt x="5268" y="2656"/>
                    <a:pt x="4881" y="2656"/>
                  </a:cubicBezTo>
                  <a:cubicBezTo>
                    <a:pt x="4653" y="2656"/>
                    <a:pt x="4459" y="2588"/>
                    <a:pt x="4374" y="2394"/>
                  </a:cubicBezTo>
                  <a:cubicBezTo>
                    <a:pt x="4277" y="2172"/>
                    <a:pt x="4480" y="1990"/>
                    <a:pt x="4439" y="1829"/>
                  </a:cubicBezTo>
                  <a:cubicBezTo>
                    <a:pt x="4439" y="1829"/>
                    <a:pt x="4439" y="1829"/>
                    <a:pt x="4439" y="1829"/>
                  </a:cubicBezTo>
                  <a:cubicBezTo>
                    <a:pt x="4435" y="1829"/>
                    <a:pt x="4147" y="1973"/>
                    <a:pt x="4119" y="1991"/>
                  </a:cubicBezTo>
                  <a:cubicBezTo>
                    <a:pt x="3912" y="2113"/>
                    <a:pt x="3723" y="2260"/>
                    <a:pt x="3515" y="2379"/>
                  </a:cubicBezTo>
                  <a:cubicBezTo>
                    <a:pt x="2655" y="2872"/>
                    <a:pt x="1896" y="3394"/>
                    <a:pt x="1599" y="4390"/>
                  </a:cubicBezTo>
                  <a:cubicBezTo>
                    <a:pt x="1599" y="4390"/>
                    <a:pt x="1397" y="4388"/>
                    <a:pt x="1264" y="4238"/>
                  </a:cubicBezTo>
                  <a:cubicBezTo>
                    <a:pt x="1085" y="4036"/>
                    <a:pt x="872" y="3929"/>
                    <a:pt x="677" y="3929"/>
                  </a:cubicBezTo>
                  <a:cubicBezTo>
                    <a:pt x="440" y="3929"/>
                    <a:pt x="230" y="4088"/>
                    <a:pt x="143" y="4428"/>
                  </a:cubicBezTo>
                  <a:cubicBezTo>
                    <a:pt x="0" y="4987"/>
                    <a:pt x="123" y="5610"/>
                    <a:pt x="461" y="6096"/>
                  </a:cubicBezTo>
                  <a:cubicBezTo>
                    <a:pt x="692" y="6430"/>
                    <a:pt x="1021" y="6680"/>
                    <a:pt x="1307" y="6680"/>
                  </a:cubicBezTo>
                  <a:cubicBezTo>
                    <a:pt x="1516" y="6680"/>
                    <a:pt x="1702" y="6545"/>
                    <a:pt x="1809" y="6209"/>
                  </a:cubicBezTo>
                  <a:cubicBezTo>
                    <a:pt x="1810" y="6208"/>
                    <a:pt x="1810" y="6207"/>
                    <a:pt x="1811" y="6207"/>
                  </a:cubicBezTo>
                  <a:cubicBezTo>
                    <a:pt x="1841" y="6207"/>
                    <a:pt x="2197" y="6961"/>
                    <a:pt x="2311" y="7154"/>
                  </a:cubicBezTo>
                  <a:cubicBezTo>
                    <a:pt x="2812" y="7999"/>
                    <a:pt x="3554" y="8565"/>
                    <a:pt x="3585" y="8565"/>
                  </a:cubicBezTo>
                  <a:cubicBezTo>
                    <a:pt x="3586" y="8565"/>
                    <a:pt x="3586" y="8565"/>
                    <a:pt x="3586" y="8565"/>
                  </a:cubicBezTo>
                  <a:cubicBezTo>
                    <a:pt x="3586" y="8563"/>
                    <a:pt x="3586" y="8562"/>
                    <a:pt x="3587" y="8562"/>
                  </a:cubicBezTo>
                  <a:cubicBezTo>
                    <a:pt x="3596" y="8562"/>
                    <a:pt x="3695" y="9211"/>
                    <a:pt x="3717" y="9496"/>
                  </a:cubicBezTo>
                  <a:cubicBezTo>
                    <a:pt x="3783" y="10371"/>
                    <a:pt x="3743" y="11323"/>
                    <a:pt x="4303" y="12082"/>
                  </a:cubicBezTo>
                  <a:cubicBezTo>
                    <a:pt x="4666" y="12575"/>
                    <a:pt x="5195" y="12895"/>
                    <a:pt x="5738" y="12895"/>
                  </a:cubicBezTo>
                  <a:cubicBezTo>
                    <a:pt x="5987" y="12895"/>
                    <a:pt x="6238" y="12828"/>
                    <a:pt x="6478" y="12681"/>
                  </a:cubicBezTo>
                  <a:cubicBezTo>
                    <a:pt x="7478" y="12066"/>
                    <a:pt x="7730" y="10736"/>
                    <a:pt x="7760" y="9619"/>
                  </a:cubicBezTo>
                  <a:cubicBezTo>
                    <a:pt x="7769" y="9288"/>
                    <a:pt x="7814" y="8633"/>
                    <a:pt x="7849" y="8215"/>
                  </a:cubicBezTo>
                  <a:cubicBezTo>
                    <a:pt x="7853" y="8162"/>
                    <a:pt x="8365" y="7798"/>
                    <a:pt x="8890" y="6666"/>
                  </a:cubicBezTo>
                  <a:cubicBezTo>
                    <a:pt x="9031" y="6363"/>
                    <a:pt x="9366" y="5481"/>
                    <a:pt x="9379" y="5476"/>
                  </a:cubicBezTo>
                  <a:cubicBezTo>
                    <a:pt x="9380" y="5476"/>
                    <a:pt x="9381" y="5476"/>
                    <a:pt x="9381" y="5476"/>
                  </a:cubicBezTo>
                  <a:cubicBezTo>
                    <a:pt x="9418" y="5476"/>
                    <a:pt x="9575" y="5789"/>
                    <a:pt x="9881" y="5789"/>
                  </a:cubicBezTo>
                  <a:cubicBezTo>
                    <a:pt x="9927" y="5789"/>
                    <a:pt x="9975" y="5782"/>
                    <a:pt x="10027" y="5766"/>
                  </a:cubicBezTo>
                  <a:cubicBezTo>
                    <a:pt x="10687" y="5567"/>
                    <a:pt x="10874" y="4272"/>
                    <a:pt x="10810" y="3716"/>
                  </a:cubicBezTo>
                  <a:cubicBezTo>
                    <a:pt x="10771" y="3375"/>
                    <a:pt x="10588" y="3006"/>
                    <a:pt x="10290" y="3006"/>
                  </a:cubicBezTo>
                  <a:cubicBezTo>
                    <a:pt x="10198" y="3006"/>
                    <a:pt x="10096" y="3041"/>
                    <a:pt x="9984" y="3122"/>
                  </a:cubicBezTo>
                  <a:cubicBezTo>
                    <a:pt x="9865" y="3208"/>
                    <a:pt x="9849" y="3482"/>
                    <a:pt x="9713" y="3482"/>
                  </a:cubicBezTo>
                  <a:cubicBezTo>
                    <a:pt x="9706" y="3482"/>
                    <a:pt x="9699" y="3481"/>
                    <a:pt x="9692" y="3479"/>
                  </a:cubicBezTo>
                  <a:cubicBezTo>
                    <a:pt x="9385" y="3423"/>
                    <a:pt x="9385" y="2791"/>
                    <a:pt x="9254" y="2601"/>
                  </a:cubicBezTo>
                  <a:cubicBezTo>
                    <a:pt x="9242" y="2583"/>
                    <a:pt x="9228" y="2575"/>
                    <a:pt x="9214" y="2575"/>
                  </a:cubicBezTo>
                  <a:cubicBezTo>
                    <a:pt x="9138" y="2575"/>
                    <a:pt x="9035" y="2773"/>
                    <a:pt x="8938" y="2819"/>
                  </a:cubicBezTo>
                  <a:cubicBezTo>
                    <a:pt x="8889" y="2842"/>
                    <a:pt x="8842" y="2851"/>
                    <a:pt x="8795" y="2851"/>
                  </a:cubicBezTo>
                  <a:cubicBezTo>
                    <a:pt x="8652" y="2851"/>
                    <a:pt x="8516" y="2761"/>
                    <a:pt x="8402" y="2657"/>
                  </a:cubicBezTo>
                  <a:cubicBezTo>
                    <a:pt x="7945" y="2234"/>
                    <a:pt x="7812" y="1480"/>
                    <a:pt x="7733" y="906"/>
                  </a:cubicBezTo>
                  <a:cubicBezTo>
                    <a:pt x="7706" y="702"/>
                    <a:pt x="7674" y="500"/>
                    <a:pt x="7642" y="297"/>
                  </a:cubicBezTo>
                  <a:cubicBezTo>
                    <a:pt x="7627" y="208"/>
                    <a:pt x="7668" y="1"/>
                    <a:pt x="760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4419029" y="3211961"/>
              <a:ext cx="338390" cy="156732"/>
            </a:xfrm>
            <a:custGeom>
              <a:avLst/>
              <a:gdLst/>
              <a:ahLst/>
              <a:cxnLst/>
              <a:rect l="l" t="t" r="r" b="b"/>
              <a:pathLst>
                <a:path w="4719" h="2023" extrusionOk="0">
                  <a:moveTo>
                    <a:pt x="4718" y="1"/>
                  </a:moveTo>
                  <a:lnTo>
                    <a:pt x="4718" y="1"/>
                  </a:lnTo>
                  <a:cubicBezTo>
                    <a:pt x="4718" y="1"/>
                    <a:pt x="3594" y="1016"/>
                    <a:pt x="2481" y="1126"/>
                  </a:cubicBezTo>
                  <a:cubicBezTo>
                    <a:pt x="2388" y="1135"/>
                    <a:pt x="2296" y="1140"/>
                    <a:pt x="2205" y="1140"/>
                  </a:cubicBezTo>
                  <a:cubicBezTo>
                    <a:pt x="1031" y="1140"/>
                    <a:pt x="91" y="419"/>
                    <a:pt x="42" y="402"/>
                  </a:cubicBezTo>
                  <a:cubicBezTo>
                    <a:pt x="41" y="402"/>
                    <a:pt x="41" y="402"/>
                    <a:pt x="41" y="402"/>
                  </a:cubicBezTo>
                  <a:cubicBezTo>
                    <a:pt x="0" y="402"/>
                    <a:pt x="929" y="2022"/>
                    <a:pt x="2432" y="2022"/>
                  </a:cubicBezTo>
                  <a:cubicBezTo>
                    <a:pt x="2438" y="2022"/>
                    <a:pt x="2444" y="2022"/>
                    <a:pt x="2450" y="2022"/>
                  </a:cubicBezTo>
                  <a:cubicBezTo>
                    <a:pt x="3642" y="2012"/>
                    <a:pt x="4718" y="1"/>
                    <a:pt x="471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528179" y="2954319"/>
              <a:ext cx="90878" cy="109860"/>
            </a:xfrm>
            <a:custGeom>
              <a:avLst/>
              <a:gdLst/>
              <a:ahLst/>
              <a:cxnLst/>
              <a:rect l="l" t="t" r="r" b="b"/>
              <a:pathLst>
                <a:path w="1173" h="1418" extrusionOk="0">
                  <a:moveTo>
                    <a:pt x="829" y="0"/>
                  </a:moveTo>
                  <a:cubicBezTo>
                    <a:pt x="772" y="0"/>
                    <a:pt x="720" y="34"/>
                    <a:pt x="691" y="100"/>
                  </a:cubicBezTo>
                  <a:cubicBezTo>
                    <a:pt x="307" y="966"/>
                    <a:pt x="0" y="582"/>
                    <a:pt x="17" y="1040"/>
                  </a:cubicBezTo>
                  <a:cubicBezTo>
                    <a:pt x="28" y="1338"/>
                    <a:pt x="305" y="1417"/>
                    <a:pt x="506" y="1417"/>
                  </a:cubicBezTo>
                  <a:cubicBezTo>
                    <a:pt x="581" y="1417"/>
                    <a:pt x="646" y="1406"/>
                    <a:pt x="682" y="1391"/>
                  </a:cubicBezTo>
                  <a:cubicBezTo>
                    <a:pt x="909" y="1300"/>
                    <a:pt x="1173" y="1091"/>
                    <a:pt x="1105" y="414"/>
                  </a:cubicBezTo>
                  <a:cubicBezTo>
                    <a:pt x="1077" y="133"/>
                    <a:pt x="942" y="0"/>
                    <a:pt x="82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4177683" y="2933401"/>
              <a:ext cx="87159" cy="111951"/>
            </a:xfrm>
            <a:custGeom>
              <a:avLst/>
              <a:gdLst/>
              <a:ahLst/>
              <a:cxnLst/>
              <a:rect l="l" t="t" r="r" b="b"/>
              <a:pathLst>
                <a:path w="1125" h="1445" extrusionOk="0">
                  <a:moveTo>
                    <a:pt x="438" y="1"/>
                  </a:moveTo>
                  <a:cubicBezTo>
                    <a:pt x="373" y="1"/>
                    <a:pt x="310" y="15"/>
                    <a:pt x="253" y="43"/>
                  </a:cubicBezTo>
                  <a:cubicBezTo>
                    <a:pt x="111" y="111"/>
                    <a:pt x="1" y="256"/>
                    <a:pt x="17" y="448"/>
                  </a:cubicBezTo>
                  <a:cubicBezTo>
                    <a:pt x="17" y="457"/>
                    <a:pt x="16" y="467"/>
                    <a:pt x="20" y="475"/>
                  </a:cubicBezTo>
                  <a:cubicBezTo>
                    <a:pt x="26" y="488"/>
                    <a:pt x="32" y="490"/>
                    <a:pt x="43" y="500"/>
                  </a:cubicBezTo>
                  <a:cubicBezTo>
                    <a:pt x="43" y="508"/>
                    <a:pt x="51" y="515"/>
                    <a:pt x="59" y="515"/>
                  </a:cubicBezTo>
                  <a:cubicBezTo>
                    <a:pt x="60" y="515"/>
                    <a:pt x="60" y="515"/>
                    <a:pt x="61" y="515"/>
                  </a:cubicBezTo>
                  <a:cubicBezTo>
                    <a:pt x="70" y="515"/>
                    <a:pt x="77" y="506"/>
                    <a:pt x="75" y="498"/>
                  </a:cubicBezTo>
                  <a:cubicBezTo>
                    <a:pt x="81" y="479"/>
                    <a:pt x="91" y="468"/>
                    <a:pt x="94" y="450"/>
                  </a:cubicBezTo>
                  <a:cubicBezTo>
                    <a:pt x="127" y="307"/>
                    <a:pt x="191" y="200"/>
                    <a:pt x="305" y="160"/>
                  </a:cubicBezTo>
                  <a:cubicBezTo>
                    <a:pt x="338" y="148"/>
                    <a:pt x="373" y="142"/>
                    <a:pt x="408" y="142"/>
                  </a:cubicBezTo>
                  <a:cubicBezTo>
                    <a:pt x="500" y="142"/>
                    <a:pt x="594" y="183"/>
                    <a:pt x="663" y="275"/>
                  </a:cubicBezTo>
                  <a:cubicBezTo>
                    <a:pt x="734" y="370"/>
                    <a:pt x="775" y="471"/>
                    <a:pt x="807" y="575"/>
                  </a:cubicBezTo>
                  <a:cubicBezTo>
                    <a:pt x="863" y="759"/>
                    <a:pt x="870" y="957"/>
                    <a:pt x="916" y="1148"/>
                  </a:cubicBezTo>
                  <a:cubicBezTo>
                    <a:pt x="937" y="1236"/>
                    <a:pt x="971" y="1318"/>
                    <a:pt x="1008" y="1402"/>
                  </a:cubicBezTo>
                  <a:cubicBezTo>
                    <a:pt x="1015" y="1427"/>
                    <a:pt x="1039" y="1445"/>
                    <a:pt x="1064" y="1445"/>
                  </a:cubicBezTo>
                  <a:cubicBezTo>
                    <a:pt x="1068" y="1445"/>
                    <a:pt x="1073" y="1444"/>
                    <a:pt x="1077" y="1443"/>
                  </a:cubicBezTo>
                  <a:cubicBezTo>
                    <a:pt x="1107" y="1436"/>
                    <a:pt x="1124" y="1406"/>
                    <a:pt x="1116" y="1376"/>
                  </a:cubicBezTo>
                  <a:cubicBezTo>
                    <a:pt x="1110" y="1303"/>
                    <a:pt x="1116" y="1234"/>
                    <a:pt x="1111" y="1161"/>
                  </a:cubicBezTo>
                  <a:cubicBezTo>
                    <a:pt x="1100" y="988"/>
                    <a:pt x="1077" y="814"/>
                    <a:pt x="1035" y="645"/>
                  </a:cubicBezTo>
                  <a:cubicBezTo>
                    <a:pt x="993" y="475"/>
                    <a:pt x="921" y="313"/>
                    <a:pt x="794" y="169"/>
                  </a:cubicBezTo>
                  <a:cubicBezTo>
                    <a:pt x="691" y="54"/>
                    <a:pt x="562" y="1"/>
                    <a:pt x="4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4882782" y="2860962"/>
              <a:ext cx="84293" cy="109007"/>
            </a:xfrm>
            <a:custGeom>
              <a:avLst/>
              <a:gdLst/>
              <a:ahLst/>
              <a:cxnLst/>
              <a:rect l="l" t="t" r="r" b="b"/>
              <a:pathLst>
                <a:path w="1088" h="1407" extrusionOk="0">
                  <a:moveTo>
                    <a:pt x="640" y="0"/>
                  </a:moveTo>
                  <a:cubicBezTo>
                    <a:pt x="519" y="0"/>
                    <a:pt x="388" y="60"/>
                    <a:pt x="274" y="194"/>
                  </a:cubicBezTo>
                  <a:cubicBezTo>
                    <a:pt x="174" y="317"/>
                    <a:pt x="106" y="470"/>
                    <a:pt x="64" y="635"/>
                  </a:cubicBezTo>
                  <a:cubicBezTo>
                    <a:pt x="28" y="773"/>
                    <a:pt x="6" y="920"/>
                    <a:pt x="2" y="1062"/>
                  </a:cubicBezTo>
                  <a:cubicBezTo>
                    <a:pt x="0" y="1162"/>
                    <a:pt x="8" y="1258"/>
                    <a:pt x="17" y="1348"/>
                  </a:cubicBezTo>
                  <a:cubicBezTo>
                    <a:pt x="18" y="1379"/>
                    <a:pt x="43" y="1405"/>
                    <a:pt x="75" y="1406"/>
                  </a:cubicBezTo>
                  <a:cubicBezTo>
                    <a:pt x="107" y="1406"/>
                    <a:pt x="132" y="1381"/>
                    <a:pt x="131" y="1350"/>
                  </a:cubicBezTo>
                  <a:cubicBezTo>
                    <a:pt x="135" y="1264"/>
                    <a:pt x="145" y="1172"/>
                    <a:pt x="155" y="1078"/>
                  </a:cubicBezTo>
                  <a:cubicBezTo>
                    <a:pt x="168" y="946"/>
                    <a:pt x="184" y="810"/>
                    <a:pt x="219" y="683"/>
                  </a:cubicBezTo>
                  <a:cubicBezTo>
                    <a:pt x="258" y="541"/>
                    <a:pt x="316" y="408"/>
                    <a:pt x="404" y="304"/>
                  </a:cubicBezTo>
                  <a:cubicBezTo>
                    <a:pt x="481" y="212"/>
                    <a:pt x="567" y="169"/>
                    <a:pt x="648" y="169"/>
                  </a:cubicBezTo>
                  <a:cubicBezTo>
                    <a:pt x="680" y="169"/>
                    <a:pt x="710" y="176"/>
                    <a:pt x="739" y="187"/>
                  </a:cubicBezTo>
                  <a:cubicBezTo>
                    <a:pt x="842" y="228"/>
                    <a:pt x="895" y="338"/>
                    <a:pt x="958" y="477"/>
                  </a:cubicBezTo>
                  <a:cubicBezTo>
                    <a:pt x="967" y="497"/>
                    <a:pt x="979" y="504"/>
                    <a:pt x="990" y="524"/>
                  </a:cubicBezTo>
                  <a:cubicBezTo>
                    <a:pt x="991" y="532"/>
                    <a:pt x="999" y="539"/>
                    <a:pt x="1008" y="539"/>
                  </a:cubicBezTo>
                  <a:cubicBezTo>
                    <a:pt x="1017" y="539"/>
                    <a:pt x="1025" y="532"/>
                    <a:pt x="1024" y="523"/>
                  </a:cubicBezTo>
                  <a:cubicBezTo>
                    <a:pt x="1035" y="503"/>
                    <a:pt x="1045" y="492"/>
                    <a:pt x="1049" y="470"/>
                  </a:cubicBezTo>
                  <a:cubicBezTo>
                    <a:pt x="1087" y="268"/>
                    <a:pt x="937" y="106"/>
                    <a:pt x="801" y="38"/>
                  </a:cubicBezTo>
                  <a:cubicBezTo>
                    <a:pt x="751" y="13"/>
                    <a:pt x="697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4393528" y="2808201"/>
              <a:ext cx="79567" cy="41062"/>
            </a:xfrm>
            <a:custGeom>
              <a:avLst/>
              <a:gdLst/>
              <a:ahLst/>
              <a:cxnLst/>
              <a:rect l="l" t="t" r="r" b="b"/>
              <a:pathLst>
                <a:path w="1027" h="530" extrusionOk="0">
                  <a:moveTo>
                    <a:pt x="598" y="0"/>
                  </a:moveTo>
                  <a:cubicBezTo>
                    <a:pt x="536" y="0"/>
                    <a:pt x="471" y="9"/>
                    <a:pt x="402" y="30"/>
                  </a:cubicBezTo>
                  <a:cubicBezTo>
                    <a:pt x="85" y="125"/>
                    <a:pt x="8" y="372"/>
                    <a:pt x="8" y="372"/>
                  </a:cubicBezTo>
                  <a:cubicBezTo>
                    <a:pt x="1" y="441"/>
                    <a:pt x="40" y="476"/>
                    <a:pt x="45" y="481"/>
                  </a:cubicBezTo>
                  <a:cubicBezTo>
                    <a:pt x="66" y="504"/>
                    <a:pt x="96" y="529"/>
                    <a:pt x="129" y="529"/>
                  </a:cubicBezTo>
                  <a:cubicBezTo>
                    <a:pt x="149" y="529"/>
                    <a:pt x="170" y="520"/>
                    <a:pt x="189" y="496"/>
                  </a:cubicBezTo>
                  <a:cubicBezTo>
                    <a:pt x="193" y="492"/>
                    <a:pt x="340" y="331"/>
                    <a:pt x="500" y="278"/>
                  </a:cubicBezTo>
                  <a:cubicBezTo>
                    <a:pt x="544" y="264"/>
                    <a:pt x="585" y="259"/>
                    <a:pt x="625" y="259"/>
                  </a:cubicBezTo>
                  <a:cubicBezTo>
                    <a:pt x="739" y="259"/>
                    <a:pt x="837" y="301"/>
                    <a:pt x="910" y="301"/>
                  </a:cubicBezTo>
                  <a:cubicBezTo>
                    <a:pt x="955" y="301"/>
                    <a:pt x="990" y="286"/>
                    <a:pt x="1015" y="238"/>
                  </a:cubicBezTo>
                  <a:cubicBezTo>
                    <a:pt x="1019" y="230"/>
                    <a:pt x="1027" y="125"/>
                    <a:pt x="873" y="59"/>
                  </a:cubicBezTo>
                  <a:cubicBezTo>
                    <a:pt x="789" y="24"/>
                    <a:pt x="698" y="0"/>
                    <a:pt x="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4689249" y="2794178"/>
              <a:ext cx="84138" cy="34321"/>
            </a:xfrm>
            <a:custGeom>
              <a:avLst/>
              <a:gdLst/>
              <a:ahLst/>
              <a:cxnLst/>
              <a:rect l="l" t="t" r="r" b="b"/>
              <a:pathLst>
                <a:path w="1086" h="443" extrusionOk="0">
                  <a:moveTo>
                    <a:pt x="467" y="0"/>
                  </a:moveTo>
                  <a:cubicBezTo>
                    <a:pt x="173" y="0"/>
                    <a:pt x="32" y="175"/>
                    <a:pt x="32" y="175"/>
                  </a:cubicBezTo>
                  <a:cubicBezTo>
                    <a:pt x="0" y="236"/>
                    <a:pt x="25" y="282"/>
                    <a:pt x="27" y="289"/>
                  </a:cubicBezTo>
                  <a:cubicBezTo>
                    <a:pt x="41" y="324"/>
                    <a:pt x="69" y="368"/>
                    <a:pt x="113" y="368"/>
                  </a:cubicBezTo>
                  <a:cubicBezTo>
                    <a:pt x="127" y="368"/>
                    <a:pt x="142" y="364"/>
                    <a:pt x="159" y="354"/>
                  </a:cubicBezTo>
                  <a:cubicBezTo>
                    <a:pt x="163" y="353"/>
                    <a:pt x="343" y="266"/>
                    <a:pt x="507" y="266"/>
                  </a:cubicBezTo>
                  <a:cubicBezTo>
                    <a:pt x="516" y="266"/>
                    <a:pt x="524" y="266"/>
                    <a:pt x="532" y="266"/>
                  </a:cubicBezTo>
                  <a:cubicBezTo>
                    <a:pt x="739" y="277"/>
                    <a:pt x="854" y="443"/>
                    <a:pt x="961" y="443"/>
                  </a:cubicBezTo>
                  <a:cubicBezTo>
                    <a:pt x="985" y="443"/>
                    <a:pt x="1010" y="434"/>
                    <a:pt x="1034" y="413"/>
                  </a:cubicBezTo>
                  <a:cubicBezTo>
                    <a:pt x="1040" y="407"/>
                    <a:pt x="1086" y="313"/>
                    <a:pt x="963" y="198"/>
                  </a:cubicBezTo>
                  <a:cubicBezTo>
                    <a:pt x="856" y="97"/>
                    <a:pt x="718" y="17"/>
                    <a:pt x="527" y="3"/>
                  </a:cubicBezTo>
                  <a:cubicBezTo>
                    <a:pt x="506" y="1"/>
                    <a:pt x="486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4330076" y="2947888"/>
              <a:ext cx="123883" cy="123960"/>
            </a:xfrm>
            <a:custGeom>
              <a:avLst/>
              <a:gdLst/>
              <a:ahLst/>
              <a:cxnLst/>
              <a:rect l="l" t="t" r="r" b="b"/>
              <a:pathLst>
                <a:path w="1599" h="1600" extrusionOk="0">
                  <a:moveTo>
                    <a:pt x="766" y="1"/>
                  </a:moveTo>
                  <a:cubicBezTo>
                    <a:pt x="341" y="1"/>
                    <a:pt x="1" y="338"/>
                    <a:pt x="1" y="768"/>
                  </a:cubicBezTo>
                  <a:cubicBezTo>
                    <a:pt x="1" y="1210"/>
                    <a:pt x="359" y="1582"/>
                    <a:pt x="800" y="1599"/>
                  </a:cubicBezTo>
                  <a:cubicBezTo>
                    <a:pt x="811" y="1600"/>
                    <a:pt x="821" y="1600"/>
                    <a:pt x="832" y="1600"/>
                  </a:cubicBezTo>
                  <a:cubicBezTo>
                    <a:pt x="1258" y="1600"/>
                    <a:pt x="1599" y="1263"/>
                    <a:pt x="1599" y="832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8" y="1"/>
                    <a:pt x="777" y="1"/>
                    <a:pt x="766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4716056" y="2936732"/>
              <a:ext cx="123883" cy="124038"/>
            </a:xfrm>
            <a:custGeom>
              <a:avLst/>
              <a:gdLst/>
              <a:ahLst/>
              <a:cxnLst/>
              <a:rect l="l" t="t" r="r" b="b"/>
              <a:pathLst>
                <a:path w="1599" h="1601" extrusionOk="0">
                  <a:moveTo>
                    <a:pt x="768" y="1"/>
                  </a:moveTo>
                  <a:cubicBezTo>
                    <a:pt x="341" y="1"/>
                    <a:pt x="0" y="339"/>
                    <a:pt x="0" y="769"/>
                  </a:cubicBezTo>
                  <a:cubicBezTo>
                    <a:pt x="0" y="1211"/>
                    <a:pt x="358" y="1583"/>
                    <a:pt x="800" y="1600"/>
                  </a:cubicBezTo>
                  <a:cubicBezTo>
                    <a:pt x="811" y="1601"/>
                    <a:pt x="821" y="1601"/>
                    <a:pt x="832" y="1601"/>
                  </a:cubicBezTo>
                  <a:cubicBezTo>
                    <a:pt x="1258" y="1601"/>
                    <a:pt x="1599" y="1263"/>
                    <a:pt x="1599" y="833"/>
                  </a:cubicBezTo>
                  <a:cubicBezTo>
                    <a:pt x="1599" y="391"/>
                    <a:pt x="1241" y="19"/>
                    <a:pt x="800" y="1"/>
                  </a:cubicBezTo>
                  <a:cubicBezTo>
                    <a:pt x="789" y="1"/>
                    <a:pt x="778" y="1"/>
                    <a:pt x="76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4493160" y="3125073"/>
              <a:ext cx="181214" cy="51056"/>
            </a:xfrm>
            <a:custGeom>
              <a:avLst/>
              <a:gdLst/>
              <a:ahLst/>
              <a:cxnLst/>
              <a:rect l="l" t="t" r="r" b="b"/>
              <a:pathLst>
                <a:path w="2339" h="659" extrusionOk="0">
                  <a:moveTo>
                    <a:pt x="1743" y="278"/>
                  </a:moveTo>
                  <a:lnTo>
                    <a:pt x="1743" y="278"/>
                  </a:lnTo>
                  <a:cubicBezTo>
                    <a:pt x="1735" y="282"/>
                    <a:pt x="1727" y="285"/>
                    <a:pt x="1718" y="288"/>
                  </a:cubicBezTo>
                  <a:lnTo>
                    <a:pt x="1743" y="278"/>
                  </a:lnTo>
                  <a:close/>
                  <a:moveTo>
                    <a:pt x="772" y="410"/>
                  </a:moveTo>
                  <a:lnTo>
                    <a:pt x="800" y="414"/>
                  </a:lnTo>
                  <a:cubicBezTo>
                    <a:pt x="791" y="413"/>
                    <a:pt x="781" y="412"/>
                    <a:pt x="772" y="410"/>
                  </a:cubicBezTo>
                  <a:close/>
                  <a:moveTo>
                    <a:pt x="2246" y="1"/>
                  </a:moveTo>
                  <a:cubicBezTo>
                    <a:pt x="2233" y="1"/>
                    <a:pt x="2219" y="4"/>
                    <a:pt x="2206" y="12"/>
                  </a:cubicBezTo>
                  <a:cubicBezTo>
                    <a:pt x="2126" y="60"/>
                    <a:pt x="2049" y="112"/>
                    <a:pt x="1969" y="160"/>
                  </a:cubicBezTo>
                  <a:cubicBezTo>
                    <a:pt x="1896" y="203"/>
                    <a:pt x="1821" y="243"/>
                    <a:pt x="1744" y="278"/>
                  </a:cubicBezTo>
                  <a:lnTo>
                    <a:pt x="1744" y="278"/>
                  </a:lnTo>
                  <a:cubicBezTo>
                    <a:pt x="1586" y="345"/>
                    <a:pt x="1419" y="392"/>
                    <a:pt x="1250" y="415"/>
                  </a:cubicBezTo>
                  <a:cubicBezTo>
                    <a:pt x="1260" y="414"/>
                    <a:pt x="1270" y="412"/>
                    <a:pt x="1281" y="412"/>
                  </a:cubicBezTo>
                  <a:lnTo>
                    <a:pt x="1281" y="412"/>
                  </a:lnTo>
                  <a:cubicBezTo>
                    <a:pt x="1200" y="422"/>
                    <a:pt x="1117" y="428"/>
                    <a:pt x="1035" y="428"/>
                  </a:cubicBezTo>
                  <a:cubicBezTo>
                    <a:pt x="947" y="428"/>
                    <a:pt x="859" y="422"/>
                    <a:pt x="771" y="410"/>
                  </a:cubicBezTo>
                  <a:lnTo>
                    <a:pt x="771" y="410"/>
                  </a:lnTo>
                  <a:cubicBezTo>
                    <a:pt x="656" y="392"/>
                    <a:pt x="541" y="364"/>
                    <a:pt x="430" y="329"/>
                  </a:cubicBezTo>
                  <a:cubicBezTo>
                    <a:pt x="310" y="292"/>
                    <a:pt x="197" y="237"/>
                    <a:pt x="75" y="209"/>
                  </a:cubicBezTo>
                  <a:cubicBezTo>
                    <a:pt x="70" y="208"/>
                    <a:pt x="66" y="207"/>
                    <a:pt x="61" y="207"/>
                  </a:cubicBezTo>
                  <a:cubicBezTo>
                    <a:pt x="42" y="207"/>
                    <a:pt x="24" y="217"/>
                    <a:pt x="14" y="233"/>
                  </a:cubicBezTo>
                  <a:cubicBezTo>
                    <a:pt x="1" y="256"/>
                    <a:pt x="7" y="281"/>
                    <a:pt x="22" y="300"/>
                  </a:cubicBezTo>
                  <a:cubicBezTo>
                    <a:pt x="128" y="432"/>
                    <a:pt x="299" y="503"/>
                    <a:pt x="453" y="561"/>
                  </a:cubicBezTo>
                  <a:cubicBezTo>
                    <a:pt x="527" y="588"/>
                    <a:pt x="604" y="607"/>
                    <a:pt x="681" y="622"/>
                  </a:cubicBezTo>
                  <a:cubicBezTo>
                    <a:pt x="766" y="639"/>
                    <a:pt x="853" y="651"/>
                    <a:pt x="939" y="656"/>
                  </a:cubicBezTo>
                  <a:cubicBezTo>
                    <a:pt x="972" y="658"/>
                    <a:pt x="1005" y="659"/>
                    <a:pt x="1038" y="659"/>
                  </a:cubicBezTo>
                  <a:cubicBezTo>
                    <a:pt x="1329" y="659"/>
                    <a:pt x="1620" y="590"/>
                    <a:pt x="1881" y="459"/>
                  </a:cubicBezTo>
                  <a:cubicBezTo>
                    <a:pt x="1956" y="421"/>
                    <a:pt x="2031" y="378"/>
                    <a:pt x="2099" y="329"/>
                  </a:cubicBezTo>
                  <a:cubicBezTo>
                    <a:pt x="2173" y="273"/>
                    <a:pt x="2248" y="213"/>
                    <a:pt x="2305" y="139"/>
                  </a:cubicBezTo>
                  <a:cubicBezTo>
                    <a:pt x="2330" y="107"/>
                    <a:pt x="2338" y="68"/>
                    <a:pt x="2311" y="33"/>
                  </a:cubicBezTo>
                  <a:cubicBezTo>
                    <a:pt x="2295" y="12"/>
                    <a:pt x="2271" y="1"/>
                    <a:pt x="2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4410030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1" y="65"/>
                    <a:pt x="1091" y="66"/>
                    <a:pt x="1092" y="66"/>
                  </a:cubicBezTo>
                  <a:lnTo>
                    <a:pt x="1092" y="66"/>
                  </a:lnTo>
                  <a:cubicBezTo>
                    <a:pt x="1091" y="66"/>
                    <a:pt x="1091" y="65"/>
                    <a:pt x="1091" y="64"/>
                  </a:cubicBezTo>
                  <a:close/>
                  <a:moveTo>
                    <a:pt x="212" y="350"/>
                  </a:moveTo>
                  <a:cubicBezTo>
                    <a:pt x="213" y="350"/>
                    <a:pt x="214" y="353"/>
                    <a:pt x="215" y="355"/>
                  </a:cubicBezTo>
                  <a:lnTo>
                    <a:pt x="215" y="355"/>
                  </a:lnTo>
                  <a:cubicBezTo>
                    <a:pt x="214" y="353"/>
                    <a:pt x="213" y="351"/>
                    <a:pt x="212" y="350"/>
                  </a:cubicBezTo>
                  <a:close/>
                  <a:moveTo>
                    <a:pt x="215" y="355"/>
                  </a:moveTo>
                  <a:cubicBezTo>
                    <a:pt x="215" y="356"/>
                    <a:pt x="215" y="357"/>
                    <a:pt x="216" y="358"/>
                  </a:cubicBezTo>
                  <a:lnTo>
                    <a:pt x="216" y="358"/>
                  </a:lnTo>
                  <a:cubicBezTo>
                    <a:pt x="215" y="357"/>
                    <a:pt x="215" y="356"/>
                    <a:pt x="215" y="355"/>
                  </a:cubicBezTo>
                  <a:close/>
                  <a:moveTo>
                    <a:pt x="871" y="400"/>
                  </a:moveTo>
                  <a:cubicBezTo>
                    <a:pt x="871" y="401"/>
                    <a:pt x="870" y="402"/>
                    <a:pt x="869" y="404"/>
                  </a:cubicBezTo>
                  <a:lnTo>
                    <a:pt x="869" y="404"/>
                  </a:lnTo>
                  <a:cubicBezTo>
                    <a:pt x="870" y="402"/>
                    <a:pt x="871" y="401"/>
                    <a:pt x="871" y="400"/>
                  </a:cubicBezTo>
                  <a:close/>
                  <a:moveTo>
                    <a:pt x="345" y="544"/>
                  </a:moveTo>
                  <a:cubicBezTo>
                    <a:pt x="347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5" y="544"/>
                  </a:cubicBezTo>
                  <a:close/>
                  <a:moveTo>
                    <a:pt x="762" y="556"/>
                  </a:moveTo>
                  <a:cubicBezTo>
                    <a:pt x="762" y="556"/>
                    <a:pt x="756" y="560"/>
                    <a:pt x="754" y="562"/>
                  </a:cubicBezTo>
                  <a:cubicBezTo>
                    <a:pt x="752" y="563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3" y="562"/>
                    <a:pt x="754" y="561"/>
                  </a:cubicBezTo>
                  <a:cubicBezTo>
                    <a:pt x="760" y="557"/>
                    <a:pt x="762" y="556"/>
                    <a:pt x="762" y="556"/>
                  </a:cubicBezTo>
                  <a:close/>
                  <a:moveTo>
                    <a:pt x="748" y="566"/>
                  </a:moveTo>
                  <a:cubicBezTo>
                    <a:pt x="747" y="567"/>
                    <a:pt x="746" y="567"/>
                    <a:pt x="746" y="567"/>
                  </a:cubicBezTo>
                  <a:cubicBezTo>
                    <a:pt x="746" y="567"/>
                    <a:pt x="747" y="567"/>
                    <a:pt x="748" y="566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1" y="600"/>
                    <a:pt x="683" y="602"/>
                  </a:cubicBezTo>
                  <a:lnTo>
                    <a:pt x="683" y="602"/>
                  </a:lnTo>
                  <a:cubicBezTo>
                    <a:pt x="686" y="601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9" y="1"/>
                    <a:pt x="1017" y="1"/>
                    <a:pt x="1015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9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3" y="307"/>
                    <a:pt x="886" y="358"/>
                  </a:cubicBezTo>
                  <a:cubicBezTo>
                    <a:pt x="882" y="371"/>
                    <a:pt x="878" y="383"/>
                    <a:pt x="873" y="395"/>
                  </a:cubicBezTo>
                  <a:cubicBezTo>
                    <a:pt x="873" y="395"/>
                    <a:pt x="873" y="396"/>
                    <a:pt x="873" y="396"/>
                  </a:cubicBezTo>
                  <a:lnTo>
                    <a:pt x="873" y="396"/>
                  </a:lnTo>
                  <a:cubicBezTo>
                    <a:pt x="873" y="395"/>
                    <a:pt x="874" y="394"/>
                    <a:pt x="874" y="393"/>
                  </a:cubicBezTo>
                  <a:lnTo>
                    <a:pt x="874" y="393"/>
                  </a:lnTo>
                  <a:cubicBezTo>
                    <a:pt x="873" y="395"/>
                    <a:pt x="872" y="398"/>
                    <a:pt x="871" y="400"/>
                  </a:cubicBezTo>
                  <a:lnTo>
                    <a:pt x="871" y="400"/>
                  </a:lnTo>
                  <a:cubicBezTo>
                    <a:pt x="872" y="398"/>
                    <a:pt x="872" y="397"/>
                    <a:pt x="873" y="396"/>
                  </a:cubicBezTo>
                  <a:lnTo>
                    <a:pt x="873" y="396"/>
                  </a:lnTo>
                  <a:cubicBezTo>
                    <a:pt x="868" y="406"/>
                    <a:pt x="866" y="410"/>
                    <a:pt x="866" y="410"/>
                  </a:cubicBezTo>
                  <a:cubicBezTo>
                    <a:pt x="866" y="410"/>
                    <a:pt x="868" y="407"/>
                    <a:pt x="869" y="404"/>
                  </a:cubicBezTo>
                  <a:lnTo>
                    <a:pt x="869" y="404"/>
                  </a:lnTo>
                  <a:cubicBezTo>
                    <a:pt x="868" y="407"/>
                    <a:pt x="867" y="410"/>
                    <a:pt x="865" y="413"/>
                  </a:cubicBezTo>
                  <a:cubicBezTo>
                    <a:pt x="854" y="437"/>
                    <a:pt x="842" y="459"/>
                    <a:pt x="828" y="481"/>
                  </a:cubicBezTo>
                  <a:cubicBezTo>
                    <a:pt x="824" y="486"/>
                    <a:pt x="820" y="491"/>
                    <a:pt x="816" y="496"/>
                  </a:cubicBezTo>
                  <a:cubicBezTo>
                    <a:pt x="815" y="498"/>
                    <a:pt x="810" y="505"/>
                    <a:pt x="808" y="508"/>
                  </a:cubicBezTo>
                  <a:lnTo>
                    <a:pt x="808" y="508"/>
                  </a:lnTo>
                  <a:cubicBezTo>
                    <a:pt x="803" y="513"/>
                    <a:pt x="798" y="519"/>
                    <a:pt x="793" y="525"/>
                  </a:cubicBezTo>
                  <a:cubicBezTo>
                    <a:pt x="784" y="534"/>
                    <a:pt x="776" y="542"/>
                    <a:pt x="767" y="550"/>
                  </a:cubicBezTo>
                  <a:cubicBezTo>
                    <a:pt x="762" y="554"/>
                    <a:pt x="758" y="558"/>
                    <a:pt x="753" y="562"/>
                  </a:cubicBezTo>
                  <a:cubicBezTo>
                    <a:pt x="752" y="563"/>
                    <a:pt x="751" y="564"/>
                    <a:pt x="750" y="565"/>
                  </a:cubicBezTo>
                  <a:lnTo>
                    <a:pt x="750" y="565"/>
                  </a:lnTo>
                  <a:cubicBezTo>
                    <a:pt x="739" y="572"/>
                    <a:pt x="728" y="578"/>
                    <a:pt x="717" y="585"/>
                  </a:cubicBezTo>
                  <a:cubicBezTo>
                    <a:pt x="710" y="589"/>
                    <a:pt x="703" y="593"/>
                    <a:pt x="696" y="597"/>
                  </a:cubicBezTo>
                  <a:cubicBezTo>
                    <a:pt x="692" y="598"/>
                    <a:pt x="690" y="599"/>
                    <a:pt x="686" y="600"/>
                  </a:cubicBezTo>
                  <a:cubicBezTo>
                    <a:pt x="683" y="602"/>
                    <a:pt x="682" y="602"/>
                    <a:pt x="682" y="603"/>
                  </a:cubicBezTo>
                  <a:lnTo>
                    <a:pt x="682" y="603"/>
                  </a:lnTo>
                  <a:cubicBezTo>
                    <a:pt x="669" y="607"/>
                    <a:pt x="651" y="612"/>
                    <a:pt x="649" y="612"/>
                  </a:cubicBezTo>
                  <a:cubicBezTo>
                    <a:pt x="637" y="616"/>
                    <a:pt x="625" y="618"/>
                    <a:pt x="613" y="620"/>
                  </a:cubicBezTo>
                  <a:lnTo>
                    <a:pt x="613" y="620"/>
                  </a:lnTo>
                  <a:cubicBezTo>
                    <a:pt x="599" y="621"/>
                    <a:pt x="585" y="622"/>
                    <a:pt x="572" y="622"/>
                  </a:cubicBezTo>
                  <a:cubicBezTo>
                    <a:pt x="557" y="622"/>
                    <a:pt x="542" y="621"/>
                    <a:pt x="527" y="620"/>
                  </a:cubicBezTo>
                  <a:lnTo>
                    <a:pt x="527" y="620"/>
                  </a:lnTo>
                  <a:cubicBezTo>
                    <a:pt x="505" y="617"/>
                    <a:pt x="484" y="612"/>
                    <a:pt x="463" y="605"/>
                  </a:cubicBezTo>
                  <a:cubicBezTo>
                    <a:pt x="452" y="602"/>
                    <a:pt x="443" y="599"/>
                    <a:pt x="432" y="595"/>
                  </a:cubicBezTo>
                  <a:lnTo>
                    <a:pt x="432" y="595"/>
                  </a:lnTo>
                  <a:cubicBezTo>
                    <a:pt x="427" y="593"/>
                    <a:pt x="420" y="589"/>
                    <a:pt x="414" y="586"/>
                  </a:cubicBezTo>
                  <a:cubicBezTo>
                    <a:pt x="392" y="576"/>
                    <a:pt x="372" y="563"/>
                    <a:pt x="352" y="549"/>
                  </a:cubicBezTo>
                  <a:lnTo>
                    <a:pt x="352" y="549"/>
                  </a:lnTo>
                  <a:cubicBezTo>
                    <a:pt x="352" y="550"/>
                    <a:pt x="353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0" y="548"/>
                    <a:pt x="351" y="549"/>
                    <a:pt x="351" y="549"/>
                  </a:cubicBezTo>
                  <a:cubicBezTo>
                    <a:pt x="351" y="549"/>
                    <a:pt x="352" y="549"/>
                    <a:pt x="352" y="549"/>
                  </a:cubicBezTo>
                  <a:lnTo>
                    <a:pt x="352" y="549"/>
                  </a:lnTo>
                  <a:cubicBezTo>
                    <a:pt x="349" y="547"/>
                    <a:pt x="345" y="543"/>
                    <a:pt x="345" y="543"/>
                  </a:cubicBezTo>
                  <a:lnTo>
                    <a:pt x="345" y="543"/>
                  </a:lnTo>
                  <a:cubicBezTo>
                    <a:pt x="345" y="543"/>
                    <a:pt x="345" y="543"/>
                    <a:pt x="345" y="543"/>
                  </a:cubicBezTo>
                  <a:cubicBezTo>
                    <a:pt x="345" y="544"/>
                    <a:pt x="345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30" y="530"/>
                    <a:pt x="320" y="522"/>
                    <a:pt x="312" y="513"/>
                  </a:cubicBezTo>
                  <a:cubicBezTo>
                    <a:pt x="304" y="504"/>
                    <a:pt x="296" y="496"/>
                    <a:pt x="289" y="488"/>
                  </a:cubicBezTo>
                  <a:cubicBezTo>
                    <a:pt x="288" y="486"/>
                    <a:pt x="284" y="482"/>
                    <a:pt x="282" y="479"/>
                  </a:cubicBezTo>
                  <a:lnTo>
                    <a:pt x="282" y="479"/>
                  </a:lnTo>
                  <a:cubicBezTo>
                    <a:pt x="280" y="476"/>
                    <a:pt x="278" y="474"/>
                    <a:pt x="278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3" y="398"/>
                    <a:pt x="226" y="386"/>
                    <a:pt x="223" y="375"/>
                  </a:cubicBezTo>
                  <a:lnTo>
                    <a:pt x="223" y="375"/>
                  </a:lnTo>
                  <a:cubicBezTo>
                    <a:pt x="224" y="378"/>
                    <a:pt x="229" y="390"/>
                    <a:pt x="229" y="390"/>
                  </a:cubicBezTo>
                  <a:cubicBezTo>
                    <a:pt x="229" y="390"/>
                    <a:pt x="228" y="387"/>
                    <a:pt x="224" y="377"/>
                  </a:cubicBezTo>
                  <a:cubicBezTo>
                    <a:pt x="221" y="371"/>
                    <a:pt x="219" y="365"/>
                    <a:pt x="217" y="360"/>
                  </a:cubicBezTo>
                  <a:cubicBezTo>
                    <a:pt x="216" y="359"/>
                    <a:pt x="216" y="359"/>
                    <a:pt x="216" y="358"/>
                  </a:cubicBezTo>
                  <a:lnTo>
                    <a:pt x="216" y="358"/>
                  </a:lnTo>
                  <a:cubicBezTo>
                    <a:pt x="216" y="360"/>
                    <a:pt x="217" y="362"/>
                    <a:pt x="217" y="362"/>
                  </a:cubicBezTo>
                  <a:cubicBezTo>
                    <a:pt x="217" y="362"/>
                    <a:pt x="216" y="361"/>
                    <a:pt x="215" y="358"/>
                  </a:cubicBezTo>
                  <a:cubicBezTo>
                    <a:pt x="206" y="334"/>
                    <a:pt x="198" y="310"/>
                    <a:pt x="191" y="285"/>
                  </a:cubicBezTo>
                  <a:cubicBezTo>
                    <a:pt x="184" y="258"/>
                    <a:pt x="180" y="231"/>
                    <a:pt x="175" y="203"/>
                  </a:cubicBezTo>
                  <a:cubicBezTo>
                    <a:pt x="173" y="197"/>
                    <a:pt x="172" y="191"/>
                    <a:pt x="170" y="185"/>
                  </a:cubicBezTo>
                  <a:cubicBezTo>
                    <a:pt x="170" y="181"/>
                    <a:pt x="169" y="177"/>
                    <a:pt x="169" y="174"/>
                  </a:cubicBezTo>
                  <a:lnTo>
                    <a:pt x="169" y="174"/>
                  </a:lnTo>
                  <a:cubicBezTo>
                    <a:pt x="168" y="170"/>
                    <a:pt x="168" y="166"/>
                    <a:pt x="168" y="162"/>
                  </a:cubicBezTo>
                  <a:cubicBezTo>
                    <a:pt x="168" y="155"/>
                    <a:pt x="166" y="149"/>
                    <a:pt x="162" y="143"/>
                  </a:cubicBezTo>
                  <a:cubicBezTo>
                    <a:pt x="160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2" y="142"/>
                  </a:cubicBezTo>
                  <a:cubicBezTo>
                    <a:pt x="157" y="138"/>
                    <a:pt x="155" y="127"/>
                    <a:pt x="154" y="122"/>
                  </a:cubicBezTo>
                  <a:cubicBezTo>
                    <a:pt x="144" y="98"/>
                    <a:pt x="127" y="81"/>
                    <a:pt x="101" y="77"/>
                  </a:cubicBezTo>
                  <a:cubicBezTo>
                    <a:pt x="99" y="77"/>
                    <a:pt x="96" y="77"/>
                    <a:pt x="93" y="77"/>
                  </a:cubicBezTo>
                  <a:cubicBezTo>
                    <a:pt x="71" y="77"/>
                    <a:pt x="51" y="88"/>
                    <a:pt x="39" y="107"/>
                  </a:cubicBezTo>
                  <a:cubicBezTo>
                    <a:pt x="29" y="124"/>
                    <a:pt x="17" y="141"/>
                    <a:pt x="15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7" y="302"/>
                    <a:pt x="12" y="341"/>
                  </a:cubicBezTo>
                  <a:cubicBezTo>
                    <a:pt x="23" y="411"/>
                    <a:pt x="45" y="477"/>
                    <a:pt x="80" y="539"/>
                  </a:cubicBezTo>
                  <a:cubicBezTo>
                    <a:pt x="155" y="668"/>
                    <a:pt x="274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5" y="807"/>
                    <a:pt x="833" y="760"/>
                  </a:cubicBezTo>
                  <a:cubicBezTo>
                    <a:pt x="948" y="689"/>
                    <a:pt x="1025" y="579"/>
                    <a:pt x="1074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3" y="208"/>
                    <a:pt x="1120" y="171"/>
                    <a:pt x="1114" y="130"/>
                  </a:cubicBezTo>
                  <a:cubicBezTo>
                    <a:pt x="1111" y="110"/>
                    <a:pt x="1103" y="91"/>
                    <a:pt x="1095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2" y="42"/>
                    <a:pt x="1077" y="31"/>
                  </a:cubicBezTo>
                  <a:cubicBezTo>
                    <a:pt x="1068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4647258" y="2895748"/>
              <a:ext cx="87004" cy="64382"/>
            </a:xfrm>
            <a:custGeom>
              <a:avLst/>
              <a:gdLst/>
              <a:ahLst/>
              <a:cxnLst/>
              <a:rect l="l" t="t" r="r" b="b"/>
              <a:pathLst>
                <a:path w="1123" h="831" extrusionOk="0">
                  <a:moveTo>
                    <a:pt x="1091" y="64"/>
                  </a:moveTo>
                  <a:cubicBezTo>
                    <a:pt x="1094" y="70"/>
                    <a:pt x="1095" y="74"/>
                    <a:pt x="1095" y="74"/>
                  </a:cubicBezTo>
                  <a:cubicBezTo>
                    <a:pt x="1095" y="74"/>
                    <a:pt x="1094" y="73"/>
                    <a:pt x="1093" y="71"/>
                  </a:cubicBezTo>
                  <a:cubicBezTo>
                    <a:pt x="1092" y="69"/>
                    <a:pt x="1092" y="67"/>
                    <a:pt x="1091" y="64"/>
                  </a:cubicBezTo>
                  <a:close/>
                  <a:moveTo>
                    <a:pt x="223" y="375"/>
                  </a:moveTo>
                  <a:cubicBezTo>
                    <a:pt x="224" y="377"/>
                    <a:pt x="226" y="383"/>
                    <a:pt x="228" y="387"/>
                  </a:cubicBezTo>
                  <a:lnTo>
                    <a:pt x="228" y="387"/>
                  </a:lnTo>
                  <a:cubicBezTo>
                    <a:pt x="226" y="383"/>
                    <a:pt x="224" y="379"/>
                    <a:pt x="223" y="375"/>
                  </a:cubicBezTo>
                  <a:close/>
                  <a:moveTo>
                    <a:pt x="867" y="408"/>
                  </a:moveTo>
                  <a:lnTo>
                    <a:pt x="867" y="408"/>
                  </a:lnTo>
                  <a:cubicBezTo>
                    <a:pt x="867" y="409"/>
                    <a:pt x="866" y="410"/>
                    <a:pt x="866" y="410"/>
                  </a:cubicBezTo>
                  <a:cubicBezTo>
                    <a:pt x="866" y="410"/>
                    <a:pt x="867" y="409"/>
                    <a:pt x="867" y="408"/>
                  </a:cubicBezTo>
                  <a:close/>
                  <a:moveTo>
                    <a:pt x="697" y="597"/>
                  </a:moveTo>
                  <a:cubicBezTo>
                    <a:pt x="697" y="597"/>
                    <a:pt x="697" y="597"/>
                    <a:pt x="697" y="597"/>
                  </a:cubicBezTo>
                  <a:cubicBezTo>
                    <a:pt x="697" y="597"/>
                    <a:pt x="692" y="599"/>
                    <a:pt x="684" y="602"/>
                  </a:cubicBezTo>
                  <a:lnTo>
                    <a:pt x="684" y="602"/>
                  </a:lnTo>
                  <a:cubicBezTo>
                    <a:pt x="688" y="600"/>
                    <a:pt x="696" y="597"/>
                    <a:pt x="697" y="597"/>
                  </a:cubicBezTo>
                  <a:close/>
                  <a:moveTo>
                    <a:pt x="1021" y="1"/>
                  </a:moveTo>
                  <a:cubicBezTo>
                    <a:pt x="1018" y="1"/>
                    <a:pt x="1016" y="1"/>
                    <a:pt x="1014" y="1"/>
                  </a:cubicBezTo>
                  <a:cubicBezTo>
                    <a:pt x="990" y="5"/>
                    <a:pt x="969" y="22"/>
                    <a:pt x="962" y="47"/>
                  </a:cubicBezTo>
                  <a:cubicBezTo>
                    <a:pt x="955" y="71"/>
                    <a:pt x="943" y="96"/>
                    <a:pt x="938" y="121"/>
                  </a:cubicBezTo>
                  <a:cubicBezTo>
                    <a:pt x="933" y="147"/>
                    <a:pt x="928" y="173"/>
                    <a:pt x="924" y="199"/>
                  </a:cubicBezTo>
                  <a:cubicBezTo>
                    <a:pt x="914" y="252"/>
                    <a:pt x="902" y="307"/>
                    <a:pt x="885" y="358"/>
                  </a:cubicBezTo>
                  <a:cubicBezTo>
                    <a:pt x="882" y="371"/>
                    <a:pt x="878" y="383"/>
                    <a:pt x="872" y="395"/>
                  </a:cubicBezTo>
                  <a:cubicBezTo>
                    <a:pt x="872" y="397"/>
                    <a:pt x="871" y="399"/>
                    <a:pt x="870" y="401"/>
                  </a:cubicBezTo>
                  <a:lnTo>
                    <a:pt x="870" y="401"/>
                  </a:lnTo>
                  <a:cubicBezTo>
                    <a:pt x="868" y="405"/>
                    <a:pt x="867" y="409"/>
                    <a:pt x="864" y="413"/>
                  </a:cubicBezTo>
                  <a:cubicBezTo>
                    <a:pt x="854" y="437"/>
                    <a:pt x="841" y="459"/>
                    <a:pt x="827" y="481"/>
                  </a:cubicBezTo>
                  <a:cubicBezTo>
                    <a:pt x="823" y="486"/>
                    <a:pt x="820" y="491"/>
                    <a:pt x="816" y="496"/>
                  </a:cubicBezTo>
                  <a:cubicBezTo>
                    <a:pt x="816" y="497"/>
                    <a:pt x="814" y="500"/>
                    <a:pt x="812" y="502"/>
                  </a:cubicBezTo>
                  <a:lnTo>
                    <a:pt x="812" y="502"/>
                  </a:lnTo>
                  <a:cubicBezTo>
                    <a:pt x="815" y="498"/>
                    <a:pt x="816" y="497"/>
                    <a:pt x="817" y="497"/>
                  </a:cubicBezTo>
                  <a:lnTo>
                    <a:pt x="817" y="497"/>
                  </a:lnTo>
                  <a:cubicBezTo>
                    <a:pt x="817" y="497"/>
                    <a:pt x="812" y="502"/>
                    <a:pt x="809" y="506"/>
                  </a:cubicBezTo>
                  <a:lnTo>
                    <a:pt x="809" y="506"/>
                  </a:lnTo>
                  <a:cubicBezTo>
                    <a:pt x="810" y="505"/>
                    <a:pt x="811" y="503"/>
                    <a:pt x="812" y="502"/>
                  </a:cubicBezTo>
                  <a:lnTo>
                    <a:pt x="812" y="502"/>
                  </a:lnTo>
                  <a:cubicBezTo>
                    <a:pt x="812" y="502"/>
                    <a:pt x="812" y="503"/>
                    <a:pt x="811" y="503"/>
                  </a:cubicBezTo>
                  <a:cubicBezTo>
                    <a:pt x="810" y="504"/>
                    <a:pt x="810" y="505"/>
                    <a:pt x="809" y="506"/>
                  </a:cubicBezTo>
                  <a:lnTo>
                    <a:pt x="809" y="506"/>
                  </a:lnTo>
                  <a:cubicBezTo>
                    <a:pt x="809" y="506"/>
                    <a:pt x="809" y="506"/>
                    <a:pt x="809" y="506"/>
                  </a:cubicBezTo>
                  <a:lnTo>
                    <a:pt x="809" y="506"/>
                  </a:lnTo>
                  <a:cubicBezTo>
                    <a:pt x="808" y="508"/>
                    <a:pt x="806" y="510"/>
                    <a:pt x="806" y="510"/>
                  </a:cubicBezTo>
                  <a:cubicBezTo>
                    <a:pt x="806" y="510"/>
                    <a:pt x="807" y="509"/>
                    <a:pt x="809" y="506"/>
                  </a:cubicBezTo>
                  <a:lnTo>
                    <a:pt x="809" y="506"/>
                  </a:lnTo>
                  <a:cubicBezTo>
                    <a:pt x="809" y="507"/>
                    <a:pt x="808" y="507"/>
                    <a:pt x="808" y="508"/>
                  </a:cubicBezTo>
                  <a:cubicBezTo>
                    <a:pt x="802" y="513"/>
                    <a:pt x="797" y="519"/>
                    <a:pt x="792" y="525"/>
                  </a:cubicBezTo>
                  <a:cubicBezTo>
                    <a:pt x="784" y="534"/>
                    <a:pt x="775" y="542"/>
                    <a:pt x="767" y="550"/>
                  </a:cubicBezTo>
                  <a:cubicBezTo>
                    <a:pt x="764" y="553"/>
                    <a:pt x="760" y="556"/>
                    <a:pt x="757" y="559"/>
                  </a:cubicBezTo>
                  <a:lnTo>
                    <a:pt x="757" y="559"/>
                  </a:lnTo>
                  <a:cubicBezTo>
                    <a:pt x="760" y="556"/>
                    <a:pt x="761" y="556"/>
                    <a:pt x="761" y="556"/>
                  </a:cubicBezTo>
                  <a:lnTo>
                    <a:pt x="761" y="556"/>
                  </a:lnTo>
                  <a:cubicBezTo>
                    <a:pt x="761" y="556"/>
                    <a:pt x="755" y="560"/>
                    <a:pt x="753" y="562"/>
                  </a:cubicBezTo>
                  <a:cubicBezTo>
                    <a:pt x="754" y="561"/>
                    <a:pt x="755" y="560"/>
                    <a:pt x="757" y="559"/>
                  </a:cubicBezTo>
                  <a:lnTo>
                    <a:pt x="757" y="559"/>
                  </a:lnTo>
                  <a:cubicBezTo>
                    <a:pt x="756" y="559"/>
                    <a:pt x="755" y="560"/>
                    <a:pt x="754" y="561"/>
                  </a:cubicBezTo>
                  <a:cubicBezTo>
                    <a:pt x="752" y="562"/>
                    <a:pt x="751" y="563"/>
                    <a:pt x="750" y="564"/>
                  </a:cubicBezTo>
                  <a:lnTo>
                    <a:pt x="750" y="564"/>
                  </a:lnTo>
                  <a:cubicBezTo>
                    <a:pt x="751" y="563"/>
                    <a:pt x="752" y="562"/>
                    <a:pt x="753" y="562"/>
                  </a:cubicBezTo>
                  <a:lnTo>
                    <a:pt x="753" y="562"/>
                  </a:lnTo>
                  <a:cubicBezTo>
                    <a:pt x="751" y="564"/>
                    <a:pt x="746" y="567"/>
                    <a:pt x="746" y="567"/>
                  </a:cubicBezTo>
                  <a:cubicBezTo>
                    <a:pt x="746" y="567"/>
                    <a:pt x="747" y="566"/>
                    <a:pt x="750" y="564"/>
                  </a:cubicBezTo>
                  <a:lnTo>
                    <a:pt x="750" y="564"/>
                  </a:lnTo>
                  <a:cubicBezTo>
                    <a:pt x="740" y="572"/>
                    <a:pt x="728" y="578"/>
                    <a:pt x="717" y="585"/>
                  </a:cubicBezTo>
                  <a:cubicBezTo>
                    <a:pt x="710" y="589"/>
                    <a:pt x="702" y="593"/>
                    <a:pt x="695" y="597"/>
                  </a:cubicBezTo>
                  <a:cubicBezTo>
                    <a:pt x="692" y="598"/>
                    <a:pt x="689" y="599"/>
                    <a:pt x="686" y="600"/>
                  </a:cubicBezTo>
                  <a:cubicBezTo>
                    <a:pt x="684" y="601"/>
                    <a:pt x="683" y="602"/>
                    <a:pt x="683" y="602"/>
                  </a:cubicBezTo>
                  <a:lnTo>
                    <a:pt x="683" y="602"/>
                  </a:lnTo>
                  <a:cubicBezTo>
                    <a:pt x="669" y="607"/>
                    <a:pt x="651" y="612"/>
                    <a:pt x="648" y="612"/>
                  </a:cubicBezTo>
                  <a:cubicBezTo>
                    <a:pt x="637" y="615"/>
                    <a:pt x="625" y="618"/>
                    <a:pt x="614" y="620"/>
                  </a:cubicBezTo>
                  <a:lnTo>
                    <a:pt x="614" y="620"/>
                  </a:lnTo>
                  <a:cubicBezTo>
                    <a:pt x="600" y="621"/>
                    <a:pt x="585" y="622"/>
                    <a:pt x="571" y="622"/>
                  </a:cubicBezTo>
                  <a:cubicBezTo>
                    <a:pt x="556" y="622"/>
                    <a:pt x="541" y="621"/>
                    <a:pt x="526" y="620"/>
                  </a:cubicBezTo>
                  <a:lnTo>
                    <a:pt x="526" y="620"/>
                  </a:lnTo>
                  <a:cubicBezTo>
                    <a:pt x="504" y="616"/>
                    <a:pt x="484" y="612"/>
                    <a:pt x="463" y="605"/>
                  </a:cubicBezTo>
                  <a:cubicBezTo>
                    <a:pt x="453" y="602"/>
                    <a:pt x="443" y="599"/>
                    <a:pt x="434" y="596"/>
                  </a:cubicBezTo>
                  <a:lnTo>
                    <a:pt x="434" y="596"/>
                  </a:lnTo>
                  <a:cubicBezTo>
                    <a:pt x="434" y="596"/>
                    <a:pt x="434" y="596"/>
                    <a:pt x="434" y="596"/>
                  </a:cubicBezTo>
                  <a:cubicBezTo>
                    <a:pt x="434" y="596"/>
                    <a:pt x="434" y="596"/>
                    <a:pt x="433" y="596"/>
                  </a:cubicBezTo>
                  <a:lnTo>
                    <a:pt x="433" y="596"/>
                  </a:lnTo>
                  <a:cubicBezTo>
                    <a:pt x="432" y="595"/>
                    <a:pt x="431" y="595"/>
                    <a:pt x="430" y="594"/>
                  </a:cubicBezTo>
                  <a:lnTo>
                    <a:pt x="430" y="594"/>
                  </a:lnTo>
                  <a:cubicBezTo>
                    <a:pt x="424" y="592"/>
                    <a:pt x="419" y="589"/>
                    <a:pt x="414" y="586"/>
                  </a:cubicBezTo>
                  <a:cubicBezTo>
                    <a:pt x="392" y="576"/>
                    <a:pt x="371" y="563"/>
                    <a:pt x="351" y="549"/>
                  </a:cubicBezTo>
                  <a:cubicBezTo>
                    <a:pt x="351" y="549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52" y="549"/>
                    <a:pt x="352" y="550"/>
                    <a:pt x="353" y="550"/>
                  </a:cubicBezTo>
                  <a:lnTo>
                    <a:pt x="353" y="550"/>
                  </a:lnTo>
                  <a:cubicBezTo>
                    <a:pt x="352" y="550"/>
                    <a:pt x="351" y="549"/>
                    <a:pt x="350" y="548"/>
                  </a:cubicBezTo>
                  <a:lnTo>
                    <a:pt x="350" y="548"/>
                  </a:lnTo>
                  <a:cubicBezTo>
                    <a:pt x="351" y="548"/>
                    <a:pt x="351" y="549"/>
                    <a:pt x="351" y="549"/>
                  </a:cubicBezTo>
                  <a:lnTo>
                    <a:pt x="351" y="549"/>
                  </a:lnTo>
                  <a:cubicBezTo>
                    <a:pt x="349" y="547"/>
                    <a:pt x="346" y="544"/>
                    <a:pt x="345" y="544"/>
                  </a:cubicBezTo>
                  <a:lnTo>
                    <a:pt x="345" y="544"/>
                  </a:lnTo>
                  <a:cubicBezTo>
                    <a:pt x="346" y="545"/>
                    <a:pt x="348" y="547"/>
                    <a:pt x="350" y="548"/>
                  </a:cubicBezTo>
                  <a:lnTo>
                    <a:pt x="350" y="548"/>
                  </a:lnTo>
                  <a:cubicBezTo>
                    <a:pt x="348" y="547"/>
                    <a:pt x="345" y="545"/>
                    <a:pt x="344" y="543"/>
                  </a:cubicBezTo>
                  <a:cubicBezTo>
                    <a:pt x="344" y="543"/>
                    <a:pt x="344" y="543"/>
                    <a:pt x="344" y="543"/>
                  </a:cubicBezTo>
                  <a:cubicBezTo>
                    <a:pt x="344" y="543"/>
                    <a:pt x="344" y="544"/>
                    <a:pt x="345" y="544"/>
                  </a:cubicBezTo>
                  <a:lnTo>
                    <a:pt x="345" y="544"/>
                  </a:lnTo>
                  <a:cubicBezTo>
                    <a:pt x="343" y="542"/>
                    <a:pt x="341" y="541"/>
                    <a:pt x="340" y="539"/>
                  </a:cubicBezTo>
                  <a:cubicBezTo>
                    <a:pt x="329" y="530"/>
                    <a:pt x="321" y="522"/>
                    <a:pt x="311" y="513"/>
                  </a:cubicBezTo>
                  <a:cubicBezTo>
                    <a:pt x="303" y="504"/>
                    <a:pt x="296" y="496"/>
                    <a:pt x="288" y="488"/>
                  </a:cubicBezTo>
                  <a:cubicBezTo>
                    <a:pt x="287" y="486"/>
                    <a:pt x="284" y="482"/>
                    <a:pt x="281" y="479"/>
                  </a:cubicBezTo>
                  <a:lnTo>
                    <a:pt x="281" y="479"/>
                  </a:lnTo>
                  <a:cubicBezTo>
                    <a:pt x="279" y="476"/>
                    <a:pt x="278" y="474"/>
                    <a:pt x="277" y="473"/>
                  </a:cubicBezTo>
                  <a:cubicBezTo>
                    <a:pt x="263" y="453"/>
                    <a:pt x="250" y="431"/>
                    <a:pt x="238" y="408"/>
                  </a:cubicBezTo>
                  <a:cubicBezTo>
                    <a:pt x="235" y="402"/>
                    <a:pt x="232" y="396"/>
                    <a:pt x="229" y="389"/>
                  </a:cubicBezTo>
                  <a:lnTo>
                    <a:pt x="229" y="389"/>
                  </a:lnTo>
                  <a:cubicBezTo>
                    <a:pt x="228" y="388"/>
                    <a:pt x="227" y="384"/>
                    <a:pt x="224" y="377"/>
                  </a:cubicBezTo>
                  <a:cubicBezTo>
                    <a:pt x="221" y="371"/>
                    <a:pt x="218" y="365"/>
                    <a:pt x="216" y="360"/>
                  </a:cubicBezTo>
                  <a:cubicBezTo>
                    <a:pt x="216" y="360"/>
                    <a:pt x="216" y="359"/>
                    <a:pt x="215" y="359"/>
                  </a:cubicBezTo>
                  <a:lnTo>
                    <a:pt x="215" y="359"/>
                  </a:lnTo>
                  <a:cubicBezTo>
                    <a:pt x="216" y="361"/>
                    <a:pt x="217" y="362"/>
                    <a:pt x="217" y="362"/>
                  </a:cubicBezTo>
                  <a:cubicBezTo>
                    <a:pt x="217" y="362"/>
                    <a:pt x="216" y="360"/>
                    <a:pt x="215" y="358"/>
                  </a:cubicBezTo>
                  <a:lnTo>
                    <a:pt x="215" y="358"/>
                  </a:lnTo>
                  <a:cubicBezTo>
                    <a:pt x="215" y="358"/>
                    <a:pt x="215" y="358"/>
                    <a:pt x="215" y="359"/>
                  </a:cubicBezTo>
                  <a:lnTo>
                    <a:pt x="215" y="359"/>
                  </a:lnTo>
                  <a:cubicBezTo>
                    <a:pt x="215" y="358"/>
                    <a:pt x="215" y="358"/>
                    <a:pt x="215" y="358"/>
                  </a:cubicBezTo>
                  <a:cubicBezTo>
                    <a:pt x="214" y="356"/>
                    <a:pt x="214" y="355"/>
                    <a:pt x="213" y="353"/>
                  </a:cubicBezTo>
                  <a:lnTo>
                    <a:pt x="213" y="353"/>
                  </a:lnTo>
                  <a:cubicBezTo>
                    <a:pt x="214" y="355"/>
                    <a:pt x="215" y="356"/>
                    <a:pt x="215" y="358"/>
                  </a:cubicBezTo>
                  <a:lnTo>
                    <a:pt x="215" y="358"/>
                  </a:lnTo>
                  <a:cubicBezTo>
                    <a:pt x="214" y="356"/>
                    <a:pt x="213" y="353"/>
                    <a:pt x="212" y="351"/>
                  </a:cubicBezTo>
                  <a:lnTo>
                    <a:pt x="212" y="351"/>
                  </a:lnTo>
                  <a:cubicBezTo>
                    <a:pt x="204" y="330"/>
                    <a:pt x="197" y="308"/>
                    <a:pt x="191" y="285"/>
                  </a:cubicBezTo>
                  <a:cubicBezTo>
                    <a:pt x="184" y="258"/>
                    <a:pt x="180" y="231"/>
                    <a:pt x="174" y="203"/>
                  </a:cubicBezTo>
                  <a:cubicBezTo>
                    <a:pt x="173" y="197"/>
                    <a:pt x="171" y="191"/>
                    <a:pt x="170" y="185"/>
                  </a:cubicBezTo>
                  <a:cubicBezTo>
                    <a:pt x="169" y="180"/>
                    <a:pt x="169" y="177"/>
                    <a:pt x="169" y="173"/>
                  </a:cubicBezTo>
                  <a:cubicBezTo>
                    <a:pt x="168" y="170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8" y="169"/>
                    <a:pt x="168" y="169"/>
                    <a:pt x="168" y="169"/>
                  </a:cubicBezTo>
                  <a:lnTo>
                    <a:pt x="168" y="169"/>
                  </a:lnTo>
                  <a:cubicBezTo>
                    <a:pt x="167" y="167"/>
                    <a:pt x="167" y="164"/>
                    <a:pt x="167" y="162"/>
                  </a:cubicBezTo>
                  <a:cubicBezTo>
                    <a:pt x="167" y="155"/>
                    <a:pt x="165" y="149"/>
                    <a:pt x="162" y="143"/>
                  </a:cubicBezTo>
                  <a:cubicBezTo>
                    <a:pt x="159" y="136"/>
                    <a:pt x="158" y="133"/>
                    <a:pt x="158" y="133"/>
                  </a:cubicBezTo>
                  <a:lnTo>
                    <a:pt x="158" y="133"/>
                  </a:lnTo>
                  <a:cubicBezTo>
                    <a:pt x="158" y="133"/>
                    <a:pt x="159" y="136"/>
                    <a:pt x="161" y="142"/>
                  </a:cubicBezTo>
                  <a:cubicBezTo>
                    <a:pt x="157" y="138"/>
                    <a:pt x="155" y="127"/>
                    <a:pt x="153" y="122"/>
                  </a:cubicBezTo>
                  <a:cubicBezTo>
                    <a:pt x="144" y="98"/>
                    <a:pt x="128" y="81"/>
                    <a:pt x="101" y="77"/>
                  </a:cubicBezTo>
                  <a:cubicBezTo>
                    <a:pt x="98" y="77"/>
                    <a:pt x="96" y="77"/>
                    <a:pt x="93" y="77"/>
                  </a:cubicBezTo>
                  <a:cubicBezTo>
                    <a:pt x="71" y="77"/>
                    <a:pt x="50" y="88"/>
                    <a:pt x="39" y="107"/>
                  </a:cubicBezTo>
                  <a:cubicBezTo>
                    <a:pt x="29" y="124"/>
                    <a:pt x="18" y="141"/>
                    <a:pt x="14" y="160"/>
                  </a:cubicBezTo>
                  <a:cubicBezTo>
                    <a:pt x="11" y="181"/>
                    <a:pt x="8" y="202"/>
                    <a:pt x="5" y="223"/>
                  </a:cubicBezTo>
                  <a:cubicBezTo>
                    <a:pt x="1" y="262"/>
                    <a:pt x="6" y="302"/>
                    <a:pt x="12" y="341"/>
                  </a:cubicBezTo>
                  <a:cubicBezTo>
                    <a:pt x="22" y="411"/>
                    <a:pt x="45" y="477"/>
                    <a:pt x="80" y="539"/>
                  </a:cubicBezTo>
                  <a:cubicBezTo>
                    <a:pt x="154" y="668"/>
                    <a:pt x="273" y="764"/>
                    <a:pt x="416" y="807"/>
                  </a:cubicBezTo>
                  <a:cubicBezTo>
                    <a:pt x="467" y="823"/>
                    <a:pt x="520" y="830"/>
                    <a:pt x="573" y="830"/>
                  </a:cubicBezTo>
                  <a:cubicBezTo>
                    <a:pt x="664" y="830"/>
                    <a:pt x="754" y="807"/>
                    <a:pt x="833" y="760"/>
                  </a:cubicBezTo>
                  <a:cubicBezTo>
                    <a:pt x="948" y="689"/>
                    <a:pt x="1024" y="579"/>
                    <a:pt x="1073" y="456"/>
                  </a:cubicBezTo>
                  <a:cubicBezTo>
                    <a:pt x="1100" y="390"/>
                    <a:pt x="1116" y="320"/>
                    <a:pt x="1120" y="248"/>
                  </a:cubicBezTo>
                  <a:cubicBezTo>
                    <a:pt x="1122" y="208"/>
                    <a:pt x="1120" y="171"/>
                    <a:pt x="1113" y="130"/>
                  </a:cubicBezTo>
                  <a:cubicBezTo>
                    <a:pt x="1111" y="110"/>
                    <a:pt x="1103" y="91"/>
                    <a:pt x="1094" y="72"/>
                  </a:cubicBezTo>
                  <a:cubicBezTo>
                    <a:pt x="1093" y="70"/>
                    <a:pt x="1092" y="65"/>
                    <a:pt x="1091" y="64"/>
                  </a:cubicBezTo>
                  <a:lnTo>
                    <a:pt x="1091" y="64"/>
                  </a:lnTo>
                  <a:cubicBezTo>
                    <a:pt x="1091" y="64"/>
                    <a:pt x="1091" y="64"/>
                    <a:pt x="1091" y="64"/>
                  </a:cubicBezTo>
                  <a:cubicBezTo>
                    <a:pt x="1086" y="53"/>
                    <a:pt x="1081" y="42"/>
                    <a:pt x="1077" y="31"/>
                  </a:cubicBezTo>
                  <a:cubicBezTo>
                    <a:pt x="1067" y="11"/>
                    <a:pt x="1042" y="1"/>
                    <a:pt x="10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314394-FD5B-4FE2-B69A-7D58B960D1E0}"/>
              </a:ext>
            </a:extLst>
          </p:cNvPr>
          <p:cNvSpPr txBox="1"/>
          <p:nvPr/>
        </p:nvSpPr>
        <p:spPr>
          <a:xfrm>
            <a:off x="654864" y="3288348"/>
            <a:ext cx="165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5"/>
                </a:solidFill>
              </a:rPr>
              <a:t>Quality sleep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GOOD MENTAL HEALTH LEADS TO:</a:t>
            </a:r>
            <a:endParaRPr dirty="0"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457199" y="1551550"/>
            <a:ext cx="2513271" cy="2621169"/>
            <a:chOff x="457199" y="1551550"/>
            <a:chExt cx="2513271" cy="2621169"/>
          </a:xfrm>
        </p:grpSpPr>
        <p:sp>
          <p:nvSpPr>
            <p:cNvPr id="485" name="Google Shape;485;p17"/>
            <p:cNvSpPr/>
            <p:nvPr/>
          </p:nvSpPr>
          <p:spPr>
            <a:xfrm>
              <a:off x="457199" y="1792026"/>
              <a:ext cx="2513271" cy="2380692"/>
            </a:xfrm>
            <a:custGeom>
              <a:avLst/>
              <a:gdLst/>
              <a:ahLst/>
              <a:cxnLst/>
              <a:rect l="l" t="t" r="r" b="b"/>
              <a:pathLst>
                <a:path w="38691" h="36650" extrusionOk="0">
                  <a:moveTo>
                    <a:pt x="23917" y="1"/>
                  </a:moveTo>
                  <a:cubicBezTo>
                    <a:pt x="23168" y="1"/>
                    <a:pt x="22408" y="75"/>
                    <a:pt x="21645" y="228"/>
                  </a:cubicBezTo>
                  <a:lnTo>
                    <a:pt x="10234" y="2521"/>
                  </a:lnTo>
                  <a:cubicBezTo>
                    <a:pt x="4024" y="3768"/>
                    <a:pt x="1" y="9815"/>
                    <a:pt x="1248" y="16025"/>
                  </a:cubicBezTo>
                  <a:lnTo>
                    <a:pt x="3541" y="27436"/>
                  </a:lnTo>
                  <a:cubicBezTo>
                    <a:pt x="4636" y="32885"/>
                    <a:pt x="9423" y="36650"/>
                    <a:pt x="14775" y="36650"/>
                  </a:cubicBezTo>
                  <a:cubicBezTo>
                    <a:pt x="15523" y="36650"/>
                    <a:pt x="16283" y="36576"/>
                    <a:pt x="17046" y="36423"/>
                  </a:cubicBezTo>
                  <a:lnTo>
                    <a:pt x="28457" y="34130"/>
                  </a:lnTo>
                  <a:cubicBezTo>
                    <a:pt x="34667" y="32882"/>
                    <a:pt x="38691" y="26836"/>
                    <a:pt x="37443" y="20625"/>
                  </a:cubicBezTo>
                  <a:lnTo>
                    <a:pt x="35150" y="9214"/>
                  </a:lnTo>
                  <a:cubicBezTo>
                    <a:pt x="34056" y="3766"/>
                    <a:pt x="29268" y="1"/>
                    <a:pt x="23917" y="1"/>
                  </a:cubicBezTo>
                  <a:close/>
                </a:path>
              </a:pathLst>
            </a:custGeom>
            <a:solidFill>
              <a:srgbClr val="C3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557864" y="1551550"/>
              <a:ext cx="326671" cy="326671"/>
            </a:xfrm>
            <a:custGeom>
              <a:avLst/>
              <a:gdLst/>
              <a:ahLst/>
              <a:cxnLst/>
              <a:rect l="l" t="t" r="r" b="b"/>
              <a:pathLst>
                <a:path w="5029" h="5029" extrusionOk="0">
                  <a:moveTo>
                    <a:pt x="2514" y="1"/>
                  </a:moveTo>
                  <a:cubicBezTo>
                    <a:pt x="1126" y="1"/>
                    <a:pt x="1" y="1126"/>
                    <a:pt x="1" y="2514"/>
                  </a:cubicBezTo>
                  <a:cubicBezTo>
                    <a:pt x="1" y="3903"/>
                    <a:pt x="1126" y="5028"/>
                    <a:pt x="2514" y="5028"/>
                  </a:cubicBezTo>
                  <a:cubicBezTo>
                    <a:pt x="3903" y="5028"/>
                    <a:pt x="5028" y="3903"/>
                    <a:pt x="5028" y="2514"/>
                  </a:cubicBezTo>
                  <a:cubicBezTo>
                    <a:pt x="5028" y="1126"/>
                    <a:pt x="3903" y="1"/>
                    <a:pt x="251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1096265" y="3228389"/>
              <a:ext cx="1235167" cy="278668"/>
            </a:xfrm>
            <a:custGeom>
              <a:avLst/>
              <a:gdLst/>
              <a:ahLst/>
              <a:cxnLst/>
              <a:rect l="l" t="t" r="r" b="b"/>
              <a:pathLst>
                <a:path w="19015" h="4290" extrusionOk="0">
                  <a:moveTo>
                    <a:pt x="5760" y="0"/>
                  </a:moveTo>
                  <a:lnTo>
                    <a:pt x="1" y="2581"/>
                  </a:lnTo>
                  <a:cubicBezTo>
                    <a:pt x="4264" y="3871"/>
                    <a:pt x="7872" y="4290"/>
                    <a:pt x="10762" y="4290"/>
                  </a:cubicBezTo>
                  <a:cubicBezTo>
                    <a:pt x="16126" y="4290"/>
                    <a:pt x="19014" y="2846"/>
                    <a:pt x="19014" y="2846"/>
                  </a:cubicBezTo>
                  <a:lnTo>
                    <a:pt x="13725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199940" y="3343886"/>
              <a:ext cx="406894" cy="190131"/>
            </a:xfrm>
            <a:custGeom>
              <a:avLst/>
              <a:gdLst/>
              <a:ahLst/>
              <a:cxnLst/>
              <a:rect l="l" t="t" r="r" b="b"/>
              <a:pathLst>
                <a:path w="6264" h="2927" extrusionOk="0">
                  <a:moveTo>
                    <a:pt x="3503" y="1"/>
                  </a:moveTo>
                  <a:cubicBezTo>
                    <a:pt x="3034" y="1"/>
                    <a:pt x="2802" y="308"/>
                    <a:pt x="2450" y="552"/>
                  </a:cubicBezTo>
                  <a:cubicBezTo>
                    <a:pt x="2172" y="747"/>
                    <a:pt x="1791" y="831"/>
                    <a:pt x="1467" y="911"/>
                  </a:cubicBezTo>
                  <a:cubicBezTo>
                    <a:pt x="1378" y="933"/>
                    <a:pt x="576" y="1133"/>
                    <a:pt x="176" y="1183"/>
                  </a:cubicBezTo>
                  <a:cubicBezTo>
                    <a:pt x="65" y="1197"/>
                    <a:pt x="0" y="1317"/>
                    <a:pt x="52" y="1417"/>
                  </a:cubicBezTo>
                  <a:cubicBezTo>
                    <a:pt x="76" y="1463"/>
                    <a:pt x="103" y="1501"/>
                    <a:pt x="136" y="1520"/>
                  </a:cubicBezTo>
                  <a:cubicBezTo>
                    <a:pt x="176" y="1543"/>
                    <a:pt x="224" y="1550"/>
                    <a:pt x="270" y="1555"/>
                  </a:cubicBezTo>
                  <a:cubicBezTo>
                    <a:pt x="1348" y="1680"/>
                    <a:pt x="2427" y="1809"/>
                    <a:pt x="3505" y="1936"/>
                  </a:cubicBezTo>
                  <a:cubicBezTo>
                    <a:pt x="3896" y="2070"/>
                    <a:pt x="4285" y="2208"/>
                    <a:pt x="4677" y="2336"/>
                  </a:cubicBezTo>
                  <a:cubicBezTo>
                    <a:pt x="5095" y="2472"/>
                    <a:pt x="5484" y="2693"/>
                    <a:pt x="5862" y="2926"/>
                  </a:cubicBezTo>
                  <a:lnTo>
                    <a:pt x="6263" y="1431"/>
                  </a:lnTo>
                  <a:lnTo>
                    <a:pt x="6263" y="1431"/>
                  </a:lnTo>
                  <a:cubicBezTo>
                    <a:pt x="6193" y="1432"/>
                    <a:pt x="6122" y="1433"/>
                    <a:pt x="6052" y="1433"/>
                  </a:cubicBezTo>
                  <a:cubicBezTo>
                    <a:pt x="5958" y="1433"/>
                    <a:pt x="5864" y="1431"/>
                    <a:pt x="5771" y="1427"/>
                  </a:cubicBezTo>
                  <a:cubicBezTo>
                    <a:pt x="5756" y="1427"/>
                    <a:pt x="5741" y="1426"/>
                    <a:pt x="5725" y="1426"/>
                  </a:cubicBezTo>
                  <a:cubicBezTo>
                    <a:pt x="5642" y="1426"/>
                    <a:pt x="5550" y="1433"/>
                    <a:pt x="5459" y="1433"/>
                  </a:cubicBezTo>
                  <a:cubicBezTo>
                    <a:pt x="5357" y="1433"/>
                    <a:pt x="5258" y="1425"/>
                    <a:pt x="5175" y="1389"/>
                  </a:cubicBezTo>
                  <a:cubicBezTo>
                    <a:pt x="4903" y="1267"/>
                    <a:pt x="4606" y="1063"/>
                    <a:pt x="4446" y="807"/>
                  </a:cubicBezTo>
                  <a:cubicBezTo>
                    <a:pt x="4203" y="416"/>
                    <a:pt x="4117" y="25"/>
                    <a:pt x="3548" y="1"/>
                  </a:cubicBezTo>
                  <a:cubicBezTo>
                    <a:pt x="3533" y="1"/>
                    <a:pt x="3518" y="1"/>
                    <a:pt x="3503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580729" y="3330374"/>
              <a:ext cx="1014116" cy="457171"/>
            </a:xfrm>
            <a:custGeom>
              <a:avLst/>
              <a:gdLst/>
              <a:ahLst/>
              <a:cxnLst/>
              <a:rect l="l" t="t" r="r" b="b"/>
              <a:pathLst>
                <a:path w="15612" h="7038" extrusionOk="0">
                  <a:moveTo>
                    <a:pt x="10718" y="0"/>
                  </a:moveTo>
                  <a:cubicBezTo>
                    <a:pt x="10036" y="0"/>
                    <a:pt x="9355" y="83"/>
                    <a:pt x="8710" y="223"/>
                  </a:cubicBezTo>
                  <a:cubicBezTo>
                    <a:pt x="7666" y="451"/>
                    <a:pt x="6660" y="822"/>
                    <a:pt x="5623" y="1078"/>
                  </a:cubicBezTo>
                  <a:cubicBezTo>
                    <a:pt x="4665" y="1316"/>
                    <a:pt x="3683" y="1455"/>
                    <a:pt x="2699" y="1531"/>
                  </a:cubicBezTo>
                  <a:cubicBezTo>
                    <a:pt x="2541" y="1543"/>
                    <a:pt x="637" y="1640"/>
                    <a:pt x="421" y="1640"/>
                  </a:cubicBezTo>
                  <a:cubicBezTo>
                    <a:pt x="408" y="1640"/>
                    <a:pt x="401" y="1640"/>
                    <a:pt x="401" y="1639"/>
                  </a:cubicBezTo>
                  <a:lnTo>
                    <a:pt x="0" y="3134"/>
                  </a:lnTo>
                  <a:cubicBezTo>
                    <a:pt x="205" y="3260"/>
                    <a:pt x="406" y="3390"/>
                    <a:pt x="605" y="3513"/>
                  </a:cubicBezTo>
                  <a:cubicBezTo>
                    <a:pt x="1174" y="3862"/>
                    <a:pt x="1631" y="4357"/>
                    <a:pt x="2137" y="4783"/>
                  </a:cubicBezTo>
                  <a:cubicBezTo>
                    <a:pt x="3654" y="6058"/>
                    <a:pt x="5629" y="6747"/>
                    <a:pt x="7580" y="6960"/>
                  </a:cubicBezTo>
                  <a:cubicBezTo>
                    <a:pt x="7937" y="6998"/>
                    <a:pt x="8296" y="7022"/>
                    <a:pt x="8656" y="7030"/>
                  </a:cubicBezTo>
                  <a:cubicBezTo>
                    <a:pt x="8838" y="7035"/>
                    <a:pt x="9022" y="7038"/>
                    <a:pt x="9207" y="7038"/>
                  </a:cubicBezTo>
                  <a:cubicBezTo>
                    <a:pt x="10455" y="7038"/>
                    <a:pt x="11747" y="6912"/>
                    <a:pt x="12892" y="6423"/>
                  </a:cubicBezTo>
                  <a:cubicBezTo>
                    <a:pt x="13566" y="6135"/>
                    <a:pt x="14188" y="5692"/>
                    <a:pt x="14602" y="5087"/>
                  </a:cubicBezTo>
                  <a:cubicBezTo>
                    <a:pt x="15450" y="3846"/>
                    <a:pt x="15612" y="1895"/>
                    <a:pt x="14262" y="980"/>
                  </a:cubicBezTo>
                  <a:cubicBezTo>
                    <a:pt x="13227" y="278"/>
                    <a:pt x="11972" y="0"/>
                    <a:pt x="10718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862673" y="3378054"/>
              <a:ext cx="1211133" cy="498094"/>
            </a:xfrm>
            <a:custGeom>
              <a:avLst/>
              <a:gdLst/>
              <a:ahLst/>
              <a:cxnLst/>
              <a:rect l="l" t="t" r="r" b="b"/>
              <a:pathLst>
                <a:path w="18645" h="7668" extrusionOk="0">
                  <a:moveTo>
                    <a:pt x="3507" y="0"/>
                  </a:moveTo>
                  <a:cubicBezTo>
                    <a:pt x="3232" y="0"/>
                    <a:pt x="2958" y="15"/>
                    <a:pt x="2685" y="47"/>
                  </a:cubicBezTo>
                  <a:cubicBezTo>
                    <a:pt x="2107" y="116"/>
                    <a:pt x="1520" y="280"/>
                    <a:pt x="1073" y="653"/>
                  </a:cubicBezTo>
                  <a:cubicBezTo>
                    <a:pt x="662" y="995"/>
                    <a:pt x="402" y="1486"/>
                    <a:pt x="228" y="1992"/>
                  </a:cubicBezTo>
                  <a:cubicBezTo>
                    <a:pt x="90" y="2389"/>
                    <a:pt x="1" y="2815"/>
                    <a:pt x="74" y="3229"/>
                  </a:cubicBezTo>
                  <a:cubicBezTo>
                    <a:pt x="192" y="3892"/>
                    <a:pt x="699" y="4416"/>
                    <a:pt x="1212" y="4812"/>
                  </a:cubicBezTo>
                  <a:cubicBezTo>
                    <a:pt x="2888" y="6110"/>
                    <a:pt x="4871" y="6860"/>
                    <a:pt x="6945" y="7241"/>
                  </a:cubicBezTo>
                  <a:cubicBezTo>
                    <a:pt x="8612" y="7547"/>
                    <a:pt x="10312" y="7668"/>
                    <a:pt x="12012" y="7668"/>
                  </a:cubicBezTo>
                  <a:cubicBezTo>
                    <a:pt x="13224" y="7668"/>
                    <a:pt x="14437" y="7606"/>
                    <a:pt x="15638" y="7507"/>
                  </a:cubicBezTo>
                  <a:cubicBezTo>
                    <a:pt x="16586" y="7428"/>
                    <a:pt x="17537" y="7330"/>
                    <a:pt x="18480" y="7194"/>
                  </a:cubicBezTo>
                  <a:lnTo>
                    <a:pt x="18645" y="5362"/>
                  </a:lnTo>
                  <a:cubicBezTo>
                    <a:pt x="15396" y="4155"/>
                    <a:pt x="12223" y="2815"/>
                    <a:pt x="9033" y="1446"/>
                  </a:cubicBezTo>
                  <a:cubicBezTo>
                    <a:pt x="7674" y="863"/>
                    <a:pt x="6170" y="288"/>
                    <a:pt x="4654" y="81"/>
                  </a:cubicBezTo>
                  <a:cubicBezTo>
                    <a:pt x="4272" y="29"/>
                    <a:pt x="3889" y="0"/>
                    <a:pt x="3507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063049" y="3714474"/>
              <a:ext cx="422419" cy="178373"/>
            </a:xfrm>
            <a:custGeom>
              <a:avLst/>
              <a:gdLst/>
              <a:ahLst/>
              <a:cxnLst/>
              <a:rect l="l" t="t" r="r" b="b"/>
              <a:pathLst>
                <a:path w="6503" h="2746" extrusionOk="0">
                  <a:moveTo>
                    <a:pt x="3409" y="1"/>
                  </a:moveTo>
                  <a:cubicBezTo>
                    <a:pt x="3071" y="1"/>
                    <a:pt x="2867" y="253"/>
                    <a:pt x="2572" y="468"/>
                  </a:cubicBezTo>
                  <a:cubicBezTo>
                    <a:pt x="2328" y="645"/>
                    <a:pt x="1976" y="723"/>
                    <a:pt x="1679" y="733"/>
                  </a:cubicBezTo>
                  <a:cubicBezTo>
                    <a:pt x="1172" y="553"/>
                    <a:pt x="668" y="370"/>
                    <a:pt x="166" y="183"/>
                  </a:cubicBezTo>
                  <a:lnTo>
                    <a:pt x="1" y="2015"/>
                  </a:lnTo>
                  <a:cubicBezTo>
                    <a:pt x="473" y="1946"/>
                    <a:pt x="943" y="1869"/>
                    <a:pt x="1410" y="1777"/>
                  </a:cubicBezTo>
                  <a:lnTo>
                    <a:pt x="3021" y="1867"/>
                  </a:lnTo>
                  <a:cubicBezTo>
                    <a:pt x="4068" y="2153"/>
                    <a:pt x="5116" y="2438"/>
                    <a:pt x="6163" y="2726"/>
                  </a:cubicBezTo>
                  <a:cubicBezTo>
                    <a:pt x="6200" y="2736"/>
                    <a:pt x="6237" y="2746"/>
                    <a:pt x="6274" y="2746"/>
                  </a:cubicBezTo>
                  <a:cubicBezTo>
                    <a:pt x="6283" y="2746"/>
                    <a:pt x="6292" y="2745"/>
                    <a:pt x="6301" y="2744"/>
                  </a:cubicBezTo>
                  <a:cubicBezTo>
                    <a:pt x="6338" y="2739"/>
                    <a:pt x="6378" y="2713"/>
                    <a:pt x="6417" y="2679"/>
                  </a:cubicBezTo>
                  <a:cubicBezTo>
                    <a:pt x="6503" y="2607"/>
                    <a:pt x="6488" y="2471"/>
                    <a:pt x="6390" y="2417"/>
                  </a:cubicBezTo>
                  <a:cubicBezTo>
                    <a:pt x="6037" y="2220"/>
                    <a:pt x="5369" y="1734"/>
                    <a:pt x="5295" y="1681"/>
                  </a:cubicBezTo>
                  <a:cubicBezTo>
                    <a:pt x="5025" y="1485"/>
                    <a:pt x="4703" y="1264"/>
                    <a:pt x="4518" y="980"/>
                  </a:cubicBezTo>
                  <a:cubicBezTo>
                    <a:pt x="4275" y="609"/>
                    <a:pt x="4177" y="226"/>
                    <a:pt x="3707" y="57"/>
                  </a:cubicBezTo>
                  <a:cubicBezTo>
                    <a:pt x="3596" y="18"/>
                    <a:pt x="3498" y="1"/>
                    <a:pt x="340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33377" y="3299194"/>
              <a:ext cx="262298" cy="162913"/>
            </a:xfrm>
            <a:custGeom>
              <a:avLst/>
              <a:gdLst/>
              <a:ahLst/>
              <a:cxnLst/>
              <a:rect l="l" t="t" r="r" b="b"/>
              <a:pathLst>
                <a:path w="4038" h="2508" extrusionOk="0">
                  <a:moveTo>
                    <a:pt x="2368" y="1"/>
                  </a:moveTo>
                  <a:cubicBezTo>
                    <a:pt x="2365" y="1"/>
                    <a:pt x="2363" y="1"/>
                    <a:pt x="2361" y="1"/>
                  </a:cubicBezTo>
                  <a:lnTo>
                    <a:pt x="802" y="136"/>
                  </a:lnTo>
                  <a:cubicBezTo>
                    <a:pt x="758" y="139"/>
                    <a:pt x="729" y="180"/>
                    <a:pt x="739" y="222"/>
                  </a:cubicBezTo>
                  <a:cubicBezTo>
                    <a:pt x="763" y="328"/>
                    <a:pt x="857" y="502"/>
                    <a:pt x="1208" y="532"/>
                  </a:cubicBezTo>
                  <a:lnTo>
                    <a:pt x="1819" y="541"/>
                  </a:lnTo>
                  <a:cubicBezTo>
                    <a:pt x="1877" y="542"/>
                    <a:pt x="1909" y="608"/>
                    <a:pt x="1874" y="654"/>
                  </a:cubicBezTo>
                  <a:lnTo>
                    <a:pt x="1837" y="702"/>
                  </a:lnTo>
                  <a:cubicBezTo>
                    <a:pt x="1829" y="711"/>
                    <a:pt x="1821" y="718"/>
                    <a:pt x="1809" y="724"/>
                  </a:cubicBezTo>
                  <a:lnTo>
                    <a:pt x="445" y="1284"/>
                  </a:lnTo>
                  <a:cubicBezTo>
                    <a:pt x="105" y="1435"/>
                    <a:pt x="0" y="1869"/>
                    <a:pt x="236" y="2158"/>
                  </a:cubicBezTo>
                  <a:cubicBezTo>
                    <a:pt x="417" y="2382"/>
                    <a:pt x="688" y="2507"/>
                    <a:pt x="967" y="2507"/>
                  </a:cubicBezTo>
                  <a:cubicBezTo>
                    <a:pt x="1049" y="2507"/>
                    <a:pt x="1132" y="2496"/>
                    <a:pt x="1214" y="2474"/>
                  </a:cubicBezTo>
                  <a:cubicBezTo>
                    <a:pt x="1957" y="2273"/>
                    <a:pt x="3521" y="1735"/>
                    <a:pt x="3734" y="1095"/>
                  </a:cubicBezTo>
                  <a:cubicBezTo>
                    <a:pt x="4037" y="186"/>
                    <a:pt x="2483" y="12"/>
                    <a:pt x="2374" y="1"/>
                  </a:cubicBezTo>
                  <a:cubicBezTo>
                    <a:pt x="2372" y="1"/>
                    <a:pt x="2370" y="1"/>
                    <a:pt x="23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04608" y="2432387"/>
              <a:ext cx="482115" cy="923306"/>
            </a:xfrm>
            <a:custGeom>
              <a:avLst/>
              <a:gdLst/>
              <a:ahLst/>
              <a:cxnLst/>
              <a:rect l="l" t="t" r="r" b="b"/>
              <a:pathLst>
                <a:path w="7422" h="14214" extrusionOk="0">
                  <a:moveTo>
                    <a:pt x="7026" y="0"/>
                  </a:moveTo>
                  <a:cubicBezTo>
                    <a:pt x="7026" y="0"/>
                    <a:pt x="4924" y="306"/>
                    <a:pt x="4443" y="2037"/>
                  </a:cubicBezTo>
                  <a:cubicBezTo>
                    <a:pt x="3962" y="3770"/>
                    <a:pt x="3492" y="6707"/>
                    <a:pt x="3492" y="6707"/>
                  </a:cubicBezTo>
                  <a:lnTo>
                    <a:pt x="1" y="13853"/>
                  </a:lnTo>
                  <a:lnTo>
                    <a:pt x="798" y="14213"/>
                  </a:lnTo>
                  <a:lnTo>
                    <a:pt x="5572" y="7993"/>
                  </a:lnTo>
                  <a:lnTo>
                    <a:pt x="7422" y="1457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47115" y="3299194"/>
              <a:ext cx="262298" cy="162913"/>
            </a:xfrm>
            <a:custGeom>
              <a:avLst/>
              <a:gdLst/>
              <a:ahLst/>
              <a:cxnLst/>
              <a:rect l="l" t="t" r="r" b="b"/>
              <a:pathLst>
                <a:path w="4038" h="2508" extrusionOk="0">
                  <a:moveTo>
                    <a:pt x="1670" y="1"/>
                  </a:moveTo>
                  <a:cubicBezTo>
                    <a:pt x="1668" y="1"/>
                    <a:pt x="1666" y="1"/>
                    <a:pt x="1663" y="1"/>
                  </a:cubicBezTo>
                  <a:cubicBezTo>
                    <a:pt x="1554" y="12"/>
                    <a:pt x="0" y="186"/>
                    <a:pt x="304" y="1095"/>
                  </a:cubicBezTo>
                  <a:cubicBezTo>
                    <a:pt x="517" y="1735"/>
                    <a:pt x="2081" y="2273"/>
                    <a:pt x="2824" y="2474"/>
                  </a:cubicBezTo>
                  <a:cubicBezTo>
                    <a:pt x="2906" y="2496"/>
                    <a:pt x="2988" y="2507"/>
                    <a:pt x="3070" y="2507"/>
                  </a:cubicBezTo>
                  <a:cubicBezTo>
                    <a:pt x="3350" y="2507"/>
                    <a:pt x="3620" y="2382"/>
                    <a:pt x="3802" y="2158"/>
                  </a:cubicBezTo>
                  <a:cubicBezTo>
                    <a:pt x="4038" y="1869"/>
                    <a:pt x="3933" y="1435"/>
                    <a:pt x="3592" y="1284"/>
                  </a:cubicBezTo>
                  <a:lnTo>
                    <a:pt x="2228" y="724"/>
                  </a:lnTo>
                  <a:cubicBezTo>
                    <a:pt x="2217" y="718"/>
                    <a:pt x="2208" y="711"/>
                    <a:pt x="2200" y="702"/>
                  </a:cubicBezTo>
                  <a:lnTo>
                    <a:pt x="2164" y="654"/>
                  </a:lnTo>
                  <a:cubicBezTo>
                    <a:pt x="2129" y="608"/>
                    <a:pt x="2160" y="542"/>
                    <a:pt x="2219" y="541"/>
                  </a:cubicBezTo>
                  <a:lnTo>
                    <a:pt x="2830" y="532"/>
                  </a:lnTo>
                  <a:cubicBezTo>
                    <a:pt x="3181" y="502"/>
                    <a:pt x="3274" y="328"/>
                    <a:pt x="3299" y="222"/>
                  </a:cubicBezTo>
                  <a:cubicBezTo>
                    <a:pt x="3308" y="180"/>
                    <a:pt x="3280" y="139"/>
                    <a:pt x="3236" y="136"/>
                  </a:cubicBezTo>
                  <a:lnTo>
                    <a:pt x="1677" y="1"/>
                  </a:lnTo>
                  <a:cubicBezTo>
                    <a:pt x="1674" y="1"/>
                    <a:pt x="1672" y="1"/>
                    <a:pt x="1670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955997" y="2432387"/>
              <a:ext cx="482115" cy="923306"/>
            </a:xfrm>
            <a:custGeom>
              <a:avLst/>
              <a:gdLst/>
              <a:ahLst/>
              <a:cxnLst/>
              <a:rect l="l" t="t" r="r" b="b"/>
              <a:pathLst>
                <a:path w="7422" h="14214" extrusionOk="0">
                  <a:moveTo>
                    <a:pt x="396" y="0"/>
                  </a:moveTo>
                  <a:lnTo>
                    <a:pt x="1" y="1457"/>
                  </a:lnTo>
                  <a:lnTo>
                    <a:pt x="1851" y="7993"/>
                  </a:lnTo>
                  <a:lnTo>
                    <a:pt x="6624" y="14213"/>
                  </a:lnTo>
                  <a:lnTo>
                    <a:pt x="7422" y="13853"/>
                  </a:lnTo>
                  <a:lnTo>
                    <a:pt x="3931" y="6707"/>
                  </a:lnTo>
                  <a:cubicBezTo>
                    <a:pt x="3931" y="6707"/>
                    <a:pt x="3461" y="3770"/>
                    <a:pt x="2980" y="2037"/>
                  </a:cubicBezTo>
                  <a:cubicBezTo>
                    <a:pt x="2499" y="306"/>
                    <a:pt x="396" y="0"/>
                    <a:pt x="396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1415474" y="2362817"/>
              <a:ext cx="611380" cy="865559"/>
            </a:xfrm>
            <a:custGeom>
              <a:avLst/>
              <a:gdLst/>
              <a:ahLst/>
              <a:cxnLst/>
              <a:rect l="l" t="t" r="r" b="b"/>
              <a:pathLst>
                <a:path w="9412" h="13325" extrusionOk="0">
                  <a:moveTo>
                    <a:pt x="3114" y="1"/>
                  </a:moveTo>
                  <a:lnTo>
                    <a:pt x="1" y="1121"/>
                  </a:lnTo>
                  <a:lnTo>
                    <a:pt x="1261" y="10557"/>
                  </a:lnTo>
                  <a:lnTo>
                    <a:pt x="846" y="13325"/>
                  </a:lnTo>
                  <a:lnTo>
                    <a:pt x="8811" y="13325"/>
                  </a:lnTo>
                  <a:lnTo>
                    <a:pt x="8487" y="10520"/>
                  </a:lnTo>
                  <a:lnTo>
                    <a:pt x="9412" y="1117"/>
                  </a:lnTo>
                  <a:lnTo>
                    <a:pt x="6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251322" y="2435635"/>
              <a:ext cx="200654" cy="359994"/>
            </a:xfrm>
            <a:custGeom>
              <a:avLst/>
              <a:gdLst/>
              <a:ahLst/>
              <a:cxnLst/>
              <a:rect l="l" t="t" r="r" b="b"/>
              <a:pathLst>
                <a:path w="3089" h="5542" extrusionOk="0">
                  <a:moveTo>
                    <a:pt x="2528" y="0"/>
                  </a:moveTo>
                  <a:cubicBezTo>
                    <a:pt x="2528" y="0"/>
                    <a:pt x="1117" y="444"/>
                    <a:pt x="645" y="1987"/>
                  </a:cubicBezTo>
                  <a:cubicBezTo>
                    <a:pt x="172" y="3532"/>
                    <a:pt x="0" y="4912"/>
                    <a:pt x="0" y="4912"/>
                  </a:cubicBezTo>
                  <a:lnTo>
                    <a:pt x="2454" y="5542"/>
                  </a:lnTo>
                  <a:lnTo>
                    <a:pt x="3089" y="3299"/>
                  </a:lnTo>
                  <a:lnTo>
                    <a:pt x="2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999454" y="2435311"/>
              <a:ext cx="191625" cy="360059"/>
            </a:xfrm>
            <a:custGeom>
              <a:avLst/>
              <a:gdLst/>
              <a:ahLst/>
              <a:cxnLst/>
              <a:rect l="l" t="t" r="r" b="b"/>
              <a:pathLst>
                <a:path w="2950" h="5543" extrusionOk="0">
                  <a:moveTo>
                    <a:pt x="422" y="1"/>
                  </a:moveTo>
                  <a:lnTo>
                    <a:pt x="1" y="3792"/>
                  </a:lnTo>
                  <a:lnTo>
                    <a:pt x="496" y="5543"/>
                  </a:lnTo>
                  <a:lnTo>
                    <a:pt x="2949" y="4912"/>
                  </a:lnTo>
                  <a:cubicBezTo>
                    <a:pt x="2949" y="4912"/>
                    <a:pt x="2777" y="3532"/>
                    <a:pt x="2305" y="1988"/>
                  </a:cubicBezTo>
                  <a:cubicBezTo>
                    <a:pt x="1833" y="444"/>
                    <a:pt x="422" y="1"/>
                    <a:pt x="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617691" y="2209515"/>
              <a:ext cx="206955" cy="153365"/>
            </a:xfrm>
            <a:custGeom>
              <a:avLst/>
              <a:gdLst/>
              <a:ahLst/>
              <a:cxnLst/>
              <a:rect l="l" t="t" r="r" b="b"/>
              <a:pathLst>
                <a:path w="3186" h="2361" extrusionOk="0">
                  <a:moveTo>
                    <a:pt x="1091" y="1"/>
                  </a:moveTo>
                  <a:lnTo>
                    <a:pt x="1" y="2361"/>
                  </a:lnTo>
                  <a:lnTo>
                    <a:pt x="3186" y="236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659394" y="2226274"/>
              <a:ext cx="132124" cy="73597"/>
            </a:xfrm>
            <a:custGeom>
              <a:avLst/>
              <a:gdLst/>
              <a:ahLst/>
              <a:cxnLst/>
              <a:rect l="l" t="t" r="r" b="b"/>
              <a:pathLst>
                <a:path w="2034" h="1133" extrusionOk="0">
                  <a:moveTo>
                    <a:pt x="2034" y="0"/>
                  </a:moveTo>
                  <a:lnTo>
                    <a:pt x="0" y="53"/>
                  </a:lnTo>
                  <a:cubicBezTo>
                    <a:pt x="0" y="53"/>
                    <a:pt x="219" y="1132"/>
                    <a:pt x="944" y="1132"/>
                  </a:cubicBezTo>
                  <a:cubicBezTo>
                    <a:pt x="1724" y="1132"/>
                    <a:pt x="2034" y="0"/>
                    <a:pt x="2034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17691" y="2362817"/>
              <a:ext cx="206955" cy="80223"/>
            </a:xfrm>
            <a:custGeom>
              <a:avLst/>
              <a:gdLst/>
              <a:ahLst/>
              <a:cxnLst/>
              <a:rect l="l" t="t" r="r" b="b"/>
              <a:pathLst>
                <a:path w="3186" h="1235" extrusionOk="0">
                  <a:moveTo>
                    <a:pt x="1" y="1"/>
                  </a:moveTo>
                  <a:cubicBezTo>
                    <a:pt x="1" y="879"/>
                    <a:pt x="941" y="1235"/>
                    <a:pt x="1627" y="1235"/>
                  </a:cubicBezTo>
                  <a:cubicBezTo>
                    <a:pt x="2330" y="1235"/>
                    <a:pt x="3186" y="835"/>
                    <a:pt x="3186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519668" y="1742723"/>
              <a:ext cx="402996" cy="527845"/>
            </a:xfrm>
            <a:custGeom>
              <a:avLst/>
              <a:gdLst/>
              <a:ahLst/>
              <a:cxnLst/>
              <a:rect l="l" t="t" r="r" b="b"/>
              <a:pathLst>
                <a:path w="6204" h="8126" extrusionOk="0">
                  <a:moveTo>
                    <a:pt x="3102" y="1"/>
                  </a:moveTo>
                  <a:cubicBezTo>
                    <a:pt x="1389" y="1"/>
                    <a:pt x="1" y="1489"/>
                    <a:pt x="1" y="3324"/>
                  </a:cubicBezTo>
                  <a:cubicBezTo>
                    <a:pt x="1" y="5159"/>
                    <a:pt x="1389" y="8125"/>
                    <a:pt x="3102" y="8125"/>
                  </a:cubicBezTo>
                  <a:cubicBezTo>
                    <a:pt x="4815" y="8125"/>
                    <a:pt x="6204" y="5159"/>
                    <a:pt x="6204" y="3324"/>
                  </a:cubicBezTo>
                  <a:cubicBezTo>
                    <a:pt x="6204" y="1489"/>
                    <a:pt x="4815" y="1"/>
                    <a:pt x="310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475431" y="2006649"/>
              <a:ext cx="88537" cy="88537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2" y="1"/>
                  </a:moveTo>
                  <a:cubicBezTo>
                    <a:pt x="306" y="1"/>
                    <a:pt x="1" y="305"/>
                    <a:pt x="1" y="682"/>
                  </a:cubicBezTo>
                  <a:cubicBezTo>
                    <a:pt x="1" y="1058"/>
                    <a:pt x="306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878371" y="2006649"/>
              <a:ext cx="88537" cy="88537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cubicBezTo>
                    <a:pt x="1" y="1058"/>
                    <a:pt x="305" y="1363"/>
                    <a:pt x="682" y="1363"/>
                  </a:cubicBezTo>
                  <a:cubicBezTo>
                    <a:pt x="1058" y="1363"/>
                    <a:pt x="1363" y="1058"/>
                    <a:pt x="1363" y="682"/>
                  </a:cubicBezTo>
                  <a:cubicBezTo>
                    <a:pt x="1363" y="305"/>
                    <a:pt x="1058" y="1"/>
                    <a:pt x="682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519668" y="1989305"/>
              <a:ext cx="88862" cy="151806"/>
            </a:xfrm>
            <a:custGeom>
              <a:avLst/>
              <a:gdLst/>
              <a:ahLst/>
              <a:cxnLst/>
              <a:rect l="l" t="t" r="r" b="b"/>
              <a:pathLst>
                <a:path w="1368" h="2337" extrusionOk="0">
                  <a:moveTo>
                    <a:pt x="482" y="1"/>
                  </a:moveTo>
                  <a:cubicBezTo>
                    <a:pt x="387" y="1"/>
                    <a:pt x="266" y="27"/>
                    <a:pt x="115" y="87"/>
                  </a:cubicBezTo>
                  <a:lnTo>
                    <a:pt x="1" y="2337"/>
                  </a:lnTo>
                  <a:cubicBezTo>
                    <a:pt x="1" y="2337"/>
                    <a:pt x="1367" y="1"/>
                    <a:pt x="48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830236" y="1989305"/>
              <a:ext cx="88862" cy="151806"/>
            </a:xfrm>
            <a:custGeom>
              <a:avLst/>
              <a:gdLst/>
              <a:ahLst/>
              <a:cxnLst/>
              <a:rect l="l" t="t" r="r" b="b"/>
              <a:pathLst>
                <a:path w="1368" h="2337" extrusionOk="0">
                  <a:moveTo>
                    <a:pt x="886" y="1"/>
                  </a:moveTo>
                  <a:cubicBezTo>
                    <a:pt x="1" y="1"/>
                    <a:pt x="1368" y="2337"/>
                    <a:pt x="1368" y="2337"/>
                  </a:cubicBezTo>
                  <a:lnTo>
                    <a:pt x="1253" y="87"/>
                  </a:lnTo>
                  <a:cubicBezTo>
                    <a:pt x="1102" y="27"/>
                    <a:pt x="981" y="1"/>
                    <a:pt x="886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495048" y="1722196"/>
              <a:ext cx="443465" cy="285618"/>
            </a:xfrm>
            <a:custGeom>
              <a:avLst/>
              <a:gdLst/>
              <a:ahLst/>
              <a:cxnLst/>
              <a:rect l="l" t="t" r="r" b="b"/>
              <a:pathLst>
                <a:path w="6827" h="4397" extrusionOk="0">
                  <a:moveTo>
                    <a:pt x="3415" y="1"/>
                  </a:moveTo>
                  <a:cubicBezTo>
                    <a:pt x="30" y="1"/>
                    <a:pt x="0" y="4396"/>
                    <a:pt x="0" y="4396"/>
                  </a:cubicBezTo>
                  <a:lnTo>
                    <a:pt x="2488" y="4396"/>
                  </a:lnTo>
                  <a:lnTo>
                    <a:pt x="2786" y="3087"/>
                  </a:lnTo>
                  <a:lnTo>
                    <a:pt x="2955" y="4396"/>
                  </a:lnTo>
                  <a:lnTo>
                    <a:pt x="6826" y="4396"/>
                  </a:lnTo>
                  <a:cubicBezTo>
                    <a:pt x="6826" y="4396"/>
                    <a:pt x="6800" y="1"/>
                    <a:pt x="3415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17"/>
          <p:cNvSpPr/>
          <p:nvPr/>
        </p:nvSpPr>
        <p:spPr>
          <a:xfrm>
            <a:off x="3359334" y="1440245"/>
            <a:ext cx="246163" cy="246163"/>
          </a:xfrm>
          <a:custGeom>
            <a:avLst/>
            <a:gdLst/>
            <a:ahLst/>
            <a:cxnLst/>
            <a:rect l="l" t="t" r="r" b="b"/>
            <a:pathLst>
              <a:path w="1402" h="1402" extrusionOk="0">
                <a:moveTo>
                  <a:pt x="701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359334" y="2609340"/>
            <a:ext cx="246163" cy="246163"/>
          </a:xfrm>
          <a:custGeom>
            <a:avLst/>
            <a:gdLst/>
            <a:ahLst/>
            <a:cxnLst/>
            <a:rect l="l" t="t" r="r" b="b"/>
            <a:pathLst>
              <a:path w="1402" h="1402" extrusionOk="0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6174506" y="2609252"/>
            <a:ext cx="246163" cy="246339"/>
          </a:xfrm>
          <a:custGeom>
            <a:avLst/>
            <a:gdLst/>
            <a:ahLst/>
            <a:cxnLst/>
            <a:rect l="l" t="t" r="r" b="b"/>
            <a:pathLst>
              <a:path w="1402" h="1403" extrusionOk="0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"/>
          <p:cNvSpPr txBox="1"/>
          <p:nvPr/>
        </p:nvSpPr>
        <p:spPr>
          <a:xfrm>
            <a:off x="3713914" y="1439650"/>
            <a:ext cx="1366381" cy="28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Self-Confidence</a:t>
            </a:r>
            <a:endParaRPr sz="12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3713929" y="1629117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174594" y="1440245"/>
            <a:ext cx="246163" cy="246163"/>
          </a:xfrm>
          <a:custGeom>
            <a:avLst/>
            <a:gdLst/>
            <a:ahLst/>
            <a:cxnLst/>
            <a:rect l="l" t="t" r="r" b="b"/>
            <a:pathLst>
              <a:path w="1402" h="1402" extrusionOk="0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7"/>
          <p:cNvSpPr txBox="1"/>
          <p:nvPr/>
        </p:nvSpPr>
        <p:spPr>
          <a:xfrm>
            <a:off x="3713915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Deppression</a:t>
            </a:r>
            <a:endParaRPr b="1" dirty="0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17"/>
          <p:cNvSpPr txBox="1"/>
          <p:nvPr/>
        </p:nvSpPr>
        <p:spPr>
          <a:xfrm>
            <a:off x="3713929" y="279230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6543177" y="260874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Optimistic</a:t>
            </a:r>
            <a:endParaRPr sz="1600" b="1" dirty="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7" name="Google Shape;517;p17"/>
          <p:cNvSpPr txBox="1"/>
          <p:nvPr/>
        </p:nvSpPr>
        <p:spPr>
          <a:xfrm>
            <a:off x="6543192" y="279230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17"/>
          <p:cNvSpPr txBox="1"/>
          <p:nvPr/>
        </p:nvSpPr>
        <p:spPr>
          <a:xfrm>
            <a:off x="6552520" y="1342597"/>
            <a:ext cx="2143623" cy="44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Suicidal Thoughts</a:t>
            </a:r>
            <a:endParaRPr sz="11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9" name="Google Shape;519;p17"/>
          <p:cNvSpPr txBox="1"/>
          <p:nvPr/>
        </p:nvSpPr>
        <p:spPr>
          <a:xfrm>
            <a:off x="6543192" y="1629117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3359334" y="3772515"/>
            <a:ext cx="246163" cy="246163"/>
          </a:xfrm>
          <a:custGeom>
            <a:avLst/>
            <a:gdLst/>
            <a:ahLst/>
            <a:cxnLst/>
            <a:rect l="l" t="t" r="r" b="b"/>
            <a:pathLst>
              <a:path w="1402" h="1402" extrusionOk="0">
                <a:moveTo>
                  <a:pt x="700" y="0"/>
                </a:moveTo>
                <a:cubicBezTo>
                  <a:pt x="314" y="0"/>
                  <a:pt x="0" y="314"/>
                  <a:pt x="0" y="702"/>
                </a:cubicBezTo>
                <a:cubicBezTo>
                  <a:pt x="0" y="1088"/>
                  <a:pt x="314" y="1402"/>
                  <a:pt x="700" y="1402"/>
                </a:cubicBezTo>
                <a:cubicBezTo>
                  <a:pt x="1088" y="1402"/>
                  <a:pt x="1402" y="1088"/>
                  <a:pt x="1402" y="702"/>
                </a:cubicBezTo>
                <a:cubicBezTo>
                  <a:pt x="1402" y="314"/>
                  <a:pt x="1088" y="0"/>
                  <a:pt x="700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7"/>
          <p:cNvSpPr/>
          <p:nvPr/>
        </p:nvSpPr>
        <p:spPr>
          <a:xfrm>
            <a:off x="6174506" y="3772427"/>
            <a:ext cx="246163" cy="246339"/>
          </a:xfrm>
          <a:custGeom>
            <a:avLst/>
            <a:gdLst/>
            <a:ahLst/>
            <a:cxnLst/>
            <a:rect l="l" t="t" r="r" b="b"/>
            <a:pathLst>
              <a:path w="1402" h="1403" extrusionOk="0">
                <a:moveTo>
                  <a:pt x="701" y="0"/>
                </a:moveTo>
                <a:cubicBezTo>
                  <a:pt x="314" y="0"/>
                  <a:pt x="0" y="315"/>
                  <a:pt x="0" y="701"/>
                </a:cubicBezTo>
                <a:cubicBezTo>
                  <a:pt x="0" y="1088"/>
                  <a:pt x="314" y="1402"/>
                  <a:pt x="701" y="1402"/>
                </a:cubicBezTo>
                <a:cubicBezTo>
                  <a:pt x="1088" y="1402"/>
                  <a:pt x="1402" y="1088"/>
                  <a:pt x="1402" y="701"/>
                </a:cubicBezTo>
                <a:cubicBezTo>
                  <a:pt x="1402" y="315"/>
                  <a:pt x="1088" y="0"/>
                  <a:pt x="701" y="0"/>
                </a:cubicBezTo>
                <a:close/>
              </a:path>
            </a:pathLst>
          </a:custGeom>
          <a:solidFill>
            <a:srgbClr val="C3EB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7"/>
          <p:cNvSpPr txBox="1"/>
          <p:nvPr/>
        </p:nvSpPr>
        <p:spPr>
          <a:xfrm>
            <a:off x="3713915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Good Sleep</a:t>
            </a:r>
            <a:endParaRPr sz="16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3713929" y="395547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7"/>
          <p:cNvSpPr txBox="1"/>
          <p:nvPr/>
        </p:nvSpPr>
        <p:spPr>
          <a:xfrm>
            <a:off x="6543177" y="3771910"/>
            <a:ext cx="11586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Positivity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5" name="Google Shape;525;p17"/>
          <p:cNvSpPr txBox="1"/>
          <p:nvPr/>
        </p:nvSpPr>
        <p:spPr>
          <a:xfrm>
            <a:off x="6543192" y="3955478"/>
            <a:ext cx="20715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3363866" y="147290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7"/>
          <p:cNvSpPr/>
          <p:nvPr/>
        </p:nvSpPr>
        <p:spPr>
          <a:xfrm>
            <a:off x="3388278" y="2637938"/>
            <a:ext cx="188275" cy="183050"/>
          </a:xfrm>
          <a:custGeom>
            <a:avLst/>
            <a:gdLst/>
            <a:ahLst/>
            <a:cxnLst/>
            <a:rect l="l" t="t" r="r" b="b"/>
            <a:pathLst>
              <a:path w="7531" h="7322" extrusionOk="0">
                <a:moveTo>
                  <a:pt x="1176" y="0"/>
                </a:moveTo>
                <a:cubicBezTo>
                  <a:pt x="902" y="0"/>
                  <a:pt x="627" y="105"/>
                  <a:pt x="418" y="314"/>
                </a:cubicBezTo>
                <a:cubicBezTo>
                  <a:pt x="0" y="732"/>
                  <a:pt x="0" y="1410"/>
                  <a:pt x="418" y="1828"/>
                </a:cubicBezTo>
                <a:lnTo>
                  <a:pt x="2252" y="3662"/>
                </a:lnTo>
                <a:lnTo>
                  <a:pt x="418" y="5494"/>
                </a:lnTo>
                <a:cubicBezTo>
                  <a:pt x="0" y="5913"/>
                  <a:pt x="0" y="6590"/>
                  <a:pt x="418" y="7008"/>
                </a:cubicBezTo>
                <a:cubicBezTo>
                  <a:pt x="628" y="7218"/>
                  <a:pt x="902" y="7322"/>
                  <a:pt x="1175" y="7322"/>
                </a:cubicBezTo>
                <a:cubicBezTo>
                  <a:pt x="1449" y="7322"/>
                  <a:pt x="1724" y="7218"/>
                  <a:pt x="1932" y="7008"/>
                </a:cubicBezTo>
                <a:lnTo>
                  <a:pt x="3766" y="5176"/>
                </a:lnTo>
                <a:lnTo>
                  <a:pt x="5599" y="7008"/>
                </a:lnTo>
                <a:cubicBezTo>
                  <a:pt x="5808" y="7218"/>
                  <a:pt x="6082" y="7322"/>
                  <a:pt x="6356" y="7322"/>
                </a:cubicBezTo>
                <a:cubicBezTo>
                  <a:pt x="6630" y="7322"/>
                  <a:pt x="6904" y="7218"/>
                  <a:pt x="7113" y="7008"/>
                </a:cubicBezTo>
                <a:cubicBezTo>
                  <a:pt x="7531" y="6590"/>
                  <a:pt x="7531" y="5913"/>
                  <a:pt x="7113" y="5494"/>
                </a:cubicBezTo>
                <a:lnTo>
                  <a:pt x="5280" y="3662"/>
                </a:lnTo>
                <a:lnTo>
                  <a:pt x="7113" y="1828"/>
                </a:lnTo>
                <a:cubicBezTo>
                  <a:pt x="7531" y="1410"/>
                  <a:pt x="7531" y="732"/>
                  <a:pt x="7113" y="314"/>
                </a:cubicBezTo>
                <a:cubicBezTo>
                  <a:pt x="6904" y="105"/>
                  <a:pt x="6630" y="0"/>
                  <a:pt x="6356" y="0"/>
                </a:cubicBezTo>
                <a:cubicBezTo>
                  <a:pt x="6082" y="0"/>
                  <a:pt x="5808" y="105"/>
                  <a:pt x="5599" y="314"/>
                </a:cubicBezTo>
                <a:lnTo>
                  <a:pt x="3766" y="2148"/>
                </a:lnTo>
                <a:lnTo>
                  <a:pt x="1932" y="314"/>
                </a:lnTo>
                <a:cubicBezTo>
                  <a:pt x="1724" y="105"/>
                  <a:pt x="1450" y="0"/>
                  <a:pt x="1176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7"/>
          <p:cNvSpPr/>
          <p:nvPr/>
        </p:nvSpPr>
        <p:spPr>
          <a:xfrm>
            <a:off x="3363866" y="380517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7"/>
          <p:cNvSpPr/>
          <p:nvPr/>
        </p:nvSpPr>
        <p:spPr>
          <a:xfrm>
            <a:off x="6179028" y="2641997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7"/>
          <p:cNvSpPr/>
          <p:nvPr/>
        </p:nvSpPr>
        <p:spPr>
          <a:xfrm>
            <a:off x="6203441" y="1471788"/>
            <a:ext cx="188275" cy="183050"/>
          </a:xfrm>
          <a:custGeom>
            <a:avLst/>
            <a:gdLst/>
            <a:ahLst/>
            <a:cxnLst/>
            <a:rect l="l" t="t" r="r" b="b"/>
            <a:pathLst>
              <a:path w="7531" h="7322" extrusionOk="0">
                <a:moveTo>
                  <a:pt x="1176" y="0"/>
                </a:moveTo>
                <a:cubicBezTo>
                  <a:pt x="902" y="0"/>
                  <a:pt x="627" y="105"/>
                  <a:pt x="418" y="314"/>
                </a:cubicBezTo>
                <a:cubicBezTo>
                  <a:pt x="0" y="732"/>
                  <a:pt x="0" y="1410"/>
                  <a:pt x="418" y="1828"/>
                </a:cubicBezTo>
                <a:lnTo>
                  <a:pt x="2252" y="3662"/>
                </a:lnTo>
                <a:lnTo>
                  <a:pt x="418" y="5494"/>
                </a:lnTo>
                <a:cubicBezTo>
                  <a:pt x="0" y="5913"/>
                  <a:pt x="0" y="6590"/>
                  <a:pt x="418" y="7008"/>
                </a:cubicBezTo>
                <a:cubicBezTo>
                  <a:pt x="628" y="7218"/>
                  <a:pt x="902" y="7322"/>
                  <a:pt x="1175" y="7322"/>
                </a:cubicBezTo>
                <a:cubicBezTo>
                  <a:pt x="1449" y="7322"/>
                  <a:pt x="1724" y="7218"/>
                  <a:pt x="1932" y="7008"/>
                </a:cubicBezTo>
                <a:lnTo>
                  <a:pt x="3766" y="5176"/>
                </a:lnTo>
                <a:lnTo>
                  <a:pt x="5599" y="7008"/>
                </a:lnTo>
                <a:cubicBezTo>
                  <a:pt x="5808" y="7218"/>
                  <a:pt x="6082" y="7322"/>
                  <a:pt x="6356" y="7322"/>
                </a:cubicBezTo>
                <a:cubicBezTo>
                  <a:pt x="6630" y="7322"/>
                  <a:pt x="6904" y="7218"/>
                  <a:pt x="7113" y="7008"/>
                </a:cubicBezTo>
                <a:cubicBezTo>
                  <a:pt x="7531" y="6590"/>
                  <a:pt x="7531" y="5913"/>
                  <a:pt x="7113" y="5494"/>
                </a:cubicBezTo>
                <a:lnTo>
                  <a:pt x="5280" y="3662"/>
                </a:lnTo>
                <a:lnTo>
                  <a:pt x="7113" y="1828"/>
                </a:lnTo>
                <a:cubicBezTo>
                  <a:pt x="7531" y="1410"/>
                  <a:pt x="7531" y="732"/>
                  <a:pt x="7113" y="314"/>
                </a:cubicBezTo>
                <a:cubicBezTo>
                  <a:pt x="6904" y="105"/>
                  <a:pt x="6630" y="0"/>
                  <a:pt x="6356" y="0"/>
                </a:cubicBezTo>
                <a:cubicBezTo>
                  <a:pt x="6082" y="0"/>
                  <a:pt x="5808" y="105"/>
                  <a:pt x="5599" y="314"/>
                </a:cubicBezTo>
                <a:lnTo>
                  <a:pt x="3766" y="2148"/>
                </a:lnTo>
                <a:lnTo>
                  <a:pt x="1932" y="314"/>
                </a:lnTo>
                <a:cubicBezTo>
                  <a:pt x="1724" y="105"/>
                  <a:pt x="1450" y="0"/>
                  <a:pt x="1176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7"/>
          <p:cNvSpPr/>
          <p:nvPr/>
        </p:nvSpPr>
        <p:spPr>
          <a:xfrm>
            <a:off x="6179028" y="3805172"/>
            <a:ext cx="237100" cy="180850"/>
          </a:xfrm>
          <a:custGeom>
            <a:avLst/>
            <a:gdLst/>
            <a:ahLst/>
            <a:cxnLst/>
            <a:rect l="l" t="t" r="r" b="b"/>
            <a:pathLst>
              <a:path w="9484" h="7234" extrusionOk="0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rgbClr val="503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SEEK HELP IF YOU HAVE A BAD MENTAL HEALTH?</a:t>
            </a:r>
            <a:endParaRPr dirty="0"/>
          </a:p>
        </p:txBody>
      </p:sp>
      <p:grpSp>
        <p:nvGrpSpPr>
          <p:cNvPr id="2404" name="Google Shape;2404;p45"/>
          <p:cNvGrpSpPr/>
          <p:nvPr/>
        </p:nvGrpSpPr>
        <p:grpSpPr>
          <a:xfrm>
            <a:off x="3361000" y="1549744"/>
            <a:ext cx="2422003" cy="2675557"/>
            <a:chOff x="974794" y="1262625"/>
            <a:chExt cx="2715554" cy="2999839"/>
          </a:xfrm>
        </p:grpSpPr>
        <p:sp>
          <p:nvSpPr>
            <p:cNvPr id="2405" name="Google Shape;2405;p45"/>
            <p:cNvSpPr/>
            <p:nvPr/>
          </p:nvSpPr>
          <p:spPr>
            <a:xfrm>
              <a:off x="974794" y="1972956"/>
              <a:ext cx="2715554" cy="1656999"/>
            </a:xfrm>
            <a:custGeom>
              <a:avLst/>
              <a:gdLst/>
              <a:ahLst/>
              <a:cxnLst/>
              <a:rect l="l" t="t" r="r" b="b"/>
              <a:pathLst>
                <a:path w="27879" h="17011" extrusionOk="0">
                  <a:moveTo>
                    <a:pt x="21608" y="1"/>
                  </a:moveTo>
                  <a:cubicBezTo>
                    <a:pt x="21237" y="1"/>
                    <a:pt x="20891" y="51"/>
                    <a:pt x="20591" y="145"/>
                  </a:cubicBezTo>
                  <a:cubicBezTo>
                    <a:pt x="17608" y="1085"/>
                    <a:pt x="16712" y="3172"/>
                    <a:pt x="13272" y="3850"/>
                  </a:cubicBezTo>
                  <a:cubicBezTo>
                    <a:pt x="13063" y="3891"/>
                    <a:pt x="12845" y="3909"/>
                    <a:pt x="12620" y="3909"/>
                  </a:cubicBezTo>
                  <a:cubicBezTo>
                    <a:pt x="10813" y="3909"/>
                    <a:pt x="8534" y="2728"/>
                    <a:pt x="6365" y="2728"/>
                  </a:cubicBezTo>
                  <a:cubicBezTo>
                    <a:pt x="5535" y="2728"/>
                    <a:pt x="4721" y="2901"/>
                    <a:pt x="3956" y="3380"/>
                  </a:cubicBezTo>
                  <a:cubicBezTo>
                    <a:pt x="0" y="5856"/>
                    <a:pt x="165" y="12854"/>
                    <a:pt x="6312" y="15811"/>
                  </a:cubicBezTo>
                  <a:cubicBezTo>
                    <a:pt x="7987" y="16617"/>
                    <a:pt x="9884" y="17010"/>
                    <a:pt x="11825" y="17010"/>
                  </a:cubicBezTo>
                  <a:cubicBezTo>
                    <a:pt x="17009" y="17010"/>
                    <a:pt x="22504" y="14203"/>
                    <a:pt x="24894" y="8947"/>
                  </a:cubicBezTo>
                  <a:cubicBezTo>
                    <a:pt x="27879" y="2387"/>
                    <a:pt x="24173" y="1"/>
                    <a:pt x="2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2718486" y="1846664"/>
              <a:ext cx="281090" cy="145936"/>
            </a:xfrm>
            <a:custGeom>
              <a:avLst/>
              <a:gdLst/>
              <a:ahLst/>
              <a:cxnLst/>
              <a:rect l="l" t="t" r="r" b="b"/>
              <a:pathLst>
                <a:path w="2739" h="1422" extrusionOk="0">
                  <a:moveTo>
                    <a:pt x="2081" y="1"/>
                  </a:moveTo>
                  <a:cubicBezTo>
                    <a:pt x="1823" y="1"/>
                    <a:pt x="1501" y="64"/>
                    <a:pt x="1170" y="191"/>
                  </a:cubicBezTo>
                  <a:cubicBezTo>
                    <a:pt x="475" y="458"/>
                    <a:pt x="0" y="908"/>
                    <a:pt x="111" y="1195"/>
                  </a:cubicBezTo>
                  <a:cubicBezTo>
                    <a:pt x="169" y="1346"/>
                    <a:pt x="375" y="1422"/>
                    <a:pt x="658" y="1422"/>
                  </a:cubicBezTo>
                  <a:cubicBezTo>
                    <a:pt x="916" y="1422"/>
                    <a:pt x="1238" y="1359"/>
                    <a:pt x="1569" y="1231"/>
                  </a:cubicBezTo>
                  <a:cubicBezTo>
                    <a:pt x="2264" y="964"/>
                    <a:pt x="2739" y="514"/>
                    <a:pt x="2629" y="227"/>
                  </a:cubicBezTo>
                  <a:cubicBezTo>
                    <a:pt x="2571" y="77"/>
                    <a:pt x="2364" y="1"/>
                    <a:pt x="2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2335387" y="2876199"/>
              <a:ext cx="1209641" cy="579845"/>
            </a:xfrm>
            <a:custGeom>
              <a:avLst/>
              <a:gdLst/>
              <a:ahLst/>
              <a:cxnLst/>
              <a:rect l="l" t="t" r="r" b="b"/>
              <a:pathLst>
                <a:path w="11787" h="5650" extrusionOk="0">
                  <a:moveTo>
                    <a:pt x="2770" y="1"/>
                  </a:moveTo>
                  <a:cubicBezTo>
                    <a:pt x="2628" y="1"/>
                    <a:pt x="1648" y="1273"/>
                    <a:pt x="1472" y="1732"/>
                  </a:cubicBezTo>
                  <a:cubicBezTo>
                    <a:pt x="1360" y="2024"/>
                    <a:pt x="1414" y="2435"/>
                    <a:pt x="1416" y="2525"/>
                  </a:cubicBezTo>
                  <a:cubicBezTo>
                    <a:pt x="1418" y="2589"/>
                    <a:pt x="1441" y="2730"/>
                    <a:pt x="1455" y="2810"/>
                  </a:cubicBezTo>
                  <a:cubicBezTo>
                    <a:pt x="1077" y="2785"/>
                    <a:pt x="699" y="2746"/>
                    <a:pt x="325" y="2688"/>
                  </a:cubicBezTo>
                  <a:cubicBezTo>
                    <a:pt x="244" y="2675"/>
                    <a:pt x="163" y="2663"/>
                    <a:pt x="82" y="2650"/>
                  </a:cubicBezTo>
                  <a:cubicBezTo>
                    <a:pt x="77" y="2650"/>
                    <a:pt x="73" y="2649"/>
                    <a:pt x="69" y="2649"/>
                  </a:cubicBezTo>
                  <a:cubicBezTo>
                    <a:pt x="20" y="2649"/>
                    <a:pt x="0" y="2696"/>
                    <a:pt x="54" y="2707"/>
                  </a:cubicBezTo>
                  <a:cubicBezTo>
                    <a:pt x="498" y="2803"/>
                    <a:pt x="959" y="2854"/>
                    <a:pt x="1420" y="2883"/>
                  </a:cubicBezTo>
                  <a:cubicBezTo>
                    <a:pt x="1406" y="2954"/>
                    <a:pt x="1374" y="3117"/>
                    <a:pt x="1372" y="3186"/>
                  </a:cubicBezTo>
                  <a:cubicBezTo>
                    <a:pt x="1368" y="3276"/>
                    <a:pt x="1379" y="3626"/>
                    <a:pt x="1485" y="3924"/>
                  </a:cubicBezTo>
                  <a:cubicBezTo>
                    <a:pt x="1632" y="4336"/>
                    <a:pt x="2558" y="5580"/>
                    <a:pt x="2735" y="5580"/>
                  </a:cubicBezTo>
                  <a:cubicBezTo>
                    <a:pt x="2762" y="5580"/>
                    <a:pt x="2771" y="5551"/>
                    <a:pt x="2757" y="5484"/>
                  </a:cubicBezTo>
                  <a:cubicBezTo>
                    <a:pt x="2749" y="5448"/>
                    <a:pt x="2374" y="4650"/>
                    <a:pt x="2243" y="4397"/>
                  </a:cubicBezTo>
                  <a:cubicBezTo>
                    <a:pt x="2124" y="4167"/>
                    <a:pt x="1937" y="3827"/>
                    <a:pt x="1809" y="3457"/>
                  </a:cubicBezTo>
                  <a:cubicBezTo>
                    <a:pt x="1723" y="3207"/>
                    <a:pt x="1555" y="2972"/>
                    <a:pt x="1468" y="2885"/>
                  </a:cubicBezTo>
                  <a:lnTo>
                    <a:pt x="1468" y="2885"/>
                  </a:lnTo>
                  <a:cubicBezTo>
                    <a:pt x="1647" y="2896"/>
                    <a:pt x="1827" y="2904"/>
                    <a:pt x="2005" y="2910"/>
                  </a:cubicBezTo>
                  <a:cubicBezTo>
                    <a:pt x="2111" y="2913"/>
                    <a:pt x="2218" y="2916"/>
                    <a:pt x="2324" y="2918"/>
                  </a:cubicBezTo>
                  <a:cubicBezTo>
                    <a:pt x="2303" y="2998"/>
                    <a:pt x="2267" y="3146"/>
                    <a:pt x="2260" y="3214"/>
                  </a:cubicBezTo>
                  <a:cubicBezTo>
                    <a:pt x="2251" y="3307"/>
                    <a:pt x="2241" y="3668"/>
                    <a:pt x="2334" y="3982"/>
                  </a:cubicBezTo>
                  <a:cubicBezTo>
                    <a:pt x="2481" y="4473"/>
                    <a:pt x="3452" y="5650"/>
                    <a:pt x="3520" y="5650"/>
                  </a:cubicBezTo>
                  <a:cubicBezTo>
                    <a:pt x="3521" y="5650"/>
                    <a:pt x="3522" y="5650"/>
                    <a:pt x="3522" y="5650"/>
                  </a:cubicBezTo>
                  <a:cubicBezTo>
                    <a:pt x="3557" y="5632"/>
                    <a:pt x="3100" y="4833"/>
                    <a:pt x="3038" y="4547"/>
                  </a:cubicBezTo>
                  <a:cubicBezTo>
                    <a:pt x="3012" y="4431"/>
                    <a:pt x="2744" y="3856"/>
                    <a:pt x="2699" y="3509"/>
                  </a:cubicBezTo>
                  <a:cubicBezTo>
                    <a:pt x="2665" y="3250"/>
                    <a:pt x="2482" y="3021"/>
                    <a:pt x="2391" y="2919"/>
                  </a:cubicBezTo>
                  <a:lnTo>
                    <a:pt x="2391" y="2919"/>
                  </a:lnTo>
                  <a:cubicBezTo>
                    <a:pt x="2629" y="2924"/>
                    <a:pt x="2866" y="2925"/>
                    <a:pt x="3104" y="2926"/>
                  </a:cubicBezTo>
                  <a:cubicBezTo>
                    <a:pt x="3086" y="3011"/>
                    <a:pt x="3053" y="3179"/>
                    <a:pt x="3050" y="3254"/>
                  </a:cubicBezTo>
                  <a:cubicBezTo>
                    <a:pt x="3045" y="3355"/>
                    <a:pt x="3055" y="3744"/>
                    <a:pt x="3173" y="4080"/>
                  </a:cubicBezTo>
                  <a:cubicBezTo>
                    <a:pt x="3357" y="4603"/>
                    <a:pt x="4077" y="5499"/>
                    <a:pt x="4148" y="5499"/>
                  </a:cubicBezTo>
                  <a:cubicBezTo>
                    <a:pt x="4149" y="5499"/>
                    <a:pt x="4150" y="5499"/>
                    <a:pt x="4151" y="5499"/>
                  </a:cubicBezTo>
                  <a:cubicBezTo>
                    <a:pt x="4187" y="5478"/>
                    <a:pt x="3804" y="4883"/>
                    <a:pt x="3720" y="4575"/>
                  </a:cubicBezTo>
                  <a:cubicBezTo>
                    <a:pt x="3686" y="4451"/>
                    <a:pt x="3607" y="3932"/>
                    <a:pt x="3538" y="3558"/>
                  </a:cubicBezTo>
                  <a:cubicBezTo>
                    <a:pt x="3486" y="3276"/>
                    <a:pt x="3271" y="3029"/>
                    <a:pt x="3169" y="2926"/>
                  </a:cubicBezTo>
                  <a:lnTo>
                    <a:pt x="3169" y="2926"/>
                  </a:lnTo>
                  <a:cubicBezTo>
                    <a:pt x="3444" y="2927"/>
                    <a:pt x="3719" y="2927"/>
                    <a:pt x="3995" y="2930"/>
                  </a:cubicBezTo>
                  <a:cubicBezTo>
                    <a:pt x="3977" y="3020"/>
                    <a:pt x="3947" y="3177"/>
                    <a:pt x="3945" y="3248"/>
                  </a:cubicBezTo>
                  <a:cubicBezTo>
                    <a:pt x="3940" y="3352"/>
                    <a:pt x="3953" y="3749"/>
                    <a:pt x="4074" y="4089"/>
                  </a:cubicBezTo>
                  <a:cubicBezTo>
                    <a:pt x="4263" y="4620"/>
                    <a:pt x="4935" y="5371"/>
                    <a:pt x="5010" y="5371"/>
                  </a:cubicBezTo>
                  <a:cubicBezTo>
                    <a:pt x="5011" y="5371"/>
                    <a:pt x="5012" y="5371"/>
                    <a:pt x="5013" y="5370"/>
                  </a:cubicBezTo>
                  <a:cubicBezTo>
                    <a:pt x="5051" y="5349"/>
                    <a:pt x="4720" y="4905"/>
                    <a:pt x="4634" y="4591"/>
                  </a:cubicBezTo>
                  <a:cubicBezTo>
                    <a:pt x="4598" y="4465"/>
                    <a:pt x="4515" y="3937"/>
                    <a:pt x="4443" y="3558"/>
                  </a:cubicBezTo>
                  <a:cubicBezTo>
                    <a:pt x="4391" y="3282"/>
                    <a:pt x="4187" y="3042"/>
                    <a:pt x="4077" y="2931"/>
                  </a:cubicBezTo>
                  <a:lnTo>
                    <a:pt x="4077" y="2931"/>
                  </a:lnTo>
                  <a:cubicBezTo>
                    <a:pt x="4320" y="2933"/>
                    <a:pt x="4563" y="2938"/>
                    <a:pt x="4805" y="2945"/>
                  </a:cubicBezTo>
                  <a:cubicBezTo>
                    <a:pt x="4787" y="3030"/>
                    <a:pt x="4756" y="3194"/>
                    <a:pt x="4752" y="3268"/>
                  </a:cubicBezTo>
                  <a:cubicBezTo>
                    <a:pt x="4748" y="3369"/>
                    <a:pt x="4758" y="3758"/>
                    <a:pt x="4875" y="4094"/>
                  </a:cubicBezTo>
                  <a:cubicBezTo>
                    <a:pt x="5058" y="4613"/>
                    <a:pt x="5639" y="5219"/>
                    <a:pt x="5713" y="5219"/>
                  </a:cubicBezTo>
                  <a:cubicBezTo>
                    <a:pt x="5715" y="5219"/>
                    <a:pt x="5716" y="5219"/>
                    <a:pt x="5717" y="5218"/>
                  </a:cubicBezTo>
                  <a:cubicBezTo>
                    <a:pt x="5754" y="5197"/>
                    <a:pt x="5506" y="4897"/>
                    <a:pt x="5422" y="4589"/>
                  </a:cubicBezTo>
                  <a:cubicBezTo>
                    <a:pt x="5388" y="4465"/>
                    <a:pt x="5309" y="3946"/>
                    <a:pt x="5240" y="3572"/>
                  </a:cubicBezTo>
                  <a:cubicBezTo>
                    <a:pt x="5189" y="3295"/>
                    <a:pt x="4981" y="3053"/>
                    <a:pt x="4876" y="2946"/>
                  </a:cubicBezTo>
                  <a:lnTo>
                    <a:pt x="4876" y="2946"/>
                  </a:lnTo>
                  <a:cubicBezTo>
                    <a:pt x="5151" y="2954"/>
                    <a:pt x="5426" y="2965"/>
                    <a:pt x="5701" y="2979"/>
                  </a:cubicBezTo>
                  <a:cubicBezTo>
                    <a:pt x="5687" y="3050"/>
                    <a:pt x="5646" y="3254"/>
                    <a:pt x="5643" y="3338"/>
                  </a:cubicBezTo>
                  <a:cubicBezTo>
                    <a:pt x="5639" y="3441"/>
                    <a:pt x="5651" y="3838"/>
                    <a:pt x="5773" y="4178"/>
                  </a:cubicBezTo>
                  <a:cubicBezTo>
                    <a:pt x="5961" y="4705"/>
                    <a:pt x="6457" y="5234"/>
                    <a:pt x="6531" y="5234"/>
                  </a:cubicBezTo>
                  <a:cubicBezTo>
                    <a:pt x="6533" y="5234"/>
                    <a:pt x="6535" y="5234"/>
                    <a:pt x="6536" y="5233"/>
                  </a:cubicBezTo>
                  <a:cubicBezTo>
                    <a:pt x="6574" y="5212"/>
                    <a:pt x="6419" y="4994"/>
                    <a:pt x="6332" y="4681"/>
                  </a:cubicBezTo>
                  <a:cubicBezTo>
                    <a:pt x="6297" y="4555"/>
                    <a:pt x="6214" y="4027"/>
                    <a:pt x="6142" y="3647"/>
                  </a:cubicBezTo>
                  <a:cubicBezTo>
                    <a:pt x="6082" y="3333"/>
                    <a:pt x="5825" y="3064"/>
                    <a:pt x="5736" y="2980"/>
                  </a:cubicBezTo>
                  <a:lnTo>
                    <a:pt x="5736" y="2980"/>
                  </a:lnTo>
                  <a:cubicBezTo>
                    <a:pt x="5831" y="2985"/>
                    <a:pt x="5925" y="2990"/>
                    <a:pt x="6018" y="2995"/>
                  </a:cubicBezTo>
                  <a:cubicBezTo>
                    <a:pt x="6145" y="3002"/>
                    <a:pt x="6271" y="3010"/>
                    <a:pt x="6397" y="3018"/>
                  </a:cubicBezTo>
                  <a:cubicBezTo>
                    <a:pt x="6390" y="3091"/>
                    <a:pt x="6376" y="3271"/>
                    <a:pt x="6382" y="3347"/>
                  </a:cubicBezTo>
                  <a:cubicBezTo>
                    <a:pt x="6389" y="3443"/>
                    <a:pt x="6440" y="3810"/>
                    <a:pt x="6588" y="4119"/>
                  </a:cubicBezTo>
                  <a:cubicBezTo>
                    <a:pt x="6814" y="4595"/>
                    <a:pt x="7323" y="5055"/>
                    <a:pt x="7395" y="5055"/>
                  </a:cubicBezTo>
                  <a:cubicBezTo>
                    <a:pt x="7397" y="5055"/>
                    <a:pt x="7399" y="5055"/>
                    <a:pt x="7401" y="5054"/>
                  </a:cubicBezTo>
                  <a:cubicBezTo>
                    <a:pt x="7432" y="5032"/>
                    <a:pt x="7267" y="4839"/>
                    <a:pt x="7155" y="4554"/>
                  </a:cubicBezTo>
                  <a:cubicBezTo>
                    <a:pt x="7109" y="4439"/>
                    <a:pt x="6979" y="3954"/>
                    <a:pt x="6873" y="3606"/>
                  </a:cubicBezTo>
                  <a:cubicBezTo>
                    <a:pt x="6789" y="3331"/>
                    <a:pt x="6545" y="3105"/>
                    <a:pt x="6445" y="3021"/>
                  </a:cubicBezTo>
                  <a:lnTo>
                    <a:pt x="6445" y="3021"/>
                  </a:lnTo>
                  <a:cubicBezTo>
                    <a:pt x="6676" y="3036"/>
                    <a:pt x="6907" y="3054"/>
                    <a:pt x="7138" y="3073"/>
                  </a:cubicBezTo>
                  <a:cubicBezTo>
                    <a:pt x="7132" y="3150"/>
                    <a:pt x="7122" y="3292"/>
                    <a:pt x="7127" y="3355"/>
                  </a:cubicBezTo>
                  <a:cubicBezTo>
                    <a:pt x="7134" y="3443"/>
                    <a:pt x="7184" y="3782"/>
                    <a:pt x="7322" y="4067"/>
                  </a:cubicBezTo>
                  <a:cubicBezTo>
                    <a:pt x="7534" y="4506"/>
                    <a:pt x="8005" y="4930"/>
                    <a:pt x="8072" y="4930"/>
                  </a:cubicBezTo>
                  <a:cubicBezTo>
                    <a:pt x="8074" y="4930"/>
                    <a:pt x="8076" y="4929"/>
                    <a:pt x="8077" y="4928"/>
                  </a:cubicBezTo>
                  <a:cubicBezTo>
                    <a:pt x="8107" y="4908"/>
                    <a:pt x="7953" y="4730"/>
                    <a:pt x="7848" y="4467"/>
                  </a:cubicBezTo>
                  <a:cubicBezTo>
                    <a:pt x="7805" y="4361"/>
                    <a:pt x="7682" y="3914"/>
                    <a:pt x="7582" y="3592"/>
                  </a:cubicBezTo>
                  <a:cubicBezTo>
                    <a:pt x="7511" y="3363"/>
                    <a:pt x="7319" y="3171"/>
                    <a:pt x="7213" y="3079"/>
                  </a:cubicBezTo>
                  <a:lnTo>
                    <a:pt x="7213" y="3079"/>
                  </a:lnTo>
                  <a:cubicBezTo>
                    <a:pt x="7452" y="3099"/>
                    <a:pt x="7690" y="3122"/>
                    <a:pt x="7928" y="3146"/>
                  </a:cubicBezTo>
                  <a:cubicBezTo>
                    <a:pt x="7927" y="3200"/>
                    <a:pt x="7924" y="3357"/>
                    <a:pt x="7931" y="3420"/>
                  </a:cubicBezTo>
                  <a:cubicBezTo>
                    <a:pt x="7942" y="3498"/>
                    <a:pt x="8003" y="3794"/>
                    <a:pt x="8138" y="4041"/>
                  </a:cubicBezTo>
                  <a:cubicBezTo>
                    <a:pt x="8344" y="4419"/>
                    <a:pt x="8776" y="4779"/>
                    <a:pt x="8836" y="4779"/>
                  </a:cubicBezTo>
                  <a:cubicBezTo>
                    <a:pt x="8838" y="4779"/>
                    <a:pt x="8840" y="4778"/>
                    <a:pt x="8841" y="4777"/>
                  </a:cubicBezTo>
                  <a:cubicBezTo>
                    <a:pt x="8867" y="4759"/>
                    <a:pt x="8723" y="4606"/>
                    <a:pt x="8618" y="4378"/>
                  </a:cubicBezTo>
                  <a:cubicBezTo>
                    <a:pt x="8576" y="4286"/>
                    <a:pt x="8446" y="3896"/>
                    <a:pt x="8343" y="3617"/>
                  </a:cubicBezTo>
                  <a:cubicBezTo>
                    <a:pt x="8259" y="3391"/>
                    <a:pt x="8041" y="3210"/>
                    <a:pt x="7959" y="3149"/>
                  </a:cubicBezTo>
                  <a:lnTo>
                    <a:pt x="7959" y="3149"/>
                  </a:lnTo>
                  <a:cubicBezTo>
                    <a:pt x="7983" y="3152"/>
                    <a:pt x="8007" y="3154"/>
                    <a:pt x="8030" y="3157"/>
                  </a:cubicBezTo>
                  <a:cubicBezTo>
                    <a:pt x="8274" y="3182"/>
                    <a:pt x="8516" y="3210"/>
                    <a:pt x="8759" y="3241"/>
                  </a:cubicBezTo>
                  <a:cubicBezTo>
                    <a:pt x="8757" y="3303"/>
                    <a:pt x="8755" y="3415"/>
                    <a:pt x="8762" y="3466"/>
                  </a:cubicBezTo>
                  <a:cubicBezTo>
                    <a:pt x="8771" y="3537"/>
                    <a:pt x="8826" y="3812"/>
                    <a:pt x="8949" y="4040"/>
                  </a:cubicBezTo>
                  <a:cubicBezTo>
                    <a:pt x="9138" y="4391"/>
                    <a:pt x="9536" y="4724"/>
                    <a:pt x="9593" y="4724"/>
                  </a:cubicBezTo>
                  <a:cubicBezTo>
                    <a:pt x="9595" y="4724"/>
                    <a:pt x="9596" y="4724"/>
                    <a:pt x="9597" y="4723"/>
                  </a:cubicBezTo>
                  <a:cubicBezTo>
                    <a:pt x="9620" y="4707"/>
                    <a:pt x="9488" y="4565"/>
                    <a:pt x="9392" y="4354"/>
                  </a:cubicBezTo>
                  <a:cubicBezTo>
                    <a:pt x="9353" y="4268"/>
                    <a:pt x="9234" y="3908"/>
                    <a:pt x="9141" y="3648"/>
                  </a:cubicBezTo>
                  <a:cubicBezTo>
                    <a:pt x="9076" y="3472"/>
                    <a:pt x="8923" y="3325"/>
                    <a:pt x="8833" y="3249"/>
                  </a:cubicBezTo>
                  <a:lnTo>
                    <a:pt x="8833" y="3249"/>
                  </a:lnTo>
                  <a:cubicBezTo>
                    <a:pt x="9033" y="3275"/>
                    <a:pt x="9233" y="3302"/>
                    <a:pt x="9434" y="3329"/>
                  </a:cubicBezTo>
                  <a:cubicBezTo>
                    <a:pt x="9439" y="3386"/>
                    <a:pt x="9448" y="3474"/>
                    <a:pt x="9459" y="3514"/>
                  </a:cubicBezTo>
                  <a:cubicBezTo>
                    <a:pt x="9474" y="3576"/>
                    <a:pt x="9550" y="3814"/>
                    <a:pt x="9681" y="4007"/>
                  </a:cubicBezTo>
                  <a:cubicBezTo>
                    <a:pt x="9882" y="4303"/>
                    <a:pt x="10261" y="4572"/>
                    <a:pt x="10313" y="4572"/>
                  </a:cubicBezTo>
                  <a:cubicBezTo>
                    <a:pt x="10315" y="4572"/>
                    <a:pt x="10317" y="4571"/>
                    <a:pt x="10318" y="4570"/>
                  </a:cubicBezTo>
                  <a:cubicBezTo>
                    <a:pt x="10336" y="4555"/>
                    <a:pt x="10206" y="4438"/>
                    <a:pt x="10100" y="4258"/>
                  </a:cubicBezTo>
                  <a:cubicBezTo>
                    <a:pt x="10058" y="4184"/>
                    <a:pt x="9917" y="3875"/>
                    <a:pt x="9808" y="3653"/>
                  </a:cubicBezTo>
                  <a:cubicBezTo>
                    <a:pt x="9741" y="3517"/>
                    <a:pt x="9616" y="3407"/>
                    <a:pt x="9527" y="3342"/>
                  </a:cubicBezTo>
                  <a:lnTo>
                    <a:pt x="9527" y="3342"/>
                  </a:lnTo>
                  <a:cubicBezTo>
                    <a:pt x="9696" y="3365"/>
                    <a:pt x="9865" y="3389"/>
                    <a:pt x="10035" y="3413"/>
                  </a:cubicBezTo>
                  <a:cubicBezTo>
                    <a:pt x="10092" y="3420"/>
                    <a:pt x="10147" y="3428"/>
                    <a:pt x="10204" y="3435"/>
                  </a:cubicBezTo>
                  <a:cubicBezTo>
                    <a:pt x="10244" y="3483"/>
                    <a:pt x="10292" y="3541"/>
                    <a:pt x="10321" y="3569"/>
                  </a:cubicBezTo>
                  <a:cubicBezTo>
                    <a:pt x="10376" y="3622"/>
                    <a:pt x="10599" y="3818"/>
                    <a:pt x="10844" y="3953"/>
                  </a:cubicBezTo>
                  <a:cubicBezTo>
                    <a:pt x="11192" y="4146"/>
                    <a:pt x="11667" y="4263"/>
                    <a:pt x="11767" y="4263"/>
                  </a:cubicBezTo>
                  <a:cubicBezTo>
                    <a:pt x="11779" y="4263"/>
                    <a:pt x="11785" y="4262"/>
                    <a:pt x="11786" y="4259"/>
                  </a:cubicBezTo>
                  <a:cubicBezTo>
                    <a:pt x="11786" y="4257"/>
                    <a:pt x="11786" y="4255"/>
                    <a:pt x="11785" y="4254"/>
                  </a:cubicBezTo>
                  <a:cubicBezTo>
                    <a:pt x="11784" y="4252"/>
                    <a:pt x="11780" y="4248"/>
                    <a:pt x="11775" y="4246"/>
                  </a:cubicBezTo>
                  <a:cubicBezTo>
                    <a:pt x="11772" y="4243"/>
                    <a:pt x="11768" y="4240"/>
                    <a:pt x="11764" y="4238"/>
                  </a:cubicBezTo>
                  <a:cubicBezTo>
                    <a:pt x="11741" y="4225"/>
                    <a:pt x="11703" y="4207"/>
                    <a:pt x="11654" y="4184"/>
                  </a:cubicBezTo>
                  <a:cubicBezTo>
                    <a:pt x="11637" y="4177"/>
                    <a:pt x="11619" y="4167"/>
                    <a:pt x="11599" y="4157"/>
                  </a:cubicBezTo>
                  <a:lnTo>
                    <a:pt x="11381" y="4038"/>
                  </a:lnTo>
                  <a:cubicBezTo>
                    <a:pt x="11380" y="4037"/>
                    <a:pt x="11379" y="4037"/>
                    <a:pt x="11378" y="4036"/>
                  </a:cubicBezTo>
                  <a:cubicBezTo>
                    <a:pt x="11362" y="4026"/>
                    <a:pt x="11340" y="4011"/>
                    <a:pt x="11315" y="3993"/>
                  </a:cubicBezTo>
                  <a:cubicBezTo>
                    <a:pt x="11304" y="3986"/>
                    <a:pt x="11293" y="3978"/>
                    <a:pt x="11282" y="3971"/>
                  </a:cubicBezTo>
                  <a:cubicBezTo>
                    <a:pt x="11141" y="3872"/>
                    <a:pt x="10911" y="3704"/>
                    <a:pt x="10728" y="3578"/>
                  </a:cubicBezTo>
                  <a:lnTo>
                    <a:pt x="10728" y="3577"/>
                  </a:lnTo>
                  <a:cubicBezTo>
                    <a:pt x="10721" y="3572"/>
                    <a:pt x="10714" y="3567"/>
                    <a:pt x="10706" y="3563"/>
                  </a:cubicBezTo>
                  <a:cubicBezTo>
                    <a:pt x="10704" y="3560"/>
                    <a:pt x="10700" y="3558"/>
                    <a:pt x="10698" y="3557"/>
                  </a:cubicBezTo>
                  <a:cubicBezTo>
                    <a:pt x="10693" y="3554"/>
                    <a:pt x="10689" y="3551"/>
                    <a:pt x="10684" y="3548"/>
                  </a:cubicBezTo>
                  <a:cubicBezTo>
                    <a:pt x="10680" y="3546"/>
                    <a:pt x="10677" y="3544"/>
                    <a:pt x="10673" y="3541"/>
                  </a:cubicBezTo>
                  <a:cubicBezTo>
                    <a:pt x="10669" y="3539"/>
                    <a:pt x="10665" y="3537"/>
                    <a:pt x="10662" y="3535"/>
                  </a:cubicBezTo>
                  <a:cubicBezTo>
                    <a:pt x="10657" y="3532"/>
                    <a:pt x="10653" y="3530"/>
                    <a:pt x="10649" y="3527"/>
                  </a:cubicBezTo>
                  <a:cubicBezTo>
                    <a:pt x="10645" y="3525"/>
                    <a:pt x="10643" y="3523"/>
                    <a:pt x="10639" y="3522"/>
                  </a:cubicBezTo>
                  <a:cubicBezTo>
                    <a:pt x="10634" y="3519"/>
                    <a:pt x="10629" y="3516"/>
                    <a:pt x="10624" y="3514"/>
                  </a:cubicBezTo>
                  <a:cubicBezTo>
                    <a:pt x="10622" y="3513"/>
                    <a:pt x="10619" y="3511"/>
                    <a:pt x="10616" y="3510"/>
                  </a:cubicBezTo>
                  <a:cubicBezTo>
                    <a:pt x="10611" y="3507"/>
                    <a:pt x="10606" y="3504"/>
                    <a:pt x="10601" y="3502"/>
                  </a:cubicBezTo>
                  <a:cubicBezTo>
                    <a:pt x="10598" y="3501"/>
                    <a:pt x="10595" y="3500"/>
                    <a:pt x="10594" y="3498"/>
                  </a:cubicBezTo>
                  <a:cubicBezTo>
                    <a:pt x="10588" y="3496"/>
                    <a:pt x="10582" y="3493"/>
                    <a:pt x="10576" y="3490"/>
                  </a:cubicBezTo>
                  <a:cubicBezTo>
                    <a:pt x="10574" y="3489"/>
                    <a:pt x="10573" y="3489"/>
                    <a:pt x="10571" y="3488"/>
                  </a:cubicBezTo>
                  <a:cubicBezTo>
                    <a:pt x="10565" y="3485"/>
                    <a:pt x="10559" y="3482"/>
                    <a:pt x="10553" y="3479"/>
                  </a:cubicBezTo>
                  <a:cubicBezTo>
                    <a:pt x="10551" y="3479"/>
                    <a:pt x="10550" y="3478"/>
                    <a:pt x="10548" y="3477"/>
                  </a:cubicBezTo>
                  <a:cubicBezTo>
                    <a:pt x="10542" y="3475"/>
                    <a:pt x="10536" y="3472"/>
                    <a:pt x="10529" y="3469"/>
                  </a:cubicBezTo>
                  <a:cubicBezTo>
                    <a:pt x="10528" y="3468"/>
                    <a:pt x="10527" y="3468"/>
                    <a:pt x="10526" y="3468"/>
                  </a:cubicBezTo>
                  <a:cubicBezTo>
                    <a:pt x="10506" y="3460"/>
                    <a:pt x="10486" y="3451"/>
                    <a:pt x="10467" y="3444"/>
                  </a:cubicBezTo>
                  <a:cubicBezTo>
                    <a:pt x="10464" y="3443"/>
                    <a:pt x="10463" y="3442"/>
                    <a:pt x="10460" y="3441"/>
                  </a:cubicBezTo>
                  <a:cubicBezTo>
                    <a:pt x="10459" y="3441"/>
                    <a:pt x="10457" y="3441"/>
                    <a:pt x="10456" y="3440"/>
                  </a:cubicBezTo>
                  <a:cubicBezTo>
                    <a:pt x="10449" y="3437"/>
                    <a:pt x="10443" y="3435"/>
                    <a:pt x="10436" y="3433"/>
                  </a:cubicBezTo>
                  <a:cubicBezTo>
                    <a:pt x="10296" y="3384"/>
                    <a:pt x="10175" y="3361"/>
                    <a:pt x="10140" y="3357"/>
                  </a:cubicBezTo>
                  <a:lnTo>
                    <a:pt x="10140" y="3357"/>
                  </a:lnTo>
                  <a:cubicBezTo>
                    <a:pt x="10140" y="3357"/>
                    <a:pt x="10148" y="3366"/>
                    <a:pt x="10161" y="3383"/>
                  </a:cubicBezTo>
                  <a:cubicBezTo>
                    <a:pt x="9942" y="3340"/>
                    <a:pt x="9719" y="3307"/>
                    <a:pt x="9495" y="3276"/>
                  </a:cubicBezTo>
                  <a:cubicBezTo>
                    <a:pt x="9603" y="3250"/>
                    <a:pt x="9814" y="3186"/>
                    <a:pt x="9967" y="3065"/>
                  </a:cubicBezTo>
                  <a:cubicBezTo>
                    <a:pt x="10180" y="2896"/>
                    <a:pt x="10466" y="2656"/>
                    <a:pt x="10543" y="2604"/>
                  </a:cubicBezTo>
                  <a:cubicBezTo>
                    <a:pt x="10732" y="2472"/>
                    <a:pt x="10910" y="2406"/>
                    <a:pt x="10901" y="2386"/>
                  </a:cubicBezTo>
                  <a:cubicBezTo>
                    <a:pt x="10900" y="2383"/>
                    <a:pt x="10894" y="2382"/>
                    <a:pt x="10885" y="2382"/>
                  </a:cubicBezTo>
                  <a:cubicBezTo>
                    <a:pt x="10794" y="2382"/>
                    <a:pt x="10346" y="2505"/>
                    <a:pt x="10031" y="2700"/>
                  </a:cubicBezTo>
                  <a:cubicBezTo>
                    <a:pt x="9813" y="2836"/>
                    <a:pt x="9622" y="3029"/>
                    <a:pt x="9576" y="3082"/>
                  </a:cubicBezTo>
                  <a:cubicBezTo>
                    <a:pt x="9541" y="3122"/>
                    <a:pt x="9473" y="3224"/>
                    <a:pt x="9443" y="3269"/>
                  </a:cubicBezTo>
                  <a:cubicBezTo>
                    <a:pt x="9401" y="3262"/>
                    <a:pt x="9358" y="3257"/>
                    <a:pt x="9316" y="3251"/>
                  </a:cubicBezTo>
                  <a:cubicBezTo>
                    <a:pt x="9140" y="3227"/>
                    <a:pt x="8963" y="3203"/>
                    <a:pt x="8785" y="3180"/>
                  </a:cubicBezTo>
                  <a:cubicBezTo>
                    <a:pt x="8896" y="3134"/>
                    <a:pt x="9112" y="3028"/>
                    <a:pt x="9245" y="2865"/>
                  </a:cubicBezTo>
                  <a:cubicBezTo>
                    <a:pt x="9428" y="2640"/>
                    <a:pt x="9672" y="2324"/>
                    <a:pt x="9741" y="2251"/>
                  </a:cubicBezTo>
                  <a:cubicBezTo>
                    <a:pt x="9909" y="2072"/>
                    <a:pt x="10086" y="1969"/>
                    <a:pt x="10071" y="1947"/>
                  </a:cubicBezTo>
                  <a:cubicBezTo>
                    <a:pt x="10069" y="1946"/>
                    <a:pt x="10066" y="1945"/>
                    <a:pt x="10061" y="1945"/>
                  </a:cubicBezTo>
                  <a:cubicBezTo>
                    <a:pt x="9985" y="1945"/>
                    <a:pt x="9503" y="2163"/>
                    <a:pt x="9204" y="2445"/>
                  </a:cubicBezTo>
                  <a:cubicBezTo>
                    <a:pt x="9003" y="2634"/>
                    <a:pt x="8851" y="2883"/>
                    <a:pt x="8816" y="2949"/>
                  </a:cubicBezTo>
                  <a:cubicBezTo>
                    <a:pt x="8790" y="2998"/>
                    <a:pt x="8749" y="3115"/>
                    <a:pt x="8728" y="3173"/>
                  </a:cubicBezTo>
                  <a:cubicBezTo>
                    <a:pt x="8590" y="3156"/>
                    <a:pt x="8452" y="3139"/>
                    <a:pt x="8313" y="3124"/>
                  </a:cubicBezTo>
                  <a:cubicBezTo>
                    <a:pt x="8213" y="3112"/>
                    <a:pt x="8113" y="3102"/>
                    <a:pt x="8014" y="3090"/>
                  </a:cubicBezTo>
                  <a:cubicBezTo>
                    <a:pt x="8121" y="3020"/>
                    <a:pt x="8303" y="2881"/>
                    <a:pt x="8394" y="2699"/>
                  </a:cubicBezTo>
                  <a:cubicBezTo>
                    <a:pt x="8528" y="2432"/>
                    <a:pt x="8702" y="2059"/>
                    <a:pt x="8754" y="1972"/>
                  </a:cubicBezTo>
                  <a:cubicBezTo>
                    <a:pt x="8884" y="1756"/>
                    <a:pt x="9044" y="1619"/>
                    <a:pt x="9021" y="1599"/>
                  </a:cubicBezTo>
                  <a:cubicBezTo>
                    <a:pt x="9020" y="1598"/>
                    <a:pt x="9017" y="1597"/>
                    <a:pt x="9014" y="1597"/>
                  </a:cubicBezTo>
                  <a:cubicBezTo>
                    <a:pt x="8946" y="1597"/>
                    <a:pt x="8484" y="1905"/>
                    <a:pt x="8238" y="2256"/>
                  </a:cubicBezTo>
                  <a:cubicBezTo>
                    <a:pt x="8076" y="2486"/>
                    <a:pt x="7983" y="2774"/>
                    <a:pt x="7964" y="2851"/>
                  </a:cubicBezTo>
                  <a:cubicBezTo>
                    <a:pt x="7952" y="2901"/>
                    <a:pt x="7940" y="3013"/>
                    <a:pt x="7933" y="3083"/>
                  </a:cubicBezTo>
                  <a:cubicBezTo>
                    <a:pt x="7718" y="3060"/>
                    <a:pt x="7500" y="3038"/>
                    <a:pt x="7284" y="3019"/>
                  </a:cubicBezTo>
                  <a:cubicBezTo>
                    <a:pt x="7393" y="2947"/>
                    <a:pt x="7630" y="2772"/>
                    <a:pt x="7737" y="2539"/>
                  </a:cubicBezTo>
                  <a:cubicBezTo>
                    <a:pt x="7877" y="2232"/>
                    <a:pt x="8058" y="1803"/>
                    <a:pt x="8115" y="1702"/>
                  </a:cubicBezTo>
                  <a:cubicBezTo>
                    <a:pt x="8254" y="1453"/>
                    <a:pt x="8429" y="1294"/>
                    <a:pt x="8402" y="1271"/>
                  </a:cubicBezTo>
                  <a:cubicBezTo>
                    <a:pt x="8401" y="1269"/>
                    <a:pt x="8398" y="1269"/>
                    <a:pt x="8395" y="1269"/>
                  </a:cubicBezTo>
                  <a:cubicBezTo>
                    <a:pt x="8320" y="1269"/>
                    <a:pt x="7805" y="1631"/>
                    <a:pt x="7540" y="2037"/>
                  </a:cubicBezTo>
                  <a:cubicBezTo>
                    <a:pt x="7367" y="2305"/>
                    <a:pt x="7273" y="2635"/>
                    <a:pt x="7255" y="2722"/>
                  </a:cubicBezTo>
                  <a:cubicBezTo>
                    <a:pt x="7241" y="2787"/>
                    <a:pt x="7232" y="2941"/>
                    <a:pt x="7228" y="3014"/>
                  </a:cubicBezTo>
                  <a:cubicBezTo>
                    <a:pt x="7016" y="2995"/>
                    <a:pt x="6802" y="2979"/>
                    <a:pt x="6589" y="2963"/>
                  </a:cubicBezTo>
                  <a:cubicBezTo>
                    <a:pt x="6707" y="2876"/>
                    <a:pt x="6939" y="2684"/>
                    <a:pt x="7035" y="2437"/>
                  </a:cubicBezTo>
                  <a:cubicBezTo>
                    <a:pt x="7167" y="2099"/>
                    <a:pt x="7335" y="1628"/>
                    <a:pt x="7389" y="1517"/>
                  </a:cubicBezTo>
                  <a:cubicBezTo>
                    <a:pt x="7524" y="1243"/>
                    <a:pt x="7703" y="1065"/>
                    <a:pt x="7673" y="1040"/>
                  </a:cubicBezTo>
                  <a:cubicBezTo>
                    <a:pt x="7671" y="1039"/>
                    <a:pt x="7669" y="1038"/>
                    <a:pt x="7666" y="1038"/>
                  </a:cubicBezTo>
                  <a:cubicBezTo>
                    <a:pt x="7588" y="1038"/>
                    <a:pt x="7051" y="1450"/>
                    <a:pt x="6790" y="1900"/>
                  </a:cubicBezTo>
                  <a:cubicBezTo>
                    <a:pt x="6619" y="2195"/>
                    <a:pt x="6539" y="2557"/>
                    <a:pt x="6525" y="2652"/>
                  </a:cubicBezTo>
                  <a:cubicBezTo>
                    <a:pt x="6514" y="2720"/>
                    <a:pt x="6514" y="2875"/>
                    <a:pt x="6515" y="2958"/>
                  </a:cubicBezTo>
                  <a:cubicBezTo>
                    <a:pt x="6445" y="2953"/>
                    <a:pt x="6374" y="2948"/>
                    <a:pt x="6303" y="2944"/>
                  </a:cubicBezTo>
                  <a:cubicBezTo>
                    <a:pt x="6110" y="2931"/>
                    <a:pt x="5917" y="2920"/>
                    <a:pt x="5724" y="2910"/>
                  </a:cubicBezTo>
                  <a:cubicBezTo>
                    <a:pt x="5844" y="2810"/>
                    <a:pt x="6070" y="2594"/>
                    <a:pt x="6149" y="2328"/>
                  </a:cubicBezTo>
                  <a:cubicBezTo>
                    <a:pt x="6259" y="1960"/>
                    <a:pt x="6396" y="1447"/>
                    <a:pt x="6444" y="1326"/>
                  </a:cubicBezTo>
                  <a:cubicBezTo>
                    <a:pt x="6562" y="1026"/>
                    <a:pt x="6696" y="695"/>
                    <a:pt x="6661" y="671"/>
                  </a:cubicBezTo>
                  <a:cubicBezTo>
                    <a:pt x="6660" y="670"/>
                    <a:pt x="6658" y="670"/>
                    <a:pt x="6656" y="670"/>
                  </a:cubicBezTo>
                  <a:cubicBezTo>
                    <a:pt x="6584" y="670"/>
                    <a:pt x="6080" y="1265"/>
                    <a:pt x="5840" y="1766"/>
                  </a:cubicBezTo>
                  <a:cubicBezTo>
                    <a:pt x="5685" y="2090"/>
                    <a:pt x="5633" y="2480"/>
                    <a:pt x="5626" y="2582"/>
                  </a:cubicBezTo>
                  <a:cubicBezTo>
                    <a:pt x="5621" y="2654"/>
                    <a:pt x="5634" y="2816"/>
                    <a:pt x="5643" y="2906"/>
                  </a:cubicBezTo>
                  <a:cubicBezTo>
                    <a:pt x="5371" y="2893"/>
                    <a:pt x="5099" y="2882"/>
                    <a:pt x="4827" y="2874"/>
                  </a:cubicBezTo>
                  <a:cubicBezTo>
                    <a:pt x="4932" y="2784"/>
                    <a:pt x="5172" y="2553"/>
                    <a:pt x="5245" y="2269"/>
                  </a:cubicBezTo>
                  <a:cubicBezTo>
                    <a:pt x="5339" y="1902"/>
                    <a:pt x="5453" y="1391"/>
                    <a:pt x="5495" y="1270"/>
                  </a:cubicBezTo>
                  <a:cubicBezTo>
                    <a:pt x="5599" y="970"/>
                    <a:pt x="5791" y="572"/>
                    <a:pt x="5756" y="549"/>
                  </a:cubicBezTo>
                  <a:cubicBezTo>
                    <a:pt x="5755" y="548"/>
                    <a:pt x="5754" y="548"/>
                    <a:pt x="5752" y="548"/>
                  </a:cubicBezTo>
                  <a:cubicBezTo>
                    <a:pt x="5680" y="548"/>
                    <a:pt x="5133" y="1216"/>
                    <a:pt x="4917" y="1719"/>
                  </a:cubicBezTo>
                  <a:cubicBezTo>
                    <a:pt x="4776" y="2043"/>
                    <a:pt x="4740" y="2431"/>
                    <a:pt x="4738" y="2532"/>
                  </a:cubicBezTo>
                  <a:cubicBezTo>
                    <a:pt x="4736" y="2609"/>
                    <a:pt x="4759" y="2790"/>
                    <a:pt x="4771" y="2873"/>
                  </a:cubicBezTo>
                  <a:cubicBezTo>
                    <a:pt x="4609" y="2868"/>
                    <a:pt x="4448" y="2864"/>
                    <a:pt x="4286" y="2863"/>
                  </a:cubicBezTo>
                  <a:cubicBezTo>
                    <a:pt x="4231" y="2862"/>
                    <a:pt x="4176" y="2861"/>
                    <a:pt x="4121" y="2860"/>
                  </a:cubicBezTo>
                  <a:cubicBezTo>
                    <a:pt x="4222" y="2780"/>
                    <a:pt x="4493" y="2545"/>
                    <a:pt x="4582" y="2249"/>
                  </a:cubicBezTo>
                  <a:cubicBezTo>
                    <a:pt x="4692" y="1880"/>
                    <a:pt x="4828" y="1369"/>
                    <a:pt x="4876" y="1247"/>
                  </a:cubicBezTo>
                  <a:cubicBezTo>
                    <a:pt x="4994" y="947"/>
                    <a:pt x="5035" y="511"/>
                    <a:pt x="5001" y="487"/>
                  </a:cubicBezTo>
                  <a:cubicBezTo>
                    <a:pt x="5000" y="486"/>
                    <a:pt x="4999" y="486"/>
                    <a:pt x="4997" y="486"/>
                  </a:cubicBezTo>
                  <a:cubicBezTo>
                    <a:pt x="4933" y="486"/>
                    <a:pt x="4514" y="1184"/>
                    <a:pt x="4273" y="1686"/>
                  </a:cubicBezTo>
                  <a:cubicBezTo>
                    <a:pt x="4118" y="2010"/>
                    <a:pt x="4065" y="2401"/>
                    <a:pt x="4058" y="2503"/>
                  </a:cubicBezTo>
                  <a:cubicBezTo>
                    <a:pt x="4053" y="2585"/>
                    <a:pt x="4071" y="2784"/>
                    <a:pt x="4078" y="2860"/>
                  </a:cubicBezTo>
                  <a:cubicBezTo>
                    <a:pt x="3799" y="2856"/>
                    <a:pt x="3520" y="2856"/>
                    <a:pt x="3239" y="2856"/>
                  </a:cubicBezTo>
                  <a:cubicBezTo>
                    <a:pt x="3333" y="2779"/>
                    <a:pt x="3599" y="2536"/>
                    <a:pt x="3676" y="2235"/>
                  </a:cubicBezTo>
                  <a:cubicBezTo>
                    <a:pt x="3770" y="1868"/>
                    <a:pt x="3884" y="1357"/>
                    <a:pt x="3926" y="1236"/>
                  </a:cubicBezTo>
                  <a:cubicBezTo>
                    <a:pt x="4030" y="936"/>
                    <a:pt x="4214" y="270"/>
                    <a:pt x="4214" y="270"/>
                  </a:cubicBezTo>
                  <a:lnTo>
                    <a:pt x="4214" y="270"/>
                  </a:lnTo>
                  <a:cubicBezTo>
                    <a:pt x="4058" y="277"/>
                    <a:pt x="3569" y="1169"/>
                    <a:pt x="3347" y="1685"/>
                  </a:cubicBezTo>
                  <a:cubicBezTo>
                    <a:pt x="3207" y="2009"/>
                    <a:pt x="3171" y="2397"/>
                    <a:pt x="3169" y="2498"/>
                  </a:cubicBezTo>
                  <a:cubicBezTo>
                    <a:pt x="3167" y="2581"/>
                    <a:pt x="3194" y="2783"/>
                    <a:pt x="3203" y="2856"/>
                  </a:cubicBezTo>
                  <a:cubicBezTo>
                    <a:pt x="2947" y="2855"/>
                    <a:pt x="2690" y="2853"/>
                    <a:pt x="2433" y="2849"/>
                  </a:cubicBezTo>
                  <a:cubicBezTo>
                    <a:pt x="2529" y="2759"/>
                    <a:pt x="2734" y="2540"/>
                    <a:pt x="2786" y="2278"/>
                  </a:cubicBezTo>
                  <a:cubicBezTo>
                    <a:pt x="2855" y="1935"/>
                    <a:pt x="3030" y="1528"/>
                    <a:pt x="3063" y="1414"/>
                  </a:cubicBezTo>
                  <a:cubicBezTo>
                    <a:pt x="3144" y="1133"/>
                    <a:pt x="3467" y="141"/>
                    <a:pt x="3434" y="120"/>
                  </a:cubicBezTo>
                  <a:cubicBezTo>
                    <a:pt x="3433" y="120"/>
                    <a:pt x="3433" y="119"/>
                    <a:pt x="3432" y="119"/>
                  </a:cubicBezTo>
                  <a:cubicBezTo>
                    <a:pt x="3368" y="119"/>
                    <a:pt x="2632" y="1298"/>
                    <a:pt x="2454" y="1777"/>
                  </a:cubicBezTo>
                  <a:cubicBezTo>
                    <a:pt x="2341" y="2082"/>
                    <a:pt x="2327" y="2443"/>
                    <a:pt x="2329" y="2537"/>
                  </a:cubicBezTo>
                  <a:cubicBezTo>
                    <a:pt x="2331" y="2608"/>
                    <a:pt x="2361" y="2769"/>
                    <a:pt x="2376" y="2847"/>
                  </a:cubicBezTo>
                  <a:cubicBezTo>
                    <a:pt x="2349" y="2847"/>
                    <a:pt x="2322" y="2846"/>
                    <a:pt x="2295" y="2846"/>
                  </a:cubicBezTo>
                  <a:cubicBezTo>
                    <a:pt x="2039" y="2840"/>
                    <a:pt x="1782" y="2830"/>
                    <a:pt x="1525" y="2814"/>
                  </a:cubicBezTo>
                  <a:cubicBezTo>
                    <a:pt x="1622" y="2723"/>
                    <a:pt x="1781" y="2512"/>
                    <a:pt x="1859" y="2279"/>
                  </a:cubicBezTo>
                  <a:cubicBezTo>
                    <a:pt x="1982" y="1910"/>
                    <a:pt x="2171" y="1529"/>
                    <a:pt x="2205" y="1420"/>
                  </a:cubicBezTo>
                  <a:cubicBezTo>
                    <a:pt x="2379" y="854"/>
                    <a:pt x="2911" y="40"/>
                    <a:pt x="2776" y="1"/>
                  </a:cubicBezTo>
                  <a:cubicBezTo>
                    <a:pt x="2774" y="1"/>
                    <a:pt x="2772" y="1"/>
                    <a:pt x="2770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1099475" y="2111745"/>
              <a:ext cx="958210" cy="624899"/>
            </a:xfrm>
            <a:custGeom>
              <a:avLst/>
              <a:gdLst/>
              <a:ahLst/>
              <a:cxnLst/>
              <a:rect l="l" t="t" r="r" b="b"/>
              <a:pathLst>
                <a:path w="9337" h="6089" extrusionOk="0">
                  <a:moveTo>
                    <a:pt x="1516" y="1"/>
                  </a:moveTo>
                  <a:cubicBezTo>
                    <a:pt x="1515" y="1"/>
                    <a:pt x="1514" y="1"/>
                    <a:pt x="1514" y="2"/>
                  </a:cubicBezTo>
                  <a:cubicBezTo>
                    <a:pt x="1498" y="12"/>
                    <a:pt x="1598" y="142"/>
                    <a:pt x="1675" y="325"/>
                  </a:cubicBezTo>
                  <a:cubicBezTo>
                    <a:pt x="1707" y="399"/>
                    <a:pt x="1806" y="704"/>
                    <a:pt x="1884" y="925"/>
                  </a:cubicBezTo>
                  <a:cubicBezTo>
                    <a:pt x="1940" y="1084"/>
                    <a:pt x="2066" y="1228"/>
                    <a:pt x="2132" y="1296"/>
                  </a:cubicBezTo>
                  <a:cubicBezTo>
                    <a:pt x="1955" y="1217"/>
                    <a:pt x="1776" y="1137"/>
                    <a:pt x="1597" y="1068"/>
                  </a:cubicBezTo>
                  <a:cubicBezTo>
                    <a:pt x="1613" y="1062"/>
                    <a:pt x="1624" y="1059"/>
                    <a:pt x="1624" y="1059"/>
                  </a:cubicBezTo>
                  <a:cubicBezTo>
                    <a:pt x="1598" y="1047"/>
                    <a:pt x="1498" y="1007"/>
                    <a:pt x="1374" y="979"/>
                  </a:cubicBezTo>
                  <a:lnTo>
                    <a:pt x="1373" y="979"/>
                  </a:lnTo>
                  <a:cubicBezTo>
                    <a:pt x="1367" y="978"/>
                    <a:pt x="1362" y="977"/>
                    <a:pt x="1356" y="975"/>
                  </a:cubicBezTo>
                  <a:cubicBezTo>
                    <a:pt x="1354" y="975"/>
                    <a:pt x="1353" y="974"/>
                    <a:pt x="1351" y="974"/>
                  </a:cubicBezTo>
                  <a:cubicBezTo>
                    <a:pt x="1350" y="974"/>
                    <a:pt x="1347" y="973"/>
                    <a:pt x="1345" y="973"/>
                  </a:cubicBezTo>
                  <a:cubicBezTo>
                    <a:pt x="1328" y="970"/>
                    <a:pt x="1310" y="966"/>
                    <a:pt x="1291" y="963"/>
                  </a:cubicBezTo>
                  <a:lnTo>
                    <a:pt x="1289" y="963"/>
                  </a:lnTo>
                  <a:cubicBezTo>
                    <a:pt x="1282" y="962"/>
                    <a:pt x="1276" y="961"/>
                    <a:pt x="1270" y="960"/>
                  </a:cubicBezTo>
                  <a:cubicBezTo>
                    <a:pt x="1269" y="959"/>
                    <a:pt x="1268" y="959"/>
                    <a:pt x="1267" y="959"/>
                  </a:cubicBezTo>
                  <a:cubicBezTo>
                    <a:pt x="1261" y="958"/>
                    <a:pt x="1255" y="958"/>
                    <a:pt x="1249" y="957"/>
                  </a:cubicBezTo>
                  <a:lnTo>
                    <a:pt x="1244" y="957"/>
                  </a:lnTo>
                  <a:cubicBezTo>
                    <a:pt x="1239" y="956"/>
                    <a:pt x="1234" y="955"/>
                    <a:pt x="1228" y="955"/>
                  </a:cubicBezTo>
                  <a:cubicBezTo>
                    <a:pt x="1226" y="954"/>
                    <a:pt x="1224" y="954"/>
                    <a:pt x="1221" y="954"/>
                  </a:cubicBezTo>
                  <a:cubicBezTo>
                    <a:pt x="1216" y="953"/>
                    <a:pt x="1211" y="953"/>
                    <a:pt x="1206" y="952"/>
                  </a:cubicBezTo>
                  <a:lnTo>
                    <a:pt x="1199" y="952"/>
                  </a:lnTo>
                  <a:cubicBezTo>
                    <a:pt x="1193" y="951"/>
                    <a:pt x="1189" y="951"/>
                    <a:pt x="1184" y="951"/>
                  </a:cubicBezTo>
                  <a:lnTo>
                    <a:pt x="1175" y="951"/>
                  </a:lnTo>
                  <a:cubicBezTo>
                    <a:pt x="1171" y="951"/>
                    <a:pt x="1166" y="950"/>
                    <a:pt x="1162" y="950"/>
                  </a:cubicBezTo>
                  <a:lnTo>
                    <a:pt x="1117" y="950"/>
                  </a:lnTo>
                  <a:cubicBezTo>
                    <a:pt x="1109" y="950"/>
                    <a:pt x="1101" y="950"/>
                    <a:pt x="1094" y="951"/>
                  </a:cubicBezTo>
                  <a:lnTo>
                    <a:pt x="1093" y="951"/>
                  </a:lnTo>
                  <a:cubicBezTo>
                    <a:pt x="902" y="960"/>
                    <a:pt x="656" y="976"/>
                    <a:pt x="510" y="984"/>
                  </a:cubicBezTo>
                  <a:cubicBezTo>
                    <a:pt x="497" y="985"/>
                    <a:pt x="485" y="985"/>
                    <a:pt x="475" y="986"/>
                  </a:cubicBezTo>
                  <a:cubicBezTo>
                    <a:pt x="448" y="986"/>
                    <a:pt x="425" y="987"/>
                    <a:pt x="409" y="987"/>
                  </a:cubicBezTo>
                  <a:lnTo>
                    <a:pt x="405" y="987"/>
                  </a:lnTo>
                  <a:lnTo>
                    <a:pt x="192" y="975"/>
                  </a:lnTo>
                  <a:cubicBezTo>
                    <a:pt x="173" y="973"/>
                    <a:pt x="155" y="971"/>
                    <a:pt x="139" y="969"/>
                  </a:cubicBezTo>
                  <a:cubicBezTo>
                    <a:pt x="92" y="964"/>
                    <a:pt x="57" y="959"/>
                    <a:pt x="34" y="958"/>
                  </a:cubicBezTo>
                  <a:lnTo>
                    <a:pt x="23" y="958"/>
                  </a:lnTo>
                  <a:cubicBezTo>
                    <a:pt x="17" y="958"/>
                    <a:pt x="14" y="958"/>
                    <a:pt x="11" y="959"/>
                  </a:cubicBezTo>
                  <a:cubicBezTo>
                    <a:pt x="9" y="960"/>
                    <a:pt x="9" y="961"/>
                    <a:pt x="9" y="963"/>
                  </a:cubicBezTo>
                  <a:cubicBezTo>
                    <a:pt x="1" y="989"/>
                    <a:pt x="454" y="1151"/>
                    <a:pt x="836" y="1172"/>
                  </a:cubicBezTo>
                  <a:cubicBezTo>
                    <a:pt x="869" y="1174"/>
                    <a:pt x="901" y="1175"/>
                    <a:pt x="934" y="1175"/>
                  </a:cubicBezTo>
                  <a:cubicBezTo>
                    <a:pt x="1142" y="1175"/>
                    <a:pt x="1339" y="1143"/>
                    <a:pt x="1394" y="1131"/>
                  </a:cubicBezTo>
                  <a:cubicBezTo>
                    <a:pt x="1428" y="1123"/>
                    <a:pt x="1490" y="1104"/>
                    <a:pt x="1542" y="1087"/>
                  </a:cubicBezTo>
                  <a:cubicBezTo>
                    <a:pt x="1586" y="1108"/>
                    <a:pt x="1631" y="1128"/>
                    <a:pt x="1675" y="1148"/>
                  </a:cubicBezTo>
                  <a:cubicBezTo>
                    <a:pt x="1810" y="1208"/>
                    <a:pt x="1944" y="1268"/>
                    <a:pt x="2079" y="1330"/>
                  </a:cubicBezTo>
                  <a:cubicBezTo>
                    <a:pt x="1984" y="1337"/>
                    <a:pt x="1841" y="1359"/>
                    <a:pt x="1731" y="1428"/>
                  </a:cubicBezTo>
                  <a:cubicBezTo>
                    <a:pt x="1550" y="1540"/>
                    <a:pt x="1304" y="1702"/>
                    <a:pt x="1240" y="1736"/>
                  </a:cubicBezTo>
                  <a:cubicBezTo>
                    <a:pt x="1080" y="1819"/>
                    <a:pt x="931" y="1844"/>
                    <a:pt x="938" y="1864"/>
                  </a:cubicBezTo>
                  <a:cubicBezTo>
                    <a:pt x="940" y="1871"/>
                    <a:pt x="969" y="1876"/>
                    <a:pt x="1017" y="1876"/>
                  </a:cubicBezTo>
                  <a:cubicBezTo>
                    <a:pt x="1155" y="1876"/>
                    <a:pt x="1443" y="1840"/>
                    <a:pt x="1661" y="1745"/>
                  </a:cubicBezTo>
                  <a:cubicBezTo>
                    <a:pt x="1846" y="1664"/>
                    <a:pt x="2010" y="1525"/>
                    <a:pt x="2050" y="1487"/>
                  </a:cubicBezTo>
                  <a:cubicBezTo>
                    <a:pt x="2076" y="1461"/>
                    <a:pt x="2122" y="1402"/>
                    <a:pt x="2153" y="1363"/>
                  </a:cubicBezTo>
                  <a:cubicBezTo>
                    <a:pt x="2311" y="1435"/>
                    <a:pt x="2470" y="1508"/>
                    <a:pt x="2628" y="1581"/>
                  </a:cubicBezTo>
                  <a:cubicBezTo>
                    <a:pt x="2527" y="1594"/>
                    <a:pt x="2348" y="1631"/>
                    <a:pt x="2220" y="1730"/>
                  </a:cubicBezTo>
                  <a:cubicBezTo>
                    <a:pt x="2032" y="1877"/>
                    <a:pt x="1781" y="2086"/>
                    <a:pt x="1713" y="2130"/>
                  </a:cubicBezTo>
                  <a:cubicBezTo>
                    <a:pt x="1546" y="2240"/>
                    <a:pt x="1385" y="2283"/>
                    <a:pt x="1394" y="2307"/>
                  </a:cubicBezTo>
                  <a:cubicBezTo>
                    <a:pt x="1396" y="2312"/>
                    <a:pt x="1412" y="2315"/>
                    <a:pt x="1438" y="2315"/>
                  </a:cubicBezTo>
                  <a:cubicBezTo>
                    <a:pt x="1562" y="2315"/>
                    <a:pt x="1924" y="2249"/>
                    <a:pt x="2181" y="2105"/>
                  </a:cubicBezTo>
                  <a:cubicBezTo>
                    <a:pt x="2376" y="1995"/>
                    <a:pt x="2542" y="1819"/>
                    <a:pt x="2581" y="1770"/>
                  </a:cubicBezTo>
                  <a:cubicBezTo>
                    <a:pt x="2609" y="1737"/>
                    <a:pt x="2659" y="1655"/>
                    <a:pt x="2686" y="1608"/>
                  </a:cubicBezTo>
                  <a:cubicBezTo>
                    <a:pt x="2877" y="1697"/>
                    <a:pt x="3067" y="1787"/>
                    <a:pt x="3257" y="1881"/>
                  </a:cubicBezTo>
                  <a:cubicBezTo>
                    <a:pt x="3275" y="1889"/>
                    <a:pt x="3293" y="1899"/>
                    <a:pt x="3312" y="1908"/>
                  </a:cubicBezTo>
                  <a:cubicBezTo>
                    <a:pt x="3224" y="1915"/>
                    <a:pt x="2982" y="1947"/>
                    <a:pt x="2817" y="2073"/>
                  </a:cubicBezTo>
                  <a:cubicBezTo>
                    <a:pt x="2614" y="2231"/>
                    <a:pt x="2341" y="2455"/>
                    <a:pt x="2267" y="2503"/>
                  </a:cubicBezTo>
                  <a:cubicBezTo>
                    <a:pt x="2086" y="2622"/>
                    <a:pt x="1911" y="2667"/>
                    <a:pt x="1921" y="2692"/>
                  </a:cubicBezTo>
                  <a:cubicBezTo>
                    <a:pt x="1923" y="2698"/>
                    <a:pt x="1941" y="2701"/>
                    <a:pt x="1971" y="2701"/>
                  </a:cubicBezTo>
                  <a:cubicBezTo>
                    <a:pt x="2109" y="2701"/>
                    <a:pt x="2497" y="2632"/>
                    <a:pt x="2773" y="2478"/>
                  </a:cubicBezTo>
                  <a:cubicBezTo>
                    <a:pt x="2984" y="2359"/>
                    <a:pt x="3164" y="2170"/>
                    <a:pt x="3208" y="2118"/>
                  </a:cubicBezTo>
                  <a:cubicBezTo>
                    <a:pt x="3243" y="2076"/>
                    <a:pt x="3312" y="1960"/>
                    <a:pt x="3336" y="1920"/>
                  </a:cubicBezTo>
                  <a:cubicBezTo>
                    <a:pt x="3521" y="2011"/>
                    <a:pt x="3705" y="2104"/>
                    <a:pt x="3889" y="2199"/>
                  </a:cubicBezTo>
                  <a:cubicBezTo>
                    <a:pt x="3770" y="2218"/>
                    <a:pt x="3540" y="2270"/>
                    <a:pt x="3384" y="2404"/>
                  </a:cubicBezTo>
                  <a:cubicBezTo>
                    <a:pt x="3164" y="2594"/>
                    <a:pt x="2869" y="2864"/>
                    <a:pt x="2789" y="2921"/>
                  </a:cubicBezTo>
                  <a:cubicBezTo>
                    <a:pt x="2591" y="3065"/>
                    <a:pt x="2397" y="3125"/>
                    <a:pt x="2410" y="3153"/>
                  </a:cubicBezTo>
                  <a:cubicBezTo>
                    <a:pt x="2412" y="3159"/>
                    <a:pt x="2427" y="3162"/>
                    <a:pt x="2453" y="3162"/>
                  </a:cubicBezTo>
                  <a:cubicBezTo>
                    <a:pt x="2593" y="3162"/>
                    <a:pt x="3045" y="3066"/>
                    <a:pt x="3356" y="2871"/>
                  </a:cubicBezTo>
                  <a:cubicBezTo>
                    <a:pt x="3588" y="2726"/>
                    <a:pt x="3780" y="2501"/>
                    <a:pt x="3825" y="2439"/>
                  </a:cubicBezTo>
                  <a:cubicBezTo>
                    <a:pt x="3857" y="2396"/>
                    <a:pt x="3916" y="2287"/>
                    <a:pt x="3946" y="2229"/>
                  </a:cubicBezTo>
                  <a:cubicBezTo>
                    <a:pt x="4124" y="2321"/>
                    <a:pt x="4301" y="2414"/>
                    <a:pt x="4477" y="2509"/>
                  </a:cubicBezTo>
                  <a:cubicBezTo>
                    <a:pt x="4365" y="2525"/>
                    <a:pt x="4083" y="2577"/>
                    <a:pt x="3896" y="2740"/>
                  </a:cubicBezTo>
                  <a:cubicBezTo>
                    <a:pt x="3659" y="2946"/>
                    <a:pt x="3341" y="3239"/>
                    <a:pt x="3255" y="3303"/>
                  </a:cubicBezTo>
                  <a:cubicBezTo>
                    <a:pt x="3042" y="3459"/>
                    <a:pt x="2833" y="3525"/>
                    <a:pt x="2846" y="3555"/>
                  </a:cubicBezTo>
                  <a:cubicBezTo>
                    <a:pt x="2849" y="3561"/>
                    <a:pt x="2865" y="3565"/>
                    <a:pt x="2890" y="3565"/>
                  </a:cubicBezTo>
                  <a:cubicBezTo>
                    <a:pt x="3040" y="3565"/>
                    <a:pt x="3531" y="3459"/>
                    <a:pt x="3869" y="3245"/>
                  </a:cubicBezTo>
                  <a:cubicBezTo>
                    <a:pt x="4118" y="3087"/>
                    <a:pt x="4324" y="2843"/>
                    <a:pt x="4373" y="2776"/>
                  </a:cubicBezTo>
                  <a:cubicBezTo>
                    <a:pt x="4412" y="2723"/>
                    <a:pt x="4483" y="2585"/>
                    <a:pt x="4512" y="2528"/>
                  </a:cubicBezTo>
                  <a:cubicBezTo>
                    <a:pt x="4608" y="2581"/>
                    <a:pt x="4704" y="2632"/>
                    <a:pt x="4799" y="2686"/>
                  </a:cubicBezTo>
                  <a:cubicBezTo>
                    <a:pt x="4871" y="2725"/>
                    <a:pt x="4942" y="2764"/>
                    <a:pt x="5012" y="2804"/>
                  </a:cubicBezTo>
                  <a:cubicBezTo>
                    <a:pt x="4909" y="2825"/>
                    <a:pt x="4599" y="2903"/>
                    <a:pt x="4411" y="3105"/>
                  </a:cubicBezTo>
                  <a:cubicBezTo>
                    <a:pt x="4184" y="3349"/>
                    <a:pt x="3881" y="3697"/>
                    <a:pt x="3797" y="3773"/>
                  </a:cubicBezTo>
                  <a:cubicBezTo>
                    <a:pt x="3590" y="3961"/>
                    <a:pt x="3378" y="4049"/>
                    <a:pt x="3395" y="4082"/>
                  </a:cubicBezTo>
                  <a:cubicBezTo>
                    <a:pt x="3398" y="4087"/>
                    <a:pt x="3409" y="4090"/>
                    <a:pt x="3426" y="4090"/>
                  </a:cubicBezTo>
                  <a:cubicBezTo>
                    <a:pt x="3560" y="4090"/>
                    <a:pt x="4092" y="3933"/>
                    <a:pt x="4436" y="3663"/>
                  </a:cubicBezTo>
                  <a:cubicBezTo>
                    <a:pt x="4682" y="3470"/>
                    <a:pt x="4872" y="3186"/>
                    <a:pt x="4916" y="3108"/>
                  </a:cubicBezTo>
                  <a:cubicBezTo>
                    <a:pt x="4953" y="3045"/>
                    <a:pt x="5017" y="2879"/>
                    <a:pt x="5039" y="2819"/>
                  </a:cubicBezTo>
                  <a:cubicBezTo>
                    <a:pt x="5246" y="2935"/>
                    <a:pt x="5452" y="3053"/>
                    <a:pt x="5656" y="3174"/>
                  </a:cubicBezTo>
                  <a:cubicBezTo>
                    <a:pt x="5531" y="3203"/>
                    <a:pt x="5267" y="3285"/>
                    <a:pt x="5103" y="3464"/>
                  </a:cubicBezTo>
                  <a:cubicBezTo>
                    <a:pt x="4881" y="3705"/>
                    <a:pt x="4586" y="4048"/>
                    <a:pt x="4504" y="4123"/>
                  </a:cubicBezTo>
                  <a:cubicBezTo>
                    <a:pt x="4302" y="4309"/>
                    <a:pt x="3983" y="4415"/>
                    <a:pt x="4001" y="4448"/>
                  </a:cubicBezTo>
                  <a:cubicBezTo>
                    <a:pt x="4003" y="4452"/>
                    <a:pt x="4013" y="4454"/>
                    <a:pt x="4029" y="4454"/>
                  </a:cubicBezTo>
                  <a:cubicBezTo>
                    <a:pt x="4170" y="4454"/>
                    <a:pt x="4790" y="4284"/>
                    <a:pt x="5130" y="4012"/>
                  </a:cubicBezTo>
                  <a:cubicBezTo>
                    <a:pt x="5370" y="3821"/>
                    <a:pt x="5556" y="3541"/>
                    <a:pt x="5599" y="3465"/>
                  </a:cubicBezTo>
                  <a:cubicBezTo>
                    <a:pt x="5631" y="3410"/>
                    <a:pt x="5682" y="3276"/>
                    <a:pt x="5709" y="3205"/>
                  </a:cubicBezTo>
                  <a:cubicBezTo>
                    <a:pt x="5889" y="3312"/>
                    <a:pt x="6068" y="3419"/>
                    <a:pt x="6246" y="3528"/>
                  </a:cubicBezTo>
                  <a:cubicBezTo>
                    <a:pt x="6115" y="3560"/>
                    <a:pt x="5857" y="3642"/>
                    <a:pt x="5693" y="3819"/>
                  </a:cubicBezTo>
                  <a:cubicBezTo>
                    <a:pt x="5466" y="4063"/>
                    <a:pt x="5163" y="4411"/>
                    <a:pt x="5079" y="4487"/>
                  </a:cubicBezTo>
                  <a:cubicBezTo>
                    <a:pt x="4872" y="4675"/>
                    <a:pt x="4427" y="4848"/>
                    <a:pt x="4444" y="4881"/>
                  </a:cubicBezTo>
                  <a:cubicBezTo>
                    <a:pt x="4446" y="4884"/>
                    <a:pt x="4454" y="4886"/>
                    <a:pt x="4466" y="4886"/>
                  </a:cubicBezTo>
                  <a:cubicBezTo>
                    <a:pt x="4607" y="4886"/>
                    <a:pt x="5361" y="4657"/>
                    <a:pt x="5718" y="4376"/>
                  </a:cubicBezTo>
                  <a:cubicBezTo>
                    <a:pt x="5962" y="4184"/>
                    <a:pt x="6154" y="3899"/>
                    <a:pt x="6198" y="3822"/>
                  </a:cubicBezTo>
                  <a:cubicBezTo>
                    <a:pt x="6229" y="3768"/>
                    <a:pt x="6279" y="3640"/>
                    <a:pt x="6308" y="3567"/>
                  </a:cubicBezTo>
                  <a:cubicBezTo>
                    <a:pt x="6510" y="3691"/>
                    <a:pt x="6711" y="3817"/>
                    <a:pt x="6912" y="3943"/>
                  </a:cubicBezTo>
                  <a:cubicBezTo>
                    <a:pt x="6791" y="3971"/>
                    <a:pt x="6520" y="4052"/>
                    <a:pt x="6353" y="4234"/>
                  </a:cubicBezTo>
                  <a:cubicBezTo>
                    <a:pt x="6131" y="4475"/>
                    <a:pt x="5836" y="4819"/>
                    <a:pt x="5754" y="4894"/>
                  </a:cubicBezTo>
                  <a:cubicBezTo>
                    <a:pt x="5551" y="5080"/>
                    <a:pt x="4998" y="5339"/>
                    <a:pt x="5015" y="5370"/>
                  </a:cubicBezTo>
                  <a:cubicBezTo>
                    <a:pt x="5017" y="5373"/>
                    <a:pt x="5022" y="5375"/>
                    <a:pt x="5030" y="5375"/>
                  </a:cubicBezTo>
                  <a:cubicBezTo>
                    <a:pt x="5157" y="5375"/>
                    <a:pt x="6024" y="5066"/>
                    <a:pt x="6380" y="4783"/>
                  </a:cubicBezTo>
                  <a:cubicBezTo>
                    <a:pt x="6620" y="4592"/>
                    <a:pt x="6806" y="4312"/>
                    <a:pt x="6849" y="4235"/>
                  </a:cubicBezTo>
                  <a:cubicBezTo>
                    <a:pt x="6880" y="4180"/>
                    <a:pt x="6933" y="4042"/>
                    <a:pt x="6960" y="3973"/>
                  </a:cubicBezTo>
                  <a:cubicBezTo>
                    <a:pt x="7133" y="4081"/>
                    <a:pt x="7308" y="4188"/>
                    <a:pt x="7483" y="4294"/>
                  </a:cubicBezTo>
                  <a:cubicBezTo>
                    <a:pt x="7370" y="4326"/>
                    <a:pt x="7132" y="4410"/>
                    <a:pt x="6988" y="4583"/>
                  </a:cubicBezTo>
                  <a:cubicBezTo>
                    <a:pt x="6795" y="4816"/>
                    <a:pt x="6337" y="5113"/>
                    <a:pt x="6265" y="5185"/>
                  </a:cubicBezTo>
                  <a:cubicBezTo>
                    <a:pt x="6087" y="5366"/>
                    <a:pt x="5388" y="5740"/>
                    <a:pt x="5405" y="5769"/>
                  </a:cubicBezTo>
                  <a:cubicBezTo>
                    <a:pt x="5406" y="5771"/>
                    <a:pt x="5409" y="5772"/>
                    <a:pt x="5416" y="5772"/>
                  </a:cubicBezTo>
                  <a:cubicBezTo>
                    <a:pt x="5544" y="5772"/>
                    <a:pt x="6717" y="5378"/>
                    <a:pt x="7037" y="5096"/>
                  </a:cubicBezTo>
                  <a:cubicBezTo>
                    <a:pt x="7249" y="4910"/>
                    <a:pt x="7407" y="4641"/>
                    <a:pt x="7444" y="4569"/>
                  </a:cubicBezTo>
                  <a:cubicBezTo>
                    <a:pt x="7470" y="4517"/>
                    <a:pt x="7511" y="4392"/>
                    <a:pt x="7533" y="4324"/>
                  </a:cubicBezTo>
                  <a:cubicBezTo>
                    <a:pt x="7612" y="4371"/>
                    <a:pt x="7690" y="4418"/>
                    <a:pt x="7770" y="4464"/>
                  </a:cubicBezTo>
                  <a:cubicBezTo>
                    <a:pt x="7903" y="4542"/>
                    <a:pt x="8037" y="4618"/>
                    <a:pt x="8173" y="4693"/>
                  </a:cubicBezTo>
                  <a:cubicBezTo>
                    <a:pt x="8069" y="4716"/>
                    <a:pt x="7840" y="4811"/>
                    <a:pt x="7662" y="4954"/>
                  </a:cubicBezTo>
                  <a:cubicBezTo>
                    <a:pt x="7399" y="5165"/>
                    <a:pt x="7105" y="5327"/>
                    <a:pt x="6914" y="5440"/>
                  </a:cubicBezTo>
                  <a:cubicBezTo>
                    <a:pt x="6702" y="5566"/>
                    <a:pt x="6062" y="5976"/>
                    <a:pt x="6040" y="5999"/>
                  </a:cubicBezTo>
                  <a:cubicBezTo>
                    <a:pt x="5979" y="6062"/>
                    <a:pt x="5994" y="6089"/>
                    <a:pt x="6060" y="6089"/>
                  </a:cubicBezTo>
                  <a:cubicBezTo>
                    <a:pt x="6325" y="6089"/>
                    <a:pt x="7411" y="5659"/>
                    <a:pt x="7684" y="5444"/>
                  </a:cubicBezTo>
                  <a:cubicBezTo>
                    <a:pt x="7899" y="5274"/>
                    <a:pt x="8067" y="5025"/>
                    <a:pt x="8106" y="4957"/>
                  </a:cubicBezTo>
                  <a:cubicBezTo>
                    <a:pt x="8136" y="4904"/>
                    <a:pt x="8187" y="4771"/>
                    <a:pt x="8209" y="4712"/>
                  </a:cubicBezTo>
                  <a:cubicBezTo>
                    <a:pt x="8560" y="4903"/>
                    <a:pt x="8920" y="5078"/>
                    <a:pt x="9287" y="5212"/>
                  </a:cubicBezTo>
                  <a:cubicBezTo>
                    <a:pt x="9294" y="5214"/>
                    <a:pt x="9300" y="5215"/>
                    <a:pt x="9305" y="5215"/>
                  </a:cubicBezTo>
                  <a:cubicBezTo>
                    <a:pt x="9336" y="5215"/>
                    <a:pt x="9333" y="5173"/>
                    <a:pt x="9293" y="5157"/>
                  </a:cubicBezTo>
                  <a:cubicBezTo>
                    <a:pt x="9228" y="5129"/>
                    <a:pt x="9163" y="5101"/>
                    <a:pt x="9099" y="5073"/>
                  </a:cubicBezTo>
                  <a:cubicBezTo>
                    <a:pt x="8798" y="4943"/>
                    <a:pt x="8505" y="4799"/>
                    <a:pt x="8217" y="4643"/>
                  </a:cubicBezTo>
                  <a:cubicBezTo>
                    <a:pt x="8263" y="4592"/>
                    <a:pt x="8345" y="4499"/>
                    <a:pt x="8376" y="4454"/>
                  </a:cubicBezTo>
                  <a:cubicBezTo>
                    <a:pt x="8419" y="4388"/>
                    <a:pt x="8646" y="4113"/>
                    <a:pt x="8699" y="3848"/>
                  </a:cubicBezTo>
                  <a:cubicBezTo>
                    <a:pt x="8782" y="3427"/>
                    <a:pt x="8646" y="2017"/>
                    <a:pt x="8542" y="1987"/>
                  </a:cubicBezTo>
                  <a:cubicBezTo>
                    <a:pt x="8539" y="1986"/>
                    <a:pt x="8537" y="1986"/>
                    <a:pt x="8535" y="1986"/>
                  </a:cubicBezTo>
                  <a:cubicBezTo>
                    <a:pt x="8425" y="1986"/>
                    <a:pt x="8436" y="2801"/>
                    <a:pt x="8308" y="3285"/>
                  </a:cubicBezTo>
                  <a:cubicBezTo>
                    <a:pt x="8281" y="3380"/>
                    <a:pt x="8245" y="3745"/>
                    <a:pt x="8165" y="4070"/>
                  </a:cubicBezTo>
                  <a:cubicBezTo>
                    <a:pt x="8116" y="4277"/>
                    <a:pt x="8135" y="4503"/>
                    <a:pt x="8164" y="4614"/>
                  </a:cubicBezTo>
                  <a:cubicBezTo>
                    <a:pt x="7969" y="4509"/>
                    <a:pt x="7777" y="4398"/>
                    <a:pt x="7587" y="4284"/>
                  </a:cubicBezTo>
                  <a:cubicBezTo>
                    <a:pt x="7567" y="4272"/>
                    <a:pt x="7547" y="4261"/>
                    <a:pt x="7528" y="4248"/>
                  </a:cubicBezTo>
                  <a:cubicBezTo>
                    <a:pt x="7574" y="4198"/>
                    <a:pt x="7670" y="4093"/>
                    <a:pt x="7703" y="4043"/>
                  </a:cubicBezTo>
                  <a:cubicBezTo>
                    <a:pt x="7749" y="3976"/>
                    <a:pt x="7904" y="3705"/>
                    <a:pt x="7961" y="3431"/>
                  </a:cubicBezTo>
                  <a:cubicBezTo>
                    <a:pt x="8052" y="2995"/>
                    <a:pt x="8054" y="1772"/>
                    <a:pt x="8006" y="1771"/>
                  </a:cubicBezTo>
                  <a:cubicBezTo>
                    <a:pt x="7972" y="1771"/>
                    <a:pt x="7752" y="2645"/>
                    <a:pt x="7683" y="2887"/>
                  </a:cubicBezTo>
                  <a:cubicBezTo>
                    <a:pt x="7655" y="2985"/>
                    <a:pt x="7596" y="3363"/>
                    <a:pt x="7489" y="3645"/>
                  </a:cubicBezTo>
                  <a:cubicBezTo>
                    <a:pt x="7407" y="3860"/>
                    <a:pt x="7456" y="4114"/>
                    <a:pt x="7485" y="4223"/>
                  </a:cubicBezTo>
                  <a:cubicBezTo>
                    <a:pt x="7296" y="4108"/>
                    <a:pt x="7107" y="3992"/>
                    <a:pt x="6919" y="3875"/>
                  </a:cubicBezTo>
                  <a:cubicBezTo>
                    <a:pt x="6960" y="3827"/>
                    <a:pt x="7072" y="3691"/>
                    <a:pt x="7109" y="3630"/>
                  </a:cubicBezTo>
                  <a:cubicBezTo>
                    <a:pt x="7153" y="3554"/>
                    <a:pt x="7305" y="3255"/>
                    <a:pt x="7352" y="2954"/>
                  </a:cubicBezTo>
                  <a:cubicBezTo>
                    <a:pt x="7426" y="2476"/>
                    <a:pt x="7478" y="1599"/>
                    <a:pt x="7367" y="1523"/>
                  </a:cubicBezTo>
                  <a:lnTo>
                    <a:pt x="7367" y="1523"/>
                  </a:lnTo>
                  <a:cubicBezTo>
                    <a:pt x="7367" y="1523"/>
                    <a:pt x="7196" y="2094"/>
                    <a:pt x="7135" y="2361"/>
                  </a:cubicBezTo>
                  <a:cubicBezTo>
                    <a:pt x="7110" y="2469"/>
                    <a:pt x="6959" y="2893"/>
                    <a:pt x="6859" y="3205"/>
                  </a:cubicBezTo>
                  <a:cubicBezTo>
                    <a:pt x="6777" y="3460"/>
                    <a:pt x="6861" y="3759"/>
                    <a:pt x="6893" y="3858"/>
                  </a:cubicBezTo>
                  <a:cubicBezTo>
                    <a:pt x="6688" y="3731"/>
                    <a:pt x="6484" y="3602"/>
                    <a:pt x="6279" y="3477"/>
                  </a:cubicBezTo>
                  <a:cubicBezTo>
                    <a:pt x="6319" y="3424"/>
                    <a:pt x="6423" y="3287"/>
                    <a:pt x="6457" y="3225"/>
                  </a:cubicBezTo>
                  <a:cubicBezTo>
                    <a:pt x="6499" y="3147"/>
                    <a:pt x="6639" y="2838"/>
                    <a:pt x="6675" y="2530"/>
                  </a:cubicBezTo>
                  <a:cubicBezTo>
                    <a:pt x="6731" y="2043"/>
                    <a:pt x="6745" y="1321"/>
                    <a:pt x="6694" y="1321"/>
                  </a:cubicBezTo>
                  <a:cubicBezTo>
                    <a:pt x="6693" y="1321"/>
                    <a:pt x="6693" y="1321"/>
                    <a:pt x="6693" y="1321"/>
                  </a:cubicBezTo>
                  <a:cubicBezTo>
                    <a:pt x="6657" y="1323"/>
                    <a:pt x="6487" y="1660"/>
                    <a:pt x="6436" y="1933"/>
                  </a:cubicBezTo>
                  <a:cubicBezTo>
                    <a:pt x="6415" y="2043"/>
                    <a:pt x="6279" y="2479"/>
                    <a:pt x="6191" y="2799"/>
                  </a:cubicBezTo>
                  <a:cubicBezTo>
                    <a:pt x="6120" y="3057"/>
                    <a:pt x="6210" y="3352"/>
                    <a:pt x="6247" y="3457"/>
                  </a:cubicBezTo>
                  <a:cubicBezTo>
                    <a:pt x="6207" y="3433"/>
                    <a:pt x="6167" y="3408"/>
                    <a:pt x="6126" y="3383"/>
                  </a:cubicBezTo>
                  <a:cubicBezTo>
                    <a:pt x="6007" y="3311"/>
                    <a:pt x="5887" y="3239"/>
                    <a:pt x="5767" y="3168"/>
                  </a:cubicBezTo>
                  <a:cubicBezTo>
                    <a:pt x="5813" y="3113"/>
                    <a:pt x="5913" y="2992"/>
                    <a:pt x="5947" y="2935"/>
                  </a:cubicBezTo>
                  <a:cubicBezTo>
                    <a:pt x="5992" y="2860"/>
                    <a:pt x="6143" y="2560"/>
                    <a:pt x="6190" y="2259"/>
                  </a:cubicBezTo>
                  <a:cubicBezTo>
                    <a:pt x="6264" y="1782"/>
                    <a:pt x="6165" y="1020"/>
                    <a:pt x="6114" y="1020"/>
                  </a:cubicBezTo>
                  <a:cubicBezTo>
                    <a:pt x="6114" y="1020"/>
                    <a:pt x="6114" y="1020"/>
                    <a:pt x="6113" y="1020"/>
                  </a:cubicBezTo>
                  <a:cubicBezTo>
                    <a:pt x="6077" y="1020"/>
                    <a:pt x="6035" y="1399"/>
                    <a:pt x="5973" y="1666"/>
                  </a:cubicBezTo>
                  <a:cubicBezTo>
                    <a:pt x="5948" y="1774"/>
                    <a:pt x="5797" y="2198"/>
                    <a:pt x="5698" y="2510"/>
                  </a:cubicBezTo>
                  <a:cubicBezTo>
                    <a:pt x="5620" y="2750"/>
                    <a:pt x="5690" y="3030"/>
                    <a:pt x="5725" y="3144"/>
                  </a:cubicBezTo>
                  <a:cubicBezTo>
                    <a:pt x="5523" y="3025"/>
                    <a:pt x="5320" y="2908"/>
                    <a:pt x="5115" y="2793"/>
                  </a:cubicBezTo>
                  <a:cubicBezTo>
                    <a:pt x="5163" y="2731"/>
                    <a:pt x="5246" y="2619"/>
                    <a:pt x="5276" y="2564"/>
                  </a:cubicBezTo>
                  <a:cubicBezTo>
                    <a:pt x="5318" y="2486"/>
                    <a:pt x="5459" y="2177"/>
                    <a:pt x="5494" y="1870"/>
                  </a:cubicBezTo>
                  <a:cubicBezTo>
                    <a:pt x="5550" y="1382"/>
                    <a:pt x="5448" y="694"/>
                    <a:pt x="5396" y="694"/>
                  </a:cubicBezTo>
                  <a:cubicBezTo>
                    <a:pt x="5396" y="694"/>
                    <a:pt x="5396" y="694"/>
                    <a:pt x="5396" y="694"/>
                  </a:cubicBezTo>
                  <a:cubicBezTo>
                    <a:pt x="5360" y="696"/>
                    <a:pt x="5306" y="999"/>
                    <a:pt x="5255" y="1272"/>
                  </a:cubicBezTo>
                  <a:cubicBezTo>
                    <a:pt x="5234" y="1383"/>
                    <a:pt x="5098" y="1819"/>
                    <a:pt x="5010" y="2138"/>
                  </a:cubicBezTo>
                  <a:cubicBezTo>
                    <a:pt x="4946" y="2369"/>
                    <a:pt x="5012" y="2631"/>
                    <a:pt x="5054" y="2758"/>
                  </a:cubicBezTo>
                  <a:cubicBezTo>
                    <a:pt x="4908" y="2677"/>
                    <a:pt x="4762" y="2596"/>
                    <a:pt x="4615" y="2517"/>
                  </a:cubicBezTo>
                  <a:cubicBezTo>
                    <a:pt x="4562" y="2488"/>
                    <a:pt x="4508" y="2459"/>
                    <a:pt x="4455" y="2431"/>
                  </a:cubicBezTo>
                  <a:cubicBezTo>
                    <a:pt x="4493" y="2370"/>
                    <a:pt x="4564" y="2257"/>
                    <a:pt x="4587" y="2203"/>
                  </a:cubicBezTo>
                  <a:cubicBezTo>
                    <a:pt x="4620" y="2127"/>
                    <a:pt x="4728" y="1826"/>
                    <a:pt x="4738" y="1532"/>
                  </a:cubicBezTo>
                  <a:cubicBezTo>
                    <a:pt x="4755" y="1068"/>
                    <a:pt x="4537" y="499"/>
                    <a:pt x="4488" y="499"/>
                  </a:cubicBezTo>
                  <a:cubicBezTo>
                    <a:pt x="4488" y="499"/>
                    <a:pt x="4488" y="499"/>
                    <a:pt x="4488" y="499"/>
                  </a:cubicBezTo>
                  <a:cubicBezTo>
                    <a:pt x="4455" y="504"/>
                    <a:pt x="4504" y="716"/>
                    <a:pt x="4476" y="978"/>
                  </a:cubicBezTo>
                  <a:cubicBezTo>
                    <a:pt x="4465" y="1083"/>
                    <a:pt x="4372" y="1505"/>
                    <a:pt x="4313" y="1812"/>
                  </a:cubicBezTo>
                  <a:cubicBezTo>
                    <a:pt x="4271" y="2036"/>
                    <a:pt x="4352" y="2283"/>
                    <a:pt x="4398" y="2401"/>
                  </a:cubicBezTo>
                  <a:cubicBezTo>
                    <a:pt x="4235" y="2314"/>
                    <a:pt x="4071" y="2229"/>
                    <a:pt x="3908" y="2145"/>
                  </a:cubicBezTo>
                  <a:cubicBezTo>
                    <a:pt x="3939" y="2089"/>
                    <a:pt x="4002" y="1973"/>
                    <a:pt x="4022" y="1919"/>
                  </a:cubicBezTo>
                  <a:cubicBezTo>
                    <a:pt x="4049" y="1847"/>
                    <a:pt x="4132" y="1563"/>
                    <a:pt x="4128" y="1289"/>
                  </a:cubicBezTo>
                  <a:cubicBezTo>
                    <a:pt x="4120" y="856"/>
                    <a:pt x="3895" y="333"/>
                    <a:pt x="3851" y="333"/>
                  </a:cubicBezTo>
                  <a:cubicBezTo>
                    <a:pt x="3851" y="333"/>
                    <a:pt x="3851" y="333"/>
                    <a:pt x="3850" y="333"/>
                  </a:cubicBezTo>
                  <a:cubicBezTo>
                    <a:pt x="3820" y="338"/>
                    <a:pt x="3875" y="534"/>
                    <a:pt x="3863" y="779"/>
                  </a:cubicBezTo>
                  <a:cubicBezTo>
                    <a:pt x="3857" y="879"/>
                    <a:pt x="3792" y="1275"/>
                    <a:pt x="3753" y="1564"/>
                  </a:cubicBezTo>
                  <a:cubicBezTo>
                    <a:pt x="3725" y="1783"/>
                    <a:pt x="3818" y="2020"/>
                    <a:pt x="3865" y="2123"/>
                  </a:cubicBezTo>
                  <a:cubicBezTo>
                    <a:pt x="3698" y="2038"/>
                    <a:pt x="3530" y="1954"/>
                    <a:pt x="3361" y="1871"/>
                  </a:cubicBezTo>
                  <a:cubicBezTo>
                    <a:pt x="3388" y="1818"/>
                    <a:pt x="3431" y="1730"/>
                    <a:pt x="3445" y="1688"/>
                  </a:cubicBezTo>
                  <a:cubicBezTo>
                    <a:pt x="3466" y="1624"/>
                    <a:pt x="3530" y="1371"/>
                    <a:pt x="3518" y="1128"/>
                  </a:cubicBezTo>
                  <a:cubicBezTo>
                    <a:pt x="3499" y="746"/>
                    <a:pt x="3288" y="289"/>
                    <a:pt x="3249" y="289"/>
                  </a:cubicBezTo>
                  <a:cubicBezTo>
                    <a:pt x="3248" y="289"/>
                    <a:pt x="3248" y="289"/>
                    <a:pt x="3248" y="289"/>
                  </a:cubicBezTo>
                  <a:cubicBezTo>
                    <a:pt x="3222" y="294"/>
                    <a:pt x="3276" y="466"/>
                    <a:pt x="3271" y="683"/>
                  </a:cubicBezTo>
                  <a:cubicBezTo>
                    <a:pt x="3271" y="772"/>
                    <a:pt x="3225" y="1123"/>
                    <a:pt x="3201" y="1380"/>
                  </a:cubicBezTo>
                  <a:cubicBezTo>
                    <a:pt x="3184" y="1554"/>
                    <a:pt x="3253" y="1740"/>
                    <a:pt x="3299" y="1840"/>
                  </a:cubicBezTo>
                  <a:cubicBezTo>
                    <a:pt x="3222" y="1803"/>
                    <a:pt x="3143" y="1764"/>
                    <a:pt x="3065" y="1727"/>
                  </a:cubicBezTo>
                  <a:cubicBezTo>
                    <a:pt x="2957" y="1675"/>
                    <a:pt x="2848" y="1624"/>
                    <a:pt x="2739" y="1573"/>
                  </a:cubicBezTo>
                  <a:cubicBezTo>
                    <a:pt x="2751" y="1521"/>
                    <a:pt x="2775" y="1416"/>
                    <a:pt x="2778" y="1369"/>
                  </a:cubicBezTo>
                  <a:cubicBezTo>
                    <a:pt x="2783" y="1304"/>
                    <a:pt x="2787" y="1053"/>
                    <a:pt x="2727" y="823"/>
                  </a:cubicBezTo>
                  <a:cubicBezTo>
                    <a:pt x="2633" y="464"/>
                    <a:pt x="2360" y="61"/>
                    <a:pt x="2323" y="61"/>
                  </a:cubicBezTo>
                  <a:cubicBezTo>
                    <a:pt x="2322" y="61"/>
                    <a:pt x="2322" y="62"/>
                    <a:pt x="2321" y="62"/>
                  </a:cubicBezTo>
                  <a:cubicBezTo>
                    <a:pt x="2300" y="70"/>
                    <a:pt x="2382" y="228"/>
                    <a:pt x="2423" y="435"/>
                  </a:cubicBezTo>
                  <a:cubicBezTo>
                    <a:pt x="2439" y="519"/>
                    <a:pt x="2473" y="862"/>
                    <a:pt x="2504" y="1111"/>
                  </a:cubicBezTo>
                  <a:cubicBezTo>
                    <a:pt x="2526" y="1290"/>
                    <a:pt x="2635" y="1468"/>
                    <a:pt x="2693" y="1552"/>
                  </a:cubicBezTo>
                  <a:cubicBezTo>
                    <a:pt x="2555" y="1487"/>
                    <a:pt x="2414" y="1423"/>
                    <a:pt x="2274" y="1360"/>
                  </a:cubicBezTo>
                  <a:cubicBezTo>
                    <a:pt x="2240" y="1345"/>
                    <a:pt x="2207" y="1330"/>
                    <a:pt x="2174" y="1315"/>
                  </a:cubicBezTo>
                  <a:cubicBezTo>
                    <a:pt x="2172" y="1268"/>
                    <a:pt x="2170" y="1163"/>
                    <a:pt x="2162" y="1117"/>
                  </a:cubicBezTo>
                  <a:cubicBezTo>
                    <a:pt x="2152" y="1058"/>
                    <a:pt x="2102" y="829"/>
                    <a:pt x="2005" y="629"/>
                  </a:cubicBezTo>
                  <a:cubicBezTo>
                    <a:pt x="1854" y="321"/>
                    <a:pt x="1551" y="1"/>
                    <a:pt x="151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2450533" y="2297086"/>
              <a:ext cx="622523" cy="688323"/>
            </a:xfrm>
            <a:custGeom>
              <a:avLst/>
              <a:gdLst/>
              <a:ahLst/>
              <a:cxnLst/>
              <a:rect l="l" t="t" r="r" b="b"/>
              <a:pathLst>
                <a:path w="6066" h="6707" extrusionOk="0">
                  <a:moveTo>
                    <a:pt x="3686" y="1"/>
                  </a:moveTo>
                  <a:cubicBezTo>
                    <a:pt x="3448" y="1"/>
                    <a:pt x="3234" y="382"/>
                    <a:pt x="3217" y="783"/>
                  </a:cubicBezTo>
                  <a:cubicBezTo>
                    <a:pt x="3188" y="1452"/>
                    <a:pt x="3450" y="2054"/>
                    <a:pt x="3530" y="2221"/>
                  </a:cubicBezTo>
                  <a:cubicBezTo>
                    <a:pt x="3512" y="2295"/>
                    <a:pt x="3494" y="2371"/>
                    <a:pt x="3474" y="2444"/>
                  </a:cubicBezTo>
                  <a:cubicBezTo>
                    <a:pt x="3455" y="2462"/>
                    <a:pt x="3437" y="2478"/>
                    <a:pt x="3417" y="2496"/>
                  </a:cubicBezTo>
                  <a:cubicBezTo>
                    <a:pt x="3297" y="2604"/>
                    <a:pt x="2844" y="3020"/>
                    <a:pt x="2783" y="3078"/>
                  </a:cubicBezTo>
                  <a:cubicBezTo>
                    <a:pt x="2804" y="2999"/>
                    <a:pt x="2818" y="2917"/>
                    <a:pt x="2830" y="2836"/>
                  </a:cubicBezTo>
                  <a:cubicBezTo>
                    <a:pt x="2927" y="2522"/>
                    <a:pt x="3155" y="1691"/>
                    <a:pt x="3053" y="1133"/>
                  </a:cubicBezTo>
                  <a:cubicBezTo>
                    <a:pt x="2977" y="716"/>
                    <a:pt x="2672" y="187"/>
                    <a:pt x="2384" y="187"/>
                  </a:cubicBezTo>
                  <a:cubicBezTo>
                    <a:pt x="2370" y="187"/>
                    <a:pt x="2356" y="188"/>
                    <a:pt x="2343" y="191"/>
                  </a:cubicBezTo>
                  <a:cubicBezTo>
                    <a:pt x="2042" y="246"/>
                    <a:pt x="1897" y="949"/>
                    <a:pt x="1983" y="1419"/>
                  </a:cubicBezTo>
                  <a:cubicBezTo>
                    <a:pt x="2098" y="2048"/>
                    <a:pt x="2656" y="2792"/>
                    <a:pt x="2769" y="2938"/>
                  </a:cubicBezTo>
                  <a:cubicBezTo>
                    <a:pt x="2749" y="3008"/>
                    <a:pt x="2722" y="3083"/>
                    <a:pt x="2682" y="3175"/>
                  </a:cubicBezTo>
                  <a:cubicBezTo>
                    <a:pt x="2644" y="3213"/>
                    <a:pt x="2383" y="3482"/>
                    <a:pt x="2355" y="3513"/>
                  </a:cubicBezTo>
                  <a:cubicBezTo>
                    <a:pt x="2358" y="3482"/>
                    <a:pt x="2357" y="3452"/>
                    <a:pt x="2357" y="3424"/>
                  </a:cubicBezTo>
                  <a:cubicBezTo>
                    <a:pt x="2357" y="3364"/>
                    <a:pt x="2351" y="3304"/>
                    <a:pt x="2343" y="3246"/>
                  </a:cubicBezTo>
                  <a:cubicBezTo>
                    <a:pt x="2320" y="2982"/>
                    <a:pt x="2205" y="2222"/>
                    <a:pt x="1640" y="1329"/>
                  </a:cubicBezTo>
                  <a:cubicBezTo>
                    <a:pt x="1439" y="1012"/>
                    <a:pt x="1162" y="846"/>
                    <a:pt x="918" y="846"/>
                  </a:cubicBezTo>
                  <a:cubicBezTo>
                    <a:pt x="814" y="846"/>
                    <a:pt x="717" y="876"/>
                    <a:pt x="633" y="937"/>
                  </a:cubicBezTo>
                  <a:cubicBezTo>
                    <a:pt x="354" y="1142"/>
                    <a:pt x="334" y="1575"/>
                    <a:pt x="674" y="2040"/>
                  </a:cubicBezTo>
                  <a:cubicBezTo>
                    <a:pt x="1104" y="2628"/>
                    <a:pt x="2012" y="3158"/>
                    <a:pt x="2274" y="3304"/>
                  </a:cubicBezTo>
                  <a:cubicBezTo>
                    <a:pt x="2281" y="3347"/>
                    <a:pt x="2285" y="3390"/>
                    <a:pt x="2287" y="3433"/>
                  </a:cubicBezTo>
                  <a:cubicBezTo>
                    <a:pt x="2289" y="3479"/>
                    <a:pt x="2284" y="3530"/>
                    <a:pt x="2297" y="3575"/>
                  </a:cubicBezTo>
                  <a:cubicBezTo>
                    <a:pt x="2293" y="3580"/>
                    <a:pt x="2261" y="3617"/>
                    <a:pt x="2216" y="3671"/>
                  </a:cubicBezTo>
                  <a:cubicBezTo>
                    <a:pt x="2198" y="3654"/>
                    <a:pt x="2177" y="3641"/>
                    <a:pt x="2158" y="3631"/>
                  </a:cubicBezTo>
                  <a:cubicBezTo>
                    <a:pt x="2143" y="3621"/>
                    <a:pt x="2126" y="3612"/>
                    <a:pt x="2109" y="3605"/>
                  </a:cubicBezTo>
                  <a:cubicBezTo>
                    <a:pt x="2038" y="3468"/>
                    <a:pt x="1826" y="3102"/>
                    <a:pt x="1489" y="2919"/>
                  </a:cubicBezTo>
                  <a:cubicBezTo>
                    <a:pt x="1325" y="2830"/>
                    <a:pt x="1055" y="2750"/>
                    <a:pt x="851" y="2750"/>
                  </a:cubicBezTo>
                  <a:cubicBezTo>
                    <a:pt x="730" y="2750"/>
                    <a:pt x="632" y="2779"/>
                    <a:pt x="593" y="2850"/>
                  </a:cubicBezTo>
                  <a:cubicBezTo>
                    <a:pt x="489" y="3042"/>
                    <a:pt x="680" y="3347"/>
                    <a:pt x="962" y="3500"/>
                  </a:cubicBezTo>
                  <a:cubicBezTo>
                    <a:pt x="1225" y="3642"/>
                    <a:pt x="1618" y="3669"/>
                    <a:pt x="1875" y="3669"/>
                  </a:cubicBezTo>
                  <a:cubicBezTo>
                    <a:pt x="1985" y="3669"/>
                    <a:pt x="2070" y="3664"/>
                    <a:pt x="2110" y="3661"/>
                  </a:cubicBezTo>
                  <a:cubicBezTo>
                    <a:pt x="2119" y="3667"/>
                    <a:pt x="2129" y="3671"/>
                    <a:pt x="2137" y="3676"/>
                  </a:cubicBezTo>
                  <a:cubicBezTo>
                    <a:pt x="2153" y="3686"/>
                    <a:pt x="2168" y="3699"/>
                    <a:pt x="2183" y="3709"/>
                  </a:cubicBezTo>
                  <a:cubicBezTo>
                    <a:pt x="2074" y="3839"/>
                    <a:pt x="1918" y="4027"/>
                    <a:pt x="1847" y="4120"/>
                  </a:cubicBezTo>
                  <a:cubicBezTo>
                    <a:pt x="1725" y="4282"/>
                    <a:pt x="121" y="6512"/>
                    <a:pt x="90" y="6550"/>
                  </a:cubicBezTo>
                  <a:cubicBezTo>
                    <a:pt x="0" y="6654"/>
                    <a:pt x="42" y="6707"/>
                    <a:pt x="92" y="6707"/>
                  </a:cubicBezTo>
                  <a:cubicBezTo>
                    <a:pt x="113" y="6707"/>
                    <a:pt x="135" y="6697"/>
                    <a:pt x="149" y="6677"/>
                  </a:cubicBezTo>
                  <a:cubicBezTo>
                    <a:pt x="175" y="6641"/>
                    <a:pt x="1807" y="4408"/>
                    <a:pt x="1916" y="4262"/>
                  </a:cubicBezTo>
                  <a:cubicBezTo>
                    <a:pt x="1978" y="4177"/>
                    <a:pt x="2143" y="3974"/>
                    <a:pt x="2268" y="3821"/>
                  </a:cubicBezTo>
                  <a:cubicBezTo>
                    <a:pt x="2281" y="3835"/>
                    <a:pt x="2294" y="3848"/>
                    <a:pt x="2306" y="3863"/>
                  </a:cubicBezTo>
                  <a:cubicBezTo>
                    <a:pt x="2327" y="3890"/>
                    <a:pt x="2347" y="3918"/>
                    <a:pt x="2363" y="3947"/>
                  </a:cubicBezTo>
                  <a:cubicBezTo>
                    <a:pt x="2356" y="4129"/>
                    <a:pt x="2349" y="4623"/>
                    <a:pt x="2491" y="4921"/>
                  </a:cubicBezTo>
                  <a:cubicBezTo>
                    <a:pt x="2586" y="5119"/>
                    <a:pt x="2805" y="5310"/>
                    <a:pt x="2973" y="5310"/>
                  </a:cubicBezTo>
                  <a:cubicBezTo>
                    <a:pt x="3001" y="5310"/>
                    <a:pt x="3028" y="5304"/>
                    <a:pt x="3052" y="5292"/>
                  </a:cubicBezTo>
                  <a:cubicBezTo>
                    <a:pt x="3222" y="5211"/>
                    <a:pt x="3090" y="4734"/>
                    <a:pt x="2971" y="4485"/>
                  </a:cubicBezTo>
                  <a:cubicBezTo>
                    <a:pt x="2824" y="4178"/>
                    <a:pt x="2508" y="3963"/>
                    <a:pt x="2403" y="3897"/>
                  </a:cubicBezTo>
                  <a:cubicBezTo>
                    <a:pt x="2386" y="3872"/>
                    <a:pt x="2369" y="3847"/>
                    <a:pt x="2348" y="3826"/>
                  </a:cubicBezTo>
                  <a:cubicBezTo>
                    <a:pt x="2336" y="3813"/>
                    <a:pt x="2322" y="3795"/>
                    <a:pt x="2304" y="3779"/>
                  </a:cubicBezTo>
                  <a:cubicBezTo>
                    <a:pt x="2369" y="3700"/>
                    <a:pt x="2418" y="3642"/>
                    <a:pt x="2422" y="3636"/>
                  </a:cubicBezTo>
                  <a:cubicBezTo>
                    <a:pt x="2467" y="3647"/>
                    <a:pt x="2513" y="3652"/>
                    <a:pt x="2557" y="3661"/>
                  </a:cubicBezTo>
                  <a:cubicBezTo>
                    <a:pt x="2630" y="3678"/>
                    <a:pt x="2701" y="3701"/>
                    <a:pt x="2769" y="3730"/>
                  </a:cubicBezTo>
                  <a:cubicBezTo>
                    <a:pt x="2776" y="3734"/>
                    <a:pt x="2783" y="3736"/>
                    <a:pt x="2789" y="3739"/>
                  </a:cubicBezTo>
                  <a:cubicBezTo>
                    <a:pt x="2893" y="3928"/>
                    <a:pt x="3404" y="4823"/>
                    <a:pt x="3951" y="5224"/>
                  </a:cubicBezTo>
                  <a:cubicBezTo>
                    <a:pt x="4177" y="5390"/>
                    <a:pt x="4427" y="5494"/>
                    <a:pt x="4637" y="5494"/>
                  </a:cubicBezTo>
                  <a:cubicBezTo>
                    <a:pt x="4782" y="5494"/>
                    <a:pt x="4908" y="5444"/>
                    <a:pt x="4992" y="5329"/>
                  </a:cubicBezTo>
                  <a:cubicBezTo>
                    <a:pt x="5196" y="5050"/>
                    <a:pt x="4925" y="4555"/>
                    <a:pt x="4513" y="4253"/>
                  </a:cubicBezTo>
                  <a:cubicBezTo>
                    <a:pt x="3990" y="3871"/>
                    <a:pt x="3093" y="3742"/>
                    <a:pt x="2838" y="3711"/>
                  </a:cubicBezTo>
                  <a:cubicBezTo>
                    <a:pt x="2807" y="3697"/>
                    <a:pt x="2774" y="3684"/>
                    <a:pt x="2741" y="3672"/>
                  </a:cubicBezTo>
                  <a:cubicBezTo>
                    <a:pt x="2677" y="3649"/>
                    <a:pt x="2611" y="3632"/>
                    <a:pt x="2545" y="3619"/>
                  </a:cubicBezTo>
                  <a:cubicBezTo>
                    <a:pt x="2514" y="3613"/>
                    <a:pt x="2480" y="3608"/>
                    <a:pt x="2447" y="3607"/>
                  </a:cubicBezTo>
                  <a:cubicBezTo>
                    <a:pt x="2480" y="3570"/>
                    <a:pt x="2701" y="3331"/>
                    <a:pt x="2750" y="3282"/>
                  </a:cubicBezTo>
                  <a:cubicBezTo>
                    <a:pt x="2827" y="3280"/>
                    <a:pt x="2905" y="3273"/>
                    <a:pt x="2981" y="3273"/>
                  </a:cubicBezTo>
                  <a:cubicBezTo>
                    <a:pt x="2989" y="3273"/>
                    <a:pt x="2998" y="3274"/>
                    <a:pt x="3006" y="3274"/>
                  </a:cubicBezTo>
                  <a:cubicBezTo>
                    <a:pt x="3037" y="3275"/>
                    <a:pt x="3066" y="3275"/>
                    <a:pt x="3096" y="3277"/>
                  </a:cubicBezTo>
                  <a:cubicBezTo>
                    <a:pt x="3322" y="3448"/>
                    <a:pt x="4074" y="3997"/>
                    <a:pt x="4621" y="4127"/>
                  </a:cubicBezTo>
                  <a:cubicBezTo>
                    <a:pt x="4703" y="4146"/>
                    <a:pt x="4787" y="4156"/>
                    <a:pt x="4868" y="4156"/>
                  </a:cubicBezTo>
                  <a:cubicBezTo>
                    <a:pt x="5187" y="4156"/>
                    <a:pt x="5473" y="4012"/>
                    <a:pt x="5529" y="3776"/>
                  </a:cubicBezTo>
                  <a:cubicBezTo>
                    <a:pt x="5600" y="3479"/>
                    <a:pt x="5231" y="3137"/>
                    <a:pt x="4794" y="3034"/>
                  </a:cubicBezTo>
                  <a:cubicBezTo>
                    <a:pt x="4676" y="3005"/>
                    <a:pt x="4542" y="2994"/>
                    <a:pt x="4402" y="2994"/>
                  </a:cubicBezTo>
                  <a:cubicBezTo>
                    <a:pt x="3866" y="2994"/>
                    <a:pt x="3243" y="3163"/>
                    <a:pt x="3074" y="3213"/>
                  </a:cubicBezTo>
                  <a:lnTo>
                    <a:pt x="3061" y="3213"/>
                  </a:lnTo>
                  <a:cubicBezTo>
                    <a:pt x="3027" y="3211"/>
                    <a:pt x="2991" y="3210"/>
                    <a:pt x="2954" y="3210"/>
                  </a:cubicBezTo>
                  <a:cubicBezTo>
                    <a:pt x="2908" y="3210"/>
                    <a:pt x="2861" y="3212"/>
                    <a:pt x="2814" y="3217"/>
                  </a:cubicBezTo>
                  <a:cubicBezTo>
                    <a:pt x="2890" y="3141"/>
                    <a:pt x="3368" y="2687"/>
                    <a:pt x="3485" y="2579"/>
                  </a:cubicBezTo>
                  <a:cubicBezTo>
                    <a:pt x="3571" y="2565"/>
                    <a:pt x="3656" y="2536"/>
                    <a:pt x="3741" y="2518"/>
                  </a:cubicBezTo>
                  <a:cubicBezTo>
                    <a:pt x="3745" y="2518"/>
                    <a:pt x="3749" y="2517"/>
                    <a:pt x="3753" y="2516"/>
                  </a:cubicBezTo>
                  <a:cubicBezTo>
                    <a:pt x="3995" y="2615"/>
                    <a:pt x="4696" y="2885"/>
                    <a:pt x="5213" y="2885"/>
                  </a:cubicBezTo>
                  <a:cubicBezTo>
                    <a:pt x="5245" y="2885"/>
                    <a:pt x="5276" y="2884"/>
                    <a:pt x="5306" y="2882"/>
                  </a:cubicBezTo>
                  <a:cubicBezTo>
                    <a:pt x="5701" y="2854"/>
                    <a:pt x="6066" y="2570"/>
                    <a:pt x="6046" y="2304"/>
                  </a:cubicBezTo>
                  <a:cubicBezTo>
                    <a:pt x="6029" y="2058"/>
                    <a:pt x="5656" y="1880"/>
                    <a:pt x="5262" y="1880"/>
                  </a:cubicBezTo>
                  <a:cubicBezTo>
                    <a:pt x="5232" y="1880"/>
                    <a:pt x="5202" y="1881"/>
                    <a:pt x="5172" y="1883"/>
                  </a:cubicBezTo>
                  <a:cubicBezTo>
                    <a:pt x="4634" y="1920"/>
                    <a:pt x="3924" y="2324"/>
                    <a:pt x="3722" y="2445"/>
                  </a:cubicBezTo>
                  <a:cubicBezTo>
                    <a:pt x="3680" y="2453"/>
                    <a:pt x="3637" y="2463"/>
                    <a:pt x="3596" y="2476"/>
                  </a:cubicBezTo>
                  <a:cubicBezTo>
                    <a:pt x="3650" y="2425"/>
                    <a:pt x="3899" y="2171"/>
                    <a:pt x="4141" y="1921"/>
                  </a:cubicBezTo>
                  <a:cubicBezTo>
                    <a:pt x="4422" y="1785"/>
                    <a:pt x="5142" y="1415"/>
                    <a:pt x="5462" y="1038"/>
                  </a:cubicBezTo>
                  <a:cubicBezTo>
                    <a:pt x="5714" y="743"/>
                    <a:pt x="5790" y="336"/>
                    <a:pt x="5597" y="171"/>
                  </a:cubicBezTo>
                  <a:cubicBezTo>
                    <a:pt x="5546" y="128"/>
                    <a:pt x="5480" y="109"/>
                    <a:pt x="5405" y="109"/>
                  </a:cubicBezTo>
                  <a:cubicBezTo>
                    <a:pt x="5193" y="109"/>
                    <a:pt x="4911" y="266"/>
                    <a:pt x="4711" y="501"/>
                  </a:cubicBezTo>
                  <a:cubicBezTo>
                    <a:pt x="4380" y="891"/>
                    <a:pt x="4128" y="1640"/>
                    <a:pt x="4050" y="1892"/>
                  </a:cubicBezTo>
                  <a:cubicBezTo>
                    <a:pt x="3853" y="2085"/>
                    <a:pt x="3550" y="2377"/>
                    <a:pt x="3541" y="2377"/>
                  </a:cubicBezTo>
                  <a:cubicBezTo>
                    <a:pt x="3541" y="2377"/>
                    <a:pt x="3541" y="2377"/>
                    <a:pt x="3541" y="2377"/>
                  </a:cubicBezTo>
                  <a:cubicBezTo>
                    <a:pt x="3560" y="2329"/>
                    <a:pt x="3584" y="2243"/>
                    <a:pt x="3597" y="2194"/>
                  </a:cubicBezTo>
                  <a:cubicBezTo>
                    <a:pt x="3600" y="2187"/>
                    <a:pt x="3602" y="2180"/>
                    <a:pt x="3603" y="2173"/>
                  </a:cubicBezTo>
                  <a:cubicBezTo>
                    <a:pt x="3733" y="1926"/>
                    <a:pt x="4070" y="1243"/>
                    <a:pt x="4097" y="754"/>
                  </a:cubicBezTo>
                  <a:cubicBezTo>
                    <a:pt x="4117" y="375"/>
                    <a:pt x="3939" y="14"/>
                    <a:pt x="3698" y="1"/>
                  </a:cubicBezTo>
                  <a:cubicBezTo>
                    <a:pt x="3694" y="1"/>
                    <a:pt x="3690" y="1"/>
                    <a:pt x="36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1464615" y="2941161"/>
              <a:ext cx="869131" cy="630954"/>
            </a:xfrm>
            <a:custGeom>
              <a:avLst/>
              <a:gdLst/>
              <a:ahLst/>
              <a:cxnLst/>
              <a:rect l="l" t="t" r="r" b="b"/>
              <a:pathLst>
                <a:path w="8469" h="6148" extrusionOk="0">
                  <a:moveTo>
                    <a:pt x="4488" y="0"/>
                  </a:moveTo>
                  <a:cubicBezTo>
                    <a:pt x="4485" y="0"/>
                    <a:pt x="4483" y="0"/>
                    <a:pt x="4480" y="0"/>
                  </a:cubicBezTo>
                  <a:cubicBezTo>
                    <a:pt x="4133" y="5"/>
                    <a:pt x="3869" y="385"/>
                    <a:pt x="3911" y="920"/>
                  </a:cubicBezTo>
                  <a:cubicBezTo>
                    <a:pt x="3998" y="1973"/>
                    <a:pt x="4365" y="2648"/>
                    <a:pt x="4505" y="2872"/>
                  </a:cubicBezTo>
                  <a:cubicBezTo>
                    <a:pt x="4533" y="2925"/>
                    <a:pt x="4565" y="2976"/>
                    <a:pt x="4601" y="3023"/>
                  </a:cubicBezTo>
                  <a:cubicBezTo>
                    <a:pt x="4618" y="3046"/>
                    <a:pt x="4635" y="3070"/>
                    <a:pt x="4656" y="3092"/>
                  </a:cubicBezTo>
                  <a:cubicBezTo>
                    <a:pt x="4616" y="3085"/>
                    <a:pt x="4246" y="3028"/>
                    <a:pt x="4192" y="3021"/>
                  </a:cubicBezTo>
                  <a:cubicBezTo>
                    <a:pt x="4104" y="2972"/>
                    <a:pt x="4037" y="2927"/>
                    <a:pt x="3980" y="2883"/>
                  </a:cubicBezTo>
                  <a:cubicBezTo>
                    <a:pt x="3982" y="2698"/>
                    <a:pt x="3979" y="1768"/>
                    <a:pt x="3692" y="1197"/>
                  </a:cubicBezTo>
                  <a:cubicBezTo>
                    <a:pt x="3503" y="821"/>
                    <a:pt x="3062" y="410"/>
                    <a:pt x="2774" y="410"/>
                  </a:cubicBezTo>
                  <a:cubicBezTo>
                    <a:pt x="2734" y="410"/>
                    <a:pt x="2698" y="417"/>
                    <a:pt x="2666" y="433"/>
                  </a:cubicBezTo>
                  <a:cubicBezTo>
                    <a:pt x="2393" y="571"/>
                    <a:pt x="2466" y="1217"/>
                    <a:pt x="2666" y="1613"/>
                  </a:cubicBezTo>
                  <a:cubicBezTo>
                    <a:pt x="2920" y="2120"/>
                    <a:pt x="3603" y="2646"/>
                    <a:pt x="3870" y="2838"/>
                  </a:cubicBezTo>
                  <a:cubicBezTo>
                    <a:pt x="3928" y="2896"/>
                    <a:pt x="3988" y="2952"/>
                    <a:pt x="4053" y="3004"/>
                  </a:cubicBezTo>
                  <a:cubicBezTo>
                    <a:pt x="3970" y="2994"/>
                    <a:pt x="3356" y="2935"/>
                    <a:pt x="3195" y="2920"/>
                  </a:cubicBezTo>
                  <a:cubicBezTo>
                    <a:pt x="3170" y="2918"/>
                    <a:pt x="3145" y="2916"/>
                    <a:pt x="3120" y="2914"/>
                  </a:cubicBezTo>
                  <a:cubicBezTo>
                    <a:pt x="3059" y="2867"/>
                    <a:pt x="3000" y="2817"/>
                    <a:pt x="2941" y="2769"/>
                  </a:cubicBezTo>
                  <a:cubicBezTo>
                    <a:pt x="2904" y="2587"/>
                    <a:pt x="2751" y="1950"/>
                    <a:pt x="2324" y="1432"/>
                  </a:cubicBezTo>
                  <a:cubicBezTo>
                    <a:pt x="2131" y="1198"/>
                    <a:pt x="1853" y="1041"/>
                    <a:pt x="1648" y="1041"/>
                  </a:cubicBezTo>
                  <a:cubicBezTo>
                    <a:pt x="1578" y="1041"/>
                    <a:pt x="1516" y="1059"/>
                    <a:pt x="1469" y="1099"/>
                  </a:cubicBezTo>
                  <a:cubicBezTo>
                    <a:pt x="1284" y="1254"/>
                    <a:pt x="1360" y="1649"/>
                    <a:pt x="1605" y="1940"/>
                  </a:cubicBezTo>
                  <a:cubicBezTo>
                    <a:pt x="1920" y="2313"/>
                    <a:pt x="2600" y="2656"/>
                    <a:pt x="2852" y="2774"/>
                  </a:cubicBezTo>
                  <a:cubicBezTo>
                    <a:pt x="2858" y="2780"/>
                    <a:pt x="2864" y="2784"/>
                    <a:pt x="2870" y="2788"/>
                  </a:cubicBezTo>
                  <a:cubicBezTo>
                    <a:pt x="2910" y="2819"/>
                    <a:pt x="2982" y="2873"/>
                    <a:pt x="3025" y="2900"/>
                  </a:cubicBezTo>
                  <a:cubicBezTo>
                    <a:pt x="3026" y="2901"/>
                    <a:pt x="3025" y="2901"/>
                    <a:pt x="3020" y="2901"/>
                  </a:cubicBezTo>
                  <a:cubicBezTo>
                    <a:pt x="2971" y="2901"/>
                    <a:pt x="2585" y="2853"/>
                    <a:pt x="2327" y="2820"/>
                  </a:cubicBezTo>
                  <a:cubicBezTo>
                    <a:pt x="2113" y="2666"/>
                    <a:pt x="1461" y="2219"/>
                    <a:pt x="961" y="2108"/>
                  </a:cubicBezTo>
                  <a:cubicBezTo>
                    <a:pt x="866" y="2087"/>
                    <a:pt x="770" y="2077"/>
                    <a:pt x="677" y="2077"/>
                  </a:cubicBezTo>
                  <a:cubicBezTo>
                    <a:pt x="369" y="2077"/>
                    <a:pt x="99" y="2188"/>
                    <a:pt x="57" y="2378"/>
                  </a:cubicBezTo>
                  <a:cubicBezTo>
                    <a:pt x="1" y="2626"/>
                    <a:pt x="307" y="2905"/>
                    <a:pt x="686" y="2989"/>
                  </a:cubicBezTo>
                  <a:cubicBezTo>
                    <a:pt x="814" y="3018"/>
                    <a:pt x="964" y="3029"/>
                    <a:pt x="1121" y="3029"/>
                  </a:cubicBezTo>
                  <a:cubicBezTo>
                    <a:pt x="1556" y="3029"/>
                    <a:pt x="2047" y="2943"/>
                    <a:pt x="2272" y="2898"/>
                  </a:cubicBezTo>
                  <a:cubicBezTo>
                    <a:pt x="2615" y="2952"/>
                    <a:pt x="2968" y="3005"/>
                    <a:pt x="3041" y="3013"/>
                  </a:cubicBezTo>
                  <a:cubicBezTo>
                    <a:pt x="3000" y="3028"/>
                    <a:pt x="2960" y="3046"/>
                    <a:pt x="2921" y="3064"/>
                  </a:cubicBezTo>
                  <a:cubicBezTo>
                    <a:pt x="2688" y="3089"/>
                    <a:pt x="1878" y="3195"/>
                    <a:pt x="1426" y="3489"/>
                  </a:cubicBezTo>
                  <a:cubicBezTo>
                    <a:pt x="1069" y="3722"/>
                    <a:pt x="836" y="4129"/>
                    <a:pt x="981" y="4352"/>
                  </a:cubicBezTo>
                  <a:cubicBezTo>
                    <a:pt x="1055" y="4466"/>
                    <a:pt x="1213" y="4524"/>
                    <a:pt x="1394" y="4524"/>
                  </a:cubicBezTo>
                  <a:cubicBezTo>
                    <a:pt x="1566" y="4524"/>
                    <a:pt x="1759" y="4472"/>
                    <a:pt x="1921" y="4366"/>
                  </a:cubicBezTo>
                  <a:cubicBezTo>
                    <a:pt x="2359" y="4081"/>
                    <a:pt x="2798" y="3379"/>
                    <a:pt x="2940" y="3139"/>
                  </a:cubicBezTo>
                  <a:cubicBezTo>
                    <a:pt x="2943" y="3138"/>
                    <a:pt x="2947" y="3136"/>
                    <a:pt x="2951" y="3134"/>
                  </a:cubicBezTo>
                  <a:cubicBezTo>
                    <a:pt x="3030" y="3097"/>
                    <a:pt x="3114" y="3069"/>
                    <a:pt x="3191" y="3028"/>
                  </a:cubicBezTo>
                  <a:cubicBezTo>
                    <a:pt x="3350" y="3044"/>
                    <a:pt x="4005" y="3118"/>
                    <a:pt x="4112" y="3133"/>
                  </a:cubicBezTo>
                  <a:cubicBezTo>
                    <a:pt x="4040" y="3177"/>
                    <a:pt x="3973" y="3229"/>
                    <a:pt x="3911" y="3278"/>
                  </a:cubicBezTo>
                  <a:cubicBezTo>
                    <a:pt x="3908" y="3281"/>
                    <a:pt x="3904" y="3284"/>
                    <a:pt x="3902" y="3287"/>
                  </a:cubicBezTo>
                  <a:cubicBezTo>
                    <a:pt x="3694" y="3365"/>
                    <a:pt x="2796" y="3726"/>
                    <a:pt x="2420" y="4179"/>
                  </a:cubicBezTo>
                  <a:cubicBezTo>
                    <a:pt x="2135" y="4525"/>
                    <a:pt x="2046" y="5020"/>
                    <a:pt x="2280" y="5215"/>
                  </a:cubicBezTo>
                  <a:cubicBezTo>
                    <a:pt x="2354" y="5276"/>
                    <a:pt x="2447" y="5304"/>
                    <a:pt x="2549" y="5304"/>
                  </a:cubicBezTo>
                  <a:cubicBezTo>
                    <a:pt x="2772" y="5304"/>
                    <a:pt x="3035" y="5168"/>
                    <a:pt x="3217" y="4948"/>
                  </a:cubicBezTo>
                  <a:cubicBezTo>
                    <a:pt x="3576" y="4515"/>
                    <a:pt x="3846" y="3624"/>
                    <a:pt x="3923" y="3351"/>
                  </a:cubicBezTo>
                  <a:cubicBezTo>
                    <a:pt x="3946" y="3332"/>
                    <a:pt x="3968" y="3313"/>
                    <a:pt x="3992" y="3294"/>
                  </a:cubicBezTo>
                  <a:cubicBezTo>
                    <a:pt x="4058" y="3241"/>
                    <a:pt x="4132" y="3196"/>
                    <a:pt x="4201" y="3146"/>
                  </a:cubicBezTo>
                  <a:cubicBezTo>
                    <a:pt x="4271" y="3157"/>
                    <a:pt x="4591" y="3214"/>
                    <a:pt x="4639" y="3224"/>
                  </a:cubicBezTo>
                  <a:cubicBezTo>
                    <a:pt x="4613" y="3245"/>
                    <a:pt x="4590" y="3269"/>
                    <a:pt x="4568" y="3293"/>
                  </a:cubicBezTo>
                  <a:cubicBezTo>
                    <a:pt x="4523" y="3343"/>
                    <a:pt x="4482" y="3396"/>
                    <a:pt x="4444" y="3452"/>
                  </a:cubicBezTo>
                  <a:cubicBezTo>
                    <a:pt x="4425" y="3482"/>
                    <a:pt x="4407" y="3512"/>
                    <a:pt x="4390" y="3543"/>
                  </a:cubicBezTo>
                  <a:cubicBezTo>
                    <a:pt x="4205" y="3720"/>
                    <a:pt x="3566" y="4363"/>
                    <a:pt x="3379" y="4983"/>
                  </a:cubicBezTo>
                  <a:cubicBezTo>
                    <a:pt x="3232" y="5472"/>
                    <a:pt x="3313" y="6031"/>
                    <a:pt x="3646" y="6131"/>
                  </a:cubicBezTo>
                  <a:cubicBezTo>
                    <a:pt x="3684" y="6142"/>
                    <a:pt x="3722" y="6148"/>
                    <a:pt x="3759" y="6148"/>
                  </a:cubicBezTo>
                  <a:cubicBezTo>
                    <a:pt x="4044" y="6148"/>
                    <a:pt x="4291" y="5822"/>
                    <a:pt x="4413" y="5420"/>
                  </a:cubicBezTo>
                  <a:cubicBezTo>
                    <a:pt x="4608" y="4771"/>
                    <a:pt x="4477" y="3748"/>
                    <a:pt x="4446" y="3535"/>
                  </a:cubicBezTo>
                  <a:cubicBezTo>
                    <a:pt x="4449" y="3529"/>
                    <a:pt x="4453" y="3523"/>
                    <a:pt x="4456" y="3517"/>
                  </a:cubicBezTo>
                  <a:cubicBezTo>
                    <a:pt x="4493" y="3452"/>
                    <a:pt x="4537" y="3390"/>
                    <a:pt x="4585" y="3333"/>
                  </a:cubicBezTo>
                  <a:cubicBezTo>
                    <a:pt x="4613" y="3299"/>
                    <a:pt x="4648" y="3267"/>
                    <a:pt x="4677" y="3232"/>
                  </a:cubicBezTo>
                  <a:cubicBezTo>
                    <a:pt x="4684" y="3234"/>
                    <a:pt x="4758" y="3250"/>
                    <a:pt x="4857" y="3275"/>
                  </a:cubicBezTo>
                  <a:cubicBezTo>
                    <a:pt x="4853" y="3298"/>
                    <a:pt x="4852" y="3322"/>
                    <a:pt x="4850" y="3338"/>
                  </a:cubicBezTo>
                  <a:cubicBezTo>
                    <a:pt x="4847" y="3368"/>
                    <a:pt x="4847" y="3399"/>
                    <a:pt x="4850" y="3428"/>
                  </a:cubicBezTo>
                  <a:cubicBezTo>
                    <a:pt x="4806" y="3544"/>
                    <a:pt x="4682" y="3906"/>
                    <a:pt x="4750" y="4239"/>
                  </a:cubicBezTo>
                  <a:cubicBezTo>
                    <a:pt x="4803" y="4500"/>
                    <a:pt x="4973" y="4936"/>
                    <a:pt x="5150" y="4936"/>
                  </a:cubicBezTo>
                  <a:cubicBezTo>
                    <a:pt x="5157" y="4936"/>
                    <a:pt x="5164" y="4935"/>
                    <a:pt x="5171" y="4934"/>
                  </a:cubicBezTo>
                  <a:cubicBezTo>
                    <a:pt x="5355" y="4896"/>
                    <a:pt x="5446" y="4550"/>
                    <a:pt x="5396" y="4299"/>
                  </a:cubicBezTo>
                  <a:cubicBezTo>
                    <a:pt x="5330" y="3975"/>
                    <a:pt x="5027" y="3585"/>
                    <a:pt x="4911" y="3445"/>
                  </a:cubicBezTo>
                  <a:cubicBezTo>
                    <a:pt x="4907" y="3411"/>
                    <a:pt x="4906" y="3377"/>
                    <a:pt x="4907" y="3343"/>
                  </a:cubicBezTo>
                  <a:cubicBezTo>
                    <a:pt x="4907" y="3324"/>
                    <a:pt x="4909" y="3306"/>
                    <a:pt x="4911" y="3288"/>
                  </a:cubicBezTo>
                  <a:cubicBezTo>
                    <a:pt x="5102" y="3334"/>
                    <a:pt x="5358" y="3396"/>
                    <a:pt x="5459" y="3427"/>
                  </a:cubicBezTo>
                  <a:cubicBezTo>
                    <a:pt x="5632" y="3478"/>
                    <a:pt x="8281" y="4277"/>
                    <a:pt x="8323" y="4290"/>
                  </a:cubicBezTo>
                  <a:cubicBezTo>
                    <a:pt x="8329" y="4292"/>
                    <a:pt x="8336" y="4293"/>
                    <a:pt x="8343" y="4293"/>
                  </a:cubicBezTo>
                  <a:cubicBezTo>
                    <a:pt x="8412" y="4293"/>
                    <a:pt x="8469" y="4192"/>
                    <a:pt x="8294" y="4153"/>
                  </a:cubicBezTo>
                  <a:cubicBezTo>
                    <a:pt x="8246" y="4143"/>
                    <a:pt x="5623" y="3328"/>
                    <a:pt x="5426" y="3272"/>
                  </a:cubicBezTo>
                  <a:cubicBezTo>
                    <a:pt x="5315" y="3241"/>
                    <a:pt x="5076" y="3184"/>
                    <a:pt x="4912" y="3146"/>
                  </a:cubicBezTo>
                  <a:cubicBezTo>
                    <a:pt x="4917" y="3128"/>
                    <a:pt x="4922" y="3110"/>
                    <a:pt x="4929" y="3092"/>
                  </a:cubicBezTo>
                  <a:cubicBezTo>
                    <a:pt x="4933" y="3083"/>
                    <a:pt x="4937" y="3074"/>
                    <a:pt x="4942" y="3064"/>
                  </a:cubicBezTo>
                  <a:cubicBezTo>
                    <a:pt x="5053" y="2992"/>
                    <a:pt x="5583" y="2632"/>
                    <a:pt x="5760" y="2243"/>
                  </a:cubicBezTo>
                  <a:cubicBezTo>
                    <a:pt x="5893" y="1952"/>
                    <a:pt x="5862" y="1593"/>
                    <a:pt x="5664" y="1503"/>
                  </a:cubicBezTo>
                  <a:cubicBezTo>
                    <a:pt x="5645" y="1494"/>
                    <a:pt x="5624" y="1490"/>
                    <a:pt x="5603" y="1490"/>
                  </a:cubicBezTo>
                  <a:cubicBezTo>
                    <a:pt x="5400" y="1490"/>
                    <a:pt x="5102" y="1852"/>
                    <a:pt x="4990" y="2098"/>
                  </a:cubicBezTo>
                  <a:cubicBezTo>
                    <a:pt x="4831" y="2446"/>
                    <a:pt x="4882" y="2866"/>
                    <a:pt x="4909" y="3018"/>
                  </a:cubicBezTo>
                  <a:cubicBezTo>
                    <a:pt x="4900" y="3035"/>
                    <a:pt x="4891" y="3051"/>
                    <a:pt x="4884" y="3069"/>
                  </a:cubicBezTo>
                  <a:cubicBezTo>
                    <a:pt x="4876" y="3089"/>
                    <a:pt x="4867" y="3111"/>
                    <a:pt x="4862" y="3135"/>
                  </a:cubicBezTo>
                  <a:cubicBezTo>
                    <a:pt x="4794" y="3119"/>
                    <a:pt x="4746" y="3109"/>
                    <a:pt x="4740" y="3108"/>
                  </a:cubicBezTo>
                  <a:cubicBezTo>
                    <a:pt x="4723" y="3064"/>
                    <a:pt x="4689" y="3026"/>
                    <a:pt x="4662" y="2988"/>
                  </a:cubicBezTo>
                  <a:cubicBezTo>
                    <a:pt x="4638" y="2952"/>
                    <a:pt x="4615" y="2916"/>
                    <a:pt x="4595" y="2878"/>
                  </a:cubicBezTo>
                  <a:cubicBezTo>
                    <a:pt x="4717" y="2603"/>
                    <a:pt x="5122" y="1633"/>
                    <a:pt x="5111" y="905"/>
                  </a:cubicBezTo>
                  <a:cubicBezTo>
                    <a:pt x="5103" y="334"/>
                    <a:pt x="4831" y="0"/>
                    <a:pt x="4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2455561" y="3227690"/>
              <a:ext cx="573263" cy="342468"/>
            </a:xfrm>
            <a:custGeom>
              <a:avLst/>
              <a:gdLst/>
              <a:ahLst/>
              <a:cxnLst/>
              <a:rect l="l" t="t" r="r" b="b"/>
              <a:pathLst>
                <a:path w="5586" h="3337" extrusionOk="0">
                  <a:moveTo>
                    <a:pt x="1831" y="1"/>
                  </a:moveTo>
                  <a:cubicBezTo>
                    <a:pt x="1217" y="1"/>
                    <a:pt x="573" y="218"/>
                    <a:pt x="1" y="722"/>
                  </a:cubicBezTo>
                  <a:cubicBezTo>
                    <a:pt x="1" y="722"/>
                    <a:pt x="171" y="2342"/>
                    <a:pt x="1660" y="3025"/>
                  </a:cubicBezTo>
                  <a:cubicBezTo>
                    <a:pt x="2189" y="3268"/>
                    <a:pt x="2735" y="3337"/>
                    <a:pt x="3266" y="3337"/>
                  </a:cubicBezTo>
                  <a:cubicBezTo>
                    <a:pt x="3977" y="3337"/>
                    <a:pt x="4661" y="3212"/>
                    <a:pt x="5245" y="3212"/>
                  </a:cubicBezTo>
                  <a:cubicBezTo>
                    <a:pt x="5363" y="3212"/>
                    <a:pt x="5476" y="3217"/>
                    <a:pt x="5585" y="3230"/>
                  </a:cubicBezTo>
                  <a:cubicBezTo>
                    <a:pt x="4727" y="2290"/>
                    <a:pt x="4234" y="975"/>
                    <a:pt x="3128" y="345"/>
                  </a:cubicBezTo>
                  <a:cubicBezTo>
                    <a:pt x="2743" y="125"/>
                    <a:pt x="2296" y="1"/>
                    <a:pt x="18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2695704" y="3300143"/>
              <a:ext cx="138133" cy="264368"/>
            </a:xfrm>
            <a:custGeom>
              <a:avLst/>
              <a:gdLst/>
              <a:ahLst/>
              <a:cxnLst/>
              <a:rect l="l" t="t" r="r" b="b"/>
              <a:pathLst>
                <a:path w="1346" h="2576" extrusionOk="0">
                  <a:moveTo>
                    <a:pt x="1288" y="0"/>
                  </a:moveTo>
                  <a:lnTo>
                    <a:pt x="1" y="946"/>
                  </a:lnTo>
                  <a:lnTo>
                    <a:pt x="110" y="2564"/>
                  </a:lnTo>
                  <a:cubicBezTo>
                    <a:pt x="135" y="2568"/>
                    <a:pt x="160" y="2572"/>
                    <a:pt x="187" y="2576"/>
                  </a:cubicBezTo>
                  <a:lnTo>
                    <a:pt x="79" y="982"/>
                  </a:lnTo>
                  <a:lnTo>
                    <a:pt x="1345" y="53"/>
                  </a:lnTo>
                  <a:cubicBezTo>
                    <a:pt x="1326" y="35"/>
                    <a:pt x="1307" y="18"/>
                    <a:pt x="1288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2589590" y="3241442"/>
              <a:ext cx="146856" cy="293412"/>
            </a:xfrm>
            <a:custGeom>
              <a:avLst/>
              <a:gdLst/>
              <a:ahLst/>
              <a:cxnLst/>
              <a:rect l="l" t="t" r="r" b="b"/>
              <a:pathLst>
                <a:path w="1431" h="2859" extrusionOk="0">
                  <a:moveTo>
                    <a:pt x="1347" y="0"/>
                  </a:moveTo>
                  <a:lnTo>
                    <a:pt x="1" y="1123"/>
                  </a:lnTo>
                  <a:lnTo>
                    <a:pt x="207" y="2818"/>
                  </a:lnTo>
                  <a:cubicBezTo>
                    <a:pt x="233" y="2832"/>
                    <a:pt x="261" y="2845"/>
                    <a:pt x="288" y="2859"/>
                  </a:cubicBezTo>
                  <a:lnTo>
                    <a:pt x="81" y="1155"/>
                  </a:lnTo>
                  <a:lnTo>
                    <a:pt x="1430" y="29"/>
                  </a:lnTo>
                  <a:cubicBezTo>
                    <a:pt x="1403" y="19"/>
                    <a:pt x="1375" y="9"/>
                    <a:pt x="134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2790940" y="3367465"/>
              <a:ext cx="102830" cy="202587"/>
            </a:xfrm>
            <a:custGeom>
              <a:avLst/>
              <a:gdLst/>
              <a:ahLst/>
              <a:cxnLst/>
              <a:rect l="l" t="t" r="r" b="b"/>
              <a:pathLst>
                <a:path w="1002" h="1974" extrusionOk="0">
                  <a:moveTo>
                    <a:pt x="956" y="1"/>
                  </a:moveTo>
                  <a:cubicBezTo>
                    <a:pt x="822" y="99"/>
                    <a:pt x="556" y="300"/>
                    <a:pt x="17" y="717"/>
                  </a:cubicBezTo>
                  <a:lnTo>
                    <a:pt x="1" y="729"/>
                  </a:lnTo>
                  <a:lnTo>
                    <a:pt x="135" y="1973"/>
                  </a:lnTo>
                  <a:cubicBezTo>
                    <a:pt x="161" y="1973"/>
                    <a:pt x="186" y="1972"/>
                    <a:pt x="211" y="1971"/>
                  </a:cubicBezTo>
                  <a:lnTo>
                    <a:pt x="80" y="763"/>
                  </a:lnTo>
                  <a:cubicBezTo>
                    <a:pt x="385" y="528"/>
                    <a:pt x="803" y="208"/>
                    <a:pt x="1001" y="61"/>
                  </a:cubicBezTo>
                  <a:cubicBezTo>
                    <a:pt x="987" y="41"/>
                    <a:pt x="971" y="21"/>
                    <a:pt x="956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2896130" y="3460136"/>
              <a:ext cx="62088" cy="103243"/>
            </a:xfrm>
            <a:custGeom>
              <a:avLst/>
              <a:gdLst/>
              <a:ahLst/>
              <a:cxnLst/>
              <a:rect l="l" t="t" r="r" b="b"/>
              <a:pathLst>
                <a:path w="605" h="1006" extrusionOk="0">
                  <a:moveTo>
                    <a:pt x="561" y="1"/>
                  </a:moveTo>
                  <a:lnTo>
                    <a:pt x="1" y="297"/>
                  </a:lnTo>
                  <a:lnTo>
                    <a:pt x="52" y="1006"/>
                  </a:lnTo>
                  <a:cubicBezTo>
                    <a:pt x="77" y="1004"/>
                    <a:pt x="102" y="1001"/>
                    <a:pt x="127" y="999"/>
                  </a:cubicBezTo>
                  <a:lnTo>
                    <a:pt x="80" y="341"/>
                  </a:lnTo>
                  <a:lnTo>
                    <a:pt x="604" y="64"/>
                  </a:lnTo>
                  <a:cubicBezTo>
                    <a:pt x="589" y="43"/>
                    <a:pt x="575" y="22"/>
                    <a:pt x="5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2499793" y="3231692"/>
              <a:ext cx="98007" cy="206487"/>
            </a:xfrm>
            <a:custGeom>
              <a:avLst/>
              <a:gdLst/>
              <a:ahLst/>
              <a:cxnLst/>
              <a:rect l="l" t="t" r="r" b="b"/>
              <a:pathLst>
                <a:path w="955" h="2012" extrusionOk="0">
                  <a:moveTo>
                    <a:pt x="954" y="0"/>
                  </a:moveTo>
                  <a:cubicBezTo>
                    <a:pt x="910" y="8"/>
                    <a:pt x="865" y="18"/>
                    <a:pt x="820" y="28"/>
                  </a:cubicBezTo>
                  <a:lnTo>
                    <a:pt x="1" y="850"/>
                  </a:lnTo>
                  <a:lnTo>
                    <a:pt x="10" y="1892"/>
                  </a:lnTo>
                  <a:cubicBezTo>
                    <a:pt x="34" y="1932"/>
                    <a:pt x="59" y="1973"/>
                    <a:pt x="87" y="2012"/>
                  </a:cubicBezTo>
                  <a:lnTo>
                    <a:pt x="77" y="880"/>
                  </a:lnTo>
                  <a:lnTo>
                    <a:pt x="954" y="0"/>
                  </a:ln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2455561" y="3301683"/>
              <a:ext cx="487777" cy="213670"/>
            </a:xfrm>
            <a:custGeom>
              <a:avLst/>
              <a:gdLst/>
              <a:ahLst/>
              <a:cxnLst/>
              <a:rect l="l" t="t" r="r" b="b"/>
              <a:pathLst>
                <a:path w="4753" h="2082" extrusionOk="0">
                  <a:moveTo>
                    <a:pt x="1" y="1"/>
                  </a:moveTo>
                  <a:lnTo>
                    <a:pt x="1193" y="513"/>
                  </a:lnTo>
                  <a:cubicBezTo>
                    <a:pt x="1591" y="683"/>
                    <a:pt x="1990" y="850"/>
                    <a:pt x="2385" y="1023"/>
                  </a:cubicBezTo>
                  <a:cubicBezTo>
                    <a:pt x="2782" y="1193"/>
                    <a:pt x="3179" y="1366"/>
                    <a:pt x="3574" y="1541"/>
                  </a:cubicBezTo>
                  <a:cubicBezTo>
                    <a:pt x="3771" y="1628"/>
                    <a:pt x="3968" y="1717"/>
                    <a:pt x="4164" y="1808"/>
                  </a:cubicBezTo>
                  <a:cubicBezTo>
                    <a:pt x="4361" y="1896"/>
                    <a:pt x="4556" y="1991"/>
                    <a:pt x="4752" y="2082"/>
                  </a:cubicBezTo>
                  <a:cubicBezTo>
                    <a:pt x="4376" y="1868"/>
                    <a:pt x="3987" y="1676"/>
                    <a:pt x="3598" y="1489"/>
                  </a:cubicBezTo>
                  <a:cubicBezTo>
                    <a:pt x="3208" y="1301"/>
                    <a:pt x="2810" y="1128"/>
                    <a:pt x="2415" y="953"/>
                  </a:cubicBezTo>
                  <a:cubicBezTo>
                    <a:pt x="2017" y="785"/>
                    <a:pt x="1618" y="618"/>
                    <a:pt x="1215" y="458"/>
                  </a:cubicBezTo>
                  <a:cubicBezTo>
                    <a:pt x="813" y="300"/>
                    <a:pt x="409" y="144"/>
                    <a:pt x="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1651597" y="2028003"/>
              <a:ext cx="441801" cy="510469"/>
            </a:xfrm>
            <a:custGeom>
              <a:avLst/>
              <a:gdLst/>
              <a:ahLst/>
              <a:cxnLst/>
              <a:rect l="l" t="t" r="r" b="b"/>
              <a:pathLst>
                <a:path w="4305" h="4974" extrusionOk="0">
                  <a:moveTo>
                    <a:pt x="1" y="0"/>
                  </a:moveTo>
                  <a:lnTo>
                    <a:pt x="1" y="0"/>
                  </a:lnTo>
                  <a:cubicBezTo>
                    <a:pt x="295" y="1237"/>
                    <a:pt x="88" y="2627"/>
                    <a:pt x="750" y="3714"/>
                  </a:cubicBezTo>
                  <a:cubicBezTo>
                    <a:pt x="1193" y="4443"/>
                    <a:pt x="2004" y="4974"/>
                    <a:pt x="3012" y="4974"/>
                  </a:cubicBezTo>
                  <a:cubicBezTo>
                    <a:pt x="3222" y="4974"/>
                    <a:pt x="3441" y="4950"/>
                    <a:pt x="3667" y="4901"/>
                  </a:cubicBezTo>
                  <a:cubicBezTo>
                    <a:pt x="3667" y="4901"/>
                    <a:pt x="4305" y="3401"/>
                    <a:pt x="3334" y="2083"/>
                  </a:cubicBezTo>
                  <a:cubicBezTo>
                    <a:pt x="2433" y="859"/>
                    <a:pt x="866" y="613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1699113" y="2175475"/>
              <a:ext cx="235935" cy="176314"/>
            </a:xfrm>
            <a:custGeom>
              <a:avLst/>
              <a:gdLst/>
              <a:ahLst/>
              <a:cxnLst/>
              <a:rect l="l" t="t" r="r" b="b"/>
              <a:pathLst>
                <a:path w="2299" h="1718" extrusionOk="0">
                  <a:moveTo>
                    <a:pt x="2238" y="0"/>
                  </a:moveTo>
                  <a:lnTo>
                    <a:pt x="1558" y="1445"/>
                  </a:lnTo>
                  <a:lnTo>
                    <a:pt x="1" y="1645"/>
                  </a:lnTo>
                  <a:cubicBezTo>
                    <a:pt x="9" y="1670"/>
                    <a:pt x="17" y="1694"/>
                    <a:pt x="25" y="1718"/>
                  </a:cubicBezTo>
                  <a:lnTo>
                    <a:pt x="1610" y="1515"/>
                  </a:lnTo>
                  <a:lnTo>
                    <a:pt x="2299" y="48"/>
                  </a:lnTo>
                  <a:cubicBezTo>
                    <a:pt x="2279" y="32"/>
                    <a:pt x="2259" y="16"/>
                    <a:pt x="2238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1754633" y="2247826"/>
              <a:ext cx="248763" cy="203921"/>
            </a:xfrm>
            <a:custGeom>
              <a:avLst/>
              <a:gdLst/>
              <a:ahLst/>
              <a:cxnLst/>
              <a:rect l="l" t="t" r="r" b="b"/>
              <a:pathLst>
                <a:path w="2424" h="1987" extrusionOk="0">
                  <a:moveTo>
                    <a:pt x="2372" y="1"/>
                  </a:moveTo>
                  <a:lnTo>
                    <a:pt x="1725" y="1591"/>
                  </a:lnTo>
                  <a:lnTo>
                    <a:pt x="0" y="1921"/>
                  </a:lnTo>
                  <a:cubicBezTo>
                    <a:pt x="19" y="1943"/>
                    <a:pt x="39" y="1965"/>
                    <a:pt x="60" y="1986"/>
                  </a:cubicBezTo>
                  <a:lnTo>
                    <a:pt x="1780" y="1657"/>
                  </a:lnTo>
                  <a:lnTo>
                    <a:pt x="2423" y="75"/>
                  </a:lnTo>
                  <a:cubicBezTo>
                    <a:pt x="2407" y="51"/>
                    <a:pt x="2389" y="25"/>
                    <a:pt x="237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1679819" y="2123444"/>
              <a:ext cx="173026" cy="139881"/>
            </a:xfrm>
            <a:custGeom>
              <a:avLst/>
              <a:gdLst/>
              <a:ahLst/>
              <a:cxnLst/>
              <a:rect l="l" t="t" r="r" b="b"/>
              <a:pathLst>
                <a:path w="1686" h="1363" extrusionOk="0">
                  <a:moveTo>
                    <a:pt x="1617" y="0"/>
                  </a:moveTo>
                  <a:lnTo>
                    <a:pt x="1146" y="1120"/>
                  </a:lnTo>
                  <a:cubicBezTo>
                    <a:pt x="766" y="1178"/>
                    <a:pt x="245" y="1256"/>
                    <a:pt x="0" y="1287"/>
                  </a:cubicBezTo>
                  <a:cubicBezTo>
                    <a:pt x="3" y="1312"/>
                    <a:pt x="6" y="1338"/>
                    <a:pt x="11" y="1362"/>
                  </a:cubicBezTo>
                  <a:cubicBezTo>
                    <a:pt x="176" y="1342"/>
                    <a:pt x="506" y="1295"/>
                    <a:pt x="1178" y="1192"/>
                  </a:cubicBezTo>
                  <a:lnTo>
                    <a:pt x="1199" y="1188"/>
                  </a:lnTo>
                  <a:lnTo>
                    <a:pt x="1685" y="36"/>
                  </a:lnTo>
                  <a:cubicBezTo>
                    <a:pt x="1663" y="24"/>
                    <a:pt x="1640" y="12"/>
                    <a:pt x="1617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1869675" y="2385856"/>
              <a:ext cx="179081" cy="141729"/>
            </a:xfrm>
            <a:custGeom>
              <a:avLst/>
              <a:gdLst/>
              <a:ahLst/>
              <a:cxnLst/>
              <a:rect l="l" t="t" r="r" b="b"/>
              <a:pathLst>
                <a:path w="1745" h="1381" extrusionOk="0">
                  <a:moveTo>
                    <a:pt x="1735" y="1"/>
                  </a:moveTo>
                  <a:lnTo>
                    <a:pt x="1195" y="995"/>
                  </a:lnTo>
                  <a:lnTo>
                    <a:pt x="0" y="1339"/>
                  </a:lnTo>
                  <a:cubicBezTo>
                    <a:pt x="44" y="1354"/>
                    <a:pt x="88" y="1368"/>
                    <a:pt x="131" y="1381"/>
                  </a:cubicBezTo>
                  <a:lnTo>
                    <a:pt x="1246" y="1060"/>
                  </a:lnTo>
                  <a:lnTo>
                    <a:pt x="1745" y="143"/>
                  </a:lnTo>
                  <a:cubicBezTo>
                    <a:pt x="1743" y="97"/>
                    <a:pt x="1740" y="49"/>
                    <a:pt x="1735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1705168" y="2107742"/>
              <a:ext cx="322858" cy="423338"/>
            </a:xfrm>
            <a:custGeom>
              <a:avLst/>
              <a:gdLst/>
              <a:ahLst/>
              <a:cxnLst/>
              <a:rect l="l" t="t" r="r" b="b"/>
              <a:pathLst>
                <a:path w="3146" h="4125" extrusionOk="0">
                  <a:moveTo>
                    <a:pt x="0" y="0"/>
                  </a:moveTo>
                  <a:cubicBezTo>
                    <a:pt x="225" y="370"/>
                    <a:pt x="471" y="726"/>
                    <a:pt x="721" y="1079"/>
                  </a:cubicBezTo>
                  <a:cubicBezTo>
                    <a:pt x="972" y="1431"/>
                    <a:pt x="1235" y="1775"/>
                    <a:pt x="1497" y="2120"/>
                  </a:cubicBezTo>
                  <a:cubicBezTo>
                    <a:pt x="1763" y="2461"/>
                    <a:pt x="2031" y="2801"/>
                    <a:pt x="2306" y="3135"/>
                  </a:cubicBezTo>
                  <a:cubicBezTo>
                    <a:pt x="2580" y="3468"/>
                    <a:pt x="2858" y="3800"/>
                    <a:pt x="3145" y="4124"/>
                  </a:cubicBezTo>
                  <a:lnTo>
                    <a:pt x="2352" y="3098"/>
                  </a:lnTo>
                  <a:cubicBezTo>
                    <a:pt x="2086" y="2757"/>
                    <a:pt x="1818" y="2418"/>
                    <a:pt x="1557" y="2073"/>
                  </a:cubicBezTo>
                  <a:cubicBezTo>
                    <a:pt x="1291" y="1733"/>
                    <a:pt x="1029" y="1390"/>
                    <a:pt x="769" y="1045"/>
                  </a:cubicBezTo>
                  <a:cubicBezTo>
                    <a:pt x="638" y="872"/>
                    <a:pt x="508" y="699"/>
                    <a:pt x="382" y="524"/>
                  </a:cubicBezTo>
                  <a:cubicBezTo>
                    <a:pt x="252" y="352"/>
                    <a:pt x="128" y="175"/>
                    <a:pt x="0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1479290" y="2780655"/>
              <a:ext cx="365756" cy="190785"/>
            </a:xfrm>
            <a:custGeom>
              <a:avLst/>
              <a:gdLst/>
              <a:ahLst/>
              <a:cxnLst/>
              <a:rect l="l" t="t" r="r" b="b"/>
              <a:pathLst>
                <a:path w="3564" h="1859" extrusionOk="0">
                  <a:moveTo>
                    <a:pt x="2298" y="1"/>
                  </a:moveTo>
                  <a:cubicBezTo>
                    <a:pt x="2186" y="1"/>
                    <a:pt x="2067" y="13"/>
                    <a:pt x="1944" y="40"/>
                  </a:cubicBezTo>
                  <a:cubicBezTo>
                    <a:pt x="1058" y="235"/>
                    <a:pt x="545" y="1030"/>
                    <a:pt x="1" y="1354"/>
                  </a:cubicBezTo>
                  <a:cubicBezTo>
                    <a:pt x="675" y="1479"/>
                    <a:pt x="1318" y="1858"/>
                    <a:pt x="1991" y="1858"/>
                  </a:cubicBezTo>
                  <a:cubicBezTo>
                    <a:pt x="2063" y="1858"/>
                    <a:pt x="2135" y="1854"/>
                    <a:pt x="2208" y="1845"/>
                  </a:cubicBezTo>
                  <a:cubicBezTo>
                    <a:pt x="2818" y="1766"/>
                    <a:pt x="3402" y="1323"/>
                    <a:pt x="3563" y="541"/>
                  </a:cubicBezTo>
                  <a:cubicBezTo>
                    <a:pt x="3563" y="541"/>
                    <a:pt x="3059" y="1"/>
                    <a:pt x="2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1770540" y="2790199"/>
              <a:ext cx="47208" cy="130440"/>
            </a:xfrm>
            <a:custGeom>
              <a:avLst/>
              <a:gdLst/>
              <a:ahLst/>
              <a:cxnLst/>
              <a:rect l="l" t="t" r="r" b="b"/>
              <a:pathLst>
                <a:path w="460" h="1271" extrusionOk="0">
                  <a:moveTo>
                    <a:pt x="1" y="0"/>
                  </a:moveTo>
                  <a:lnTo>
                    <a:pt x="413" y="536"/>
                  </a:lnTo>
                  <a:lnTo>
                    <a:pt x="311" y="1271"/>
                  </a:lnTo>
                  <a:cubicBezTo>
                    <a:pt x="329" y="1251"/>
                    <a:pt x="347" y="1230"/>
                    <a:pt x="365" y="1209"/>
                  </a:cubicBezTo>
                  <a:lnTo>
                    <a:pt x="460" y="523"/>
                  </a:lnTo>
                  <a:lnTo>
                    <a:pt x="81" y="30"/>
                  </a:lnTo>
                  <a:cubicBezTo>
                    <a:pt x="55" y="19"/>
                    <a:pt x="28" y="10"/>
                    <a:pt x="1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1535734" y="2836175"/>
              <a:ext cx="309312" cy="73584"/>
            </a:xfrm>
            <a:custGeom>
              <a:avLst/>
              <a:gdLst/>
              <a:ahLst/>
              <a:cxnLst/>
              <a:rect l="l" t="t" r="r" b="b"/>
              <a:pathLst>
                <a:path w="3014" h="717" extrusionOk="0">
                  <a:moveTo>
                    <a:pt x="3013" y="0"/>
                  </a:moveTo>
                  <a:lnTo>
                    <a:pt x="2261" y="184"/>
                  </a:lnTo>
                  <a:cubicBezTo>
                    <a:pt x="2010" y="246"/>
                    <a:pt x="1760" y="311"/>
                    <a:pt x="1510" y="369"/>
                  </a:cubicBezTo>
                  <a:cubicBezTo>
                    <a:pt x="1259" y="432"/>
                    <a:pt x="1009" y="492"/>
                    <a:pt x="757" y="550"/>
                  </a:cubicBezTo>
                  <a:cubicBezTo>
                    <a:pt x="631" y="580"/>
                    <a:pt x="506" y="609"/>
                    <a:pt x="379" y="636"/>
                  </a:cubicBezTo>
                  <a:cubicBezTo>
                    <a:pt x="254" y="665"/>
                    <a:pt x="128" y="689"/>
                    <a:pt x="1" y="717"/>
                  </a:cubicBezTo>
                  <a:cubicBezTo>
                    <a:pt x="257" y="683"/>
                    <a:pt x="511" y="636"/>
                    <a:pt x="764" y="584"/>
                  </a:cubicBezTo>
                  <a:cubicBezTo>
                    <a:pt x="1017" y="533"/>
                    <a:pt x="1269" y="473"/>
                    <a:pt x="1520" y="414"/>
                  </a:cubicBezTo>
                  <a:cubicBezTo>
                    <a:pt x="1771" y="351"/>
                    <a:pt x="2021" y="287"/>
                    <a:pt x="2269" y="218"/>
                  </a:cubicBezTo>
                  <a:cubicBezTo>
                    <a:pt x="2518" y="149"/>
                    <a:pt x="2767" y="78"/>
                    <a:pt x="3013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2336106" y="2716822"/>
              <a:ext cx="842449" cy="604681"/>
            </a:xfrm>
            <a:custGeom>
              <a:avLst/>
              <a:gdLst/>
              <a:ahLst/>
              <a:cxnLst/>
              <a:rect l="l" t="t" r="r" b="b"/>
              <a:pathLst>
                <a:path w="8209" h="5892" extrusionOk="0">
                  <a:moveTo>
                    <a:pt x="8208" y="1"/>
                  </a:moveTo>
                  <a:lnTo>
                    <a:pt x="8208" y="1"/>
                  </a:lnTo>
                  <a:cubicBezTo>
                    <a:pt x="6260" y="409"/>
                    <a:pt x="4100" y="25"/>
                    <a:pt x="2372" y="1012"/>
                  </a:cubicBezTo>
                  <a:cubicBezTo>
                    <a:pt x="973" y="1811"/>
                    <a:pt x="1" y="3464"/>
                    <a:pt x="392" y="5520"/>
                  </a:cubicBezTo>
                  <a:cubicBezTo>
                    <a:pt x="392" y="5520"/>
                    <a:pt x="1204" y="5892"/>
                    <a:pt x="2303" y="5892"/>
                  </a:cubicBezTo>
                  <a:cubicBezTo>
                    <a:pt x="3060" y="5892"/>
                    <a:pt x="3953" y="5715"/>
                    <a:pt x="4810" y="5119"/>
                  </a:cubicBezTo>
                  <a:cubicBezTo>
                    <a:pt x="6761" y="3764"/>
                    <a:pt x="7212" y="1327"/>
                    <a:pt x="8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2670150" y="2777474"/>
              <a:ext cx="265901" cy="375822"/>
            </a:xfrm>
            <a:custGeom>
              <a:avLst/>
              <a:gdLst/>
              <a:ahLst/>
              <a:cxnLst/>
              <a:rect l="l" t="t" r="r" b="b"/>
              <a:pathLst>
                <a:path w="2591" h="3662" extrusionOk="0">
                  <a:moveTo>
                    <a:pt x="117" y="0"/>
                  </a:moveTo>
                  <a:cubicBezTo>
                    <a:pt x="78" y="12"/>
                    <a:pt x="39" y="25"/>
                    <a:pt x="1" y="37"/>
                  </a:cubicBezTo>
                  <a:lnTo>
                    <a:pt x="250" y="2520"/>
                  </a:lnTo>
                  <a:lnTo>
                    <a:pt x="2513" y="3661"/>
                  </a:lnTo>
                  <a:cubicBezTo>
                    <a:pt x="2539" y="3630"/>
                    <a:pt x="2564" y="3599"/>
                    <a:pt x="2591" y="3568"/>
                  </a:cubicBezTo>
                  <a:lnTo>
                    <a:pt x="361" y="244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2511595" y="2859882"/>
              <a:ext cx="308388" cy="396758"/>
            </a:xfrm>
            <a:custGeom>
              <a:avLst/>
              <a:gdLst/>
              <a:ahLst/>
              <a:cxnLst/>
              <a:rect l="l" t="t" r="r" b="b"/>
              <a:pathLst>
                <a:path w="3005" h="3866" extrusionOk="0">
                  <a:moveTo>
                    <a:pt x="106" y="0"/>
                  </a:moveTo>
                  <a:cubicBezTo>
                    <a:pt x="70" y="29"/>
                    <a:pt x="35" y="59"/>
                    <a:pt x="0" y="90"/>
                  </a:cubicBezTo>
                  <a:lnTo>
                    <a:pt x="440" y="2794"/>
                  </a:lnTo>
                  <a:lnTo>
                    <a:pt x="2885" y="3866"/>
                  </a:lnTo>
                  <a:cubicBezTo>
                    <a:pt x="2924" y="3841"/>
                    <a:pt x="2965" y="3814"/>
                    <a:pt x="3005" y="3788"/>
                  </a:cubicBezTo>
                  <a:lnTo>
                    <a:pt x="547" y="271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2809515" y="2750996"/>
              <a:ext cx="211408" cy="275965"/>
            </a:xfrm>
            <a:custGeom>
              <a:avLst/>
              <a:gdLst/>
              <a:ahLst/>
              <a:cxnLst/>
              <a:rect l="l" t="t" r="r" b="b"/>
              <a:pathLst>
                <a:path w="2060" h="2689" extrusionOk="0">
                  <a:moveTo>
                    <a:pt x="118" y="1"/>
                  </a:moveTo>
                  <a:cubicBezTo>
                    <a:pt x="78" y="5"/>
                    <a:pt x="40" y="9"/>
                    <a:pt x="1" y="15"/>
                  </a:cubicBezTo>
                  <a:cubicBezTo>
                    <a:pt x="25" y="273"/>
                    <a:pt x="85" y="791"/>
                    <a:pt x="216" y="1846"/>
                  </a:cubicBezTo>
                  <a:lnTo>
                    <a:pt x="221" y="1880"/>
                  </a:lnTo>
                  <a:lnTo>
                    <a:pt x="2002" y="2688"/>
                  </a:lnTo>
                  <a:cubicBezTo>
                    <a:pt x="2021" y="2653"/>
                    <a:pt x="2040" y="2619"/>
                    <a:pt x="2059" y="2584"/>
                  </a:cubicBezTo>
                  <a:lnTo>
                    <a:pt x="331" y="1799"/>
                  </a:lnTo>
                  <a:cubicBezTo>
                    <a:pt x="255" y="1202"/>
                    <a:pt x="158" y="385"/>
                    <a:pt x="118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2387829" y="3036294"/>
              <a:ext cx="214281" cy="285099"/>
            </a:xfrm>
            <a:custGeom>
              <a:avLst/>
              <a:gdLst/>
              <a:ahLst/>
              <a:cxnLst/>
              <a:rect l="l" t="t" r="r" b="b"/>
              <a:pathLst>
                <a:path w="2088" h="2778" extrusionOk="0">
                  <a:moveTo>
                    <a:pt x="70" y="1"/>
                  </a:moveTo>
                  <a:cubicBezTo>
                    <a:pt x="45" y="67"/>
                    <a:pt x="22" y="135"/>
                    <a:pt x="1" y="203"/>
                  </a:cubicBezTo>
                  <a:lnTo>
                    <a:pt x="455" y="1960"/>
                  </a:lnTo>
                  <a:lnTo>
                    <a:pt x="1865" y="2777"/>
                  </a:lnTo>
                  <a:cubicBezTo>
                    <a:pt x="1938" y="2776"/>
                    <a:pt x="2012" y="2774"/>
                    <a:pt x="2087" y="2769"/>
                  </a:cubicBezTo>
                  <a:lnTo>
                    <a:pt x="557" y="1881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2376232" y="2797075"/>
              <a:ext cx="675273" cy="486352"/>
            </a:xfrm>
            <a:custGeom>
              <a:avLst/>
              <a:gdLst/>
              <a:ahLst/>
              <a:cxnLst/>
              <a:rect l="l" t="t" r="r" b="b"/>
              <a:pathLst>
                <a:path w="6580" h="4739" extrusionOk="0">
                  <a:moveTo>
                    <a:pt x="6580" y="0"/>
                  </a:moveTo>
                  <a:cubicBezTo>
                    <a:pt x="5993" y="337"/>
                    <a:pt x="5426" y="705"/>
                    <a:pt x="4863" y="1081"/>
                  </a:cubicBezTo>
                  <a:cubicBezTo>
                    <a:pt x="4301" y="1458"/>
                    <a:pt x="3753" y="1854"/>
                    <a:pt x="3203" y="2248"/>
                  </a:cubicBezTo>
                  <a:cubicBezTo>
                    <a:pt x="2659" y="2649"/>
                    <a:pt x="2117" y="3054"/>
                    <a:pt x="1583" y="3468"/>
                  </a:cubicBezTo>
                  <a:cubicBezTo>
                    <a:pt x="1049" y="3883"/>
                    <a:pt x="519" y="4303"/>
                    <a:pt x="1" y="4738"/>
                  </a:cubicBezTo>
                  <a:lnTo>
                    <a:pt x="1637" y="3541"/>
                  </a:lnTo>
                  <a:cubicBezTo>
                    <a:pt x="2183" y="3142"/>
                    <a:pt x="2724" y="2738"/>
                    <a:pt x="3273" y="2344"/>
                  </a:cubicBezTo>
                  <a:cubicBezTo>
                    <a:pt x="3817" y="1943"/>
                    <a:pt x="4365" y="1548"/>
                    <a:pt x="4915" y="1156"/>
                  </a:cubicBezTo>
                  <a:cubicBezTo>
                    <a:pt x="5190" y="960"/>
                    <a:pt x="5466" y="765"/>
                    <a:pt x="5744" y="574"/>
                  </a:cubicBezTo>
                  <a:cubicBezTo>
                    <a:pt x="6019" y="378"/>
                    <a:pt x="6301" y="192"/>
                    <a:pt x="658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1166284" y="2388730"/>
              <a:ext cx="976374" cy="493844"/>
            </a:xfrm>
            <a:custGeom>
              <a:avLst/>
              <a:gdLst/>
              <a:ahLst/>
              <a:cxnLst/>
              <a:rect l="l" t="t" r="r" b="b"/>
              <a:pathLst>
                <a:path w="9514" h="4812" extrusionOk="0">
                  <a:moveTo>
                    <a:pt x="5370" y="1"/>
                  </a:moveTo>
                  <a:cubicBezTo>
                    <a:pt x="3261" y="1"/>
                    <a:pt x="1493" y="1320"/>
                    <a:pt x="0" y="1630"/>
                  </a:cubicBezTo>
                  <a:cubicBezTo>
                    <a:pt x="1731" y="2610"/>
                    <a:pt x="3100" y="4326"/>
                    <a:pt x="5048" y="4727"/>
                  </a:cubicBezTo>
                  <a:cubicBezTo>
                    <a:pt x="5319" y="4783"/>
                    <a:pt x="5597" y="4811"/>
                    <a:pt x="5877" y="4811"/>
                  </a:cubicBezTo>
                  <a:cubicBezTo>
                    <a:pt x="7230" y="4811"/>
                    <a:pt x="8631" y="4144"/>
                    <a:pt x="9514" y="2652"/>
                  </a:cubicBezTo>
                  <a:cubicBezTo>
                    <a:pt x="9514" y="2652"/>
                    <a:pt x="8476" y="326"/>
                    <a:pt x="5933" y="33"/>
                  </a:cubicBezTo>
                  <a:cubicBezTo>
                    <a:pt x="5743" y="11"/>
                    <a:pt x="5555" y="1"/>
                    <a:pt x="5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1596802" y="2436453"/>
              <a:ext cx="135620" cy="379330"/>
            </a:xfrm>
            <a:custGeom>
              <a:avLst/>
              <a:gdLst/>
              <a:ahLst/>
              <a:cxnLst/>
              <a:rect l="l" t="t" r="r" b="b"/>
              <a:pathLst>
                <a:path w="1566" h="4380" extrusionOk="0">
                  <a:moveTo>
                    <a:pt x="621" y="0"/>
                  </a:moveTo>
                  <a:cubicBezTo>
                    <a:pt x="581" y="5"/>
                    <a:pt x="541" y="12"/>
                    <a:pt x="500" y="18"/>
                  </a:cubicBezTo>
                  <a:lnTo>
                    <a:pt x="1431" y="2335"/>
                  </a:lnTo>
                  <a:lnTo>
                    <a:pt x="0" y="4330"/>
                  </a:lnTo>
                  <a:cubicBezTo>
                    <a:pt x="37" y="4347"/>
                    <a:pt x="74" y="4363"/>
                    <a:pt x="111" y="4380"/>
                  </a:cubicBezTo>
                  <a:lnTo>
                    <a:pt x="1566" y="2351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1753196" y="2393759"/>
              <a:ext cx="163687" cy="488712"/>
            </a:xfrm>
            <a:custGeom>
              <a:avLst/>
              <a:gdLst/>
              <a:ahLst/>
              <a:cxnLst/>
              <a:rect l="l" t="t" r="r" b="b"/>
              <a:pathLst>
                <a:path w="1595" h="4762" extrusionOk="0">
                  <a:moveTo>
                    <a:pt x="328" y="0"/>
                  </a:moveTo>
                  <a:lnTo>
                    <a:pt x="1460" y="2433"/>
                  </a:lnTo>
                  <a:lnTo>
                    <a:pt x="0" y="4759"/>
                  </a:lnTo>
                  <a:cubicBezTo>
                    <a:pt x="46" y="4761"/>
                    <a:pt x="92" y="4762"/>
                    <a:pt x="138" y="4762"/>
                  </a:cubicBezTo>
                  <a:lnTo>
                    <a:pt x="1595" y="2441"/>
                  </a:lnTo>
                  <a:lnTo>
                    <a:pt x="468" y="21"/>
                  </a:lnTo>
                  <a:cubicBezTo>
                    <a:pt x="422" y="14"/>
                    <a:pt x="375" y="7"/>
                    <a:pt x="32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1965322" y="2483761"/>
              <a:ext cx="103343" cy="350165"/>
            </a:xfrm>
            <a:custGeom>
              <a:avLst/>
              <a:gdLst/>
              <a:ahLst/>
              <a:cxnLst/>
              <a:rect l="l" t="t" r="r" b="b"/>
              <a:pathLst>
                <a:path w="1007" h="3412" extrusionOk="0">
                  <a:moveTo>
                    <a:pt x="317" y="1"/>
                  </a:moveTo>
                  <a:lnTo>
                    <a:pt x="878" y="1678"/>
                  </a:lnTo>
                  <a:lnTo>
                    <a:pt x="1" y="3411"/>
                  </a:lnTo>
                  <a:cubicBezTo>
                    <a:pt x="64" y="3378"/>
                    <a:pt x="126" y="3342"/>
                    <a:pt x="188" y="3306"/>
                  </a:cubicBezTo>
                  <a:lnTo>
                    <a:pt x="1007" y="1688"/>
                  </a:lnTo>
                  <a:lnTo>
                    <a:pt x="489" y="141"/>
                  </a:lnTo>
                  <a:cubicBezTo>
                    <a:pt x="433" y="94"/>
                    <a:pt x="376" y="47"/>
                    <a:pt x="31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1314577" y="2579613"/>
              <a:ext cx="828081" cy="81384"/>
            </a:xfrm>
            <a:custGeom>
              <a:avLst/>
              <a:gdLst/>
              <a:ahLst/>
              <a:cxnLst/>
              <a:rect l="l" t="t" r="r" b="b"/>
              <a:pathLst>
                <a:path w="8069" h="793" extrusionOk="0">
                  <a:moveTo>
                    <a:pt x="0" y="0"/>
                  </a:moveTo>
                  <a:lnTo>
                    <a:pt x="0" y="0"/>
                  </a:lnTo>
                  <a:cubicBezTo>
                    <a:pt x="663" y="136"/>
                    <a:pt x="1333" y="234"/>
                    <a:pt x="2003" y="323"/>
                  </a:cubicBezTo>
                  <a:cubicBezTo>
                    <a:pt x="2674" y="412"/>
                    <a:pt x="3347" y="478"/>
                    <a:pt x="4020" y="545"/>
                  </a:cubicBezTo>
                  <a:cubicBezTo>
                    <a:pt x="4693" y="603"/>
                    <a:pt x="5367" y="659"/>
                    <a:pt x="6042" y="700"/>
                  </a:cubicBezTo>
                  <a:cubicBezTo>
                    <a:pt x="6717" y="742"/>
                    <a:pt x="7393" y="777"/>
                    <a:pt x="8069" y="792"/>
                  </a:cubicBezTo>
                  <a:lnTo>
                    <a:pt x="6049" y="610"/>
                  </a:lnTo>
                  <a:cubicBezTo>
                    <a:pt x="5376" y="549"/>
                    <a:pt x="4703" y="494"/>
                    <a:pt x="4031" y="427"/>
                  </a:cubicBezTo>
                  <a:cubicBezTo>
                    <a:pt x="3357" y="369"/>
                    <a:pt x="2685" y="303"/>
                    <a:pt x="2014" y="233"/>
                  </a:cubicBezTo>
                  <a:cubicBezTo>
                    <a:pt x="1677" y="198"/>
                    <a:pt x="1341" y="163"/>
                    <a:pt x="1006" y="123"/>
                  </a:cubicBezTo>
                  <a:cubicBezTo>
                    <a:pt x="670" y="88"/>
                    <a:pt x="335" y="40"/>
                    <a:pt x="0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1483087" y="3174427"/>
              <a:ext cx="779334" cy="694686"/>
            </a:xfrm>
            <a:custGeom>
              <a:avLst/>
              <a:gdLst/>
              <a:ahLst/>
              <a:cxnLst/>
              <a:rect l="l" t="t" r="r" b="b"/>
              <a:pathLst>
                <a:path w="7594" h="6769" extrusionOk="0">
                  <a:moveTo>
                    <a:pt x="5720" y="1"/>
                  </a:moveTo>
                  <a:cubicBezTo>
                    <a:pt x="4844" y="1"/>
                    <a:pt x="3626" y="218"/>
                    <a:pt x="2590" y="1198"/>
                  </a:cubicBezTo>
                  <a:cubicBezTo>
                    <a:pt x="865" y="2832"/>
                    <a:pt x="786" y="5308"/>
                    <a:pt x="1" y="6769"/>
                  </a:cubicBezTo>
                  <a:cubicBezTo>
                    <a:pt x="1864" y="6074"/>
                    <a:pt x="4057" y="6128"/>
                    <a:pt x="5617" y="4893"/>
                  </a:cubicBezTo>
                  <a:cubicBezTo>
                    <a:pt x="6881" y="3893"/>
                    <a:pt x="7593" y="2112"/>
                    <a:pt x="6898" y="138"/>
                  </a:cubicBezTo>
                  <a:cubicBezTo>
                    <a:pt x="6898" y="138"/>
                    <a:pt x="6417" y="1"/>
                    <a:pt x="5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1658679" y="3400100"/>
              <a:ext cx="317214" cy="334566"/>
            </a:xfrm>
            <a:custGeom>
              <a:avLst/>
              <a:gdLst/>
              <a:ahLst/>
              <a:cxnLst/>
              <a:rect l="l" t="t" r="r" b="b"/>
              <a:pathLst>
                <a:path w="3091" h="3260" extrusionOk="0">
                  <a:moveTo>
                    <a:pt x="63" y="1"/>
                  </a:moveTo>
                  <a:cubicBezTo>
                    <a:pt x="41" y="35"/>
                    <a:pt x="21" y="70"/>
                    <a:pt x="0" y="104"/>
                  </a:cubicBezTo>
                  <a:lnTo>
                    <a:pt x="2373" y="881"/>
                  </a:lnTo>
                  <a:lnTo>
                    <a:pt x="2982" y="3260"/>
                  </a:lnTo>
                  <a:cubicBezTo>
                    <a:pt x="3018" y="3243"/>
                    <a:pt x="3054" y="3224"/>
                    <a:pt x="3090" y="3207"/>
                  </a:cubicBezTo>
                  <a:lnTo>
                    <a:pt x="2472" y="78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1757506" y="3279721"/>
              <a:ext cx="362061" cy="349549"/>
            </a:xfrm>
            <a:custGeom>
              <a:avLst/>
              <a:gdLst/>
              <a:ahLst/>
              <a:cxnLst/>
              <a:rect l="l" t="t" r="r" b="b"/>
              <a:pathLst>
                <a:path w="3528" h="3406" extrusionOk="0">
                  <a:moveTo>
                    <a:pt x="108" y="1"/>
                  </a:moveTo>
                  <a:cubicBezTo>
                    <a:pt x="73" y="32"/>
                    <a:pt x="37" y="64"/>
                    <a:pt x="1" y="95"/>
                  </a:cubicBezTo>
                  <a:lnTo>
                    <a:pt x="2592" y="791"/>
                  </a:lnTo>
                  <a:lnTo>
                    <a:pt x="3436" y="3405"/>
                  </a:lnTo>
                  <a:cubicBezTo>
                    <a:pt x="3467" y="3371"/>
                    <a:pt x="3498" y="3336"/>
                    <a:pt x="3528" y="3301"/>
                  </a:cubicBezTo>
                  <a:lnTo>
                    <a:pt x="2686" y="69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1593820" y="3538028"/>
              <a:ext cx="248660" cy="243740"/>
            </a:xfrm>
            <a:custGeom>
              <a:avLst/>
              <a:gdLst/>
              <a:ahLst/>
              <a:cxnLst/>
              <a:rect l="l" t="t" r="r" b="b"/>
              <a:pathLst>
                <a:path w="2423" h="2375" extrusionOk="0">
                  <a:moveTo>
                    <a:pt x="43" y="0"/>
                  </a:moveTo>
                  <a:cubicBezTo>
                    <a:pt x="29" y="38"/>
                    <a:pt x="15" y="75"/>
                    <a:pt x="1" y="112"/>
                  </a:cubicBezTo>
                  <a:lnTo>
                    <a:pt x="1828" y="629"/>
                  </a:lnTo>
                  <a:cubicBezTo>
                    <a:pt x="1991" y="1208"/>
                    <a:pt x="2212" y="2001"/>
                    <a:pt x="2308" y="2374"/>
                  </a:cubicBezTo>
                  <a:cubicBezTo>
                    <a:pt x="2347" y="2364"/>
                    <a:pt x="2385" y="2354"/>
                    <a:pt x="2423" y="2344"/>
                  </a:cubicBezTo>
                  <a:cubicBezTo>
                    <a:pt x="2359" y="2092"/>
                    <a:pt x="2223" y="1589"/>
                    <a:pt x="1934" y="564"/>
                  </a:cubicBezTo>
                  <a:lnTo>
                    <a:pt x="1925" y="53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1962243" y="3181509"/>
              <a:ext cx="251329" cy="254106"/>
            </a:xfrm>
            <a:custGeom>
              <a:avLst/>
              <a:gdLst/>
              <a:ahLst/>
              <a:cxnLst/>
              <a:rect l="l" t="t" r="r" b="b"/>
              <a:pathLst>
                <a:path w="2449" h="2476" extrusionOk="0">
                  <a:moveTo>
                    <a:pt x="218" y="0"/>
                  </a:moveTo>
                  <a:cubicBezTo>
                    <a:pt x="147" y="11"/>
                    <a:pt x="74" y="25"/>
                    <a:pt x="0" y="41"/>
                  </a:cubicBezTo>
                  <a:lnTo>
                    <a:pt x="1647" y="689"/>
                  </a:lnTo>
                  <a:lnTo>
                    <a:pt x="2410" y="2475"/>
                  </a:lnTo>
                  <a:cubicBezTo>
                    <a:pt x="2425" y="2406"/>
                    <a:pt x="2437" y="2336"/>
                    <a:pt x="2448" y="2264"/>
                  </a:cubicBezTo>
                  <a:lnTo>
                    <a:pt x="1736" y="59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1596488" y="3188590"/>
              <a:ext cx="594609" cy="582206"/>
            </a:xfrm>
            <a:custGeom>
              <a:avLst/>
              <a:gdLst/>
              <a:ahLst/>
              <a:cxnLst/>
              <a:rect l="l" t="t" r="r" b="b"/>
              <a:pathLst>
                <a:path w="5794" h="5673" extrusionOk="0">
                  <a:moveTo>
                    <a:pt x="5793" y="0"/>
                  </a:moveTo>
                  <a:lnTo>
                    <a:pt x="4355" y="1429"/>
                  </a:lnTo>
                  <a:cubicBezTo>
                    <a:pt x="3876" y="1906"/>
                    <a:pt x="3402" y="2387"/>
                    <a:pt x="2918" y="2859"/>
                  </a:cubicBezTo>
                  <a:cubicBezTo>
                    <a:pt x="2440" y="3337"/>
                    <a:pt x="1959" y="3810"/>
                    <a:pt x="1472" y="4279"/>
                  </a:cubicBezTo>
                  <a:cubicBezTo>
                    <a:pt x="1230" y="4515"/>
                    <a:pt x="988" y="4749"/>
                    <a:pt x="740" y="4980"/>
                  </a:cubicBezTo>
                  <a:cubicBezTo>
                    <a:pt x="498" y="5215"/>
                    <a:pt x="247" y="5442"/>
                    <a:pt x="0" y="5673"/>
                  </a:cubicBezTo>
                  <a:cubicBezTo>
                    <a:pt x="530" y="5252"/>
                    <a:pt x="1036" y="4802"/>
                    <a:pt x="1535" y="4346"/>
                  </a:cubicBezTo>
                  <a:cubicBezTo>
                    <a:pt x="2034" y="3889"/>
                    <a:pt x="2517" y="3415"/>
                    <a:pt x="3002" y="2943"/>
                  </a:cubicBezTo>
                  <a:cubicBezTo>
                    <a:pt x="3479" y="2464"/>
                    <a:pt x="3954" y="1984"/>
                    <a:pt x="4420" y="1493"/>
                  </a:cubicBezTo>
                  <a:cubicBezTo>
                    <a:pt x="4885" y="1002"/>
                    <a:pt x="5347" y="508"/>
                    <a:pt x="579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1662168" y="3754561"/>
              <a:ext cx="1209744" cy="507903"/>
            </a:xfrm>
            <a:custGeom>
              <a:avLst/>
              <a:gdLst/>
              <a:ahLst/>
              <a:cxnLst/>
              <a:rect l="l" t="t" r="r" b="b"/>
              <a:pathLst>
                <a:path w="11788" h="4949" extrusionOk="0">
                  <a:moveTo>
                    <a:pt x="5894" y="1"/>
                  </a:moveTo>
                  <a:cubicBezTo>
                    <a:pt x="2639" y="1"/>
                    <a:pt x="0" y="1108"/>
                    <a:pt x="0" y="2474"/>
                  </a:cubicBezTo>
                  <a:cubicBezTo>
                    <a:pt x="0" y="3841"/>
                    <a:pt x="2639" y="4948"/>
                    <a:pt x="5894" y="4948"/>
                  </a:cubicBezTo>
                  <a:cubicBezTo>
                    <a:pt x="9149" y="4948"/>
                    <a:pt x="11787" y="3841"/>
                    <a:pt x="11787" y="2474"/>
                  </a:cubicBezTo>
                  <a:cubicBezTo>
                    <a:pt x="11787" y="1108"/>
                    <a:pt x="9149" y="1"/>
                    <a:pt x="589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1835912" y="2078494"/>
              <a:ext cx="876417" cy="488404"/>
            </a:xfrm>
            <a:custGeom>
              <a:avLst/>
              <a:gdLst/>
              <a:ahLst/>
              <a:cxnLst/>
              <a:rect l="l" t="t" r="r" b="b"/>
              <a:pathLst>
                <a:path w="8540" h="4759" extrusionOk="0">
                  <a:moveTo>
                    <a:pt x="1653" y="1"/>
                  </a:moveTo>
                  <a:cubicBezTo>
                    <a:pt x="1652" y="580"/>
                    <a:pt x="1240" y="2422"/>
                    <a:pt x="1" y="3041"/>
                  </a:cubicBezTo>
                  <a:cubicBezTo>
                    <a:pt x="289" y="3924"/>
                    <a:pt x="2234" y="4759"/>
                    <a:pt x="4297" y="4759"/>
                  </a:cubicBezTo>
                  <a:cubicBezTo>
                    <a:pt x="5872" y="4759"/>
                    <a:pt x="7515" y="4272"/>
                    <a:pt x="8539" y="2947"/>
                  </a:cubicBezTo>
                  <a:cubicBezTo>
                    <a:pt x="7282" y="1446"/>
                    <a:pt x="7151" y="76"/>
                    <a:pt x="7151" y="76"/>
                  </a:cubicBezTo>
                  <a:lnTo>
                    <a:pt x="1653" y="1"/>
                  </a:lnTo>
                  <a:close/>
                </a:path>
              </a:pathLst>
            </a:custGeom>
            <a:solidFill>
              <a:srgbClr val="612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2374795" y="2469291"/>
              <a:ext cx="355801" cy="659484"/>
            </a:xfrm>
            <a:custGeom>
              <a:avLst/>
              <a:gdLst/>
              <a:ahLst/>
              <a:cxnLst/>
              <a:rect l="l" t="t" r="r" b="b"/>
              <a:pathLst>
                <a:path w="3467" h="6426" extrusionOk="0">
                  <a:moveTo>
                    <a:pt x="942" y="1"/>
                  </a:moveTo>
                  <a:cubicBezTo>
                    <a:pt x="923" y="1"/>
                    <a:pt x="905" y="2"/>
                    <a:pt x="886" y="4"/>
                  </a:cubicBezTo>
                  <a:cubicBezTo>
                    <a:pt x="0" y="117"/>
                    <a:pt x="1123" y="3001"/>
                    <a:pt x="1430" y="3988"/>
                  </a:cubicBezTo>
                  <a:cubicBezTo>
                    <a:pt x="1661" y="4815"/>
                    <a:pt x="1932" y="5717"/>
                    <a:pt x="2024" y="5928"/>
                  </a:cubicBezTo>
                  <a:cubicBezTo>
                    <a:pt x="2169" y="6265"/>
                    <a:pt x="2425" y="6425"/>
                    <a:pt x="2679" y="6425"/>
                  </a:cubicBezTo>
                  <a:cubicBezTo>
                    <a:pt x="3036" y="6425"/>
                    <a:pt x="3390" y="6109"/>
                    <a:pt x="3430" y="5527"/>
                  </a:cubicBezTo>
                  <a:cubicBezTo>
                    <a:pt x="3466" y="4994"/>
                    <a:pt x="3393" y="4174"/>
                    <a:pt x="3059" y="3112"/>
                  </a:cubicBezTo>
                  <a:cubicBezTo>
                    <a:pt x="2682" y="1917"/>
                    <a:pt x="2289" y="1160"/>
                    <a:pt x="1918" y="678"/>
                  </a:cubicBezTo>
                  <a:cubicBezTo>
                    <a:pt x="1585" y="243"/>
                    <a:pt x="1220" y="1"/>
                    <a:pt x="942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1828831" y="2469291"/>
              <a:ext cx="342973" cy="659484"/>
            </a:xfrm>
            <a:custGeom>
              <a:avLst/>
              <a:gdLst/>
              <a:ahLst/>
              <a:cxnLst/>
              <a:rect l="l" t="t" r="r" b="b"/>
              <a:pathLst>
                <a:path w="3342" h="6426" extrusionOk="0">
                  <a:moveTo>
                    <a:pt x="2394" y="0"/>
                  </a:moveTo>
                  <a:cubicBezTo>
                    <a:pt x="2115" y="0"/>
                    <a:pt x="1735" y="221"/>
                    <a:pt x="1404" y="654"/>
                  </a:cubicBezTo>
                  <a:cubicBezTo>
                    <a:pt x="1034" y="1136"/>
                    <a:pt x="625" y="1982"/>
                    <a:pt x="340" y="3058"/>
                  </a:cubicBezTo>
                  <a:cubicBezTo>
                    <a:pt x="55" y="4134"/>
                    <a:pt x="0" y="4994"/>
                    <a:pt x="37" y="5527"/>
                  </a:cubicBezTo>
                  <a:cubicBezTo>
                    <a:pt x="77" y="6109"/>
                    <a:pt x="431" y="6425"/>
                    <a:pt x="788" y="6425"/>
                  </a:cubicBezTo>
                  <a:cubicBezTo>
                    <a:pt x="1042" y="6425"/>
                    <a:pt x="1297" y="6265"/>
                    <a:pt x="1443" y="5928"/>
                  </a:cubicBezTo>
                  <a:cubicBezTo>
                    <a:pt x="1534" y="5717"/>
                    <a:pt x="1805" y="4815"/>
                    <a:pt x="2035" y="3988"/>
                  </a:cubicBezTo>
                  <a:cubicBezTo>
                    <a:pt x="2344" y="3001"/>
                    <a:pt x="3342" y="117"/>
                    <a:pt x="2455" y="4"/>
                  </a:cubicBezTo>
                  <a:cubicBezTo>
                    <a:pt x="2436" y="1"/>
                    <a:pt x="2415" y="0"/>
                    <a:pt x="2394" y="0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2080775" y="2411923"/>
              <a:ext cx="385049" cy="277094"/>
            </a:xfrm>
            <a:custGeom>
              <a:avLst/>
              <a:gdLst/>
              <a:ahLst/>
              <a:cxnLst/>
              <a:rect l="l" t="t" r="r" b="b"/>
              <a:pathLst>
                <a:path w="3752" h="2700" extrusionOk="0">
                  <a:moveTo>
                    <a:pt x="1885" y="1"/>
                  </a:moveTo>
                  <a:cubicBezTo>
                    <a:pt x="981" y="1"/>
                    <a:pt x="254" y="340"/>
                    <a:pt x="0" y="563"/>
                  </a:cubicBezTo>
                  <a:cubicBezTo>
                    <a:pt x="0" y="1380"/>
                    <a:pt x="737" y="2700"/>
                    <a:pt x="1885" y="2700"/>
                  </a:cubicBezTo>
                  <a:cubicBezTo>
                    <a:pt x="3034" y="2700"/>
                    <a:pt x="3751" y="1380"/>
                    <a:pt x="3751" y="563"/>
                  </a:cubicBezTo>
                  <a:cubicBezTo>
                    <a:pt x="3377" y="224"/>
                    <a:pt x="2790" y="1"/>
                    <a:pt x="1885" y="1"/>
                  </a:cubicBezTo>
                  <a:close/>
                </a:path>
              </a:pathLst>
            </a:custGeom>
            <a:solidFill>
              <a:srgbClr val="E7AD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1910110" y="3319539"/>
              <a:ext cx="698261" cy="435756"/>
            </a:xfrm>
            <a:custGeom>
              <a:avLst/>
              <a:gdLst/>
              <a:ahLst/>
              <a:cxnLst/>
              <a:rect l="l" t="t" r="r" b="b"/>
              <a:pathLst>
                <a:path w="6804" h="4246" extrusionOk="0">
                  <a:moveTo>
                    <a:pt x="1332" y="1"/>
                  </a:moveTo>
                  <a:cubicBezTo>
                    <a:pt x="891" y="450"/>
                    <a:pt x="457" y="1097"/>
                    <a:pt x="0" y="1712"/>
                  </a:cubicBezTo>
                  <a:cubicBezTo>
                    <a:pt x="1503" y="2090"/>
                    <a:pt x="2347" y="3847"/>
                    <a:pt x="2455" y="4246"/>
                  </a:cubicBezTo>
                  <a:cubicBezTo>
                    <a:pt x="3229" y="4243"/>
                    <a:pt x="3768" y="4241"/>
                    <a:pt x="4541" y="4238"/>
                  </a:cubicBezTo>
                  <a:cubicBezTo>
                    <a:pt x="4754" y="3516"/>
                    <a:pt x="5655" y="1987"/>
                    <a:pt x="6803" y="1425"/>
                  </a:cubicBezTo>
                  <a:cubicBezTo>
                    <a:pt x="6389" y="839"/>
                    <a:pt x="6164" y="553"/>
                    <a:pt x="5740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1771771" y="3632751"/>
              <a:ext cx="200119" cy="275042"/>
            </a:xfrm>
            <a:custGeom>
              <a:avLst/>
              <a:gdLst/>
              <a:ahLst/>
              <a:cxnLst/>
              <a:rect l="l" t="t" r="r" b="b"/>
              <a:pathLst>
                <a:path w="1950" h="2680" extrusionOk="0">
                  <a:moveTo>
                    <a:pt x="1058" y="0"/>
                  </a:moveTo>
                  <a:cubicBezTo>
                    <a:pt x="687" y="594"/>
                    <a:pt x="1" y="1986"/>
                    <a:pt x="705" y="2450"/>
                  </a:cubicBezTo>
                  <a:cubicBezTo>
                    <a:pt x="958" y="2616"/>
                    <a:pt x="1212" y="2680"/>
                    <a:pt x="1411" y="2680"/>
                  </a:cubicBezTo>
                  <a:cubicBezTo>
                    <a:pt x="1769" y="2680"/>
                    <a:pt x="1949" y="2473"/>
                    <a:pt x="1615" y="2283"/>
                  </a:cubicBezTo>
                  <a:cubicBezTo>
                    <a:pt x="1856" y="1504"/>
                    <a:pt x="1058" y="0"/>
                    <a:pt x="10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1845148" y="3436327"/>
              <a:ext cx="484082" cy="768269"/>
            </a:xfrm>
            <a:custGeom>
              <a:avLst/>
              <a:gdLst/>
              <a:ahLst/>
              <a:cxnLst/>
              <a:rect l="l" t="t" r="r" b="b"/>
              <a:pathLst>
                <a:path w="4717" h="7486" extrusionOk="0">
                  <a:moveTo>
                    <a:pt x="1592" y="0"/>
                  </a:moveTo>
                  <a:cubicBezTo>
                    <a:pt x="1183" y="0"/>
                    <a:pt x="826" y="178"/>
                    <a:pt x="616" y="557"/>
                  </a:cubicBezTo>
                  <a:cubicBezTo>
                    <a:pt x="1" y="1664"/>
                    <a:pt x="350" y="3588"/>
                    <a:pt x="1183" y="5373"/>
                  </a:cubicBezTo>
                  <a:cubicBezTo>
                    <a:pt x="1842" y="6785"/>
                    <a:pt x="2386" y="7486"/>
                    <a:pt x="3157" y="7486"/>
                  </a:cubicBezTo>
                  <a:cubicBezTo>
                    <a:pt x="3292" y="7486"/>
                    <a:pt x="3435" y="7464"/>
                    <a:pt x="3586" y="7421"/>
                  </a:cubicBezTo>
                  <a:cubicBezTo>
                    <a:pt x="4717" y="7098"/>
                    <a:pt x="4372" y="4453"/>
                    <a:pt x="4077" y="2667"/>
                  </a:cubicBezTo>
                  <a:cubicBezTo>
                    <a:pt x="3800" y="986"/>
                    <a:pt x="2554" y="0"/>
                    <a:pt x="15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2087240" y="3455518"/>
              <a:ext cx="241990" cy="749078"/>
            </a:xfrm>
            <a:custGeom>
              <a:avLst/>
              <a:gdLst/>
              <a:ahLst/>
              <a:cxnLst/>
              <a:rect l="l" t="t" r="r" b="b"/>
              <a:pathLst>
                <a:path w="2358" h="7299" extrusionOk="0">
                  <a:moveTo>
                    <a:pt x="0" y="0"/>
                  </a:moveTo>
                  <a:lnTo>
                    <a:pt x="0" y="0"/>
                  </a:lnTo>
                  <a:cubicBezTo>
                    <a:pt x="801" y="1382"/>
                    <a:pt x="2118" y="6357"/>
                    <a:pt x="631" y="7287"/>
                  </a:cubicBezTo>
                  <a:cubicBezTo>
                    <a:pt x="687" y="7294"/>
                    <a:pt x="743" y="7298"/>
                    <a:pt x="801" y="7298"/>
                  </a:cubicBezTo>
                  <a:cubicBezTo>
                    <a:pt x="935" y="7298"/>
                    <a:pt x="1077" y="7277"/>
                    <a:pt x="1227" y="7234"/>
                  </a:cubicBezTo>
                  <a:cubicBezTo>
                    <a:pt x="2358" y="6911"/>
                    <a:pt x="2013" y="4266"/>
                    <a:pt x="1718" y="2480"/>
                  </a:cubicBezTo>
                  <a:cubicBezTo>
                    <a:pt x="1511" y="1225"/>
                    <a:pt x="765" y="359"/>
                    <a:pt x="0" y="0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1964809" y="2426599"/>
              <a:ext cx="614929" cy="947457"/>
            </a:xfrm>
            <a:custGeom>
              <a:avLst/>
              <a:gdLst/>
              <a:ahLst/>
              <a:cxnLst/>
              <a:rect l="l" t="t" r="r" b="b"/>
              <a:pathLst>
                <a:path w="5992" h="9232" extrusionOk="0">
                  <a:moveTo>
                    <a:pt x="1990" y="1"/>
                  </a:moveTo>
                  <a:cubicBezTo>
                    <a:pt x="1557" y="79"/>
                    <a:pt x="1250" y="287"/>
                    <a:pt x="1115" y="413"/>
                  </a:cubicBezTo>
                  <a:cubicBezTo>
                    <a:pt x="697" y="1922"/>
                    <a:pt x="215" y="2454"/>
                    <a:pt x="103" y="3307"/>
                  </a:cubicBezTo>
                  <a:cubicBezTo>
                    <a:pt x="1" y="4077"/>
                    <a:pt x="512" y="4862"/>
                    <a:pt x="512" y="4862"/>
                  </a:cubicBezTo>
                  <a:cubicBezTo>
                    <a:pt x="512" y="4862"/>
                    <a:pt x="732" y="7624"/>
                    <a:pt x="799" y="8702"/>
                  </a:cubicBezTo>
                  <a:cubicBezTo>
                    <a:pt x="1370" y="9037"/>
                    <a:pt x="1830" y="9232"/>
                    <a:pt x="2973" y="9232"/>
                  </a:cubicBezTo>
                  <a:cubicBezTo>
                    <a:pt x="4116" y="9232"/>
                    <a:pt x="4729" y="9023"/>
                    <a:pt x="5207" y="8702"/>
                  </a:cubicBezTo>
                  <a:cubicBezTo>
                    <a:pt x="5273" y="7624"/>
                    <a:pt x="5480" y="4862"/>
                    <a:pt x="5480" y="4862"/>
                  </a:cubicBezTo>
                  <a:cubicBezTo>
                    <a:pt x="5480" y="4862"/>
                    <a:pt x="5992" y="4077"/>
                    <a:pt x="5890" y="3307"/>
                  </a:cubicBezTo>
                  <a:cubicBezTo>
                    <a:pt x="5777" y="2454"/>
                    <a:pt x="5320" y="2009"/>
                    <a:pt x="4879" y="413"/>
                  </a:cubicBezTo>
                  <a:cubicBezTo>
                    <a:pt x="4835" y="258"/>
                    <a:pt x="4501" y="64"/>
                    <a:pt x="4284" y="60"/>
                  </a:cubicBezTo>
                  <a:cubicBezTo>
                    <a:pt x="4212" y="1346"/>
                    <a:pt x="3603" y="1745"/>
                    <a:pt x="2996" y="1746"/>
                  </a:cubicBezTo>
                  <a:cubicBezTo>
                    <a:pt x="2518" y="1745"/>
                    <a:pt x="1864" y="1228"/>
                    <a:pt x="1990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2123467" y="2426599"/>
              <a:ext cx="317830" cy="218391"/>
            </a:xfrm>
            <a:custGeom>
              <a:avLst/>
              <a:gdLst/>
              <a:ahLst/>
              <a:cxnLst/>
              <a:rect l="l" t="t" r="r" b="b"/>
              <a:pathLst>
                <a:path w="3097" h="2128" extrusionOk="0">
                  <a:moveTo>
                    <a:pt x="444" y="1"/>
                  </a:moveTo>
                  <a:lnTo>
                    <a:pt x="444" y="1"/>
                  </a:lnTo>
                  <a:cubicBezTo>
                    <a:pt x="350" y="18"/>
                    <a:pt x="263" y="42"/>
                    <a:pt x="182" y="69"/>
                  </a:cubicBezTo>
                  <a:cubicBezTo>
                    <a:pt x="0" y="981"/>
                    <a:pt x="309" y="2128"/>
                    <a:pt x="1452" y="2128"/>
                  </a:cubicBezTo>
                  <a:cubicBezTo>
                    <a:pt x="1537" y="2128"/>
                    <a:pt x="1626" y="2122"/>
                    <a:pt x="1720" y="2109"/>
                  </a:cubicBezTo>
                  <a:cubicBezTo>
                    <a:pt x="2985" y="1932"/>
                    <a:pt x="3091" y="554"/>
                    <a:pt x="3096" y="177"/>
                  </a:cubicBezTo>
                  <a:cubicBezTo>
                    <a:pt x="2981" y="111"/>
                    <a:pt x="2845" y="62"/>
                    <a:pt x="2738" y="60"/>
                  </a:cubicBezTo>
                  <a:cubicBezTo>
                    <a:pt x="2666" y="1346"/>
                    <a:pt x="2057" y="1745"/>
                    <a:pt x="1450" y="1746"/>
                  </a:cubicBezTo>
                  <a:cubicBezTo>
                    <a:pt x="972" y="1745"/>
                    <a:pt x="318" y="1228"/>
                    <a:pt x="444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2036544" y="2930796"/>
              <a:ext cx="476283" cy="71121"/>
            </a:xfrm>
            <a:custGeom>
              <a:avLst/>
              <a:gdLst/>
              <a:ahLst/>
              <a:cxnLst/>
              <a:rect l="l" t="t" r="r" b="b"/>
              <a:pathLst>
                <a:path w="4641" h="693" extrusionOk="0">
                  <a:moveTo>
                    <a:pt x="4641" y="1"/>
                  </a:moveTo>
                  <a:cubicBezTo>
                    <a:pt x="4425" y="142"/>
                    <a:pt x="3952" y="249"/>
                    <a:pt x="3481" y="249"/>
                  </a:cubicBezTo>
                  <a:cubicBezTo>
                    <a:pt x="3200" y="249"/>
                    <a:pt x="2921" y="211"/>
                    <a:pt x="2696" y="121"/>
                  </a:cubicBezTo>
                  <a:cubicBezTo>
                    <a:pt x="2552" y="63"/>
                    <a:pt x="2441" y="34"/>
                    <a:pt x="2333" y="34"/>
                  </a:cubicBezTo>
                  <a:cubicBezTo>
                    <a:pt x="2213" y="34"/>
                    <a:pt x="2095" y="70"/>
                    <a:pt x="1939" y="139"/>
                  </a:cubicBezTo>
                  <a:cubicBezTo>
                    <a:pt x="1680" y="270"/>
                    <a:pt x="1375" y="330"/>
                    <a:pt x="1075" y="330"/>
                  </a:cubicBezTo>
                  <a:cubicBezTo>
                    <a:pt x="657" y="330"/>
                    <a:pt x="251" y="214"/>
                    <a:pt x="1" y="18"/>
                  </a:cubicBezTo>
                  <a:lnTo>
                    <a:pt x="1" y="18"/>
                  </a:lnTo>
                  <a:cubicBezTo>
                    <a:pt x="173" y="535"/>
                    <a:pt x="522" y="692"/>
                    <a:pt x="880" y="692"/>
                  </a:cubicBezTo>
                  <a:cubicBezTo>
                    <a:pt x="1379" y="692"/>
                    <a:pt x="1897" y="388"/>
                    <a:pt x="1988" y="325"/>
                  </a:cubicBezTo>
                  <a:cubicBezTo>
                    <a:pt x="2117" y="235"/>
                    <a:pt x="2211" y="191"/>
                    <a:pt x="2325" y="191"/>
                  </a:cubicBezTo>
                  <a:cubicBezTo>
                    <a:pt x="2426" y="191"/>
                    <a:pt x="2542" y="225"/>
                    <a:pt x="2710" y="293"/>
                  </a:cubicBezTo>
                  <a:cubicBezTo>
                    <a:pt x="2917" y="376"/>
                    <a:pt x="3401" y="647"/>
                    <a:pt x="3846" y="647"/>
                  </a:cubicBezTo>
                  <a:cubicBezTo>
                    <a:pt x="4177" y="647"/>
                    <a:pt x="4486" y="496"/>
                    <a:pt x="464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1954854" y="2156592"/>
              <a:ext cx="164610" cy="160099"/>
            </a:xfrm>
            <a:custGeom>
              <a:avLst/>
              <a:gdLst/>
              <a:ahLst/>
              <a:cxnLst/>
              <a:rect l="l" t="t" r="r" b="b"/>
              <a:pathLst>
                <a:path w="1604" h="1560" extrusionOk="0">
                  <a:moveTo>
                    <a:pt x="535" y="1"/>
                  </a:moveTo>
                  <a:cubicBezTo>
                    <a:pt x="464" y="1"/>
                    <a:pt x="398" y="15"/>
                    <a:pt x="343" y="44"/>
                  </a:cubicBezTo>
                  <a:cubicBezTo>
                    <a:pt x="63" y="193"/>
                    <a:pt x="1" y="663"/>
                    <a:pt x="204" y="1093"/>
                  </a:cubicBezTo>
                  <a:cubicBezTo>
                    <a:pt x="352" y="1409"/>
                    <a:pt x="733" y="1560"/>
                    <a:pt x="1036" y="1560"/>
                  </a:cubicBezTo>
                  <a:cubicBezTo>
                    <a:pt x="1148" y="1560"/>
                    <a:pt x="1248" y="1539"/>
                    <a:pt x="1323" y="1499"/>
                  </a:cubicBezTo>
                  <a:cubicBezTo>
                    <a:pt x="1604" y="1350"/>
                    <a:pt x="1583" y="1009"/>
                    <a:pt x="1379" y="578"/>
                  </a:cubicBezTo>
                  <a:cubicBezTo>
                    <a:pt x="1217" y="232"/>
                    <a:pt x="827" y="1"/>
                    <a:pt x="535" y="1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2012735" y="1808385"/>
              <a:ext cx="549249" cy="696122"/>
            </a:xfrm>
            <a:custGeom>
              <a:avLst/>
              <a:gdLst/>
              <a:ahLst/>
              <a:cxnLst/>
              <a:rect l="l" t="t" r="r" b="b"/>
              <a:pathLst>
                <a:path w="5352" h="6783" extrusionOk="0">
                  <a:moveTo>
                    <a:pt x="2892" y="0"/>
                  </a:moveTo>
                  <a:cubicBezTo>
                    <a:pt x="2832" y="0"/>
                    <a:pt x="2772" y="2"/>
                    <a:pt x="2711" y="5"/>
                  </a:cubicBezTo>
                  <a:cubicBezTo>
                    <a:pt x="518" y="130"/>
                    <a:pt x="71" y="1310"/>
                    <a:pt x="12" y="3297"/>
                  </a:cubicBezTo>
                  <a:cubicBezTo>
                    <a:pt x="1" y="3690"/>
                    <a:pt x="34" y="4084"/>
                    <a:pt x="139" y="4548"/>
                  </a:cubicBezTo>
                  <a:cubicBezTo>
                    <a:pt x="445" y="5889"/>
                    <a:pt x="1399" y="6782"/>
                    <a:pt x="2681" y="6782"/>
                  </a:cubicBezTo>
                  <a:cubicBezTo>
                    <a:pt x="2833" y="6782"/>
                    <a:pt x="2990" y="6770"/>
                    <a:pt x="3152" y="6743"/>
                  </a:cubicBezTo>
                  <a:cubicBezTo>
                    <a:pt x="4531" y="6521"/>
                    <a:pt x="5351" y="4512"/>
                    <a:pt x="5262" y="2739"/>
                  </a:cubicBezTo>
                  <a:cubicBezTo>
                    <a:pt x="5177" y="1036"/>
                    <a:pt x="4338" y="0"/>
                    <a:pt x="2892" y="0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1899950" y="1736753"/>
              <a:ext cx="712320" cy="572251"/>
            </a:xfrm>
            <a:custGeom>
              <a:avLst/>
              <a:gdLst/>
              <a:ahLst/>
              <a:cxnLst/>
              <a:rect l="l" t="t" r="r" b="b"/>
              <a:pathLst>
                <a:path w="6941" h="5576" extrusionOk="0">
                  <a:moveTo>
                    <a:pt x="1746" y="4203"/>
                  </a:moveTo>
                  <a:cubicBezTo>
                    <a:pt x="1772" y="4274"/>
                    <a:pt x="1795" y="4311"/>
                    <a:pt x="1795" y="4311"/>
                  </a:cubicBezTo>
                  <a:cubicBezTo>
                    <a:pt x="1795" y="4311"/>
                    <a:pt x="1775" y="4271"/>
                    <a:pt x="1746" y="4203"/>
                  </a:cubicBezTo>
                  <a:close/>
                  <a:moveTo>
                    <a:pt x="3937" y="1"/>
                  </a:moveTo>
                  <a:cubicBezTo>
                    <a:pt x="2856" y="1"/>
                    <a:pt x="2273" y="585"/>
                    <a:pt x="2273" y="585"/>
                  </a:cubicBezTo>
                  <a:cubicBezTo>
                    <a:pt x="2273" y="585"/>
                    <a:pt x="2226" y="576"/>
                    <a:pt x="2147" y="576"/>
                  </a:cubicBezTo>
                  <a:cubicBezTo>
                    <a:pt x="1902" y="576"/>
                    <a:pt x="1352" y="658"/>
                    <a:pt x="967" y="1329"/>
                  </a:cubicBezTo>
                  <a:cubicBezTo>
                    <a:pt x="0" y="3009"/>
                    <a:pt x="1424" y="5561"/>
                    <a:pt x="1641" y="5576"/>
                  </a:cubicBezTo>
                  <a:cubicBezTo>
                    <a:pt x="1440" y="5049"/>
                    <a:pt x="1440" y="3726"/>
                    <a:pt x="1535" y="3334"/>
                  </a:cubicBezTo>
                  <a:lnTo>
                    <a:pt x="1535" y="3334"/>
                  </a:lnTo>
                  <a:cubicBezTo>
                    <a:pt x="1542" y="3677"/>
                    <a:pt x="1673" y="4031"/>
                    <a:pt x="1746" y="4203"/>
                  </a:cubicBezTo>
                  <a:lnTo>
                    <a:pt x="1746" y="4203"/>
                  </a:lnTo>
                  <a:cubicBezTo>
                    <a:pt x="1670" y="4001"/>
                    <a:pt x="1563" y="3527"/>
                    <a:pt x="1861" y="2874"/>
                  </a:cubicBezTo>
                  <a:cubicBezTo>
                    <a:pt x="2092" y="3726"/>
                    <a:pt x="3835" y="3870"/>
                    <a:pt x="3835" y="3870"/>
                  </a:cubicBezTo>
                  <a:cubicBezTo>
                    <a:pt x="3835" y="3870"/>
                    <a:pt x="2752" y="3641"/>
                    <a:pt x="2666" y="3075"/>
                  </a:cubicBezTo>
                  <a:lnTo>
                    <a:pt x="2666" y="3075"/>
                  </a:lnTo>
                  <a:cubicBezTo>
                    <a:pt x="3200" y="3479"/>
                    <a:pt x="4095" y="3661"/>
                    <a:pt x="4757" y="3661"/>
                  </a:cubicBezTo>
                  <a:cubicBezTo>
                    <a:pt x="5059" y="3661"/>
                    <a:pt x="5314" y="3624"/>
                    <a:pt x="5464" y="3552"/>
                  </a:cubicBezTo>
                  <a:cubicBezTo>
                    <a:pt x="4882" y="3378"/>
                    <a:pt x="4464" y="3011"/>
                    <a:pt x="4464" y="3011"/>
                  </a:cubicBezTo>
                  <a:lnTo>
                    <a:pt x="4464" y="3011"/>
                  </a:lnTo>
                  <a:cubicBezTo>
                    <a:pt x="4464" y="3011"/>
                    <a:pt x="5583" y="3432"/>
                    <a:pt x="6035" y="3582"/>
                  </a:cubicBezTo>
                  <a:cubicBezTo>
                    <a:pt x="6493" y="3735"/>
                    <a:pt x="6648" y="3920"/>
                    <a:pt x="6648" y="3920"/>
                  </a:cubicBezTo>
                  <a:cubicBezTo>
                    <a:pt x="6648" y="3920"/>
                    <a:pt x="6941" y="627"/>
                    <a:pt x="4709" y="95"/>
                  </a:cubicBezTo>
                  <a:cubicBezTo>
                    <a:pt x="4429" y="28"/>
                    <a:pt x="4172" y="1"/>
                    <a:pt x="3937" y="1"/>
                  </a:cubicBezTo>
                  <a:close/>
                </a:path>
              </a:pathLst>
            </a:custGeom>
            <a:solidFill>
              <a:srgbClr val="612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2459564" y="2103432"/>
              <a:ext cx="156298" cy="166667"/>
            </a:xfrm>
            <a:custGeom>
              <a:avLst/>
              <a:gdLst/>
              <a:ahLst/>
              <a:cxnLst/>
              <a:rect l="l" t="t" r="r" b="b"/>
              <a:pathLst>
                <a:path w="1523" h="1624" extrusionOk="0">
                  <a:moveTo>
                    <a:pt x="972" y="0"/>
                  </a:moveTo>
                  <a:cubicBezTo>
                    <a:pt x="673" y="0"/>
                    <a:pt x="270" y="295"/>
                    <a:pt x="145" y="688"/>
                  </a:cubicBezTo>
                  <a:cubicBezTo>
                    <a:pt x="0" y="1142"/>
                    <a:pt x="25" y="1482"/>
                    <a:pt x="321" y="1594"/>
                  </a:cubicBezTo>
                  <a:cubicBezTo>
                    <a:pt x="374" y="1614"/>
                    <a:pt x="437" y="1623"/>
                    <a:pt x="506" y="1623"/>
                  </a:cubicBezTo>
                  <a:cubicBezTo>
                    <a:pt x="823" y="1623"/>
                    <a:pt x="1259" y="1418"/>
                    <a:pt x="1378" y="1045"/>
                  </a:cubicBezTo>
                  <a:cubicBezTo>
                    <a:pt x="1523" y="591"/>
                    <a:pt x="1399" y="133"/>
                    <a:pt x="1102" y="22"/>
                  </a:cubicBezTo>
                  <a:cubicBezTo>
                    <a:pt x="1062" y="7"/>
                    <a:pt x="1018" y="0"/>
                    <a:pt x="972" y="0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2263550" y="2288260"/>
              <a:ext cx="59009" cy="42898"/>
            </a:xfrm>
            <a:custGeom>
              <a:avLst/>
              <a:gdLst/>
              <a:ahLst/>
              <a:cxnLst/>
              <a:rect l="l" t="t" r="r" b="b"/>
              <a:pathLst>
                <a:path w="575" h="418" extrusionOk="0">
                  <a:moveTo>
                    <a:pt x="150" y="16"/>
                  </a:moveTo>
                  <a:cubicBezTo>
                    <a:pt x="1" y="46"/>
                    <a:pt x="63" y="417"/>
                    <a:pt x="221" y="398"/>
                  </a:cubicBezTo>
                  <a:lnTo>
                    <a:pt x="221" y="398"/>
                  </a:lnTo>
                  <a:cubicBezTo>
                    <a:pt x="380" y="380"/>
                    <a:pt x="574" y="293"/>
                    <a:pt x="538" y="151"/>
                  </a:cubicBezTo>
                  <a:lnTo>
                    <a:pt x="538" y="151"/>
                  </a:lnTo>
                  <a:cubicBezTo>
                    <a:pt x="511" y="45"/>
                    <a:pt x="415" y="1"/>
                    <a:pt x="289" y="1"/>
                  </a:cubicBezTo>
                  <a:lnTo>
                    <a:pt x="289" y="1"/>
                  </a:lnTo>
                  <a:cubicBezTo>
                    <a:pt x="246" y="1"/>
                    <a:pt x="199" y="6"/>
                    <a:pt x="150" y="16"/>
                  </a:cubicBezTo>
                  <a:close/>
                </a:path>
              </a:pathLst>
            </a:custGeom>
            <a:solidFill>
              <a:srgbClr val="E49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2270323" y="2287747"/>
              <a:ext cx="50902" cy="43104"/>
            </a:xfrm>
            <a:custGeom>
              <a:avLst/>
              <a:gdLst/>
              <a:ahLst/>
              <a:cxnLst/>
              <a:rect l="l" t="t" r="r" b="b"/>
              <a:pathLst>
                <a:path w="496" h="420" extrusionOk="0">
                  <a:moveTo>
                    <a:pt x="232" y="0"/>
                  </a:moveTo>
                  <a:cubicBezTo>
                    <a:pt x="191" y="0"/>
                    <a:pt x="152" y="5"/>
                    <a:pt x="113" y="13"/>
                  </a:cubicBezTo>
                  <a:cubicBezTo>
                    <a:pt x="73" y="21"/>
                    <a:pt x="36" y="33"/>
                    <a:pt x="0" y="48"/>
                  </a:cubicBezTo>
                  <a:cubicBezTo>
                    <a:pt x="38" y="42"/>
                    <a:pt x="77" y="35"/>
                    <a:pt x="115" y="34"/>
                  </a:cubicBezTo>
                  <a:cubicBezTo>
                    <a:pt x="133" y="32"/>
                    <a:pt x="151" y="32"/>
                    <a:pt x="169" y="32"/>
                  </a:cubicBezTo>
                  <a:cubicBezTo>
                    <a:pt x="189" y="32"/>
                    <a:pt x="210" y="33"/>
                    <a:pt x="230" y="35"/>
                  </a:cubicBezTo>
                  <a:cubicBezTo>
                    <a:pt x="268" y="38"/>
                    <a:pt x="305" y="45"/>
                    <a:pt x="339" y="58"/>
                  </a:cubicBezTo>
                  <a:cubicBezTo>
                    <a:pt x="373" y="71"/>
                    <a:pt x="406" y="90"/>
                    <a:pt x="427" y="115"/>
                  </a:cubicBezTo>
                  <a:cubicBezTo>
                    <a:pt x="449" y="140"/>
                    <a:pt x="458" y="173"/>
                    <a:pt x="448" y="205"/>
                  </a:cubicBezTo>
                  <a:cubicBezTo>
                    <a:pt x="445" y="221"/>
                    <a:pt x="436" y="237"/>
                    <a:pt x="427" y="252"/>
                  </a:cubicBezTo>
                  <a:cubicBezTo>
                    <a:pt x="421" y="259"/>
                    <a:pt x="416" y="266"/>
                    <a:pt x="410" y="273"/>
                  </a:cubicBezTo>
                  <a:cubicBezTo>
                    <a:pt x="403" y="280"/>
                    <a:pt x="397" y="287"/>
                    <a:pt x="391" y="293"/>
                  </a:cubicBezTo>
                  <a:cubicBezTo>
                    <a:pt x="364" y="319"/>
                    <a:pt x="333" y="342"/>
                    <a:pt x="300" y="362"/>
                  </a:cubicBezTo>
                  <a:cubicBezTo>
                    <a:pt x="268" y="383"/>
                    <a:pt x="233" y="400"/>
                    <a:pt x="198" y="420"/>
                  </a:cubicBezTo>
                  <a:cubicBezTo>
                    <a:pt x="237" y="409"/>
                    <a:pt x="274" y="397"/>
                    <a:pt x="310" y="380"/>
                  </a:cubicBezTo>
                  <a:cubicBezTo>
                    <a:pt x="347" y="364"/>
                    <a:pt x="382" y="345"/>
                    <a:pt x="413" y="318"/>
                  </a:cubicBezTo>
                  <a:cubicBezTo>
                    <a:pt x="445" y="293"/>
                    <a:pt x="474" y="260"/>
                    <a:pt x="488" y="216"/>
                  </a:cubicBezTo>
                  <a:cubicBezTo>
                    <a:pt x="494" y="195"/>
                    <a:pt x="496" y="171"/>
                    <a:pt x="491" y="148"/>
                  </a:cubicBezTo>
                  <a:cubicBezTo>
                    <a:pt x="485" y="125"/>
                    <a:pt x="475" y="104"/>
                    <a:pt x="460" y="88"/>
                  </a:cubicBezTo>
                  <a:cubicBezTo>
                    <a:pt x="445" y="70"/>
                    <a:pt x="429" y="56"/>
                    <a:pt x="410" y="46"/>
                  </a:cubicBezTo>
                  <a:cubicBezTo>
                    <a:pt x="392" y="35"/>
                    <a:pt x="372" y="27"/>
                    <a:pt x="353" y="20"/>
                  </a:cubicBezTo>
                  <a:cubicBezTo>
                    <a:pt x="313" y="7"/>
                    <a:pt x="272" y="1"/>
                    <a:pt x="232" y="0"/>
                  </a:cubicBezTo>
                  <a:close/>
                </a:path>
              </a:pathLst>
            </a:custGeom>
            <a:solidFill>
              <a:srgbClr val="A56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2217266" y="2394785"/>
              <a:ext cx="116274" cy="35406"/>
            </a:xfrm>
            <a:custGeom>
              <a:avLst/>
              <a:gdLst/>
              <a:ahLst/>
              <a:cxnLst/>
              <a:rect l="l" t="t" r="r" b="b"/>
              <a:pathLst>
                <a:path w="1133" h="345" extrusionOk="0">
                  <a:moveTo>
                    <a:pt x="660" y="0"/>
                  </a:moveTo>
                  <a:cubicBezTo>
                    <a:pt x="616" y="0"/>
                    <a:pt x="571" y="4"/>
                    <a:pt x="528" y="12"/>
                  </a:cubicBezTo>
                  <a:cubicBezTo>
                    <a:pt x="422" y="32"/>
                    <a:pt x="321" y="75"/>
                    <a:pt x="232" y="134"/>
                  </a:cubicBezTo>
                  <a:cubicBezTo>
                    <a:pt x="143" y="191"/>
                    <a:pt x="65" y="263"/>
                    <a:pt x="0" y="345"/>
                  </a:cubicBezTo>
                  <a:cubicBezTo>
                    <a:pt x="87" y="286"/>
                    <a:pt x="171" y="230"/>
                    <a:pt x="261" y="184"/>
                  </a:cubicBezTo>
                  <a:cubicBezTo>
                    <a:pt x="351" y="139"/>
                    <a:pt x="445" y="105"/>
                    <a:pt x="541" y="86"/>
                  </a:cubicBezTo>
                  <a:cubicBezTo>
                    <a:pt x="594" y="77"/>
                    <a:pt x="647" y="72"/>
                    <a:pt x="700" y="72"/>
                  </a:cubicBezTo>
                  <a:cubicBezTo>
                    <a:pt x="746" y="72"/>
                    <a:pt x="791" y="75"/>
                    <a:pt x="837" y="82"/>
                  </a:cubicBezTo>
                  <a:cubicBezTo>
                    <a:pt x="936" y="96"/>
                    <a:pt x="1033" y="126"/>
                    <a:pt x="1133" y="158"/>
                  </a:cubicBezTo>
                  <a:cubicBezTo>
                    <a:pt x="1048" y="98"/>
                    <a:pt x="952" y="51"/>
                    <a:pt x="848" y="24"/>
                  </a:cubicBezTo>
                  <a:cubicBezTo>
                    <a:pt x="787" y="8"/>
                    <a:pt x="724" y="0"/>
                    <a:pt x="660" y="0"/>
                  </a:cubicBezTo>
                  <a:close/>
                </a:path>
              </a:pathLst>
            </a:custGeom>
            <a:solidFill>
              <a:srgbClr val="A56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5"/>
            <p:cNvSpPr/>
            <p:nvPr/>
          </p:nvSpPr>
          <p:spPr>
            <a:xfrm>
              <a:off x="2311989" y="2159260"/>
              <a:ext cx="132489" cy="103756"/>
            </a:xfrm>
            <a:custGeom>
              <a:avLst/>
              <a:gdLst/>
              <a:ahLst/>
              <a:cxnLst/>
              <a:rect l="l" t="t" r="r" b="b"/>
              <a:pathLst>
                <a:path w="1291" h="1011" extrusionOk="0">
                  <a:moveTo>
                    <a:pt x="645" y="956"/>
                  </a:moveTo>
                  <a:cubicBezTo>
                    <a:pt x="1291" y="1011"/>
                    <a:pt x="1137" y="231"/>
                    <a:pt x="1137" y="231"/>
                  </a:cubicBezTo>
                  <a:lnTo>
                    <a:pt x="1137" y="231"/>
                  </a:lnTo>
                  <a:cubicBezTo>
                    <a:pt x="1137" y="231"/>
                    <a:pt x="454" y="31"/>
                    <a:pt x="159" y="0"/>
                  </a:cubicBezTo>
                  <a:lnTo>
                    <a:pt x="159" y="0"/>
                  </a:lnTo>
                  <a:cubicBezTo>
                    <a:pt x="128" y="230"/>
                    <a:pt x="0" y="903"/>
                    <a:pt x="645" y="956"/>
                  </a:cubicBezTo>
                  <a:close/>
                </a:path>
              </a:pathLst>
            </a:custGeom>
            <a:solidFill>
              <a:srgbClr val="DA9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5"/>
            <p:cNvSpPr/>
            <p:nvPr/>
          </p:nvSpPr>
          <p:spPr>
            <a:xfrm>
              <a:off x="2345753" y="2241668"/>
              <a:ext cx="30582" cy="12726"/>
            </a:xfrm>
            <a:custGeom>
              <a:avLst/>
              <a:gdLst/>
              <a:ahLst/>
              <a:cxnLst/>
              <a:rect l="l" t="t" r="r" b="b"/>
              <a:pathLst>
                <a:path w="298" h="124" fill="none" extrusionOk="0">
                  <a:moveTo>
                    <a:pt x="294" y="1"/>
                  </a:moveTo>
                  <a:cubicBezTo>
                    <a:pt x="297" y="63"/>
                    <a:pt x="234" y="116"/>
                    <a:pt x="153" y="120"/>
                  </a:cubicBezTo>
                  <a:cubicBezTo>
                    <a:pt x="72" y="124"/>
                    <a:pt x="3" y="77"/>
                    <a:pt x="0" y="15"/>
                  </a:cubicBezTo>
                </a:path>
              </a:pathLst>
            </a:custGeom>
            <a:noFill/>
            <a:ln w="1100" cap="rnd" cmpd="sng">
              <a:solidFill>
                <a:srgbClr val="643619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5"/>
            <p:cNvSpPr/>
            <p:nvPr/>
          </p:nvSpPr>
          <p:spPr>
            <a:xfrm>
              <a:off x="2314452" y="2158439"/>
              <a:ext cx="132797" cy="23604"/>
            </a:xfrm>
            <a:custGeom>
              <a:avLst/>
              <a:gdLst/>
              <a:ahLst/>
              <a:cxnLst/>
              <a:rect l="l" t="t" r="r" b="b"/>
              <a:pathLst>
                <a:path w="1294" h="230" extrusionOk="0">
                  <a:moveTo>
                    <a:pt x="138" y="0"/>
                  </a:moveTo>
                  <a:cubicBezTo>
                    <a:pt x="0" y="0"/>
                    <a:pt x="660" y="197"/>
                    <a:pt x="1006" y="226"/>
                  </a:cubicBezTo>
                  <a:cubicBezTo>
                    <a:pt x="1042" y="229"/>
                    <a:pt x="1069" y="230"/>
                    <a:pt x="1090" y="230"/>
                  </a:cubicBezTo>
                  <a:cubicBezTo>
                    <a:pt x="1293" y="230"/>
                    <a:pt x="779" y="96"/>
                    <a:pt x="229" y="10"/>
                  </a:cubicBezTo>
                  <a:cubicBezTo>
                    <a:pt x="185" y="3"/>
                    <a:pt x="155" y="0"/>
                    <a:pt x="138" y="0"/>
                  </a:cubicBezTo>
                  <a:close/>
                </a:path>
              </a:pathLst>
            </a:custGeom>
            <a:solidFill>
              <a:srgbClr val="994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5"/>
            <p:cNvSpPr/>
            <p:nvPr/>
          </p:nvSpPr>
          <p:spPr>
            <a:xfrm>
              <a:off x="2110639" y="2159260"/>
              <a:ext cx="132489" cy="103756"/>
            </a:xfrm>
            <a:custGeom>
              <a:avLst/>
              <a:gdLst/>
              <a:ahLst/>
              <a:cxnLst/>
              <a:rect l="l" t="t" r="r" b="b"/>
              <a:pathLst>
                <a:path w="1291" h="1011" extrusionOk="0">
                  <a:moveTo>
                    <a:pt x="154" y="231"/>
                  </a:moveTo>
                  <a:cubicBezTo>
                    <a:pt x="154" y="231"/>
                    <a:pt x="0" y="1011"/>
                    <a:pt x="645" y="956"/>
                  </a:cubicBezTo>
                  <a:lnTo>
                    <a:pt x="645" y="956"/>
                  </a:lnTo>
                  <a:cubicBezTo>
                    <a:pt x="1291" y="903"/>
                    <a:pt x="1162" y="230"/>
                    <a:pt x="1132" y="0"/>
                  </a:cubicBezTo>
                  <a:lnTo>
                    <a:pt x="1132" y="0"/>
                  </a:lnTo>
                  <a:cubicBezTo>
                    <a:pt x="837" y="31"/>
                    <a:pt x="154" y="231"/>
                    <a:pt x="154" y="231"/>
                  </a:cubicBezTo>
                </a:path>
              </a:pathLst>
            </a:custGeom>
            <a:solidFill>
              <a:srgbClr val="DA9C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5"/>
            <p:cNvSpPr/>
            <p:nvPr/>
          </p:nvSpPr>
          <p:spPr>
            <a:xfrm>
              <a:off x="2177037" y="2241668"/>
              <a:ext cx="30480" cy="12726"/>
            </a:xfrm>
            <a:custGeom>
              <a:avLst/>
              <a:gdLst/>
              <a:ahLst/>
              <a:cxnLst/>
              <a:rect l="l" t="t" r="r" b="b"/>
              <a:pathLst>
                <a:path w="297" h="124" fill="none" extrusionOk="0">
                  <a:moveTo>
                    <a:pt x="294" y="1"/>
                  </a:moveTo>
                  <a:cubicBezTo>
                    <a:pt x="297" y="63"/>
                    <a:pt x="233" y="116"/>
                    <a:pt x="152" y="120"/>
                  </a:cubicBezTo>
                  <a:cubicBezTo>
                    <a:pt x="71" y="124"/>
                    <a:pt x="3" y="77"/>
                    <a:pt x="0" y="15"/>
                  </a:cubicBezTo>
                </a:path>
              </a:pathLst>
            </a:custGeom>
            <a:noFill/>
            <a:ln w="1100" cap="rnd" cmpd="sng">
              <a:solidFill>
                <a:srgbClr val="643619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5"/>
            <p:cNvSpPr/>
            <p:nvPr/>
          </p:nvSpPr>
          <p:spPr>
            <a:xfrm>
              <a:off x="2107868" y="2158439"/>
              <a:ext cx="132694" cy="23604"/>
            </a:xfrm>
            <a:custGeom>
              <a:avLst/>
              <a:gdLst/>
              <a:ahLst/>
              <a:cxnLst/>
              <a:rect l="l" t="t" r="r" b="b"/>
              <a:pathLst>
                <a:path w="1293" h="230" extrusionOk="0">
                  <a:moveTo>
                    <a:pt x="1156" y="0"/>
                  </a:moveTo>
                  <a:cubicBezTo>
                    <a:pt x="1138" y="0"/>
                    <a:pt x="1109" y="3"/>
                    <a:pt x="1064" y="10"/>
                  </a:cubicBezTo>
                  <a:cubicBezTo>
                    <a:pt x="515" y="96"/>
                    <a:pt x="0" y="230"/>
                    <a:pt x="204" y="230"/>
                  </a:cubicBezTo>
                  <a:cubicBezTo>
                    <a:pt x="224" y="230"/>
                    <a:pt x="252" y="229"/>
                    <a:pt x="287" y="226"/>
                  </a:cubicBezTo>
                  <a:cubicBezTo>
                    <a:pt x="633" y="197"/>
                    <a:pt x="1292" y="0"/>
                    <a:pt x="1156" y="0"/>
                  </a:cubicBezTo>
                  <a:close/>
                </a:path>
              </a:pathLst>
            </a:custGeom>
            <a:solidFill>
              <a:srgbClr val="994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5"/>
            <p:cNvSpPr/>
            <p:nvPr/>
          </p:nvSpPr>
          <p:spPr>
            <a:xfrm>
              <a:off x="2094629" y="2265785"/>
              <a:ext cx="59215" cy="18576"/>
            </a:xfrm>
            <a:custGeom>
              <a:avLst/>
              <a:gdLst/>
              <a:ahLst/>
              <a:cxnLst/>
              <a:rect l="l" t="t" r="r" b="b"/>
              <a:pathLst>
                <a:path w="577" h="181" extrusionOk="0">
                  <a:moveTo>
                    <a:pt x="288" y="1"/>
                  </a:moveTo>
                  <a:cubicBezTo>
                    <a:pt x="129" y="1"/>
                    <a:pt x="1" y="41"/>
                    <a:pt x="1" y="91"/>
                  </a:cubicBezTo>
                  <a:cubicBezTo>
                    <a:pt x="1" y="140"/>
                    <a:pt x="129" y="180"/>
                    <a:pt x="288" y="180"/>
                  </a:cubicBezTo>
                  <a:cubicBezTo>
                    <a:pt x="447" y="180"/>
                    <a:pt x="576" y="140"/>
                    <a:pt x="576" y="91"/>
                  </a:cubicBezTo>
                  <a:cubicBezTo>
                    <a:pt x="576" y="41"/>
                    <a:pt x="447" y="1"/>
                    <a:pt x="288" y="1"/>
                  </a:cubicBezTo>
                  <a:close/>
                </a:path>
              </a:pathLst>
            </a:custGeom>
            <a:solidFill>
              <a:srgbClr val="F4A2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5"/>
            <p:cNvSpPr/>
            <p:nvPr/>
          </p:nvSpPr>
          <p:spPr>
            <a:xfrm>
              <a:off x="2405891" y="2265785"/>
              <a:ext cx="59215" cy="18576"/>
            </a:xfrm>
            <a:custGeom>
              <a:avLst/>
              <a:gdLst/>
              <a:ahLst/>
              <a:cxnLst/>
              <a:rect l="l" t="t" r="r" b="b"/>
              <a:pathLst>
                <a:path w="577" h="181" extrusionOk="0">
                  <a:moveTo>
                    <a:pt x="288" y="1"/>
                  </a:moveTo>
                  <a:cubicBezTo>
                    <a:pt x="129" y="1"/>
                    <a:pt x="1" y="41"/>
                    <a:pt x="1" y="91"/>
                  </a:cubicBezTo>
                  <a:cubicBezTo>
                    <a:pt x="1" y="140"/>
                    <a:pt x="129" y="180"/>
                    <a:pt x="288" y="180"/>
                  </a:cubicBezTo>
                  <a:cubicBezTo>
                    <a:pt x="447" y="180"/>
                    <a:pt x="576" y="140"/>
                    <a:pt x="576" y="91"/>
                  </a:cubicBezTo>
                  <a:cubicBezTo>
                    <a:pt x="576" y="41"/>
                    <a:pt x="447" y="1"/>
                    <a:pt x="288" y="1"/>
                  </a:cubicBezTo>
                  <a:close/>
                </a:path>
              </a:pathLst>
            </a:custGeom>
            <a:solidFill>
              <a:srgbClr val="F4A2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5"/>
            <p:cNvSpPr/>
            <p:nvPr/>
          </p:nvSpPr>
          <p:spPr>
            <a:xfrm>
              <a:off x="2220345" y="3434377"/>
              <a:ext cx="475051" cy="770835"/>
            </a:xfrm>
            <a:custGeom>
              <a:avLst/>
              <a:gdLst/>
              <a:ahLst/>
              <a:cxnLst/>
              <a:rect l="l" t="t" r="r" b="b"/>
              <a:pathLst>
                <a:path w="4629" h="7511" extrusionOk="0">
                  <a:moveTo>
                    <a:pt x="3032" y="0"/>
                  </a:moveTo>
                  <a:cubicBezTo>
                    <a:pt x="2068" y="0"/>
                    <a:pt x="821" y="1008"/>
                    <a:pt x="569" y="2707"/>
                  </a:cubicBezTo>
                  <a:cubicBezTo>
                    <a:pt x="303" y="4498"/>
                    <a:pt x="1" y="7148"/>
                    <a:pt x="1137" y="7452"/>
                  </a:cubicBezTo>
                  <a:cubicBezTo>
                    <a:pt x="1281" y="7491"/>
                    <a:pt x="1417" y="7510"/>
                    <a:pt x="1546" y="7510"/>
                  </a:cubicBezTo>
                  <a:cubicBezTo>
                    <a:pt x="2328" y="7510"/>
                    <a:pt x="2865" y="6801"/>
                    <a:pt x="3506" y="5366"/>
                  </a:cubicBezTo>
                  <a:cubicBezTo>
                    <a:pt x="4310" y="3568"/>
                    <a:pt x="4628" y="1638"/>
                    <a:pt x="3995" y="541"/>
                  </a:cubicBezTo>
                  <a:cubicBezTo>
                    <a:pt x="3783" y="173"/>
                    <a:pt x="3432" y="0"/>
                    <a:pt x="3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5"/>
            <p:cNvSpPr/>
            <p:nvPr/>
          </p:nvSpPr>
          <p:spPr>
            <a:xfrm>
              <a:off x="2566191" y="3632751"/>
              <a:ext cx="200016" cy="275042"/>
            </a:xfrm>
            <a:custGeom>
              <a:avLst/>
              <a:gdLst/>
              <a:ahLst/>
              <a:cxnLst/>
              <a:rect l="l" t="t" r="r" b="b"/>
              <a:pathLst>
                <a:path w="1949" h="2680" extrusionOk="0">
                  <a:moveTo>
                    <a:pt x="891" y="0"/>
                  </a:moveTo>
                  <a:cubicBezTo>
                    <a:pt x="891" y="0"/>
                    <a:pt x="93" y="1504"/>
                    <a:pt x="335" y="2283"/>
                  </a:cubicBezTo>
                  <a:cubicBezTo>
                    <a:pt x="0" y="2473"/>
                    <a:pt x="180" y="2680"/>
                    <a:pt x="538" y="2680"/>
                  </a:cubicBezTo>
                  <a:cubicBezTo>
                    <a:pt x="737" y="2680"/>
                    <a:pt x="991" y="2616"/>
                    <a:pt x="1243" y="2450"/>
                  </a:cubicBezTo>
                  <a:cubicBezTo>
                    <a:pt x="1949" y="1986"/>
                    <a:pt x="1262" y="594"/>
                    <a:pt x="8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5"/>
            <p:cNvSpPr/>
            <p:nvPr/>
          </p:nvSpPr>
          <p:spPr>
            <a:xfrm>
              <a:off x="2335490" y="3447410"/>
              <a:ext cx="359906" cy="757801"/>
            </a:xfrm>
            <a:custGeom>
              <a:avLst/>
              <a:gdLst/>
              <a:ahLst/>
              <a:cxnLst/>
              <a:rect l="l" t="t" r="r" b="b"/>
              <a:pathLst>
                <a:path w="3507" h="7384" extrusionOk="0">
                  <a:moveTo>
                    <a:pt x="2451" y="1"/>
                  </a:moveTo>
                  <a:lnTo>
                    <a:pt x="2451" y="1"/>
                  </a:lnTo>
                  <a:cubicBezTo>
                    <a:pt x="2455" y="1561"/>
                    <a:pt x="1701" y="6478"/>
                    <a:pt x="1" y="7321"/>
                  </a:cubicBezTo>
                  <a:cubicBezTo>
                    <a:pt x="6" y="7322"/>
                    <a:pt x="10" y="7324"/>
                    <a:pt x="15" y="7325"/>
                  </a:cubicBezTo>
                  <a:cubicBezTo>
                    <a:pt x="159" y="7364"/>
                    <a:pt x="295" y="7383"/>
                    <a:pt x="424" y="7383"/>
                  </a:cubicBezTo>
                  <a:cubicBezTo>
                    <a:pt x="1206" y="7383"/>
                    <a:pt x="1743" y="6674"/>
                    <a:pt x="2384" y="5239"/>
                  </a:cubicBezTo>
                  <a:cubicBezTo>
                    <a:pt x="3188" y="3441"/>
                    <a:pt x="3506" y="1511"/>
                    <a:pt x="2873" y="414"/>
                  </a:cubicBezTo>
                  <a:cubicBezTo>
                    <a:pt x="2765" y="226"/>
                    <a:pt x="2620" y="90"/>
                    <a:pt x="2451" y="1"/>
                  </a:cubicBezTo>
                  <a:close/>
                </a:path>
              </a:pathLst>
            </a:custGeom>
            <a:solidFill>
              <a:srgbClr val="70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5"/>
            <p:cNvSpPr/>
            <p:nvPr/>
          </p:nvSpPr>
          <p:spPr>
            <a:xfrm>
              <a:off x="1838477" y="2405253"/>
              <a:ext cx="403727" cy="725884"/>
            </a:xfrm>
            <a:custGeom>
              <a:avLst/>
              <a:gdLst/>
              <a:ahLst/>
              <a:cxnLst/>
              <a:rect l="l" t="t" r="r" b="b"/>
              <a:pathLst>
                <a:path w="3934" h="7073" extrusionOk="0">
                  <a:moveTo>
                    <a:pt x="3257" y="0"/>
                  </a:moveTo>
                  <a:cubicBezTo>
                    <a:pt x="2945" y="0"/>
                    <a:pt x="2608" y="234"/>
                    <a:pt x="2518" y="774"/>
                  </a:cubicBezTo>
                  <a:cubicBezTo>
                    <a:pt x="2297" y="2099"/>
                    <a:pt x="288" y="4158"/>
                    <a:pt x="54" y="6262"/>
                  </a:cubicBezTo>
                  <a:cubicBezTo>
                    <a:pt x="1" y="6744"/>
                    <a:pt x="396" y="7072"/>
                    <a:pt x="818" y="7072"/>
                  </a:cubicBezTo>
                  <a:cubicBezTo>
                    <a:pt x="1167" y="7072"/>
                    <a:pt x="1533" y="6847"/>
                    <a:pt x="1679" y="6299"/>
                  </a:cubicBezTo>
                  <a:cubicBezTo>
                    <a:pt x="1914" y="5410"/>
                    <a:pt x="3620" y="1735"/>
                    <a:pt x="3825" y="800"/>
                  </a:cubicBezTo>
                  <a:cubicBezTo>
                    <a:pt x="3934" y="302"/>
                    <a:pt x="3611" y="0"/>
                    <a:pt x="3257" y="0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5"/>
            <p:cNvSpPr/>
            <p:nvPr/>
          </p:nvSpPr>
          <p:spPr>
            <a:xfrm>
              <a:off x="2042804" y="2116466"/>
              <a:ext cx="222491" cy="433088"/>
            </a:xfrm>
            <a:custGeom>
              <a:avLst/>
              <a:gdLst/>
              <a:ahLst/>
              <a:cxnLst/>
              <a:rect l="l" t="t" r="r" b="b"/>
              <a:pathLst>
                <a:path w="2168" h="4220" extrusionOk="0">
                  <a:moveTo>
                    <a:pt x="1283" y="1"/>
                  </a:moveTo>
                  <a:cubicBezTo>
                    <a:pt x="1185" y="1"/>
                    <a:pt x="1122" y="84"/>
                    <a:pt x="1113" y="216"/>
                  </a:cubicBezTo>
                  <a:cubicBezTo>
                    <a:pt x="1062" y="975"/>
                    <a:pt x="1013" y="1835"/>
                    <a:pt x="1013" y="1835"/>
                  </a:cubicBezTo>
                  <a:cubicBezTo>
                    <a:pt x="1006" y="1447"/>
                    <a:pt x="989" y="940"/>
                    <a:pt x="986" y="531"/>
                  </a:cubicBezTo>
                  <a:cubicBezTo>
                    <a:pt x="984" y="327"/>
                    <a:pt x="952" y="167"/>
                    <a:pt x="817" y="167"/>
                  </a:cubicBezTo>
                  <a:cubicBezTo>
                    <a:pt x="813" y="167"/>
                    <a:pt x="808" y="167"/>
                    <a:pt x="803" y="168"/>
                  </a:cubicBezTo>
                  <a:cubicBezTo>
                    <a:pt x="705" y="176"/>
                    <a:pt x="630" y="278"/>
                    <a:pt x="624" y="479"/>
                  </a:cubicBezTo>
                  <a:cubicBezTo>
                    <a:pt x="609" y="1057"/>
                    <a:pt x="575" y="2045"/>
                    <a:pt x="575" y="2045"/>
                  </a:cubicBezTo>
                  <a:cubicBezTo>
                    <a:pt x="541" y="1817"/>
                    <a:pt x="442" y="1580"/>
                    <a:pt x="286" y="1502"/>
                  </a:cubicBezTo>
                  <a:cubicBezTo>
                    <a:pt x="247" y="1483"/>
                    <a:pt x="213" y="1475"/>
                    <a:pt x="183" y="1475"/>
                  </a:cubicBezTo>
                  <a:cubicBezTo>
                    <a:pt x="51" y="1475"/>
                    <a:pt x="1" y="1633"/>
                    <a:pt x="46" y="1714"/>
                  </a:cubicBezTo>
                  <a:cubicBezTo>
                    <a:pt x="125" y="1858"/>
                    <a:pt x="191" y="2079"/>
                    <a:pt x="206" y="2362"/>
                  </a:cubicBezTo>
                  <a:cubicBezTo>
                    <a:pt x="216" y="2554"/>
                    <a:pt x="247" y="2977"/>
                    <a:pt x="357" y="3256"/>
                  </a:cubicBezTo>
                  <a:cubicBezTo>
                    <a:pt x="512" y="3647"/>
                    <a:pt x="503" y="3694"/>
                    <a:pt x="440" y="4018"/>
                  </a:cubicBezTo>
                  <a:cubicBezTo>
                    <a:pt x="411" y="4170"/>
                    <a:pt x="875" y="4220"/>
                    <a:pt x="1223" y="4220"/>
                  </a:cubicBezTo>
                  <a:cubicBezTo>
                    <a:pt x="1416" y="4220"/>
                    <a:pt x="1574" y="4204"/>
                    <a:pt x="1591" y="4182"/>
                  </a:cubicBezTo>
                  <a:cubicBezTo>
                    <a:pt x="1731" y="4003"/>
                    <a:pt x="1911" y="3569"/>
                    <a:pt x="1963" y="3172"/>
                  </a:cubicBezTo>
                  <a:cubicBezTo>
                    <a:pt x="1963" y="3172"/>
                    <a:pt x="2149" y="1260"/>
                    <a:pt x="2164" y="814"/>
                  </a:cubicBezTo>
                  <a:cubicBezTo>
                    <a:pt x="2168" y="671"/>
                    <a:pt x="2097" y="629"/>
                    <a:pt x="2027" y="629"/>
                  </a:cubicBezTo>
                  <a:cubicBezTo>
                    <a:pt x="2022" y="629"/>
                    <a:pt x="2017" y="629"/>
                    <a:pt x="2012" y="630"/>
                  </a:cubicBezTo>
                  <a:cubicBezTo>
                    <a:pt x="1939" y="636"/>
                    <a:pt x="1901" y="699"/>
                    <a:pt x="1888" y="839"/>
                  </a:cubicBezTo>
                  <a:cubicBezTo>
                    <a:pt x="1859" y="1153"/>
                    <a:pt x="1795" y="1682"/>
                    <a:pt x="1751" y="1905"/>
                  </a:cubicBezTo>
                  <a:cubicBezTo>
                    <a:pt x="1751" y="1905"/>
                    <a:pt x="1845" y="879"/>
                    <a:pt x="1859" y="312"/>
                  </a:cubicBezTo>
                  <a:cubicBezTo>
                    <a:pt x="1863" y="153"/>
                    <a:pt x="1791" y="111"/>
                    <a:pt x="1713" y="110"/>
                  </a:cubicBezTo>
                  <a:cubicBezTo>
                    <a:pt x="1713" y="110"/>
                    <a:pt x="1712" y="110"/>
                    <a:pt x="1712" y="110"/>
                  </a:cubicBezTo>
                  <a:cubicBezTo>
                    <a:pt x="1609" y="110"/>
                    <a:pt x="1567" y="229"/>
                    <a:pt x="1561" y="305"/>
                  </a:cubicBezTo>
                  <a:cubicBezTo>
                    <a:pt x="1508" y="896"/>
                    <a:pt x="1385" y="1838"/>
                    <a:pt x="1385" y="1838"/>
                  </a:cubicBezTo>
                  <a:cubicBezTo>
                    <a:pt x="1395" y="1528"/>
                    <a:pt x="1435" y="576"/>
                    <a:pt x="1449" y="242"/>
                  </a:cubicBezTo>
                  <a:cubicBezTo>
                    <a:pt x="1454" y="125"/>
                    <a:pt x="1400" y="8"/>
                    <a:pt x="1295" y="1"/>
                  </a:cubicBezTo>
                  <a:cubicBezTo>
                    <a:pt x="1291" y="1"/>
                    <a:pt x="1287" y="1"/>
                    <a:pt x="1283" y="1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5"/>
            <p:cNvSpPr/>
            <p:nvPr/>
          </p:nvSpPr>
          <p:spPr>
            <a:xfrm>
              <a:off x="2289617" y="2116466"/>
              <a:ext cx="222594" cy="433088"/>
            </a:xfrm>
            <a:custGeom>
              <a:avLst/>
              <a:gdLst/>
              <a:ahLst/>
              <a:cxnLst/>
              <a:rect l="l" t="t" r="r" b="b"/>
              <a:pathLst>
                <a:path w="2169" h="4220" extrusionOk="0">
                  <a:moveTo>
                    <a:pt x="887" y="1"/>
                  </a:moveTo>
                  <a:cubicBezTo>
                    <a:pt x="883" y="1"/>
                    <a:pt x="879" y="1"/>
                    <a:pt x="875" y="1"/>
                  </a:cubicBezTo>
                  <a:cubicBezTo>
                    <a:pt x="769" y="8"/>
                    <a:pt x="716" y="125"/>
                    <a:pt x="721" y="242"/>
                  </a:cubicBezTo>
                  <a:cubicBezTo>
                    <a:pt x="735" y="576"/>
                    <a:pt x="774" y="1528"/>
                    <a:pt x="784" y="1838"/>
                  </a:cubicBezTo>
                  <a:cubicBezTo>
                    <a:pt x="784" y="1838"/>
                    <a:pt x="661" y="896"/>
                    <a:pt x="608" y="305"/>
                  </a:cubicBezTo>
                  <a:cubicBezTo>
                    <a:pt x="601" y="229"/>
                    <a:pt x="561" y="110"/>
                    <a:pt x="458" y="110"/>
                  </a:cubicBezTo>
                  <a:cubicBezTo>
                    <a:pt x="457" y="110"/>
                    <a:pt x="457" y="110"/>
                    <a:pt x="456" y="110"/>
                  </a:cubicBezTo>
                  <a:cubicBezTo>
                    <a:pt x="379" y="111"/>
                    <a:pt x="307" y="153"/>
                    <a:pt x="311" y="312"/>
                  </a:cubicBezTo>
                  <a:cubicBezTo>
                    <a:pt x="325" y="879"/>
                    <a:pt x="418" y="1905"/>
                    <a:pt x="418" y="1905"/>
                  </a:cubicBezTo>
                  <a:cubicBezTo>
                    <a:pt x="374" y="1682"/>
                    <a:pt x="311" y="1153"/>
                    <a:pt x="282" y="839"/>
                  </a:cubicBezTo>
                  <a:cubicBezTo>
                    <a:pt x="269" y="699"/>
                    <a:pt x="231" y="636"/>
                    <a:pt x="157" y="630"/>
                  </a:cubicBezTo>
                  <a:cubicBezTo>
                    <a:pt x="152" y="629"/>
                    <a:pt x="147" y="629"/>
                    <a:pt x="142" y="629"/>
                  </a:cubicBezTo>
                  <a:cubicBezTo>
                    <a:pt x="73" y="629"/>
                    <a:pt x="1" y="671"/>
                    <a:pt x="6" y="814"/>
                  </a:cubicBezTo>
                  <a:cubicBezTo>
                    <a:pt x="21" y="1260"/>
                    <a:pt x="207" y="3172"/>
                    <a:pt x="207" y="3172"/>
                  </a:cubicBezTo>
                  <a:cubicBezTo>
                    <a:pt x="258" y="3569"/>
                    <a:pt x="439" y="4003"/>
                    <a:pt x="579" y="4182"/>
                  </a:cubicBezTo>
                  <a:cubicBezTo>
                    <a:pt x="595" y="4204"/>
                    <a:pt x="753" y="4220"/>
                    <a:pt x="946" y="4220"/>
                  </a:cubicBezTo>
                  <a:cubicBezTo>
                    <a:pt x="1294" y="4220"/>
                    <a:pt x="1758" y="4170"/>
                    <a:pt x="1729" y="4018"/>
                  </a:cubicBezTo>
                  <a:cubicBezTo>
                    <a:pt x="1666" y="3694"/>
                    <a:pt x="1658" y="3647"/>
                    <a:pt x="1812" y="3256"/>
                  </a:cubicBezTo>
                  <a:cubicBezTo>
                    <a:pt x="1922" y="2977"/>
                    <a:pt x="1954" y="2554"/>
                    <a:pt x="1963" y="2362"/>
                  </a:cubicBezTo>
                  <a:cubicBezTo>
                    <a:pt x="1977" y="2079"/>
                    <a:pt x="2045" y="1858"/>
                    <a:pt x="2124" y="1714"/>
                  </a:cubicBezTo>
                  <a:cubicBezTo>
                    <a:pt x="2169" y="1633"/>
                    <a:pt x="2119" y="1475"/>
                    <a:pt x="1986" y="1475"/>
                  </a:cubicBezTo>
                  <a:cubicBezTo>
                    <a:pt x="1956" y="1475"/>
                    <a:pt x="1922" y="1483"/>
                    <a:pt x="1884" y="1502"/>
                  </a:cubicBezTo>
                  <a:cubicBezTo>
                    <a:pt x="1727" y="1580"/>
                    <a:pt x="1629" y="1817"/>
                    <a:pt x="1595" y="2045"/>
                  </a:cubicBezTo>
                  <a:cubicBezTo>
                    <a:pt x="1595" y="2045"/>
                    <a:pt x="1561" y="1057"/>
                    <a:pt x="1545" y="479"/>
                  </a:cubicBezTo>
                  <a:cubicBezTo>
                    <a:pt x="1540" y="278"/>
                    <a:pt x="1465" y="176"/>
                    <a:pt x="1366" y="168"/>
                  </a:cubicBezTo>
                  <a:cubicBezTo>
                    <a:pt x="1361" y="167"/>
                    <a:pt x="1357" y="167"/>
                    <a:pt x="1352" y="167"/>
                  </a:cubicBezTo>
                  <a:cubicBezTo>
                    <a:pt x="1217" y="167"/>
                    <a:pt x="1185" y="327"/>
                    <a:pt x="1184" y="531"/>
                  </a:cubicBezTo>
                  <a:cubicBezTo>
                    <a:pt x="1180" y="940"/>
                    <a:pt x="1164" y="1447"/>
                    <a:pt x="1157" y="1835"/>
                  </a:cubicBezTo>
                  <a:cubicBezTo>
                    <a:pt x="1157" y="1835"/>
                    <a:pt x="1108" y="975"/>
                    <a:pt x="1056" y="216"/>
                  </a:cubicBezTo>
                  <a:cubicBezTo>
                    <a:pt x="1048" y="84"/>
                    <a:pt x="985" y="1"/>
                    <a:pt x="887" y="1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5"/>
            <p:cNvSpPr/>
            <p:nvPr/>
          </p:nvSpPr>
          <p:spPr>
            <a:xfrm>
              <a:off x="2315786" y="2405253"/>
              <a:ext cx="403829" cy="725884"/>
            </a:xfrm>
            <a:custGeom>
              <a:avLst/>
              <a:gdLst/>
              <a:ahLst/>
              <a:cxnLst/>
              <a:rect l="l" t="t" r="r" b="b"/>
              <a:pathLst>
                <a:path w="3935" h="7073" extrusionOk="0">
                  <a:moveTo>
                    <a:pt x="678" y="0"/>
                  </a:moveTo>
                  <a:cubicBezTo>
                    <a:pt x="323" y="0"/>
                    <a:pt x="1" y="302"/>
                    <a:pt x="110" y="800"/>
                  </a:cubicBezTo>
                  <a:cubicBezTo>
                    <a:pt x="315" y="1735"/>
                    <a:pt x="2020" y="5410"/>
                    <a:pt x="2256" y="6299"/>
                  </a:cubicBezTo>
                  <a:cubicBezTo>
                    <a:pt x="2401" y="6847"/>
                    <a:pt x="2768" y="7072"/>
                    <a:pt x="3117" y="7072"/>
                  </a:cubicBezTo>
                  <a:cubicBezTo>
                    <a:pt x="3539" y="7072"/>
                    <a:pt x="3934" y="6744"/>
                    <a:pt x="3881" y="6262"/>
                  </a:cubicBezTo>
                  <a:cubicBezTo>
                    <a:pt x="3647" y="4158"/>
                    <a:pt x="1638" y="2099"/>
                    <a:pt x="1417" y="774"/>
                  </a:cubicBezTo>
                  <a:cubicBezTo>
                    <a:pt x="1327" y="234"/>
                    <a:pt x="990" y="0"/>
                    <a:pt x="678" y="0"/>
                  </a:cubicBezTo>
                  <a:close/>
                </a:path>
              </a:pathLst>
            </a:custGeom>
            <a:solidFill>
              <a:srgbClr val="F9C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2165954" y="3399279"/>
              <a:ext cx="240553" cy="43514"/>
            </a:xfrm>
            <a:custGeom>
              <a:avLst/>
              <a:gdLst/>
              <a:ahLst/>
              <a:cxnLst/>
              <a:rect l="l" t="t" r="r" b="b"/>
              <a:pathLst>
                <a:path w="2344" h="424" extrusionOk="0">
                  <a:moveTo>
                    <a:pt x="2343" y="1"/>
                  </a:moveTo>
                  <a:lnTo>
                    <a:pt x="2343" y="1"/>
                  </a:lnTo>
                  <a:cubicBezTo>
                    <a:pt x="1869" y="158"/>
                    <a:pt x="1368" y="202"/>
                    <a:pt x="952" y="202"/>
                  </a:cubicBezTo>
                  <a:cubicBezTo>
                    <a:pt x="403" y="202"/>
                    <a:pt x="1" y="125"/>
                    <a:pt x="1" y="125"/>
                  </a:cubicBezTo>
                  <a:lnTo>
                    <a:pt x="1" y="125"/>
                  </a:lnTo>
                  <a:cubicBezTo>
                    <a:pt x="305" y="308"/>
                    <a:pt x="730" y="424"/>
                    <a:pt x="1156" y="424"/>
                  </a:cubicBezTo>
                  <a:cubicBezTo>
                    <a:pt x="1594" y="424"/>
                    <a:pt x="2033" y="301"/>
                    <a:pt x="2343" y="1"/>
                  </a:cubicBezTo>
                  <a:close/>
                </a:path>
              </a:pathLst>
            </a:custGeom>
            <a:solidFill>
              <a:srgbClr val="67B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5"/>
            <p:cNvSpPr/>
            <p:nvPr/>
          </p:nvSpPr>
          <p:spPr>
            <a:xfrm>
              <a:off x="2220755" y="3461983"/>
              <a:ext cx="130949" cy="23810"/>
            </a:xfrm>
            <a:custGeom>
              <a:avLst/>
              <a:gdLst/>
              <a:ahLst/>
              <a:cxnLst/>
              <a:rect l="l" t="t" r="r" b="b"/>
              <a:pathLst>
                <a:path w="1276" h="232" extrusionOk="0">
                  <a:moveTo>
                    <a:pt x="1276" y="1"/>
                  </a:moveTo>
                  <a:cubicBezTo>
                    <a:pt x="1017" y="87"/>
                    <a:pt x="744" y="111"/>
                    <a:pt x="517" y="111"/>
                  </a:cubicBezTo>
                  <a:cubicBezTo>
                    <a:pt x="219" y="111"/>
                    <a:pt x="0" y="69"/>
                    <a:pt x="0" y="69"/>
                  </a:cubicBezTo>
                  <a:lnTo>
                    <a:pt x="0" y="69"/>
                  </a:lnTo>
                  <a:cubicBezTo>
                    <a:pt x="166" y="168"/>
                    <a:pt x="397" y="231"/>
                    <a:pt x="629" y="231"/>
                  </a:cubicBezTo>
                  <a:cubicBezTo>
                    <a:pt x="868" y="231"/>
                    <a:pt x="1107" y="164"/>
                    <a:pt x="1276" y="1"/>
                  </a:cubicBezTo>
                  <a:close/>
                </a:path>
              </a:pathLst>
            </a:custGeom>
            <a:solidFill>
              <a:srgbClr val="67B1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5"/>
            <p:cNvSpPr/>
            <p:nvPr/>
          </p:nvSpPr>
          <p:spPr>
            <a:xfrm>
              <a:off x="2471058" y="2056225"/>
              <a:ext cx="74403" cy="186269"/>
            </a:xfrm>
            <a:custGeom>
              <a:avLst/>
              <a:gdLst/>
              <a:ahLst/>
              <a:cxnLst/>
              <a:rect l="l" t="t" r="r" b="b"/>
              <a:pathLst>
                <a:path w="725" h="1815" extrusionOk="0">
                  <a:moveTo>
                    <a:pt x="1" y="0"/>
                  </a:moveTo>
                  <a:cubicBezTo>
                    <a:pt x="1" y="0"/>
                    <a:pt x="490" y="969"/>
                    <a:pt x="449" y="1815"/>
                  </a:cubicBezTo>
                  <a:cubicBezTo>
                    <a:pt x="725" y="1499"/>
                    <a:pt x="663" y="255"/>
                    <a:pt x="633" y="214"/>
                  </a:cubicBezTo>
                  <a:cubicBezTo>
                    <a:pt x="602" y="17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612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5"/>
            <p:cNvSpPr/>
            <p:nvPr/>
          </p:nvSpPr>
          <p:spPr>
            <a:xfrm>
              <a:off x="2146763" y="2841820"/>
              <a:ext cx="254305" cy="21962"/>
            </a:xfrm>
            <a:custGeom>
              <a:avLst/>
              <a:gdLst/>
              <a:ahLst/>
              <a:cxnLst/>
              <a:rect l="l" t="t" r="r" b="b"/>
              <a:pathLst>
                <a:path w="2478" h="214" extrusionOk="0">
                  <a:moveTo>
                    <a:pt x="1239" y="1"/>
                  </a:moveTo>
                  <a:cubicBezTo>
                    <a:pt x="555" y="1"/>
                    <a:pt x="1" y="48"/>
                    <a:pt x="1" y="107"/>
                  </a:cubicBezTo>
                  <a:cubicBezTo>
                    <a:pt x="1" y="165"/>
                    <a:pt x="555" y="213"/>
                    <a:pt x="1239" y="213"/>
                  </a:cubicBezTo>
                  <a:cubicBezTo>
                    <a:pt x="1923" y="213"/>
                    <a:pt x="2477" y="165"/>
                    <a:pt x="2477" y="107"/>
                  </a:cubicBezTo>
                  <a:cubicBezTo>
                    <a:pt x="2477" y="48"/>
                    <a:pt x="1923" y="1"/>
                    <a:pt x="1239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5"/>
            <p:cNvSpPr/>
            <p:nvPr/>
          </p:nvSpPr>
          <p:spPr>
            <a:xfrm>
              <a:off x="2205259" y="2799641"/>
              <a:ext cx="137312" cy="11905"/>
            </a:xfrm>
            <a:custGeom>
              <a:avLst/>
              <a:gdLst/>
              <a:ahLst/>
              <a:cxnLst/>
              <a:rect l="l" t="t" r="r" b="b"/>
              <a:pathLst>
                <a:path w="1338" h="116" extrusionOk="0">
                  <a:moveTo>
                    <a:pt x="669" y="1"/>
                  </a:moveTo>
                  <a:cubicBezTo>
                    <a:pt x="300" y="1"/>
                    <a:pt x="0" y="26"/>
                    <a:pt x="0" y="57"/>
                  </a:cubicBezTo>
                  <a:cubicBezTo>
                    <a:pt x="0" y="90"/>
                    <a:pt x="300" y="115"/>
                    <a:pt x="669" y="115"/>
                  </a:cubicBezTo>
                  <a:cubicBezTo>
                    <a:pt x="1038" y="115"/>
                    <a:pt x="1338" y="90"/>
                    <a:pt x="1338" y="57"/>
                  </a:cubicBezTo>
                  <a:cubicBezTo>
                    <a:pt x="1338" y="26"/>
                    <a:pt x="1038" y="1"/>
                    <a:pt x="669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5"/>
            <p:cNvSpPr/>
            <p:nvPr/>
          </p:nvSpPr>
          <p:spPr>
            <a:xfrm>
              <a:off x="2541561" y="1548538"/>
              <a:ext cx="254305" cy="232349"/>
            </a:xfrm>
            <a:custGeom>
              <a:avLst/>
              <a:gdLst/>
              <a:ahLst/>
              <a:cxnLst/>
              <a:rect l="l" t="t" r="r" b="b"/>
              <a:pathLst>
                <a:path w="2478" h="2264" extrusionOk="0">
                  <a:moveTo>
                    <a:pt x="2477" y="1"/>
                  </a:moveTo>
                  <a:lnTo>
                    <a:pt x="2477" y="1"/>
                  </a:lnTo>
                  <a:cubicBezTo>
                    <a:pt x="2426" y="10"/>
                    <a:pt x="2375" y="18"/>
                    <a:pt x="2325" y="29"/>
                  </a:cubicBezTo>
                  <a:cubicBezTo>
                    <a:pt x="2275" y="39"/>
                    <a:pt x="2224" y="48"/>
                    <a:pt x="2173" y="60"/>
                  </a:cubicBezTo>
                  <a:cubicBezTo>
                    <a:pt x="2073" y="82"/>
                    <a:pt x="1972" y="105"/>
                    <a:pt x="1873" y="129"/>
                  </a:cubicBezTo>
                  <a:lnTo>
                    <a:pt x="1850" y="135"/>
                  </a:lnTo>
                  <a:lnTo>
                    <a:pt x="1834" y="165"/>
                  </a:lnTo>
                  <a:cubicBezTo>
                    <a:pt x="1746" y="333"/>
                    <a:pt x="1664" y="504"/>
                    <a:pt x="1584" y="675"/>
                  </a:cubicBezTo>
                  <a:cubicBezTo>
                    <a:pt x="1400" y="728"/>
                    <a:pt x="1217" y="784"/>
                    <a:pt x="1035" y="843"/>
                  </a:cubicBezTo>
                  <a:lnTo>
                    <a:pt x="988" y="858"/>
                  </a:lnTo>
                  <a:lnTo>
                    <a:pt x="969" y="902"/>
                  </a:lnTo>
                  <a:cubicBezTo>
                    <a:pt x="930" y="997"/>
                    <a:pt x="890" y="1091"/>
                    <a:pt x="851" y="1186"/>
                  </a:cubicBezTo>
                  <a:cubicBezTo>
                    <a:pt x="818" y="1268"/>
                    <a:pt x="785" y="1351"/>
                    <a:pt x="753" y="1434"/>
                  </a:cubicBezTo>
                  <a:cubicBezTo>
                    <a:pt x="671" y="1463"/>
                    <a:pt x="589" y="1493"/>
                    <a:pt x="508" y="1525"/>
                  </a:cubicBezTo>
                  <a:lnTo>
                    <a:pt x="365" y="1580"/>
                  </a:lnTo>
                  <a:cubicBezTo>
                    <a:pt x="317" y="1598"/>
                    <a:pt x="270" y="1618"/>
                    <a:pt x="222" y="1637"/>
                  </a:cubicBezTo>
                  <a:lnTo>
                    <a:pt x="191" y="1650"/>
                  </a:lnTo>
                  <a:lnTo>
                    <a:pt x="182" y="1673"/>
                  </a:lnTo>
                  <a:cubicBezTo>
                    <a:pt x="149" y="1770"/>
                    <a:pt x="117" y="1868"/>
                    <a:pt x="86" y="1966"/>
                  </a:cubicBezTo>
                  <a:cubicBezTo>
                    <a:pt x="71" y="2015"/>
                    <a:pt x="57" y="2065"/>
                    <a:pt x="42" y="2114"/>
                  </a:cubicBezTo>
                  <a:cubicBezTo>
                    <a:pt x="27" y="2164"/>
                    <a:pt x="14" y="2214"/>
                    <a:pt x="1" y="2263"/>
                  </a:cubicBezTo>
                  <a:cubicBezTo>
                    <a:pt x="28" y="2220"/>
                    <a:pt x="54" y="2175"/>
                    <a:pt x="79" y="2131"/>
                  </a:cubicBezTo>
                  <a:cubicBezTo>
                    <a:pt x="105" y="2085"/>
                    <a:pt x="132" y="2041"/>
                    <a:pt x="155" y="1995"/>
                  </a:cubicBezTo>
                  <a:cubicBezTo>
                    <a:pt x="200" y="1916"/>
                    <a:pt x="243" y="1835"/>
                    <a:pt x="285" y="1753"/>
                  </a:cubicBezTo>
                  <a:cubicBezTo>
                    <a:pt x="327" y="1743"/>
                    <a:pt x="369" y="1733"/>
                    <a:pt x="411" y="1722"/>
                  </a:cubicBezTo>
                  <a:lnTo>
                    <a:pt x="560" y="1684"/>
                  </a:lnTo>
                  <a:cubicBezTo>
                    <a:pt x="659" y="1656"/>
                    <a:pt x="758" y="1629"/>
                    <a:pt x="857" y="1601"/>
                  </a:cubicBezTo>
                  <a:lnTo>
                    <a:pt x="896" y="1590"/>
                  </a:lnTo>
                  <a:lnTo>
                    <a:pt x="915" y="1547"/>
                  </a:lnTo>
                  <a:cubicBezTo>
                    <a:pt x="958" y="1454"/>
                    <a:pt x="1001" y="1360"/>
                    <a:pt x="1043" y="1267"/>
                  </a:cubicBezTo>
                  <a:cubicBezTo>
                    <a:pt x="1077" y="1188"/>
                    <a:pt x="1112" y="1109"/>
                    <a:pt x="1146" y="1030"/>
                  </a:cubicBezTo>
                  <a:cubicBezTo>
                    <a:pt x="1325" y="971"/>
                    <a:pt x="1504" y="910"/>
                    <a:pt x="1682" y="846"/>
                  </a:cubicBezTo>
                  <a:lnTo>
                    <a:pt x="1726" y="830"/>
                  </a:lnTo>
                  <a:lnTo>
                    <a:pt x="1740" y="793"/>
                  </a:lnTo>
                  <a:cubicBezTo>
                    <a:pt x="1811" y="609"/>
                    <a:pt x="1880" y="424"/>
                    <a:pt x="1943" y="238"/>
                  </a:cubicBezTo>
                  <a:cubicBezTo>
                    <a:pt x="2028" y="204"/>
                    <a:pt x="2112" y="168"/>
                    <a:pt x="2197" y="131"/>
                  </a:cubicBezTo>
                  <a:cubicBezTo>
                    <a:pt x="2244" y="111"/>
                    <a:pt x="2290" y="89"/>
                    <a:pt x="2337" y="68"/>
                  </a:cubicBezTo>
                  <a:cubicBezTo>
                    <a:pt x="2385" y="46"/>
                    <a:pt x="2431" y="25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5"/>
            <p:cNvSpPr/>
            <p:nvPr/>
          </p:nvSpPr>
          <p:spPr>
            <a:xfrm>
              <a:off x="2349037" y="1262625"/>
              <a:ext cx="186572" cy="417899"/>
            </a:xfrm>
            <a:custGeom>
              <a:avLst/>
              <a:gdLst/>
              <a:ahLst/>
              <a:cxnLst/>
              <a:rect l="l" t="t" r="r" b="b"/>
              <a:pathLst>
                <a:path w="1818" h="4072" extrusionOk="0">
                  <a:moveTo>
                    <a:pt x="1818" y="1"/>
                  </a:moveTo>
                  <a:lnTo>
                    <a:pt x="1818" y="1"/>
                  </a:lnTo>
                  <a:cubicBezTo>
                    <a:pt x="1762" y="39"/>
                    <a:pt x="1706" y="78"/>
                    <a:pt x="1652" y="118"/>
                  </a:cubicBezTo>
                  <a:cubicBezTo>
                    <a:pt x="1597" y="158"/>
                    <a:pt x="1542" y="197"/>
                    <a:pt x="1487" y="239"/>
                  </a:cubicBezTo>
                  <a:cubicBezTo>
                    <a:pt x="1380" y="320"/>
                    <a:pt x="1273" y="403"/>
                    <a:pt x="1168" y="488"/>
                  </a:cubicBezTo>
                  <a:lnTo>
                    <a:pt x="1143" y="508"/>
                  </a:lnTo>
                  <a:lnTo>
                    <a:pt x="1141" y="552"/>
                  </a:lnTo>
                  <a:cubicBezTo>
                    <a:pt x="1129" y="801"/>
                    <a:pt x="1125" y="1050"/>
                    <a:pt x="1123" y="1299"/>
                  </a:cubicBezTo>
                  <a:cubicBezTo>
                    <a:pt x="934" y="1465"/>
                    <a:pt x="746" y="1633"/>
                    <a:pt x="561" y="1803"/>
                  </a:cubicBezTo>
                  <a:lnTo>
                    <a:pt x="514" y="1847"/>
                  </a:lnTo>
                  <a:lnTo>
                    <a:pt x="517" y="1910"/>
                  </a:lnTo>
                  <a:cubicBezTo>
                    <a:pt x="522" y="2045"/>
                    <a:pt x="525" y="2179"/>
                    <a:pt x="532" y="2314"/>
                  </a:cubicBezTo>
                  <a:cubicBezTo>
                    <a:pt x="537" y="2431"/>
                    <a:pt x="544" y="2548"/>
                    <a:pt x="551" y="2665"/>
                  </a:cubicBezTo>
                  <a:cubicBezTo>
                    <a:pt x="470" y="2745"/>
                    <a:pt x="389" y="2825"/>
                    <a:pt x="310" y="2907"/>
                  </a:cubicBezTo>
                  <a:lnTo>
                    <a:pt x="169" y="3053"/>
                  </a:lnTo>
                  <a:cubicBezTo>
                    <a:pt x="122" y="3102"/>
                    <a:pt x="76" y="3152"/>
                    <a:pt x="30" y="3201"/>
                  </a:cubicBezTo>
                  <a:lnTo>
                    <a:pt x="1" y="3233"/>
                  </a:lnTo>
                  <a:lnTo>
                    <a:pt x="4" y="3265"/>
                  </a:lnTo>
                  <a:cubicBezTo>
                    <a:pt x="17" y="3400"/>
                    <a:pt x="33" y="3534"/>
                    <a:pt x="50" y="3669"/>
                  </a:cubicBezTo>
                  <a:cubicBezTo>
                    <a:pt x="58" y="3736"/>
                    <a:pt x="69" y="3802"/>
                    <a:pt x="79" y="3870"/>
                  </a:cubicBezTo>
                  <a:cubicBezTo>
                    <a:pt x="89" y="3937"/>
                    <a:pt x="100" y="4004"/>
                    <a:pt x="112" y="4071"/>
                  </a:cubicBezTo>
                  <a:cubicBezTo>
                    <a:pt x="120" y="4003"/>
                    <a:pt x="128" y="3936"/>
                    <a:pt x="133" y="3868"/>
                  </a:cubicBezTo>
                  <a:cubicBezTo>
                    <a:pt x="138" y="3801"/>
                    <a:pt x="145" y="3733"/>
                    <a:pt x="149" y="3665"/>
                  </a:cubicBezTo>
                  <a:cubicBezTo>
                    <a:pt x="158" y="3545"/>
                    <a:pt x="165" y="3425"/>
                    <a:pt x="169" y="3305"/>
                  </a:cubicBezTo>
                  <a:cubicBezTo>
                    <a:pt x="214" y="3269"/>
                    <a:pt x="259" y="3234"/>
                    <a:pt x="303" y="3198"/>
                  </a:cubicBezTo>
                  <a:lnTo>
                    <a:pt x="459" y="3069"/>
                  </a:lnTo>
                  <a:cubicBezTo>
                    <a:pt x="563" y="2983"/>
                    <a:pt x="665" y="2895"/>
                    <a:pt x="767" y="2807"/>
                  </a:cubicBezTo>
                  <a:lnTo>
                    <a:pt x="808" y="2772"/>
                  </a:lnTo>
                  <a:lnTo>
                    <a:pt x="808" y="2710"/>
                  </a:lnTo>
                  <a:cubicBezTo>
                    <a:pt x="807" y="2575"/>
                    <a:pt x="807" y="2440"/>
                    <a:pt x="805" y="2306"/>
                  </a:cubicBezTo>
                  <a:cubicBezTo>
                    <a:pt x="804" y="2192"/>
                    <a:pt x="800" y="2078"/>
                    <a:pt x="798" y="1964"/>
                  </a:cubicBezTo>
                  <a:cubicBezTo>
                    <a:pt x="978" y="1795"/>
                    <a:pt x="1158" y="1624"/>
                    <a:pt x="1336" y="1450"/>
                  </a:cubicBezTo>
                  <a:lnTo>
                    <a:pt x="1380" y="1407"/>
                  </a:lnTo>
                  <a:lnTo>
                    <a:pt x="1376" y="1353"/>
                  </a:lnTo>
                  <a:cubicBezTo>
                    <a:pt x="1359" y="1095"/>
                    <a:pt x="1339" y="836"/>
                    <a:pt x="1311" y="578"/>
                  </a:cubicBezTo>
                  <a:cubicBezTo>
                    <a:pt x="1393" y="491"/>
                    <a:pt x="1474" y="402"/>
                    <a:pt x="1555" y="311"/>
                  </a:cubicBezTo>
                  <a:cubicBezTo>
                    <a:pt x="1600" y="261"/>
                    <a:pt x="1643" y="209"/>
                    <a:pt x="1687" y="158"/>
                  </a:cubicBezTo>
                  <a:cubicBezTo>
                    <a:pt x="1732" y="106"/>
                    <a:pt x="1775" y="54"/>
                    <a:pt x="1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5"/>
            <p:cNvSpPr/>
            <p:nvPr/>
          </p:nvSpPr>
          <p:spPr>
            <a:xfrm>
              <a:off x="1903131" y="1333847"/>
              <a:ext cx="206379" cy="406405"/>
            </a:xfrm>
            <a:custGeom>
              <a:avLst/>
              <a:gdLst/>
              <a:ahLst/>
              <a:cxnLst/>
              <a:rect l="l" t="t" r="r" b="b"/>
              <a:pathLst>
                <a:path w="2011" h="3960" extrusionOk="0">
                  <a:moveTo>
                    <a:pt x="1" y="0"/>
                  </a:moveTo>
                  <a:cubicBezTo>
                    <a:pt x="47" y="50"/>
                    <a:pt x="93" y="100"/>
                    <a:pt x="141" y="149"/>
                  </a:cubicBezTo>
                  <a:cubicBezTo>
                    <a:pt x="188" y="197"/>
                    <a:pt x="234" y="246"/>
                    <a:pt x="283" y="293"/>
                  </a:cubicBezTo>
                  <a:cubicBezTo>
                    <a:pt x="368" y="379"/>
                    <a:pt x="454" y="463"/>
                    <a:pt x="542" y="546"/>
                  </a:cubicBezTo>
                  <a:cubicBezTo>
                    <a:pt x="530" y="805"/>
                    <a:pt x="525" y="1064"/>
                    <a:pt x="524" y="1323"/>
                  </a:cubicBezTo>
                  <a:lnTo>
                    <a:pt x="524" y="1376"/>
                  </a:lnTo>
                  <a:lnTo>
                    <a:pt x="570" y="1417"/>
                  </a:lnTo>
                  <a:cubicBezTo>
                    <a:pt x="757" y="1580"/>
                    <a:pt x="947" y="1740"/>
                    <a:pt x="1139" y="1898"/>
                  </a:cubicBezTo>
                  <a:cubicBezTo>
                    <a:pt x="1142" y="2012"/>
                    <a:pt x="1145" y="2125"/>
                    <a:pt x="1152" y="2239"/>
                  </a:cubicBezTo>
                  <a:cubicBezTo>
                    <a:pt x="1157" y="2373"/>
                    <a:pt x="1166" y="2508"/>
                    <a:pt x="1173" y="2643"/>
                  </a:cubicBezTo>
                  <a:lnTo>
                    <a:pt x="1176" y="2704"/>
                  </a:lnTo>
                  <a:lnTo>
                    <a:pt x="1220" y="2737"/>
                  </a:lnTo>
                  <a:cubicBezTo>
                    <a:pt x="1327" y="2819"/>
                    <a:pt x="1434" y="2900"/>
                    <a:pt x="1543" y="2980"/>
                  </a:cubicBezTo>
                  <a:lnTo>
                    <a:pt x="1707" y="3099"/>
                  </a:lnTo>
                  <a:cubicBezTo>
                    <a:pt x="1752" y="3133"/>
                    <a:pt x="1799" y="3165"/>
                    <a:pt x="1847" y="3198"/>
                  </a:cubicBezTo>
                  <a:cubicBezTo>
                    <a:pt x="1859" y="3318"/>
                    <a:pt x="1873" y="3438"/>
                    <a:pt x="1889" y="3556"/>
                  </a:cubicBezTo>
                  <a:cubicBezTo>
                    <a:pt x="1896" y="3624"/>
                    <a:pt x="1907" y="3691"/>
                    <a:pt x="1916" y="3758"/>
                  </a:cubicBezTo>
                  <a:cubicBezTo>
                    <a:pt x="1926" y="3825"/>
                    <a:pt x="1937" y="3893"/>
                    <a:pt x="1950" y="3960"/>
                  </a:cubicBezTo>
                  <a:cubicBezTo>
                    <a:pt x="1958" y="3892"/>
                    <a:pt x="1965" y="3824"/>
                    <a:pt x="1971" y="3756"/>
                  </a:cubicBezTo>
                  <a:cubicBezTo>
                    <a:pt x="1976" y="3689"/>
                    <a:pt x="1983" y="3621"/>
                    <a:pt x="1987" y="3554"/>
                  </a:cubicBezTo>
                  <a:cubicBezTo>
                    <a:pt x="1997" y="3418"/>
                    <a:pt x="2005" y="3284"/>
                    <a:pt x="2010" y="3149"/>
                  </a:cubicBezTo>
                  <a:lnTo>
                    <a:pt x="2011" y="3116"/>
                  </a:lnTo>
                  <a:lnTo>
                    <a:pt x="1978" y="3086"/>
                  </a:lnTo>
                  <a:cubicBezTo>
                    <a:pt x="1930" y="3039"/>
                    <a:pt x="1882" y="2992"/>
                    <a:pt x="1832" y="2947"/>
                  </a:cubicBezTo>
                  <a:lnTo>
                    <a:pt x="1682" y="2810"/>
                  </a:lnTo>
                  <a:cubicBezTo>
                    <a:pt x="1598" y="2733"/>
                    <a:pt x="1512" y="2657"/>
                    <a:pt x="1427" y="2582"/>
                  </a:cubicBezTo>
                  <a:cubicBezTo>
                    <a:pt x="1427" y="2465"/>
                    <a:pt x="1426" y="2348"/>
                    <a:pt x="1424" y="2231"/>
                  </a:cubicBezTo>
                  <a:cubicBezTo>
                    <a:pt x="1423" y="2096"/>
                    <a:pt x="1419" y="1962"/>
                    <a:pt x="1415" y="1827"/>
                  </a:cubicBezTo>
                  <a:lnTo>
                    <a:pt x="1414" y="1764"/>
                  </a:lnTo>
                  <a:lnTo>
                    <a:pt x="1365" y="1723"/>
                  </a:lnTo>
                  <a:cubicBezTo>
                    <a:pt x="1169" y="1564"/>
                    <a:pt x="972" y="1408"/>
                    <a:pt x="773" y="1254"/>
                  </a:cubicBezTo>
                  <a:cubicBezTo>
                    <a:pt x="756" y="1005"/>
                    <a:pt x="737" y="757"/>
                    <a:pt x="710" y="509"/>
                  </a:cubicBezTo>
                  <a:lnTo>
                    <a:pt x="705" y="465"/>
                  </a:lnTo>
                  <a:lnTo>
                    <a:pt x="679" y="446"/>
                  </a:lnTo>
                  <a:cubicBezTo>
                    <a:pt x="569" y="369"/>
                    <a:pt x="457" y="293"/>
                    <a:pt x="345" y="217"/>
                  </a:cubicBezTo>
                  <a:cubicBezTo>
                    <a:pt x="289" y="179"/>
                    <a:pt x="231" y="143"/>
                    <a:pt x="175" y="107"/>
                  </a:cubicBezTo>
                  <a:cubicBezTo>
                    <a:pt x="118" y="70"/>
                    <a:pt x="59" y="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5"/>
            <p:cNvSpPr/>
            <p:nvPr/>
          </p:nvSpPr>
          <p:spPr>
            <a:xfrm>
              <a:off x="1620194" y="1669226"/>
              <a:ext cx="293508" cy="208847"/>
            </a:xfrm>
            <a:custGeom>
              <a:avLst/>
              <a:gdLst/>
              <a:ahLst/>
              <a:cxnLst/>
              <a:rect l="l" t="t" r="r" b="b"/>
              <a:pathLst>
                <a:path w="2860" h="2035" extrusionOk="0">
                  <a:moveTo>
                    <a:pt x="0" y="0"/>
                  </a:moveTo>
                  <a:cubicBezTo>
                    <a:pt x="52" y="18"/>
                    <a:pt x="103" y="35"/>
                    <a:pt x="154" y="52"/>
                  </a:cubicBezTo>
                  <a:cubicBezTo>
                    <a:pt x="206" y="67"/>
                    <a:pt x="257" y="85"/>
                    <a:pt x="309" y="99"/>
                  </a:cubicBezTo>
                  <a:cubicBezTo>
                    <a:pt x="401" y="127"/>
                    <a:pt x="493" y="153"/>
                    <a:pt x="585" y="177"/>
                  </a:cubicBezTo>
                  <a:cubicBezTo>
                    <a:pt x="675" y="363"/>
                    <a:pt x="770" y="547"/>
                    <a:pt x="867" y="728"/>
                  </a:cubicBezTo>
                  <a:lnTo>
                    <a:pt x="887" y="766"/>
                  </a:lnTo>
                  <a:lnTo>
                    <a:pt x="935" y="776"/>
                  </a:lnTo>
                  <a:cubicBezTo>
                    <a:pt x="1127" y="820"/>
                    <a:pt x="1321" y="860"/>
                    <a:pt x="1514" y="899"/>
                  </a:cubicBezTo>
                  <a:cubicBezTo>
                    <a:pt x="1560" y="976"/>
                    <a:pt x="1605" y="1055"/>
                    <a:pt x="1652" y="1132"/>
                  </a:cubicBezTo>
                  <a:cubicBezTo>
                    <a:pt x="1707" y="1224"/>
                    <a:pt x="1763" y="1315"/>
                    <a:pt x="1819" y="1407"/>
                  </a:cubicBezTo>
                  <a:lnTo>
                    <a:pt x="1845" y="1449"/>
                  </a:lnTo>
                  <a:lnTo>
                    <a:pt x="1887" y="1455"/>
                  </a:lnTo>
                  <a:cubicBezTo>
                    <a:pt x="1994" y="1471"/>
                    <a:pt x="2099" y="1488"/>
                    <a:pt x="2206" y="1503"/>
                  </a:cubicBezTo>
                  <a:lnTo>
                    <a:pt x="2365" y="1524"/>
                  </a:lnTo>
                  <a:cubicBezTo>
                    <a:pt x="2410" y="1531"/>
                    <a:pt x="2455" y="1535"/>
                    <a:pt x="2500" y="1540"/>
                  </a:cubicBezTo>
                  <a:cubicBezTo>
                    <a:pt x="2554" y="1620"/>
                    <a:pt x="2609" y="1698"/>
                    <a:pt x="2665" y="1775"/>
                  </a:cubicBezTo>
                  <a:cubicBezTo>
                    <a:pt x="2696" y="1820"/>
                    <a:pt x="2729" y="1863"/>
                    <a:pt x="2761" y="1906"/>
                  </a:cubicBezTo>
                  <a:cubicBezTo>
                    <a:pt x="2793" y="1949"/>
                    <a:pt x="2827" y="1992"/>
                    <a:pt x="2860" y="2035"/>
                  </a:cubicBezTo>
                  <a:cubicBezTo>
                    <a:pt x="2840" y="1984"/>
                    <a:pt x="2820" y="1934"/>
                    <a:pt x="2798" y="1884"/>
                  </a:cubicBezTo>
                  <a:cubicBezTo>
                    <a:pt x="2776" y="1835"/>
                    <a:pt x="2756" y="1785"/>
                    <a:pt x="2733" y="1736"/>
                  </a:cubicBezTo>
                  <a:cubicBezTo>
                    <a:pt x="2689" y="1638"/>
                    <a:pt x="2643" y="1540"/>
                    <a:pt x="2595" y="1444"/>
                  </a:cubicBezTo>
                  <a:lnTo>
                    <a:pt x="2584" y="1422"/>
                  </a:lnTo>
                  <a:lnTo>
                    <a:pt x="2551" y="1412"/>
                  </a:lnTo>
                  <a:cubicBezTo>
                    <a:pt x="2498" y="1398"/>
                    <a:pt x="2447" y="1383"/>
                    <a:pt x="2395" y="1370"/>
                  </a:cubicBezTo>
                  <a:lnTo>
                    <a:pt x="2239" y="1331"/>
                  </a:lnTo>
                  <a:cubicBezTo>
                    <a:pt x="2151" y="1309"/>
                    <a:pt x="2062" y="1289"/>
                    <a:pt x="1974" y="1268"/>
                  </a:cubicBezTo>
                  <a:cubicBezTo>
                    <a:pt x="1929" y="1186"/>
                    <a:pt x="1885" y="1105"/>
                    <a:pt x="1839" y="1024"/>
                  </a:cubicBezTo>
                  <a:cubicBezTo>
                    <a:pt x="1788" y="929"/>
                    <a:pt x="1734" y="838"/>
                    <a:pt x="1681" y="744"/>
                  </a:cubicBezTo>
                  <a:lnTo>
                    <a:pt x="1656" y="700"/>
                  </a:lnTo>
                  <a:lnTo>
                    <a:pt x="1606" y="691"/>
                  </a:lnTo>
                  <a:cubicBezTo>
                    <a:pt x="1409" y="653"/>
                    <a:pt x="1212" y="618"/>
                    <a:pt x="1014" y="586"/>
                  </a:cubicBezTo>
                  <a:cubicBezTo>
                    <a:pt x="909" y="418"/>
                    <a:pt x="802" y="252"/>
                    <a:pt x="689" y="88"/>
                  </a:cubicBezTo>
                  <a:lnTo>
                    <a:pt x="669" y="60"/>
                  </a:lnTo>
                  <a:lnTo>
                    <a:pt x="644" y="56"/>
                  </a:lnTo>
                  <a:cubicBezTo>
                    <a:pt x="537" y="43"/>
                    <a:pt x="431" y="33"/>
                    <a:pt x="324" y="23"/>
                  </a:cubicBezTo>
                  <a:cubicBezTo>
                    <a:pt x="270" y="17"/>
                    <a:pt x="216" y="14"/>
                    <a:pt x="163" y="10"/>
                  </a:cubicBezTo>
                  <a:cubicBezTo>
                    <a:pt x="109" y="5"/>
                    <a:pt x="55" y="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5"/>
            <p:cNvSpPr/>
            <p:nvPr/>
          </p:nvSpPr>
          <p:spPr>
            <a:xfrm>
              <a:off x="2874168" y="2132065"/>
              <a:ext cx="21962" cy="21962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07" y="1"/>
                  </a:moveTo>
                  <a:cubicBezTo>
                    <a:pt x="47" y="1"/>
                    <a:pt x="0" y="48"/>
                    <a:pt x="0" y="107"/>
                  </a:cubicBezTo>
                  <a:cubicBezTo>
                    <a:pt x="0" y="166"/>
                    <a:pt x="47" y="214"/>
                    <a:pt x="107" y="214"/>
                  </a:cubicBezTo>
                  <a:cubicBezTo>
                    <a:pt x="165" y="214"/>
                    <a:pt x="213" y="166"/>
                    <a:pt x="213" y="107"/>
                  </a:cubicBezTo>
                  <a:cubicBezTo>
                    <a:pt x="213" y="48"/>
                    <a:pt x="165" y="1"/>
                    <a:pt x="10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5"/>
            <p:cNvSpPr/>
            <p:nvPr/>
          </p:nvSpPr>
          <p:spPr>
            <a:xfrm>
              <a:off x="1785626" y="1931433"/>
              <a:ext cx="32122" cy="32225"/>
            </a:xfrm>
            <a:custGeom>
              <a:avLst/>
              <a:gdLst/>
              <a:ahLst/>
              <a:cxnLst/>
              <a:rect l="l" t="t" r="r" b="b"/>
              <a:pathLst>
                <a:path w="313" h="314" extrusionOk="0">
                  <a:moveTo>
                    <a:pt x="157" y="1"/>
                  </a:moveTo>
                  <a:cubicBezTo>
                    <a:pt x="70" y="1"/>
                    <a:pt x="0" y="71"/>
                    <a:pt x="0" y="157"/>
                  </a:cubicBezTo>
                  <a:cubicBezTo>
                    <a:pt x="0" y="244"/>
                    <a:pt x="70" y="313"/>
                    <a:pt x="157" y="313"/>
                  </a:cubicBezTo>
                  <a:cubicBezTo>
                    <a:pt x="243" y="313"/>
                    <a:pt x="313" y="244"/>
                    <a:pt x="313" y="157"/>
                  </a:cubicBezTo>
                  <a:cubicBezTo>
                    <a:pt x="313" y="71"/>
                    <a:pt x="243" y="1"/>
                    <a:pt x="157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5"/>
            <p:cNvSpPr/>
            <p:nvPr/>
          </p:nvSpPr>
          <p:spPr>
            <a:xfrm>
              <a:off x="1650756" y="3788577"/>
              <a:ext cx="27193" cy="27107"/>
            </a:xfrm>
            <a:custGeom>
              <a:avLst/>
              <a:gdLst/>
              <a:ahLst/>
              <a:cxnLst/>
              <a:rect l="l" t="t" r="r" b="b"/>
              <a:pathLst>
                <a:path w="314" h="313" extrusionOk="0">
                  <a:moveTo>
                    <a:pt x="157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3"/>
                    <a:pt x="157" y="313"/>
                  </a:cubicBezTo>
                  <a:cubicBezTo>
                    <a:pt x="243" y="313"/>
                    <a:pt x="313" y="243"/>
                    <a:pt x="313" y="156"/>
                  </a:cubicBezTo>
                  <a:cubicBezTo>
                    <a:pt x="313" y="70"/>
                    <a:pt x="243" y="0"/>
                    <a:pt x="157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5"/>
            <p:cNvSpPr/>
            <p:nvPr/>
          </p:nvSpPr>
          <p:spPr>
            <a:xfrm>
              <a:off x="2692317" y="1873244"/>
              <a:ext cx="17549" cy="17549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86" y="0"/>
                  </a:moveTo>
                  <a:cubicBezTo>
                    <a:pt x="39" y="0"/>
                    <a:pt x="0" y="38"/>
                    <a:pt x="0" y="85"/>
                  </a:cubicBezTo>
                  <a:cubicBezTo>
                    <a:pt x="0" y="132"/>
                    <a:pt x="39" y="171"/>
                    <a:pt x="86" y="171"/>
                  </a:cubicBezTo>
                  <a:cubicBezTo>
                    <a:pt x="133" y="171"/>
                    <a:pt x="171" y="132"/>
                    <a:pt x="171" y="85"/>
                  </a:cubicBezTo>
                  <a:cubicBezTo>
                    <a:pt x="171" y="38"/>
                    <a:pt x="133" y="0"/>
                    <a:pt x="8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5"/>
            <p:cNvSpPr/>
            <p:nvPr/>
          </p:nvSpPr>
          <p:spPr>
            <a:xfrm>
              <a:off x="2861443" y="1712841"/>
              <a:ext cx="32122" cy="32225"/>
            </a:xfrm>
            <a:custGeom>
              <a:avLst/>
              <a:gdLst/>
              <a:ahLst/>
              <a:cxnLst/>
              <a:rect l="l" t="t" r="r" b="b"/>
              <a:pathLst>
                <a:path w="313" h="314" extrusionOk="0">
                  <a:moveTo>
                    <a:pt x="156" y="0"/>
                  </a:moveTo>
                  <a:cubicBezTo>
                    <a:pt x="71" y="0"/>
                    <a:pt x="0" y="70"/>
                    <a:pt x="0" y="157"/>
                  </a:cubicBezTo>
                  <a:cubicBezTo>
                    <a:pt x="0" y="243"/>
                    <a:pt x="71" y="313"/>
                    <a:pt x="156" y="313"/>
                  </a:cubicBezTo>
                  <a:cubicBezTo>
                    <a:pt x="243" y="313"/>
                    <a:pt x="313" y="243"/>
                    <a:pt x="313" y="157"/>
                  </a:cubicBezTo>
                  <a:cubicBezTo>
                    <a:pt x="313" y="70"/>
                    <a:pt x="243" y="0"/>
                    <a:pt x="156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5"/>
          <p:cNvGrpSpPr/>
          <p:nvPr/>
        </p:nvGrpSpPr>
        <p:grpSpPr>
          <a:xfrm>
            <a:off x="5782988" y="1387035"/>
            <a:ext cx="2903827" cy="893703"/>
            <a:chOff x="4411970" y="4340222"/>
            <a:chExt cx="779467" cy="242683"/>
          </a:xfrm>
        </p:grpSpPr>
        <p:sp>
          <p:nvSpPr>
            <p:cNvPr id="2493" name="Google Shape;2493;p45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5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5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6" name="Google Shape;2496;p45"/>
          <p:cNvGrpSpPr/>
          <p:nvPr/>
        </p:nvGrpSpPr>
        <p:grpSpPr>
          <a:xfrm>
            <a:off x="6054626" y="1701580"/>
            <a:ext cx="357499" cy="265308"/>
            <a:chOff x="3959350" y="2038507"/>
            <a:chExt cx="372822" cy="276679"/>
          </a:xfrm>
        </p:grpSpPr>
        <p:sp>
          <p:nvSpPr>
            <p:cNvPr id="2497" name="Google Shape;2497;p45"/>
            <p:cNvSpPr/>
            <p:nvPr/>
          </p:nvSpPr>
          <p:spPr>
            <a:xfrm>
              <a:off x="3959350" y="2038507"/>
              <a:ext cx="255360" cy="183428"/>
            </a:xfrm>
            <a:custGeom>
              <a:avLst/>
              <a:gdLst/>
              <a:ahLst/>
              <a:cxnLst/>
              <a:rect l="l" t="t" r="r" b="b"/>
              <a:pathLst>
                <a:path w="2911" h="2091" extrusionOk="0">
                  <a:moveTo>
                    <a:pt x="1456" y="0"/>
                  </a:moveTo>
                  <a:cubicBezTo>
                    <a:pt x="652" y="0"/>
                    <a:pt x="0" y="468"/>
                    <a:pt x="0" y="1046"/>
                  </a:cubicBezTo>
                  <a:cubicBezTo>
                    <a:pt x="0" y="1623"/>
                    <a:pt x="652" y="2091"/>
                    <a:pt x="1456" y="2091"/>
                  </a:cubicBezTo>
                  <a:cubicBezTo>
                    <a:pt x="2259" y="2091"/>
                    <a:pt x="2911" y="1623"/>
                    <a:pt x="2911" y="1046"/>
                  </a:cubicBezTo>
                  <a:cubicBezTo>
                    <a:pt x="2911" y="468"/>
                    <a:pt x="2259" y="0"/>
                    <a:pt x="1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5"/>
            <p:cNvSpPr/>
            <p:nvPr/>
          </p:nvSpPr>
          <p:spPr>
            <a:xfrm>
              <a:off x="4093742" y="2093247"/>
              <a:ext cx="238430" cy="182989"/>
            </a:xfrm>
            <a:custGeom>
              <a:avLst/>
              <a:gdLst/>
              <a:ahLst/>
              <a:cxnLst/>
              <a:rect l="l" t="t" r="r" b="b"/>
              <a:pathLst>
                <a:path w="2718" h="2086" extrusionOk="0">
                  <a:moveTo>
                    <a:pt x="1400" y="1"/>
                  </a:moveTo>
                  <a:lnTo>
                    <a:pt x="1400" y="1"/>
                  </a:lnTo>
                  <a:cubicBezTo>
                    <a:pt x="1472" y="131"/>
                    <a:pt x="1513" y="273"/>
                    <a:pt x="1513" y="422"/>
                  </a:cubicBezTo>
                  <a:cubicBezTo>
                    <a:pt x="1513" y="1034"/>
                    <a:pt x="842" y="1531"/>
                    <a:pt x="1" y="1560"/>
                  </a:cubicBezTo>
                  <a:cubicBezTo>
                    <a:pt x="252" y="1874"/>
                    <a:pt x="722" y="2086"/>
                    <a:pt x="1262" y="2086"/>
                  </a:cubicBezTo>
                  <a:cubicBezTo>
                    <a:pt x="2066" y="2086"/>
                    <a:pt x="2717" y="1618"/>
                    <a:pt x="2717" y="1041"/>
                  </a:cubicBezTo>
                  <a:cubicBezTo>
                    <a:pt x="2717" y="497"/>
                    <a:pt x="2139" y="50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5"/>
            <p:cNvSpPr/>
            <p:nvPr/>
          </p:nvSpPr>
          <p:spPr>
            <a:xfrm>
              <a:off x="4019353" y="2090703"/>
              <a:ext cx="135882" cy="11930"/>
            </a:xfrm>
            <a:custGeom>
              <a:avLst/>
              <a:gdLst/>
              <a:ahLst/>
              <a:cxnLst/>
              <a:rect l="l" t="t" r="r" b="b"/>
              <a:pathLst>
                <a:path w="1549" h="136" extrusionOk="0">
                  <a:moveTo>
                    <a:pt x="0" y="1"/>
                  </a:moveTo>
                  <a:lnTo>
                    <a:pt x="0" y="135"/>
                  </a:lnTo>
                  <a:lnTo>
                    <a:pt x="1548" y="135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5"/>
            <p:cNvSpPr/>
            <p:nvPr/>
          </p:nvSpPr>
          <p:spPr>
            <a:xfrm>
              <a:off x="4019353" y="2125266"/>
              <a:ext cx="135882" cy="11843"/>
            </a:xfrm>
            <a:custGeom>
              <a:avLst/>
              <a:gdLst/>
              <a:ahLst/>
              <a:cxnLst/>
              <a:rect l="l" t="t" r="r" b="b"/>
              <a:pathLst>
                <a:path w="1549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548" y="1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5"/>
            <p:cNvSpPr/>
            <p:nvPr/>
          </p:nvSpPr>
          <p:spPr>
            <a:xfrm>
              <a:off x="4019353" y="2159741"/>
              <a:ext cx="135882" cy="11843"/>
            </a:xfrm>
            <a:custGeom>
              <a:avLst/>
              <a:gdLst/>
              <a:ahLst/>
              <a:cxnLst/>
              <a:rect l="l" t="t" r="r" b="b"/>
              <a:pathLst>
                <a:path w="1549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548" y="134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5"/>
            <p:cNvSpPr/>
            <p:nvPr/>
          </p:nvSpPr>
          <p:spPr>
            <a:xfrm>
              <a:off x="3971894" y="2176760"/>
              <a:ext cx="54388" cy="58160"/>
            </a:xfrm>
            <a:custGeom>
              <a:avLst/>
              <a:gdLst/>
              <a:ahLst/>
              <a:cxnLst/>
              <a:rect l="l" t="t" r="r" b="b"/>
              <a:pathLst>
                <a:path w="620" h="663" extrusionOk="0">
                  <a:moveTo>
                    <a:pt x="220" y="0"/>
                  </a:moveTo>
                  <a:lnTo>
                    <a:pt x="17" y="578"/>
                  </a:lnTo>
                  <a:cubicBezTo>
                    <a:pt x="1" y="623"/>
                    <a:pt x="36" y="663"/>
                    <a:pt x="77" y="663"/>
                  </a:cubicBezTo>
                  <a:cubicBezTo>
                    <a:pt x="89" y="663"/>
                    <a:pt x="101" y="659"/>
                    <a:pt x="112" y="652"/>
                  </a:cubicBezTo>
                  <a:lnTo>
                    <a:pt x="620" y="308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5"/>
            <p:cNvSpPr/>
            <p:nvPr/>
          </p:nvSpPr>
          <p:spPr>
            <a:xfrm>
              <a:off x="4233223" y="2255799"/>
              <a:ext cx="42282" cy="59388"/>
            </a:xfrm>
            <a:custGeom>
              <a:avLst/>
              <a:gdLst/>
              <a:ahLst/>
              <a:cxnLst/>
              <a:rect l="l" t="t" r="r" b="b"/>
              <a:pathLst>
                <a:path w="482" h="677" extrusionOk="0">
                  <a:moveTo>
                    <a:pt x="482" y="0"/>
                  </a:moveTo>
                  <a:lnTo>
                    <a:pt x="1" y="155"/>
                  </a:lnTo>
                  <a:lnTo>
                    <a:pt x="361" y="650"/>
                  </a:lnTo>
                  <a:cubicBezTo>
                    <a:pt x="374" y="668"/>
                    <a:pt x="393" y="676"/>
                    <a:pt x="412" y="676"/>
                  </a:cubicBezTo>
                  <a:cubicBezTo>
                    <a:pt x="444" y="676"/>
                    <a:pt x="475" y="652"/>
                    <a:pt x="476" y="613"/>
                  </a:cubicBezTo>
                  <a:lnTo>
                    <a:pt x="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45"/>
          <p:cNvSpPr txBox="1"/>
          <p:nvPr/>
        </p:nvSpPr>
        <p:spPr>
          <a:xfrm>
            <a:off x="6798856" y="1591935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Meet a Psychologist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05" name="Google Shape;2505;p45"/>
          <p:cNvGrpSpPr/>
          <p:nvPr/>
        </p:nvGrpSpPr>
        <p:grpSpPr>
          <a:xfrm>
            <a:off x="5782988" y="2420790"/>
            <a:ext cx="2903827" cy="893703"/>
            <a:chOff x="4411970" y="4340222"/>
            <a:chExt cx="779467" cy="242683"/>
          </a:xfrm>
        </p:grpSpPr>
        <p:sp>
          <p:nvSpPr>
            <p:cNvPr id="2506" name="Google Shape;2506;p45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5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5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" name="Google Shape;2509;p45"/>
          <p:cNvGrpSpPr/>
          <p:nvPr/>
        </p:nvGrpSpPr>
        <p:grpSpPr>
          <a:xfrm>
            <a:off x="6124554" y="2684537"/>
            <a:ext cx="217550" cy="367181"/>
            <a:chOff x="2696150" y="3972526"/>
            <a:chExt cx="340774" cy="575699"/>
          </a:xfrm>
        </p:grpSpPr>
        <p:sp>
          <p:nvSpPr>
            <p:cNvPr id="2510" name="Google Shape;2510;p45"/>
            <p:cNvSpPr/>
            <p:nvPr/>
          </p:nvSpPr>
          <p:spPr>
            <a:xfrm>
              <a:off x="2696150" y="3972526"/>
              <a:ext cx="340774" cy="405913"/>
            </a:xfrm>
            <a:custGeom>
              <a:avLst/>
              <a:gdLst/>
              <a:ahLst/>
              <a:cxnLst/>
              <a:rect l="l" t="t" r="r" b="b"/>
              <a:pathLst>
                <a:path w="2260" h="2692" extrusionOk="0">
                  <a:moveTo>
                    <a:pt x="1132" y="1"/>
                  </a:moveTo>
                  <a:cubicBezTo>
                    <a:pt x="520" y="1"/>
                    <a:pt x="11" y="501"/>
                    <a:pt x="4" y="1116"/>
                  </a:cubicBezTo>
                  <a:cubicBezTo>
                    <a:pt x="0" y="1434"/>
                    <a:pt x="129" y="1721"/>
                    <a:pt x="336" y="1929"/>
                  </a:cubicBezTo>
                  <a:cubicBezTo>
                    <a:pt x="446" y="2037"/>
                    <a:pt x="510" y="2184"/>
                    <a:pt x="510" y="2338"/>
                  </a:cubicBezTo>
                  <a:lnTo>
                    <a:pt x="510" y="2692"/>
                  </a:lnTo>
                  <a:lnTo>
                    <a:pt x="1753" y="2692"/>
                  </a:lnTo>
                  <a:lnTo>
                    <a:pt x="1753" y="2337"/>
                  </a:lnTo>
                  <a:cubicBezTo>
                    <a:pt x="1753" y="2185"/>
                    <a:pt x="1816" y="2038"/>
                    <a:pt x="1925" y="1930"/>
                  </a:cubicBezTo>
                  <a:cubicBezTo>
                    <a:pt x="2131" y="1726"/>
                    <a:pt x="2260" y="1442"/>
                    <a:pt x="2260" y="1129"/>
                  </a:cubicBezTo>
                  <a:cubicBezTo>
                    <a:pt x="2260" y="512"/>
                    <a:pt x="1766" y="12"/>
                    <a:pt x="1153" y="1"/>
                  </a:cubicBezTo>
                  <a:cubicBezTo>
                    <a:pt x="1146" y="1"/>
                    <a:pt x="1139" y="1"/>
                    <a:pt x="1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2762646" y="4395027"/>
              <a:ext cx="208385" cy="36188"/>
            </a:xfrm>
            <a:custGeom>
              <a:avLst/>
              <a:gdLst/>
              <a:ahLst/>
              <a:cxnLst/>
              <a:rect l="l" t="t" r="r" b="b"/>
              <a:pathLst>
                <a:path w="1382" h="240" extrusionOk="0">
                  <a:moveTo>
                    <a:pt x="119" y="1"/>
                  </a:moveTo>
                  <a:cubicBezTo>
                    <a:pt x="53" y="1"/>
                    <a:pt x="0" y="54"/>
                    <a:pt x="0" y="119"/>
                  </a:cubicBezTo>
                  <a:cubicBezTo>
                    <a:pt x="0" y="186"/>
                    <a:pt x="53" y="239"/>
                    <a:pt x="119" y="239"/>
                  </a:cubicBezTo>
                  <a:lnTo>
                    <a:pt x="1263" y="239"/>
                  </a:lnTo>
                  <a:cubicBezTo>
                    <a:pt x="1328" y="239"/>
                    <a:pt x="1381" y="186"/>
                    <a:pt x="1381" y="119"/>
                  </a:cubicBezTo>
                  <a:cubicBezTo>
                    <a:pt x="1381" y="54"/>
                    <a:pt x="1328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5"/>
            <p:cNvSpPr/>
            <p:nvPr/>
          </p:nvSpPr>
          <p:spPr>
            <a:xfrm>
              <a:off x="2762646" y="4446746"/>
              <a:ext cx="208385" cy="36188"/>
            </a:xfrm>
            <a:custGeom>
              <a:avLst/>
              <a:gdLst/>
              <a:ahLst/>
              <a:cxnLst/>
              <a:rect l="l" t="t" r="r" b="b"/>
              <a:pathLst>
                <a:path w="1382" h="240" extrusionOk="0">
                  <a:moveTo>
                    <a:pt x="119" y="1"/>
                  </a:moveTo>
                  <a:cubicBezTo>
                    <a:pt x="53" y="1"/>
                    <a:pt x="0" y="54"/>
                    <a:pt x="0" y="120"/>
                  </a:cubicBezTo>
                  <a:cubicBezTo>
                    <a:pt x="0" y="186"/>
                    <a:pt x="53" y="239"/>
                    <a:pt x="119" y="239"/>
                  </a:cubicBezTo>
                  <a:lnTo>
                    <a:pt x="1263" y="239"/>
                  </a:lnTo>
                  <a:cubicBezTo>
                    <a:pt x="1328" y="239"/>
                    <a:pt x="1381" y="186"/>
                    <a:pt x="1381" y="120"/>
                  </a:cubicBezTo>
                  <a:cubicBezTo>
                    <a:pt x="1381" y="54"/>
                    <a:pt x="1328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5"/>
            <p:cNvSpPr/>
            <p:nvPr/>
          </p:nvSpPr>
          <p:spPr>
            <a:xfrm>
              <a:off x="2788431" y="4065410"/>
              <a:ext cx="156816" cy="156816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421" y="0"/>
                  </a:moveTo>
                  <a:lnTo>
                    <a:pt x="421" y="421"/>
                  </a:lnTo>
                  <a:lnTo>
                    <a:pt x="0" y="421"/>
                  </a:lnTo>
                  <a:lnTo>
                    <a:pt x="0" y="619"/>
                  </a:lnTo>
                  <a:lnTo>
                    <a:pt x="421" y="619"/>
                  </a:lnTo>
                  <a:lnTo>
                    <a:pt x="421" y="1039"/>
                  </a:lnTo>
                  <a:lnTo>
                    <a:pt x="618" y="1039"/>
                  </a:lnTo>
                  <a:lnTo>
                    <a:pt x="618" y="619"/>
                  </a:lnTo>
                  <a:lnTo>
                    <a:pt x="1039" y="619"/>
                  </a:lnTo>
                  <a:lnTo>
                    <a:pt x="1039" y="421"/>
                  </a:lnTo>
                  <a:lnTo>
                    <a:pt x="618" y="421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2817985" y="4499521"/>
              <a:ext cx="97558" cy="48704"/>
            </a:xfrm>
            <a:custGeom>
              <a:avLst/>
              <a:gdLst/>
              <a:ahLst/>
              <a:cxnLst/>
              <a:rect l="l" t="t" r="r" b="b"/>
              <a:pathLst>
                <a:path w="647" h="323" extrusionOk="0">
                  <a:moveTo>
                    <a:pt x="1" y="0"/>
                  </a:moveTo>
                  <a:cubicBezTo>
                    <a:pt x="1" y="178"/>
                    <a:pt x="146" y="322"/>
                    <a:pt x="324" y="322"/>
                  </a:cubicBezTo>
                  <a:cubicBezTo>
                    <a:pt x="502" y="322"/>
                    <a:pt x="647" y="178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5" name="Google Shape;2515;p45"/>
          <p:cNvSpPr txBox="1"/>
          <p:nvPr/>
        </p:nvSpPr>
        <p:spPr>
          <a:xfrm>
            <a:off x="6798856" y="2625691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yourself occupied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0" name="Google Shape;2520;p45"/>
          <p:cNvSpPr txBox="1"/>
          <p:nvPr/>
        </p:nvSpPr>
        <p:spPr>
          <a:xfrm>
            <a:off x="6798856" y="3659446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8" name="Google Shape;2528;p45"/>
          <p:cNvGrpSpPr/>
          <p:nvPr/>
        </p:nvGrpSpPr>
        <p:grpSpPr>
          <a:xfrm flipH="1">
            <a:off x="457188" y="1387035"/>
            <a:ext cx="2903827" cy="893703"/>
            <a:chOff x="4411970" y="4340222"/>
            <a:chExt cx="779467" cy="242683"/>
          </a:xfrm>
        </p:grpSpPr>
        <p:sp>
          <p:nvSpPr>
            <p:cNvPr id="2529" name="Google Shape;2529;p45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5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5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2" name="Google Shape;2532;p45"/>
          <p:cNvSpPr txBox="1"/>
          <p:nvPr/>
        </p:nvSpPr>
        <p:spPr>
          <a:xfrm flipH="1">
            <a:off x="662748" y="1591935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Consult a Thearapist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33" name="Google Shape;2533;p45"/>
          <p:cNvGrpSpPr/>
          <p:nvPr/>
        </p:nvGrpSpPr>
        <p:grpSpPr>
          <a:xfrm flipH="1">
            <a:off x="457188" y="2420790"/>
            <a:ext cx="2903827" cy="893703"/>
            <a:chOff x="4411970" y="4340222"/>
            <a:chExt cx="779467" cy="242683"/>
          </a:xfrm>
        </p:grpSpPr>
        <p:sp>
          <p:nvSpPr>
            <p:cNvPr id="2534" name="Google Shape;2534;p45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5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5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7" name="Google Shape;2537;p45"/>
          <p:cNvSpPr txBox="1"/>
          <p:nvPr/>
        </p:nvSpPr>
        <p:spPr>
          <a:xfrm flipH="1">
            <a:off x="662748" y="2625691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Talk it out with your Family and Friends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2" name="Google Shape;2542;p45"/>
          <p:cNvSpPr txBox="1"/>
          <p:nvPr/>
        </p:nvSpPr>
        <p:spPr>
          <a:xfrm flipH="1">
            <a:off x="662748" y="3659446"/>
            <a:ext cx="1682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3" name="Google Shape;2543;p45"/>
          <p:cNvGrpSpPr/>
          <p:nvPr/>
        </p:nvGrpSpPr>
        <p:grpSpPr>
          <a:xfrm>
            <a:off x="2729385" y="1732823"/>
            <a:ext cx="373781" cy="202124"/>
            <a:chOff x="2781495" y="1456838"/>
            <a:chExt cx="473680" cy="256145"/>
          </a:xfrm>
        </p:grpSpPr>
        <p:sp>
          <p:nvSpPr>
            <p:cNvPr id="2544" name="Google Shape;2544;p45"/>
            <p:cNvSpPr/>
            <p:nvPr/>
          </p:nvSpPr>
          <p:spPr>
            <a:xfrm>
              <a:off x="2864432" y="1457525"/>
              <a:ext cx="45249" cy="255458"/>
            </a:xfrm>
            <a:custGeom>
              <a:avLst/>
              <a:gdLst/>
              <a:ahLst/>
              <a:cxnLst/>
              <a:rect l="l" t="t" r="r" b="b"/>
              <a:pathLst>
                <a:path w="395" h="2230" extrusionOk="0">
                  <a:moveTo>
                    <a:pt x="196" y="0"/>
                  </a:moveTo>
                  <a:cubicBezTo>
                    <a:pt x="196" y="0"/>
                    <a:pt x="195" y="0"/>
                    <a:pt x="195" y="0"/>
                  </a:cubicBezTo>
                  <a:cubicBezTo>
                    <a:pt x="87" y="0"/>
                    <a:pt x="0" y="88"/>
                    <a:pt x="0" y="195"/>
                  </a:cubicBezTo>
                  <a:lnTo>
                    <a:pt x="5" y="2035"/>
                  </a:lnTo>
                  <a:cubicBezTo>
                    <a:pt x="5" y="2142"/>
                    <a:pt x="93" y="2229"/>
                    <a:pt x="200" y="2229"/>
                  </a:cubicBezTo>
                  <a:cubicBezTo>
                    <a:pt x="308" y="2229"/>
                    <a:pt x="395" y="2141"/>
                    <a:pt x="395" y="2034"/>
                  </a:cubicBezTo>
                  <a:lnTo>
                    <a:pt x="390" y="194"/>
                  </a:lnTo>
                  <a:cubicBezTo>
                    <a:pt x="390" y="87"/>
                    <a:pt x="30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5"/>
            <p:cNvSpPr/>
            <p:nvPr/>
          </p:nvSpPr>
          <p:spPr>
            <a:xfrm>
              <a:off x="2810821" y="1503346"/>
              <a:ext cx="45135" cy="164043"/>
            </a:xfrm>
            <a:custGeom>
              <a:avLst/>
              <a:gdLst/>
              <a:ahLst/>
              <a:cxnLst/>
              <a:rect l="l" t="t" r="r" b="b"/>
              <a:pathLst>
                <a:path w="394" h="1432" extrusionOk="0">
                  <a:moveTo>
                    <a:pt x="195" y="0"/>
                  </a:moveTo>
                  <a:cubicBezTo>
                    <a:pt x="87" y="0"/>
                    <a:pt x="0" y="88"/>
                    <a:pt x="0" y="196"/>
                  </a:cubicBezTo>
                  <a:lnTo>
                    <a:pt x="3" y="1237"/>
                  </a:lnTo>
                  <a:cubicBezTo>
                    <a:pt x="3" y="1345"/>
                    <a:pt x="91" y="1431"/>
                    <a:pt x="198" y="1431"/>
                  </a:cubicBezTo>
                  <a:cubicBezTo>
                    <a:pt x="306" y="1431"/>
                    <a:pt x="393" y="1344"/>
                    <a:pt x="392" y="1236"/>
                  </a:cubicBezTo>
                  <a:lnTo>
                    <a:pt x="390" y="195"/>
                  </a:lnTo>
                  <a:cubicBezTo>
                    <a:pt x="390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5"/>
            <p:cNvSpPr/>
            <p:nvPr/>
          </p:nvSpPr>
          <p:spPr>
            <a:xfrm>
              <a:off x="2781495" y="1564289"/>
              <a:ext cx="21078" cy="42156"/>
            </a:xfrm>
            <a:custGeom>
              <a:avLst/>
              <a:gdLst/>
              <a:ahLst/>
              <a:cxnLst/>
              <a:rect l="l" t="t" r="r" b="b"/>
              <a:pathLst>
                <a:path w="184" h="368" extrusionOk="0">
                  <a:moveTo>
                    <a:pt x="183" y="1"/>
                  </a:moveTo>
                  <a:cubicBezTo>
                    <a:pt x="82" y="2"/>
                    <a:pt x="0" y="84"/>
                    <a:pt x="0" y="185"/>
                  </a:cubicBezTo>
                  <a:cubicBezTo>
                    <a:pt x="0" y="286"/>
                    <a:pt x="82" y="368"/>
                    <a:pt x="184" y="368"/>
                  </a:cubicBezTo>
                  <a:cubicBezTo>
                    <a:pt x="184" y="281"/>
                    <a:pt x="183" y="12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5"/>
            <p:cNvSpPr/>
            <p:nvPr/>
          </p:nvSpPr>
          <p:spPr>
            <a:xfrm>
              <a:off x="3126989" y="1456838"/>
              <a:ext cx="45249" cy="255458"/>
            </a:xfrm>
            <a:custGeom>
              <a:avLst/>
              <a:gdLst/>
              <a:ahLst/>
              <a:cxnLst/>
              <a:rect l="l" t="t" r="r" b="b"/>
              <a:pathLst>
                <a:path w="395" h="2230" extrusionOk="0">
                  <a:moveTo>
                    <a:pt x="195" y="0"/>
                  </a:moveTo>
                  <a:cubicBezTo>
                    <a:pt x="87" y="1"/>
                    <a:pt x="0" y="88"/>
                    <a:pt x="0" y="196"/>
                  </a:cubicBezTo>
                  <a:lnTo>
                    <a:pt x="4" y="2035"/>
                  </a:lnTo>
                  <a:cubicBezTo>
                    <a:pt x="4" y="2142"/>
                    <a:pt x="92" y="2229"/>
                    <a:pt x="198" y="2229"/>
                  </a:cubicBezTo>
                  <a:cubicBezTo>
                    <a:pt x="199" y="2229"/>
                    <a:pt x="200" y="2229"/>
                    <a:pt x="200" y="2229"/>
                  </a:cubicBezTo>
                  <a:cubicBezTo>
                    <a:pt x="307" y="2229"/>
                    <a:pt x="395" y="2142"/>
                    <a:pt x="394" y="2035"/>
                  </a:cubicBezTo>
                  <a:lnTo>
                    <a:pt x="390" y="195"/>
                  </a:lnTo>
                  <a:cubicBezTo>
                    <a:pt x="390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5"/>
            <p:cNvSpPr/>
            <p:nvPr/>
          </p:nvSpPr>
          <p:spPr>
            <a:xfrm>
              <a:off x="3180715" y="1502430"/>
              <a:ext cx="45135" cy="164043"/>
            </a:xfrm>
            <a:custGeom>
              <a:avLst/>
              <a:gdLst/>
              <a:ahLst/>
              <a:cxnLst/>
              <a:rect l="l" t="t" r="r" b="b"/>
              <a:pathLst>
                <a:path w="394" h="1432" extrusionOk="0">
                  <a:moveTo>
                    <a:pt x="196" y="0"/>
                  </a:moveTo>
                  <a:cubicBezTo>
                    <a:pt x="88" y="0"/>
                    <a:pt x="1" y="89"/>
                    <a:pt x="2" y="196"/>
                  </a:cubicBezTo>
                  <a:lnTo>
                    <a:pt x="3" y="1237"/>
                  </a:lnTo>
                  <a:cubicBezTo>
                    <a:pt x="4" y="1345"/>
                    <a:pt x="92" y="1431"/>
                    <a:pt x="199" y="1431"/>
                  </a:cubicBezTo>
                  <a:cubicBezTo>
                    <a:pt x="306" y="1431"/>
                    <a:pt x="394" y="1344"/>
                    <a:pt x="394" y="1236"/>
                  </a:cubicBezTo>
                  <a:lnTo>
                    <a:pt x="391" y="195"/>
                  </a:lnTo>
                  <a:cubicBezTo>
                    <a:pt x="390" y="88"/>
                    <a:pt x="30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5"/>
            <p:cNvSpPr/>
            <p:nvPr/>
          </p:nvSpPr>
          <p:spPr>
            <a:xfrm>
              <a:off x="3234097" y="1563372"/>
              <a:ext cx="21078" cy="42042"/>
            </a:xfrm>
            <a:custGeom>
              <a:avLst/>
              <a:gdLst/>
              <a:ahLst/>
              <a:cxnLst/>
              <a:rect l="l" t="t" r="r" b="b"/>
              <a:pathLst>
                <a:path w="184" h="367" extrusionOk="0">
                  <a:moveTo>
                    <a:pt x="0" y="0"/>
                  </a:moveTo>
                  <a:cubicBezTo>
                    <a:pt x="0" y="120"/>
                    <a:pt x="0" y="280"/>
                    <a:pt x="1" y="367"/>
                  </a:cubicBezTo>
                  <a:cubicBezTo>
                    <a:pt x="102" y="366"/>
                    <a:pt x="184" y="284"/>
                    <a:pt x="184" y="183"/>
                  </a:cubicBezTo>
                  <a:cubicBezTo>
                    <a:pt x="184" y="81"/>
                    <a:pt x="10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5"/>
            <p:cNvSpPr/>
            <p:nvPr/>
          </p:nvSpPr>
          <p:spPr>
            <a:xfrm>
              <a:off x="2922740" y="1560050"/>
              <a:ext cx="189130" cy="39865"/>
            </a:xfrm>
            <a:custGeom>
              <a:avLst/>
              <a:gdLst/>
              <a:ahLst/>
              <a:cxnLst/>
              <a:rect l="l" t="t" r="r" b="b"/>
              <a:pathLst>
                <a:path w="1651" h="348" extrusionOk="0">
                  <a:moveTo>
                    <a:pt x="1650" y="0"/>
                  </a:moveTo>
                  <a:lnTo>
                    <a:pt x="0" y="5"/>
                  </a:lnTo>
                  <a:lnTo>
                    <a:pt x="1" y="348"/>
                  </a:lnTo>
                  <a:lnTo>
                    <a:pt x="1650" y="344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45"/>
          <p:cNvGrpSpPr/>
          <p:nvPr/>
        </p:nvGrpSpPr>
        <p:grpSpPr>
          <a:xfrm>
            <a:off x="2761334" y="2697951"/>
            <a:ext cx="316906" cy="341175"/>
            <a:chOff x="2574725" y="2432032"/>
            <a:chExt cx="412853" cy="444469"/>
          </a:xfrm>
        </p:grpSpPr>
        <p:sp>
          <p:nvSpPr>
            <p:cNvPr id="2552" name="Google Shape;2552;p45"/>
            <p:cNvSpPr/>
            <p:nvPr/>
          </p:nvSpPr>
          <p:spPr>
            <a:xfrm>
              <a:off x="2618485" y="2432032"/>
              <a:ext cx="157628" cy="414804"/>
            </a:xfrm>
            <a:custGeom>
              <a:avLst/>
              <a:gdLst/>
              <a:ahLst/>
              <a:cxnLst/>
              <a:rect l="l" t="t" r="r" b="b"/>
              <a:pathLst>
                <a:path w="1376" h="3621" extrusionOk="0">
                  <a:moveTo>
                    <a:pt x="1197" y="0"/>
                  </a:moveTo>
                  <a:cubicBezTo>
                    <a:pt x="1140" y="0"/>
                    <a:pt x="1085" y="42"/>
                    <a:pt x="1066" y="147"/>
                  </a:cubicBezTo>
                  <a:cubicBezTo>
                    <a:pt x="1020" y="402"/>
                    <a:pt x="668" y="1933"/>
                    <a:pt x="603" y="2252"/>
                  </a:cubicBezTo>
                  <a:cubicBezTo>
                    <a:pt x="521" y="2660"/>
                    <a:pt x="209" y="2797"/>
                    <a:pt x="0" y="2936"/>
                  </a:cubicBezTo>
                  <a:lnTo>
                    <a:pt x="263" y="3620"/>
                  </a:lnTo>
                  <a:cubicBezTo>
                    <a:pt x="263" y="3620"/>
                    <a:pt x="671" y="3498"/>
                    <a:pt x="875" y="3437"/>
                  </a:cubicBezTo>
                  <a:cubicBezTo>
                    <a:pt x="1079" y="3376"/>
                    <a:pt x="1375" y="3365"/>
                    <a:pt x="1375" y="3233"/>
                  </a:cubicBezTo>
                  <a:lnTo>
                    <a:pt x="1375" y="2330"/>
                  </a:lnTo>
                  <a:cubicBezTo>
                    <a:pt x="1375" y="2248"/>
                    <a:pt x="1309" y="2202"/>
                    <a:pt x="1237" y="2202"/>
                  </a:cubicBezTo>
                  <a:cubicBezTo>
                    <a:pt x="1165" y="2202"/>
                    <a:pt x="1088" y="2249"/>
                    <a:pt x="1070" y="2356"/>
                  </a:cubicBezTo>
                  <a:cubicBezTo>
                    <a:pt x="994" y="2800"/>
                    <a:pt x="885" y="2885"/>
                    <a:pt x="885" y="2885"/>
                  </a:cubicBezTo>
                  <a:cubicBezTo>
                    <a:pt x="885" y="2885"/>
                    <a:pt x="975" y="2695"/>
                    <a:pt x="1003" y="2384"/>
                  </a:cubicBezTo>
                  <a:cubicBezTo>
                    <a:pt x="1017" y="2233"/>
                    <a:pt x="1069" y="2133"/>
                    <a:pt x="1174" y="2108"/>
                  </a:cubicBezTo>
                  <a:cubicBezTo>
                    <a:pt x="1189" y="2104"/>
                    <a:pt x="1205" y="2102"/>
                    <a:pt x="1219" y="2102"/>
                  </a:cubicBezTo>
                  <a:cubicBezTo>
                    <a:pt x="1304" y="2102"/>
                    <a:pt x="1367" y="2160"/>
                    <a:pt x="1367" y="2160"/>
                  </a:cubicBezTo>
                  <a:lnTo>
                    <a:pt x="1367" y="193"/>
                  </a:lnTo>
                  <a:cubicBezTo>
                    <a:pt x="1367" y="85"/>
                    <a:pt x="1279" y="0"/>
                    <a:pt x="1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5"/>
            <p:cNvSpPr/>
            <p:nvPr/>
          </p:nvSpPr>
          <p:spPr>
            <a:xfrm>
              <a:off x="2574725" y="2765154"/>
              <a:ext cx="70680" cy="111347"/>
            </a:xfrm>
            <a:custGeom>
              <a:avLst/>
              <a:gdLst/>
              <a:ahLst/>
              <a:cxnLst/>
              <a:rect l="l" t="t" r="r" b="b"/>
              <a:pathLst>
                <a:path w="617" h="972" extrusionOk="0">
                  <a:moveTo>
                    <a:pt x="273" y="1"/>
                  </a:moveTo>
                  <a:cubicBezTo>
                    <a:pt x="270" y="1"/>
                    <a:pt x="267" y="1"/>
                    <a:pt x="264" y="2"/>
                  </a:cubicBezTo>
                  <a:lnTo>
                    <a:pt x="20" y="96"/>
                  </a:lnTo>
                  <a:cubicBezTo>
                    <a:pt x="7" y="100"/>
                    <a:pt x="1" y="115"/>
                    <a:pt x="5" y="127"/>
                  </a:cubicBezTo>
                  <a:lnTo>
                    <a:pt x="321" y="955"/>
                  </a:lnTo>
                  <a:cubicBezTo>
                    <a:pt x="324" y="965"/>
                    <a:pt x="334" y="971"/>
                    <a:pt x="344" y="971"/>
                  </a:cubicBezTo>
                  <a:cubicBezTo>
                    <a:pt x="347" y="971"/>
                    <a:pt x="350" y="971"/>
                    <a:pt x="352" y="970"/>
                  </a:cubicBezTo>
                  <a:lnTo>
                    <a:pt x="598" y="876"/>
                  </a:lnTo>
                  <a:cubicBezTo>
                    <a:pt x="610" y="871"/>
                    <a:pt x="617" y="857"/>
                    <a:pt x="612" y="844"/>
                  </a:cubicBezTo>
                  <a:lnTo>
                    <a:pt x="297" y="16"/>
                  </a:lnTo>
                  <a:cubicBezTo>
                    <a:pt x="293" y="7"/>
                    <a:pt x="283" y="1"/>
                    <a:pt x="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5"/>
            <p:cNvSpPr/>
            <p:nvPr/>
          </p:nvSpPr>
          <p:spPr>
            <a:xfrm>
              <a:off x="2786191" y="2432032"/>
              <a:ext cx="157628" cy="414804"/>
            </a:xfrm>
            <a:custGeom>
              <a:avLst/>
              <a:gdLst/>
              <a:ahLst/>
              <a:cxnLst/>
              <a:rect l="l" t="t" r="r" b="b"/>
              <a:pathLst>
                <a:path w="1376" h="3621" extrusionOk="0">
                  <a:moveTo>
                    <a:pt x="178" y="0"/>
                  </a:moveTo>
                  <a:cubicBezTo>
                    <a:pt x="97" y="0"/>
                    <a:pt x="9" y="85"/>
                    <a:pt x="9" y="193"/>
                  </a:cubicBezTo>
                  <a:lnTo>
                    <a:pt x="9" y="2160"/>
                  </a:lnTo>
                  <a:cubicBezTo>
                    <a:pt x="9" y="2160"/>
                    <a:pt x="71" y="2102"/>
                    <a:pt x="156" y="2102"/>
                  </a:cubicBezTo>
                  <a:cubicBezTo>
                    <a:pt x="171" y="2102"/>
                    <a:pt x="186" y="2104"/>
                    <a:pt x="202" y="2108"/>
                  </a:cubicBezTo>
                  <a:cubicBezTo>
                    <a:pt x="308" y="2133"/>
                    <a:pt x="358" y="2233"/>
                    <a:pt x="372" y="2384"/>
                  </a:cubicBezTo>
                  <a:cubicBezTo>
                    <a:pt x="402" y="2695"/>
                    <a:pt x="490" y="2885"/>
                    <a:pt x="490" y="2885"/>
                  </a:cubicBezTo>
                  <a:cubicBezTo>
                    <a:pt x="490" y="2885"/>
                    <a:pt x="382" y="2800"/>
                    <a:pt x="306" y="2356"/>
                  </a:cubicBezTo>
                  <a:cubicBezTo>
                    <a:pt x="288" y="2249"/>
                    <a:pt x="211" y="2202"/>
                    <a:pt x="139" y="2202"/>
                  </a:cubicBezTo>
                  <a:cubicBezTo>
                    <a:pt x="67" y="2202"/>
                    <a:pt x="0" y="2248"/>
                    <a:pt x="0" y="2330"/>
                  </a:cubicBezTo>
                  <a:lnTo>
                    <a:pt x="0" y="3233"/>
                  </a:lnTo>
                  <a:cubicBezTo>
                    <a:pt x="0" y="3365"/>
                    <a:pt x="296" y="3376"/>
                    <a:pt x="501" y="3437"/>
                  </a:cubicBezTo>
                  <a:cubicBezTo>
                    <a:pt x="705" y="3498"/>
                    <a:pt x="1113" y="3620"/>
                    <a:pt x="1113" y="3620"/>
                  </a:cubicBezTo>
                  <a:lnTo>
                    <a:pt x="1376" y="2936"/>
                  </a:lnTo>
                  <a:cubicBezTo>
                    <a:pt x="1168" y="2797"/>
                    <a:pt x="855" y="2660"/>
                    <a:pt x="772" y="2252"/>
                  </a:cubicBezTo>
                  <a:cubicBezTo>
                    <a:pt x="708" y="1933"/>
                    <a:pt x="356" y="402"/>
                    <a:pt x="309" y="147"/>
                  </a:cubicBezTo>
                  <a:cubicBezTo>
                    <a:pt x="290" y="42"/>
                    <a:pt x="236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5"/>
            <p:cNvSpPr/>
            <p:nvPr/>
          </p:nvSpPr>
          <p:spPr>
            <a:xfrm>
              <a:off x="2916783" y="2765154"/>
              <a:ext cx="70795" cy="111347"/>
            </a:xfrm>
            <a:custGeom>
              <a:avLst/>
              <a:gdLst/>
              <a:ahLst/>
              <a:cxnLst/>
              <a:rect l="l" t="t" r="r" b="b"/>
              <a:pathLst>
                <a:path w="618" h="972" extrusionOk="0">
                  <a:moveTo>
                    <a:pt x="344" y="1"/>
                  </a:moveTo>
                  <a:cubicBezTo>
                    <a:pt x="334" y="1"/>
                    <a:pt x="325" y="7"/>
                    <a:pt x="321" y="16"/>
                  </a:cubicBezTo>
                  <a:lnTo>
                    <a:pt x="6" y="844"/>
                  </a:lnTo>
                  <a:cubicBezTo>
                    <a:pt x="1" y="857"/>
                    <a:pt x="8" y="871"/>
                    <a:pt x="20" y="876"/>
                  </a:cubicBezTo>
                  <a:lnTo>
                    <a:pt x="265" y="970"/>
                  </a:lnTo>
                  <a:cubicBezTo>
                    <a:pt x="268" y="971"/>
                    <a:pt x="271" y="971"/>
                    <a:pt x="274" y="971"/>
                  </a:cubicBezTo>
                  <a:cubicBezTo>
                    <a:pt x="284" y="971"/>
                    <a:pt x="293" y="965"/>
                    <a:pt x="298" y="955"/>
                  </a:cubicBezTo>
                  <a:lnTo>
                    <a:pt x="613" y="127"/>
                  </a:lnTo>
                  <a:cubicBezTo>
                    <a:pt x="617" y="115"/>
                    <a:pt x="611" y="100"/>
                    <a:pt x="599" y="96"/>
                  </a:cubicBezTo>
                  <a:lnTo>
                    <a:pt x="353" y="2"/>
                  </a:lnTo>
                  <a:cubicBezTo>
                    <a:pt x="350" y="1"/>
                    <a:pt x="347" y="1"/>
                    <a:pt x="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855-A614-4212-9CD7-39C5C8E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2DBE6-56FA-48E4-8F21-439C43F0ED3A}"/>
              </a:ext>
            </a:extLst>
          </p:cNvPr>
          <p:cNvSpPr/>
          <p:nvPr/>
        </p:nvSpPr>
        <p:spPr>
          <a:xfrm>
            <a:off x="832247" y="1314449"/>
            <a:ext cx="7479506" cy="290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E2877-95D2-4BAD-A502-BF8F7983FD1D}"/>
              </a:ext>
            </a:extLst>
          </p:cNvPr>
          <p:cNvSpPr txBox="1"/>
          <p:nvPr/>
        </p:nvSpPr>
        <p:spPr>
          <a:xfrm>
            <a:off x="985838" y="1485900"/>
            <a:ext cx="717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According to the World Health Organization, there is a global shortage of health workers trained in mental health. Many mental health interventions do not reach those in need, with approximately 70% with no access to these services. Chatbots could be a scalable solution that provides an interactive means of engaging users in </a:t>
            </a:r>
            <a:r>
              <a:rPr lang="en-US" sz="1800" b="1" dirty="0" err="1">
                <a:solidFill>
                  <a:schemeClr val="accent5"/>
                </a:solidFill>
              </a:rPr>
              <a:t>behavioural</a:t>
            </a:r>
            <a:r>
              <a:rPr lang="en-US" sz="1800" b="1" dirty="0">
                <a:solidFill>
                  <a:schemeClr val="accent5"/>
                </a:solidFill>
              </a:rPr>
              <a:t> health interventions.</a:t>
            </a:r>
            <a:endParaRPr lang="en-IN" sz="1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2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30E2-32CB-41AF-A3BA-E18E576D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7169"/>
            <a:ext cx="8229600" cy="74581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BD4CE-7361-4F52-ACCE-A87C57539DE4}"/>
              </a:ext>
            </a:extLst>
          </p:cNvPr>
          <p:cNvSpPr txBox="1"/>
          <p:nvPr/>
        </p:nvSpPr>
        <p:spPr>
          <a:xfrm>
            <a:off x="514350" y="1450181"/>
            <a:ext cx="8172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Sometimes its physically and mentally not possible for us to share our thoughts with a human , what’s the alternative for this situation?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9D8A9C-1D60-4992-A207-0DA200EEF925}"/>
              </a:ext>
            </a:extLst>
          </p:cNvPr>
          <p:cNvSpPr/>
          <p:nvPr/>
        </p:nvSpPr>
        <p:spPr>
          <a:xfrm>
            <a:off x="457200" y="842963"/>
            <a:ext cx="8015286" cy="390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06219-983E-4B05-B03D-D81E2F41C5F2}"/>
              </a:ext>
            </a:extLst>
          </p:cNvPr>
          <p:cNvSpPr txBox="1"/>
          <p:nvPr/>
        </p:nvSpPr>
        <p:spPr>
          <a:xfrm>
            <a:off x="621508" y="1088618"/>
            <a:ext cx="75152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5"/>
                </a:solidFill>
              </a:rPr>
              <a:t>Sometimes its physically and mentally not possible/comfortable for us to share our thoughts with a human , what’s the alternative for this situation?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Making use of a mental health chatbot isn't the same as talking to another human face-to-face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Mental health chatbots can help with a variety of mental health issues, including anxiety, depression, stress, and addiction.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they can help you develop emotional wellbeing, coping strategies in the face of stressful situations.</a:t>
            </a:r>
            <a:endParaRPr lang="en-IN" sz="1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7AC8-AF63-4C22-BBF1-EA36DD9D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CHATBOT?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293BC7-934B-4CCB-A5B0-3E9976F81C13}"/>
              </a:ext>
            </a:extLst>
          </p:cNvPr>
          <p:cNvSpPr/>
          <p:nvPr/>
        </p:nvSpPr>
        <p:spPr>
          <a:xfrm>
            <a:off x="1110854" y="1002989"/>
            <a:ext cx="6525816" cy="347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A33F1-3D44-4893-BFA7-BF2498CB14D3}"/>
              </a:ext>
            </a:extLst>
          </p:cNvPr>
          <p:cNvSpPr txBox="1"/>
          <p:nvPr/>
        </p:nvSpPr>
        <p:spPr>
          <a:xfrm>
            <a:off x="2235993" y="1506621"/>
            <a:ext cx="4672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</a:rPr>
              <a:t>A chatbot is a computer program that imitates human conversation, either spoken, written or both.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</a:rPr>
              <a:t>Chatbots have conversations with people online, and developers usually design chatbots in the hope that its users will not be able to tell whether they're talking to a person or a robot.</a:t>
            </a:r>
            <a:endParaRPr lang="en-IN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1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9"/>
          <p:cNvGrpSpPr/>
          <p:nvPr/>
        </p:nvGrpSpPr>
        <p:grpSpPr>
          <a:xfrm>
            <a:off x="457200" y="1791870"/>
            <a:ext cx="2773410" cy="715403"/>
            <a:chOff x="457200" y="1791870"/>
            <a:chExt cx="2773410" cy="715403"/>
          </a:xfrm>
        </p:grpSpPr>
        <p:sp>
          <p:nvSpPr>
            <p:cNvPr id="592" name="Google Shape;592;p19"/>
            <p:cNvSpPr/>
            <p:nvPr/>
          </p:nvSpPr>
          <p:spPr>
            <a:xfrm>
              <a:off x="457200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0"/>
                  </a:moveTo>
                  <a:lnTo>
                    <a:pt x="0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1059325" y="179187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5" y="3325"/>
                  </a:lnTo>
                  <a:lnTo>
                    <a:pt x="12705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19"/>
          <p:cNvSpPr txBox="1"/>
          <p:nvPr/>
        </p:nvSpPr>
        <p:spPr>
          <a:xfrm>
            <a:off x="1147937" y="1854662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They support mental health proffesionals.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REASONS WHY </a:t>
            </a:r>
            <a:r>
              <a:rPr lang="en" dirty="0">
                <a:solidFill>
                  <a:srgbClr val="000000"/>
                </a:solidFill>
              </a:rPr>
              <a:t>MENTAL HEAL</a:t>
            </a:r>
            <a:r>
              <a:rPr lang="en-IN" dirty="0">
                <a:solidFill>
                  <a:srgbClr val="000000"/>
                </a:solidFill>
              </a:rPr>
              <a:t>TH CHATBOTS ARE BENEFICIAL</a:t>
            </a:r>
            <a:endParaRPr dirty="0"/>
          </a:p>
        </p:txBody>
      </p:sp>
      <p:grpSp>
        <p:nvGrpSpPr>
          <p:cNvPr id="596" name="Google Shape;596;p19"/>
          <p:cNvGrpSpPr/>
          <p:nvPr/>
        </p:nvGrpSpPr>
        <p:grpSpPr>
          <a:xfrm>
            <a:off x="457200" y="3706829"/>
            <a:ext cx="2773410" cy="715397"/>
            <a:chOff x="457200" y="3706829"/>
            <a:chExt cx="2773410" cy="715397"/>
          </a:xfrm>
        </p:grpSpPr>
        <p:sp>
          <p:nvSpPr>
            <p:cNvPr id="597" name="Google Shape;597;p19"/>
            <p:cNvSpPr/>
            <p:nvPr/>
          </p:nvSpPr>
          <p:spPr>
            <a:xfrm>
              <a:off x="457200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0" y="1"/>
                  </a:moveTo>
                  <a:lnTo>
                    <a:pt x="0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059325" y="3706830"/>
              <a:ext cx="2171285" cy="715396"/>
            </a:xfrm>
            <a:custGeom>
              <a:avLst/>
              <a:gdLst/>
              <a:ahLst/>
              <a:cxnLst/>
              <a:rect l="l" t="t" r="r" b="b"/>
              <a:pathLst>
                <a:path w="12705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5" y="3327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19"/>
          <p:cNvGrpSpPr/>
          <p:nvPr/>
        </p:nvGrpSpPr>
        <p:grpSpPr>
          <a:xfrm>
            <a:off x="560605" y="3924790"/>
            <a:ext cx="393002" cy="281850"/>
            <a:chOff x="1140783" y="3760546"/>
            <a:chExt cx="349988" cy="251002"/>
          </a:xfrm>
        </p:grpSpPr>
        <p:sp>
          <p:nvSpPr>
            <p:cNvPr id="600" name="Google Shape;600;p19"/>
            <p:cNvSpPr/>
            <p:nvPr/>
          </p:nvSpPr>
          <p:spPr>
            <a:xfrm>
              <a:off x="1308848" y="3760546"/>
              <a:ext cx="14004" cy="99108"/>
            </a:xfrm>
            <a:custGeom>
              <a:avLst/>
              <a:gdLst/>
              <a:ahLst/>
              <a:cxnLst/>
              <a:rect l="l" t="t" r="r" b="b"/>
              <a:pathLst>
                <a:path w="104" h="736" extrusionOk="0">
                  <a:moveTo>
                    <a:pt x="52" y="1"/>
                  </a:moveTo>
                  <a:cubicBezTo>
                    <a:pt x="24" y="1"/>
                    <a:pt x="1" y="24"/>
                    <a:pt x="1" y="52"/>
                  </a:cubicBezTo>
                  <a:lnTo>
                    <a:pt x="1" y="684"/>
                  </a:lnTo>
                  <a:cubicBezTo>
                    <a:pt x="1" y="713"/>
                    <a:pt x="24" y="736"/>
                    <a:pt x="52" y="736"/>
                  </a:cubicBezTo>
                  <a:cubicBezTo>
                    <a:pt x="81" y="736"/>
                    <a:pt x="104" y="713"/>
                    <a:pt x="104" y="684"/>
                  </a:cubicBezTo>
                  <a:lnTo>
                    <a:pt x="104" y="52"/>
                  </a:lnTo>
                  <a:cubicBezTo>
                    <a:pt x="104" y="24"/>
                    <a:pt x="81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1140783" y="3777782"/>
              <a:ext cx="151086" cy="233765"/>
            </a:xfrm>
            <a:custGeom>
              <a:avLst/>
              <a:gdLst/>
              <a:ahLst/>
              <a:cxnLst/>
              <a:rect l="l" t="t" r="r" b="b"/>
              <a:pathLst>
                <a:path w="1122" h="1736" extrusionOk="0">
                  <a:moveTo>
                    <a:pt x="580" y="104"/>
                  </a:moveTo>
                  <a:cubicBezTo>
                    <a:pt x="585" y="104"/>
                    <a:pt x="591" y="105"/>
                    <a:pt x="596" y="106"/>
                  </a:cubicBezTo>
                  <a:cubicBezTo>
                    <a:pt x="796" y="155"/>
                    <a:pt x="897" y="379"/>
                    <a:pt x="938" y="508"/>
                  </a:cubicBezTo>
                  <a:cubicBezTo>
                    <a:pt x="1004" y="713"/>
                    <a:pt x="1015" y="962"/>
                    <a:pt x="968" y="1157"/>
                  </a:cubicBezTo>
                  <a:cubicBezTo>
                    <a:pt x="896" y="1456"/>
                    <a:pt x="674" y="1632"/>
                    <a:pt x="392" y="1632"/>
                  </a:cubicBezTo>
                  <a:cubicBezTo>
                    <a:pt x="335" y="1632"/>
                    <a:pt x="275" y="1625"/>
                    <a:pt x="214" y="1610"/>
                  </a:cubicBezTo>
                  <a:cubicBezTo>
                    <a:pt x="157" y="1597"/>
                    <a:pt x="120" y="1508"/>
                    <a:pt x="113" y="1366"/>
                  </a:cubicBezTo>
                  <a:cubicBezTo>
                    <a:pt x="105" y="1221"/>
                    <a:pt x="127" y="1029"/>
                    <a:pt x="176" y="828"/>
                  </a:cubicBezTo>
                  <a:cubicBezTo>
                    <a:pt x="227" y="621"/>
                    <a:pt x="301" y="425"/>
                    <a:pt x="380" y="291"/>
                  </a:cubicBezTo>
                  <a:cubicBezTo>
                    <a:pt x="451" y="170"/>
                    <a:pt x="522" y="104"/>
                    <a:pt x="580" y="104"/>
                  </a:cubicBezTo>
                  <a:close/>
                  <a:moveTo>
                    <a:pt x="580" y="0"/>
                  </a:moveTo>
                  <a:cubicBezTo>
                    <a:pt x="505" y="0"/>
                    <a:pt x="403" y="49"/>
                    <a:pt x="291" y="238"/>
                  </a:cubicBezTo>
                  <a:cubicBezTo>
                    <a:pt x="206" y="383"/>
                    <a:pt x="130" y="583"/>
                    <a:pt x="76" y="803"/>
                  </a:cubicBezTo>
                  <a:cubicBezTo>
                    <a:pt x="25" y="1015"/>
                    <a:pt x="1" y="1216"/>
                    <a:pt x="10" y="1373"/>
                  </a:cubicBezTo>
                  <a:cubicBezTo>
                    <a:pt x="24" y="1619"/>
                    <a:pt x="115" y="1692"/>
                    <a:pt x="189" y="1711"/>
                  </a:cubicBezTo>
                  <a:cubicBezTo>
                    <a:pt x="258" y="1727"/>
                    <a:pt x="325" y="1736"/>
                    <a:pt x="389" y="1736"/>
                  </a:cubicBezTo>
                  <a:cubicBezTo>
                    <a:pt x="719" y="1736"/>
                    <a:pt x="985" y="1527"/>
                    <a:pt x="1069" y="1181"/>
                  </a:cubicBezTo>
                  <a:cubicBezTo>
                    <a:pt x="1121" y="966"/>
                    <a:pt x="1109" y="703"/>
                    <a:pt x="1036" y="476"/>
                  </a:cubicBezTo>
                  <a:cubicBezTo>
                    <a:pt x="953" y="217"/>
                    <a:pt x="805" y="51"/>
                    <a:pt x="621" y="5"/>
                  </a:cubicBezTo>
                  <a:cubicBezTo>
                    <a:pt x="608" y="2"/>
                    <a:pt x="595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1339820" y="3777782"/>
              <a:ext cx="150951" cy="233765"/>
            </a:xfrm>
            <a:custGeom>
              <a:avLst/>
              <a:gdLst/>
              <a:ahLst/>
              <a:cxnLst/>
              <a:rect l="l" t="t" r="r" b="b"/>
              <a:pathLst>
                <a:path w="1121" h="1736" extrusionOk="0">
                  <a:moveTo>
                    <a:pt x="542" y="104"/>
                  </a:moveTo>
                  <a:cubicBezTo>
                    <a:pt x="668" y="104"/>
                    <a:pt x="845" y="417"/>
                    <a:pt x="945" y="828"/>
                  </a:cubicBezTo>
                  <a:cubicBezTo>
                    <a:pt x="994" y="1029"/>
                    <a:pt x="1017" y="1221"/>
                    <a:pt x="1009" y="1366"/>
                  </a:cubicBezTo>
                  <a:cubicBezTo>
                    <a:pt x="1001" y="1508"/>
                    <a:pt x="964" y="1597"/>
                    <a:pt x="907" y="1610"/>
                  </a:cubicBezTo>
                  <a:cubicBezTo>
                    <a:pt x="846" y="1625"/>
                    <a:pt x="786" y="1632"/>
                    <a:pt x="729" y="1632"/>
                  </a:cubicBezTo>
                  <a:cubicBezTo>
                    <a:pt x="448" y="1632"/>
                    <a:pt x="226" y="1456"/>
                    <a:pt x="153" y="1157"/>
                  </a:cubicBezTo>
                  <a:cubicBezTo>
                    <a:pt x="105" y="962"/>
                    <a:pt x="117" y="713"/>
                    <a:pt x="184" y="508"/>
                  </a:cubicBezTo>
                  <a:cubicBezTo>
                    <a:pt x="225" y="379"/>
                    <a:pt x="325" y="155"/>
                    <a:pt x="525" y="106"/>
                  </a:cubicBezTo>
                  <a:cubicBezTo>
                    <a:pt x="531" y="104"/>
                    <a:pt x="536" y="104"/>
                    <a:pt x="542" y="104"/>
                  </a:cubicBezTo>
                  <a:close/>
                  <a:moveTo>
                    <a:pt x="542" y="0"/>
                  </a:moveTo>
                  <a:cubicBezTo>
                    <a:pt x="527" y="0"/>
                    <a:pt x="513" y="2"/>
                    <a:pt x="501" y="5"/>
                  </a:cubicBezTo>
                  <a:cubicBezTo>
                    <a:pt x="316" y="51"/>
                    <a:pt x="168" y="217"/>
                    <a:pt x="85" y="476"/>
                  </a:cubicBezTo>
                  <a:cubicBezTo>
                    <a:pt x="12" y="703"/>
                    <a:pt x="0" y="966"/>
                    <a:pt x="53" y="1181"/>
                  </a:cubicBezTo>
                  <a:cubicBezTo>
                    <a:pt x="136" y="1527"/>
                    <a:pt x="403" y="1736"/>
                    <a:pt x="732" y="1736"/>
                  </a:cubicBezTo>
                  <a:cubicBezTo>
                    <a:pt x="797" y="1736"/>
                    <a:pt x="863" y="1727"/>
                    <a:pt x="932" y="1711"/>
                  </a:cubicBezTo>
                  <a:cubicBezTo>
                    <a:pt x="1006" y="1692"/>
                    <a:pt x="1098" y="1619"/>
                    <a:pt x="1112" y="1373"/>
                  </a:cubicBezTo>
                  <a:cubicBezTo>
                    <a:pt x="1120" y="1216"/>
                    <a:pt x="1096" y="1015"/>
                    <a:pt x="1045" y="803"/>
                  </a:cubicBezTo>
                  <a:cubicBezTo>
                    <a:pt x="991" y="583"/>
                    <a:pt x="915" y="383"/>
                    <a:pt x="831" y="238"/>
                  </a:cubicBezTo>
                  <a:cubicBezTo>
                    <a:pt x="719" y="49"/>
                    <a:pt x="617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277876" y="3848748"/>
              <a:ext cx="76216" cy="44437"/>
            </a:xfrm>
            <a:custGeom>
              <a:avLst/>
              <a:gdLst/>
              <a:ahLst/>
              <a:cxnLst/>
              <a:rect l="l" t="t" r="r" b="b"/>
              <a:pathLst>
                <a:path w="566" h="330" extrusionOk="0">
                  <a:moveTo>
                    <a:pt x="283" y="0"/>
                  </a:moveTo>
                  <a:cubicBezTo>
                    <a:pt x="269" y="0"/>
                    <a:pt x="256" y="6"/>
                    <a:pt x="246" y="16"/>
                  </a:cubicBezTo>
                  <a:lnTo>
                    <a:pt x="20" y="241"/>
                  </a:lnTo>
                  <a:cubicBezTo>
                    <a:pt x="0" y="261"/>
                    <a:pt x="0" y="295"/>
                    <a:pt x="20" y="315"/>
                  </a:cubicBezTo>
                  <a:cubicBezTo>
                    <a:pt x="30" y="325"/>
                    <a:pt x="44" y="330"/>
                    <a:pt x="57" y="330"/>
                  </a:cubicBezTo>
                  <a:cubicBezTo>
                    <a:pt x="70" y="330"/>
                    <a:pt x="83" y="325"/>
                    <a:pt x="94" y="315"/>
                  </a:cubicBezTo>
                  <a:lnTo>
                    <a:pt x="282" y="125"/>
                  </a:lnTo>
                  <a:lnTo>
                    <a:pt x="472" y="315"/>
                  </a:lnTo>
                  <a:cubicBezTo>
                    <a:pt x="482" y="324"/>
                    <a:pt x="495" y="330"/>
                    <a:pt x="508" y="330"/>
                  </a:cubicBezTo>
                  <a:cubicBezTo>
                    <a:pt x="521" y="330"/>
                    <a:pt x="534" y="324"/>
                    <a:pt x="545" y="315"/>
                  </a:cubicBezTo>
                  <a:cubicBezTo>
                    <a:pt x="565" y="295"/>
                    <a:pt x="565" y="261"/>
                    <a:pt x="545" y="241"/>
                  </a:cubicBezTo>
                  <a:lnTo>
                    <a:pt x="319" y="16"/>
                  </a:lnTo>
                  <a:cubicBezTo>
                    <a:pt x="309" y="6"/>
                    <a:pt x="296" y="0"/>
                    <a:pt x="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9"/>
          <p:cNvGrpSpPr/>
          <p:nvPr/>
        </p:nvGrpSpPr>
        <p:grpSpPr>
          <a:xfrm>
            <a:off x="457200" y="2749352"/>
            <a:ext cx="2773410" cy="715401"/>
            <a:chOff x="457200" y="2749352"/>
            <a:chExt cx="2773410" cy="715401"/>
          </a:xfrm>
        </p:grpSpPr>
        <p:sp>
          <p:nvSpPr>
            <p:cNvPr id="605" name="Google Shape;605;p19"/>
            <p:cNvSpPr/>
            <p:nvPr/>
          </p:nvSpPr>
          <p:spPr>
            <a:xfrm>
              <a:off x="457200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0" y="1"/>
                  </a:moveTo>
                  <a:lnTo>
                    <a:pt x="0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059325" y="2749355"/>
              <a:ext cx="2171285" cy="715398"/>
            </a:xfrm>
            <a:custGeom>
              <a:avLst/>
              <a:gdLst/>
              <a:ahLst/>
              <a:cxnLst/>
              <a:rect l="l" t="t" r="r" b="b"/>
              <a:pathLst>
                <a:path w="12705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5" y="3326"/>
                  </a:lnTo>
                  <a:lnTo>
                    <a:pt x="12705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9"/>
          <p:cNvGrpSpPr/>
          <p:nvPr/>
        </p:nvGrpSpPr>
        <p:grpSpPr>
          <a:xfrm>
            <a:off x="573228" y="2977014"/>
            <a:ext cx="369494" cy="260533"/>
            <a:chOff x="1152024" y="2824562"/>
            <a:chExt cx="329053" cy="232018"/>
          </a:xfrm>
        </p:grpSpPr>
        <p:sp>
          <p:nvSpPr>
            <p:cNvPr id="608" name="Google Shape;608;p19"/>
            <p:cNvSpPr/>
            <p:nvPr/>
          </p:nvSpPr>
          <p:spPr>
            <a:xfrm>
              <a:off x="1152024" y="2859846"/>
              <a:ext cx="56556" cy="162801"/>
            </a:xfrm>
            <a:custGeom>
              <a:avLst/>
              <a:gdLst/>
              <a:ahLst/>
              <a:cxnLst/>
              <a:rect l="l" t="t" r="r" b="b"/>
              <a:pathLst>
                <a:path w="420" h="1209" extrusionOk="0">
                  <a:moveTo>
                    <a:pt x="52" y="1"/>
                  </a:moveTo>
                  <a:cubicBezTo>
                    <a:pt x="24" y="1"/>
                    <a:pt x="0" y="24"/>
                    <a:pt x="0" y="52"/>
                  </a:cubicBezTo>
                  <a:lnTo>
                    <a:pt x="0" y="1157"/>
                  </a:lnTo>
                  <a:cubicBezTo>
                    <a:pt x="0" y="1185"/>
                    <a:pt x="24" y="1208"/>
                    <a:pt x="52" y="1208"/>
                  </a:cubicBezTo>
                  <a:lnTo>
                    <a:pt x="368" y="1208"/>
                  </a:lnTo>
                  <a:cubicBezTo>
                    <a:pt x="396" y="1208"/>
                    <a:pt x="420" y="1185"/>
                    <a:pt x="420" y="1157"/>
                  </a:cubicBezTo>
                  <a:cubicBezTo>
                    <a:pt x="420" y="1128"/>
                    <a:pt x="396" y="1105"/>
                    <a:pt x="368" y="1105"/>
                  </a:cubicBezTo>
                  <a:lnTo>
                    <a:pt x="104" y="1105"/>
                  </a:lnTo>
                  <a:lnTo>
                    <a:pt x="104" y="105"/>
                  </a:lnTo>
                  <a:lnTo>
                    <a:pt x="368" y="105"/>
                  </a:lnTo>
                  <a:cubicBezTo>
                    <a:pt x="396" y="105"/>
                    <a:pt x="420" y="81"/>
                    <a:pt x="420" y="52"/>
                  </a:cubicBezTo>
                  <a:cubicBezTo>
                    <a:pt x="420" y="24"/>
                    <a:pt x="396" y="1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1194576" y="2825912"/>
              <a:ext cx="56421" cy="230668"/>
            </a:xfrm>
            <a:custGeom>
              <a:avLst/>
              <a:gdLst/>
              <a:ahLst/>
              <a:cxnLst/>
              <a:rect l="l" t="t" r="r" b="b"/>
              <a:pathLst>
                <a:path w="419" h="1713" extrusionOk="0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562"/>
                  </a:lnTo>
                  <a:cubicBezTo>
                    <a:pt x="0" y="590"/>
                    <a:pt x="23" y="613"/>
                    <a:pt x="52" y="613"/>
                  </a:cubicBezTo>
                  <a:cubicBezTo>
                    <a:pt x="80" y="613"/>
                    <a:pt x="104" y="590"/>
                    <a:pt x="104" y="562"/>
                  </a:cubicBezTo>
                  <a:lnTo>
                    <a:pt x="104" y="104"/>
                  </a:lnTo>
                  <a:lnTo>
                    <a:pt x="316" y="104"/>
                  </a:lnTo>
                  <a:lnTo>
                    <a:pt x="316" y="1609"/>
                  </a:lnTo>
                  <a:lnTo>
                    <a:pt x="104" y="1609"/>
                  </a:lnTo>
                  <a:lnTo>
                    <a:pt x="104" y="1014"/>
                  </a:lnTo>
                  <a:cubicBezTo>
                    <a:pt x="104" y="986"/>
                    <a:pt x="80" y="962"/>
                    <a:pt x="52" y="962"/>
                  </a:cubicBezTo>
                  <a:cubicBezTo>
                    <a:pt x="23" y="962"/>
                    <a:pt x="0" y="986"/>
                    <a:pt x="0" y="1014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242057" y="2911687"/>
              <a:ext cx="154183" cy="56421"/>
            </a:xfrm>
            <a:custGeom>
              <a:avLst/>
              <a:gdLst/>
              <a:ahLst/>
              <a:cxnLst/>
              <a:rect l="l" t="t" r="r" b="b"/>
              <a:pathLst>
                <a:path w="1145" h="419" extrusionOk="0">
                  <a:moveTo>
                    <a:pt x="1041" y="103"/>
                  </a:moveTo>
                  <a:lnTo>
                    <a:pt x="1041" y="315"/>
                  </a:lnTo>
                  <a:lnTo>
                    <a:pt x="104" y="315"/>
                  </a:lnTo>
                  <a:lnTo>
                    <a:pt x="104" y="103"/>
                  </a:lnTo>
                  <a:close/>
                  <a:moveTo>
                    <a:pt x="52" y="0"/>
                  </a:moveTo>
                  <a:cubicBezTo>
                    <a:pt x="23" y="0"/>
                    <a:pt x="1" y="23"/>
                    <a:pt x="1" y="52"/>
                  </a:cubicBezTo>
                  <a:lnTo>
                    <a:pt x="1" y="367"/>
                  </a:lnTo>
                  <a:cubicBezTo>
                    <a:pt x="1" y="396"/>
                    <a:pt x="23" y="419"/>
                    <a:pt x="52" y="419"/>
                  </a:cubicBezTo>
                  <a:lnTo>
                    <a:pt x="1093" y="419"/>
                  </a:lnTo>
                  <a:cubicBezTo>
                    <a:pt x="1122" y="419"/>
                    <a:pt x="1144" y="396"/>
                    <a:pt x="1144" y="367"/>
                  </a:cubicBezTo>
                  <a:lnTo>
                    <a:pt x="1144" y="52"/>
                  </a:lnTo>
                  <a:cubicBezTo>
                    <a:pt x="1144" y="23"/>
                    <a:pt x="1122" y="0"/>
                    <a:pt x="1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1424656" y="2858496"/>
              <a:ext cx="56421" cy="162801"/>
            </a:xfrm>
            <a:custGeom>
              <a:avLst/>
              <a:gdLst/>
              <a:ahLst/>
              <a:cxnLst/>
              <a:rect l="l" t="t" r="r" b="b"/>
              <a:pathLst>
                <a:path w="419" h="1209" extrusionOk="0">
                  <a:moveTo>
                    <a:pt x="52" y="1"/>
                  </a:moveTo>
                  <a:cubicBezTo>
                    <a:pt x="23" y="1"/>
                    <a:pt x="1" y="24"/>
                    <a:pt x="1" y="52"/>
                  </a:cubicBezTo>
                  <a:cubicBezTo>
                    <a:pt x="1" y="81"/>
                    <a:pt x="23" y="105"/>
                    <a:pt x="52" y="105"/>
                  </a:cubicBezTo>
                  <a:lnTo>
                    <a:pt x="316" y="105"/>
                  </a:lnTo>
                  <a:lnTo>
                    <a:pt x="316" y="1105"/>
                  </a:lnTo>
                  <a:lnTo>
                    <a:pt x="52" y="1105"/>
                  </a:lnTo>
                  <a:cubicBezTo>
                    <a:pt x="23" y="1105"/>
                    <a:pt x="1" y="1128"/>
                    <a:pt x="1" y="1157"/>
                  </a:cubicBezTo>
                  <a:cubicBezTo>
                    <a:pt x="1" y="1185"/>
                    <a:pt x="23" y="1208"/>
                    <a:pt x="52" y="1208"/>
                  </a:cubicBezTo>
                  <a:lnTo>
                    <a:pt x="367" y="1208"/>
                  </a:lnTo>
                  <a:cubicBezTo>
                    <a:pt x="396" y="1208"/>
                    <a:pt x="419" y="1185"/>
                    <a:pt x="419" y="1157"/>
                  </a:cubicBezTo>
                  <a:lnTo>
                    <a:pt x="419" y="52"/>
                  </a:lnTo>
                  <a:cubicBezTo>
                    <a:pt x="419" y="24"/>
                    <a:pt x="396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1382238" y="2824562"/>
              <a:ext cx="56421" cy="230668"/>
            </a:xfrm>
            <a:custGeom>
              <a:avLst/>
              <a:gdLst/>
              <a:ahLst/>
              <a:cxnLst/>
              <a:rect l="l" t="t" r="r" b="b"/>
              <a:pathLst>
                <a:path w="419" h="1713" extrusionOk="0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lnTo>
                    <a:pt x="0" y="1661"/>
                  </a:lnTo>
                  <a:cubicBezTo>
                    <a:pt x="0" y="1689"/>
                    <a:pt x="23" y="1713"/>
                    <a:pt x="52" y="1713"/>
                  </a:cubicBezTo>
                  <a:lnTo>
                    <a:pt x="367" y="1713"/>
                  </a:lnTo>
                  <a:cubicBezTo>
                    <a:pt x="396" y="1713"/>
                    <a:pt x="419" y="1689"/>
                    <a:pt x="419" y="1661"/>
                  </a:cubicBezTo>
                  <a:lnTo>
                    <a:pt x="419" y="1198"/>
                  </a:lnTo>
                  <a:cubicBezTo>
                    <a:pt x="419" y="1169"/>
                    <a:pt x="396" y="1147"/>
                    <a:pt x="367" y="1147"/>
                  </a:cubicBezTo>
                  <a:cubicBezTo>
                    <a:pt x="338" y="1147"/>
                    <a:pt x="316" y="1169"/>
                    <a:pt x="316" y="1198"/>
                  </a:cubicBezTo>
                  <a:lnTo>
                    <a:pt x="316" y="1609"/>
                  </a:lnTo>
                  <a:lnTo>
                    <a:pt x="103" y="1609"/>
                  </a:lnTo>
                  <a:lnTo>
                    <a:pt x="103" y="104"/>
                  </a:lnTo>
                  <a:lnTo>
                    <a:pt x="316" y="104"/>
                  </a:lnTo>
                  <a:lnTo>
                    <a:pt x="316" y="1014"/>
                  </a:lnTo>
                  <a:cubicBezTo>
                    <a:pt x="316" y="1043"/>
                    <a:pt x="338" y="1066"/>
                    <a:pt x="367" y="1066"/>
                  </a:cubicBezTo>
                  <a:cubicBezTo>
                    <a:pt x="396" y="1066"/>
                    <a:pt x="419" y="1043"/>
                    <a:pt x="419" y="1014"/>
                  </a:cubicBezTo>
                  <a:lnTo>
                    <a:pt x="419" y="53"/>
                  </a:lnTo>
                  <a:cubicBezTo>
                    <a:pt x="419" y="24"/>
                    <a:pt x="396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9"/>
          <p:cNvGrpSpPr/>
          <p:nvPr/>
        </p:nvGrpSpPr>
        <p:grpSpPr>
          <a:xfrm>
            <a:off x="608550" y="1997343"/>
            <a:ext cx="304682" cy="304682"/>
            <a:chOff x="1183479" y="1803840"/>
            <a:chExt cx="271335" cy="271335"/>
          </a:xfrm>
        </p:grpSpPr>
        <p:sp>
          <p:nvSpPr>
            <p:cNvPr id="614" name="Google Shape;614;p19"/>
            <p:cNvSpPr/>
            <p:nvPr/>
          </p:nvSpPr>
          <p:spPr>
            <a:xfrm>
              <a:off x="1183479" y="1803840"/>
              <a:ext cx="271335" cy="271335"/>
            </a:xfrm>
            <a:custGeom>
              <a:avLst/>
              <a:gdLst/>
              <a:ahLst/>
              <a:cxnLst/>
              <a:rect l="l" t="t" r="r" b="b"/>
              <a:pathLst>
                <a:path w="2015" h="2015" extrusionOk="0">
                  <a:moveTo>
                    <a:pt x="1008" y="104"/>
                  </a:moveTo>
                  <a:cubicBezTo>
                    <a:pt x="1506" y="104"/>
                    <a:pt x="1911" y="510"/>
                    <a:pt x="1911" y="1007"/>
                  </a:cubicBezTo>
                  <a:cubicBezTo>
                    <a:pt x="1911" y="1506"/>
                    <a:pt x="1506" y="1911"/>
                    <a:pt x="1008" y="1911"/>
                  </a:cubicBezTo>
                  <a:cubicBezTo>
                    <a:pt x="509" y="1911"/>
                    <a:pt x="104" y="1506"/>
                    <a:pt x="104" y="1007"/>
                  </a:cubicBezTo>
                  <a:cubicBezTo>
                    <a:pt x="104" y="510"/>
                    <a:pt x="509" y="104"/>
                    <a:pt x="1008" y="104"/>
                  </a:cubicBezTo>
                  <a:close/>
                  <a:moveTo>
                    <a:pt x="1008" y="1"/>
                  </a:moveTo>
                  <a:cubicBezTo>
                    <a:pt x="452" y="1"/>
                    <a:pt x="1" y="453"/>
                    <a:pt x="1" y="1007"/>
                  </a:cubicBezTo>
                  <a:cubicBezTo>
                    <a:pt x="1" y="1563"/>
                    <a:pt x="452" y="2014"/>
                    <a:pt x="1008" y="2014"/>
                  </a:cubicBezTo>
                  <a:cubicBezTo>
                    <a:pt x="1563" y="2014"/>
                    <a:pt x="2014" y="1563"/>
                    <a:pt x="2014" y="1007"/>
                  </a:cubicBezTo>
                  <a:cubicBezTo>
                    <a:pt x="2014" y="453"/>
                    <a:pt x="1563" y="1"/>
                    <a:pt x="1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1229668" y="1850029"/>
              <a:ext cx="178960" cy="178960"/>
            </a:xfrm>
            <a:custGeom>
              <a:avLst/>
              <a:gdLst/>
              <a:ahLst/>
              <a:cxnLst/>
              <a:rect l="l" t="t" r="r" b="b"/>
              <a:pathLst>
                <a:path w="1329" h="1329" extrusionOk="0">
                  <a:moveTo>
                    <a:pt x="665" y="104"/>
                  </a:moveTo>
                  <a:cubicBezTo>
                    <a:pt x="974" y="104"/>
                    <a:pt x="1225" y="355"/>
                    <a:pt x="1225" y="664"/>
                  </a:cubicBezTo>
                  <a:cubicBezTo>
                    <a:pt x="1225" y="973"/>
                    <a:pt x="974" y="1225"/>
                    <a:pt x="665" y="1225"/>
                  </a:cubicBezTo>
                  <a:cubicBezTo>
                    <a:pt x="355" y="1225"/>
                    <a:pt x="104" y="973"/>
                    <a:pt x="104" y="664"/>
                  </a:cubicBezTo>
                  <a:cubicBezTo>
                    <a:pt x="104" y="355"/>
                    <a:pt x="355" y="104"/>
                    <a:pt x="665" y="104"/>
                  </a:cubicBezTo>
                  <a:close/>
                  <a:moveTo>
                    <a:pt x="665" y="1"/>
                  </a:moveTo>
                  <a:cubicBezTo>
                    <a:pt x="299" y="1"/>
                    <a:pt x="0" y="298"/>
                    <a:pt x="0" y="664"/>
                  </a:cubicBezTo>
                  <a:cubicBezTo>
                    <a:pt x="0" y="1031"/>
                    <a:pt x="299" y="1329"/>
                    <a:pt x="665" y="1329"/>
                  </a:cubicBezTo>
                  <a:cubicBezTo>
                    <a:pt x="1030" y="1329"/>
                    <a:pt x="1328" y="1031"/>
                    <a:pt x="1328" y="664"/>
                  </a:cubicBezTo>
                  <a:cubicBezTo>
                    <a:pt x="1328" y="298"/>
                    <a:pt x="1030" y="1"/>
                    <a:pt x="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1284609" y="1904970"/>
              <a:ext cx="69079" cy="69079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7" y="104"/>
                  </a:moveTo>
                  <a:cubicBezTo>
                    <a:pt x="340" y="104"/>
                    <a:pt x="409" y="173"/>
                    <a:pt x="409" y="256"/>
                  </a:cubicBezTo>
                  <a:cubicBezTo>
                    <a:pt x="409" y="341"/>
                    <a:pt x="340" y="409"/>
                    <a:pt x="257" y="409"/>
                  </a:cubicBezTo>
                  <a:cubicBezTo>
                    <a:pt x="173" y="409"/>
                    <a:pt x="104" y="341"/>
                    <a:pt x="104" y="256"/>
                  </a:cubicBezTo>
                  <a:cubicBezTo>
                    <a:pt x="104" y="173"/>
                    <a:pt x="173" y="104"/>
                    <a:pt x="257" y="104"/>
                  </a:cubicBezTo>
                  <a:close/>
                  <a:moveTo>
                    <a:pt x="257" y="0"/>
                  </a:moveTo>
                  <a:cubicBezTo>
                    <a:pt x="115" y="0"/>
                    <a:pt x="1" y="116"/>
                    <a:pt x="1" y="256"/>
                  </a:cubicBezTo>
                  <a:cubicBezTo>
                    <a:pt x="1" y="398"/>
                    <a:pt x="115" y="512"/>
                    <a:pt x="257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6"/>
                    <a:pt x="397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9"/>
          <p:cNvGrpSpPr/>
          <p:nvPr/>
        </p:nvGrpSpPr>
        <p:grpSpPr>
          <a:xfrm>
            <a:off x="3557254" y="1791870"/>
            <a:ext cx="2773385" cy="715403"/>
            <a:chOff x="3557254" y="1791870"/>
            <a:chExt cx="2773385" cy="715403"/>
          </a:xfrm>
        </p:grpSpPr>
        <p:sp>
          <p:nvSpPr>
            <p:cNvPr id="618" name="Google Shape;618;p19"/>
            <p:cNvSpPr/>
            <p:nvPr/>
          </p:nvSpPr>
          <p:spPr>
            <a:xfrm>
              <a:off x="3557254" y="1791870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3983" y="3325"/>
                  </a:lnTo>
                  <a:lnTo>
                    <a:pt x="3983" y="0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159375" y="179187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0"/>
                  </a:moveTo>
                  <a:lnTo>
                    <a:pt x="1" y="3325"/>
                  </a:lnTo>
                  <a:lnTo>
                    <a:pt x="12706" y="3325"/>
                  </a:lnTo>
                  <a:lnTo>
                    <a:pt x="12706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19"/>
          <p:cNvGrpSpPr/>
          <p:nvPr/>
        </p:nvGrpSpPr>
        <p:grpSpPr>
          <a:xfrm>
            <a:off x="3679083" y="1974662"/>
            <a:ext cx="356398" cy="347473"/>
            <a:chOff x="3722360" y="1783641"/>
            <a:chExt cx="317391" cy="309443"/>
          </a:xfrm>
        </p:grpSpPr>
        <p:sp>
          <p:nvSpPr>
            <p:cNvPr id="621" name="Google Shape;621;p19"/>
            <p:cNvSpPr/>
            <p:nvPr/>
          </p:nvSpPr>
          <p:spPr>
            <a:xfrm>
              <a:off x="3722360" y="1783641"/>
              <a:ext cx="165629" cy="309443"/>
            </a:xfrm>
            <a:custGeom>
              <a:avLst/>
              <a:gdLst/>
              <a:ahLst/>
              <a:cxnLst/>
              <a:rect l="l" t="t" r="r" b="b"/>
              <a:pathLst>
                <a:path w="1230" h="2298" extrusionOk="0">
                  <a:moveTo>
                    <a:pt x="867" y="0"/>
                  </a:moveTo>
                  <a:cubicBezTo>
                    <a:pt x="701" y="0"/>
                    <a:pt x="558" y="113"/>
                    <a:pt x="516" y="269"/>
                  </a:cubicBezTo>
                  <a:cubicBezTo>
                    <a:pt x="504" y="268"/>
                    <a:pt x="491" y="267"/>
                    <a:pt x="478" y="267"/>
                  </a:cubicBezTo>
                  <a:cubicBezTo>
                    <a:pt x="280" y="267"/>
                    <a:pt x="118" y="431"/>
                    <a:pt x="118" y="631"/>
                  </a:cubicBezTo>
                  <a:cubicBezTo>
                    <a:pt x="118" y="682"/>
                    <a:pt x="130" y="734"/>
                    <a:pt x="151" y="781"/>
                  </a:cubicBezTo>
                  <a:cubicBezTo>
                    <a:pt x="57" y="848"/>
                    <a:pt x="0" y="957"/>
                    <a:pt x="0" y="1075"/>
                  </a:cubicBezTo>
                  <a:cubicBezTo>
                    <a:pt x="0" y="1179"/>
                    <a:pt x="43" y="1274"/>
                    <a:pt x="117" y="1342"/>
                  </a:cubicBezTo>
                  <a:cubicBezTo>
                    <a:pt x="43" y="1410"/>
                    <a:pt x="0" y="1506"/>
                    <a:pt x="0" y="1609"/>
                  </a:cubicBezTo>
                  <a:cubicBezTo>
                    <a:pt x="0" y="1803"/>
                    <a:pt x="152" y="1961"/>
                    <a:pt x="344" y="1971"/>
                  </a:cubicBezTo>
                  <a:cubicBezTo>
                    <a:pt x="399" y="2163"/>
                    <a:pt x="575" y="2298"/>
                    <a:pt x="778" y="2298"/>
                  </a:cubicBezTo>
                  <a:cubicBezTo>
                    <a:pt x="1027" y="2298"/>
                    <a:pt x="1230" y="2095"/>
                    <a:pt x="1230" y="1846"/>
                  </a:cubicBezTo>
                  <a:cubicBezTo>
                    <a:pt x="1230" y="1817"/>
                    <a:pt x="1207" y="1795"/>
                    <a:pt x="1178" y="1795"/>
                  </a:cubicBezTo>
                  <a:cubicBezTo>
                    <a:pt x="1149" y="1795"/>
                    <a:pt x="1127" y="1817"/>
                    <a:pt x="1127" y="1846"/>
                  </a:cubicBezTo>
                  <a:cubicBezTo>
                    <a:pt x="1127" y="2038"/>
                    <a:pt x="970" y="2195"/>
                    <a:pt x="778" y="2195"/>
                  </a:cubicBezTo>
                  <a:cubicBezTo>
                    <a:pt x="610" y="2195"/>
                    <a:pt x="466" y="2075"/>
                    <a:pt x="435" y="1910"/>
                  </a:cubicBezTo>
                  <a:cubicBezTo>
                    <a:pt x="431" y="1885"/>
                    <a:pt x="405" y="1868"/>
                    <a:pt x="380" y="1868"/>
                  </a:cubicBezTo>
                  <a:cubicBezTo>
                    <a:pt x="379" y="1868"/>
                    <a:pt x="378" y="1868"/>
                    <a:pt x="377" y="1868"/>
                  </a:cubicBezTo>
                  <a:cubicBezTo>
                    <a:pt x="372" y="1868"/>
                    <a:pt x="367" y="1869"/>
                    <a:pt x="363" y="1869"/>
                  </a:cubicBezTo>
                  <a:cubicBezTo>
                    <a:pt x="220" y="1869"/>
                    <a:pt x="103" y="1752"/>
                    <a:pt x="103" y="1609"/>
                  </a:cubicBezTo>
                  <a:cubicBezTo>
                    <a:pt x="103" y="1517"/>
                    <a:pt x="151" y="1434"/>
                    <a:pt x="230" y="1386"/>
                  </a:cubicBezTo>
                  <a:cubicBezTo>
                    <a:pt x="245" y="1377"/>
                    <a:pt x="254" y="1360"/>
                    <a:pt x="254" y="1342"/>
                  </a:cubicBezTo>
                  <a:cubicBezTo>
                    <a:pt x="254" y="1324"/>
                    <a:pt x="245" y="1308"/>
                    <a:pt x="230" y="1298"/>
                  </a:cubicBezTo>
                  <a:cubicBezTo>
                    <a:pt x="151" y="1251"/>
                    <a:pt x="103" y="1167"/>
                    <a:pt x="103" y="1075"/>
                  </a:cubicBezTo>
                  <a:cubicBezTo>
                    <a:pt x="103" y="978"/>
                    <a:pt x="157" y="890"/>
                    <a:pt x="244" y="845"/>
                  </a:cubicBezTo>
                  <a:cubicBezTo>
                    <a:pt x="256" y="838"/>
                    <a:pt x="266" y="826"/>
                    <a:pt x="270" y="812"/>
                  </a:cubicBezTo>
                  <a:cubicBezTo>
                    <a:pt x="274" y="798"/>
                    <a:pt x="271" y="784"/>
                    <a:pt x="263" y="771"/>
                  </a:cubicBezTo>
                  <a:cubicBezTo>
                    <a:pt x="236" y="729"/>
                    <a:pt x="222" y="681"/>
                    <a:pt x="222" y="631"/>
                  </a:cubicBezTo>
                  <a:cubicBezTo>
                    <a:pt x="221" y="489"/>
                    <a:pt x="334" y="371"/>
                    <a:pt x="477" y="371"/>
                  </a:cubicBezTo>
                  <a:cubicBezTo>
                    <a:pt x="499" y="371"/>
                    <a:pt x="522" y="373"/>
                    <a:pt x="545" y="379"/>
                  </a:cubicBezTo>
                  <a:cubicBezTo>
                    <a:pt x="549" y="380"/>
                    <a:pt x="553" y="381"/>
                    <a:pt x="558" y="381"/>
                  </a:cubicBezTo>
                  <a:cubicBezTo>
                    <a:pt x="568" y="381"/>
                    <a:pt x="578" y="378"/>
                    <a:pt x="587" y="372"/>
                  </a:cubicBezTo>
                  <a:cubicBezTo>
                    <a:pt x="599" y="363"/>
                    <a:pt x="607" y="350"/>
                    <a:pt x="609" y="335"/>
                  </a:cubicBezTo>
                  <a:cubicBezTo>
                    <a:pt x="624" y="203"/>
                    <a:pt x="735" y="104"/>
                    <a:pt x="867" y="104"/>
                  </a:cubicBezTo>
                  <a:cubicBezTo>
                    <a:pt x="1010" y="104"/>
                    <a:pt x="1127" y="220"/>
                    <a:pt x="1127" y="364"/>
                  </a:cubicBezTo>
                  <a:cubicBezTo>
                    <a:pt x="1127" y="392"/>
                    <a:pt x="1149" y="415"/>
                    <a:pt x="1178" y="415"/>
                  </a:cubicBezTo>
                  <a:cubicBezTo>
                    <a:pt x="1207" y="415"/>
                    <a:pt x="1230" y="392"/>
                    <a:pt x="1230" y="364"/>
                  </a:cubicBezTo>
                  <a:cubicBezTo>
                    <a:pt x="1230" y="164"/>
                    <a:pt x="1067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746733" y="1911434"/>
              <a:ext cx="45784" cy="85911"/>
            </a:xfrm>
            <a:custGeom>
              <a:avLst/>
              <a:gdLst/>
              <a:ahLst/>
              <a:cxnLst/>
              <a:rect l="l" t="t" r="r" b="b"/>
              <a:pathLst>
                <a:path w="340" h="638" extrusionOk="0">
                  <a:moveTo>
                    <a:pt x="285" y="0"/>
                  </a:moveTo>
                  <a:cubicBezTo>
                    <a:pt x="283" y="0"/>
                    <a:pt x="281" y="0"/>
                    <a:pt x="280" y="1"/>
                  </a:cubicBezTo>
                  <a:cubicBezTo>
                    <a:pt x="109" y="20"/>
                    <a:pt x="13" y="176"/>
                    <a:pt x="7" y="321"/>
                  </a:cubicBezTo>
                  <a:cubicBezTo>
                    <a:pt x="0" y="482"/>
                    <a:pt x="94" y="606"/>
                    <a:pt x="245" y="636"/>
                  </a:cubicBezTo>
                  <a:cubicBezTo>
                    <a:pt x="249" y="637"/>
                    <a:pt x="252" y="638"/>
                    <a:pt x="256" y="638"/>
                  </a:cubicBezTo>
                  <a:cubicBezTo>
                    <a:pt x="280" y="638"/>
                    <a:pt x="301" y="620"/>
                    <a:pt x="307" y="596"/>
                  </a:cubicBezTo>
                  <a:cubicBezTo>
                    <a:pt x="312" y="568"/>
                    <a:pt x="294" y="541"/>
                    <a:pt x="266" y="535"/>
                  </a:cubicBezTo>
                  <a:cubicBezTo>
                    <a:pt x="145" y="511"/>
                    <a:pt x="107" y="411"/>
                    <a:pt x="110" y="325"/>
                  </a:cubicBezTo>
                  <a:cubicBezTo>
                    <a:pt x="115" y="225"/>
                    <a:pt x="178" y="116"/>
                    <a:pt x="291" y="104"/>
                  </a:cubicBezTo>
                  <a:cubicBezTo>
                    <a:pt x="320" y="100"/>
                    <a:pt x="340" y="75"/>
                    <a:pt x="337" y="47"/>
                  </a:cubicBezTo>
                  <a:cubicBezTo>
                    <a:pt x="334" y="20"/>
                    <a:pt x="31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771915" y="1860263"/>
              <a:ext cx="63828" cy="78505"/>
            </a:xfrm>
            <a:custGeom>
              <a:avLst/>
              <a:gdLst/>
              <a:ahLst/>
              <a:cxnLst/>
              <a:rect l="l" t="t" r="r" b="b"/>
              <a:pathLst>
                <a:path w="474" h="583" extrusionOk="0">
                  <a:moveTo>
                    <a:pt x="218" y="0"/>
                  </a:moveTo>
                  <a:cubicBezTo>
                    <a:pt x="210" y="0"/>
                    <a:pt x="202" y="2"/>
                    <a:pt x="194" y="7"/>
                  </a:cubicBezTo>
                  <a:cubicBezTo>
                    <a:pt x="24" y="98"/>
                    <a:pt x="1" y="272"/>
                    <a:pt x="52" y="396"/>
                  </a:cubicBezTo>
                  <a:cubicBezTo>
                    <a:pt x="93" y="497"/>
                    <a:pt x="189" y="582"/>
                    <a:pt x="326" y="582"/>
                  </a:cubicBezTo>
                  <a:cubicBezTo>
                    <a:pt x="358" y="582"/>
                    <a:pt x="393" y="577"/>
                    <a:pt x="430" y="566"/>
                  </a:cubicBezTo>
                  <a:cubicBezTo>
                    <a:pt x="458" y="559"/>
                    <a:pt x="473" y="530"/>
                    <a:pt x="465" y="502"/>
                  </a:cubicBezTo>
                  <a:cubicBezTo>
                    <a:pt x="459" y="480"/>
                    <a:pt x="438" y="465"/>
                    <a:pt x="416" y="465"/>
                  </a:cubicBezTo>
                  <a:cubicBezTo>
                    <a:pt x="411" y="465"/>
                    <a:pt x="406" y="466"/>
                    <a:pt x="402" y="467"/>
                  </a:cubicBezTo>
                  <a:cubicBezTo>
                    <a:pt x="374" y="475"/>
                    <a:pt x="349" y="479"/>
                    <a:pt x="326" y="479"/>
                  </a:cubicBezTo>
                  <a:cubicBezTo>
                    <a:pt x="232" y="479"/>
                    <a:pt x="172" y="418"/>
                    <a:pt x="147" y="357"/>
                  </a:cubicBezTo>
                  <a:cubicBezTo>
                    <a:pt x="113" y="275"/>
                    <a:pt x="128" y="159"/>
                    <a:pt x="242" y="98"/>
                  </a:cubicBezTo>
                  <a:cubicBezTo>
                    <a:pt x="267" y="85"/>
                    <a:pt x="277" y="53"/>
                    <a:pt x="264" y="28"/>
                  </a:cubicBezTo>
                  <a:cubicBezTo>
                    <a:pt x="254" y="10"/>
                    <a:pt x="237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763835" y="2007581"/>
              <a:ext cx="19391" cy="40397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85" y="1"/>
                  </a:moveTo>
                  <a:cubicBezTo>
                    <a:pt x="65" y="1"/>
                    <a:pt x="47" y="12"/>
                    <a:pt x="38" y="31"/>
                  </a:cubicBezTo>
                  <a:cubicBezTo>
                    <a:pt x="6" y="103"/>
                    <a:pt x="1" y="187"/>
                    <a:pt x="22" y="262"/>
                  </a:cubicBezTo>
                  <a:cubicBezTo>
                    <a:pt x="29" y="285"/>
                    <a:pt x="50" y="299"/>
                    <a:pt x="72" y="299"/>
                  </a:cubicBezTo>
                  <a:cubicBezTo>
                    <a:pt x="77" y="299"/>
                    <a:pt x="82" y="298"/>
                    <a:pt x="87" y="297"/>
                  </a:cubicBezTo>
                  <a:cubicBezTo>
                    <a:pt x="114" y="289"/>
                    <a:pt x="130" y="260"/>
                    <a:pt x="122" y="233"/>
                  </a:cubicBezTo>
                  <a:cubicBezTo>
                    <a:pt x="106" y="181"/>
                    <a:pt x="110" y="123"/>
                    <a:pt x="132" y="73"/>
                  </a:cubicBezTo>
                  <a:cubicBezTo>
                    <a:pt x="144" y="48"/>
                    <a:pt x="132" y="17"/>
                    <a:pt x="106" y="5"/>
                  </a:cubicBezTo>
                  <a:cubicBezTo>
                    <a:pt x="99" y="2"/>
                    <a:pt x="92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3873987" y="1783641"/>
              <a:ext cx="165763" cy="309443"/>
            </a:xfrm>
            <a:custGeom>
              <a:avLst/>
              <a:gdLst/>
              <a:ahLst/>
              <a:cxnLst/>
              <a:rect l="l" t="t" r="r" b="b"/>
              <a:pathLst>
                <a:path w="1231" h="2298" extrusionOk="0">
                  <a:moveTo>
                    <a:pt x="363" y="0"/>
                  </a:moveTo>
                  <a:cubicBezTo>
                    <a:pt x="163" y="0"/>
                    <a:pt x="1" y="164"/>
                    <a:pt x="1" y="364"/>
                  </a:cubicBezTo>
                  <a:lnTo>
                    <a:pt x="1" y="1394"/>
                  </a:lnTo>
                  <a:cubicBezTo>
                    <a:pt x="1" y="1423"/>
                    <a:pt x="23" y="1446"/>
                    <a:pt x="52" y="1446"/>
                  </a:cubicBezTo>
                  <a:cubicBezTo>
                    <a:pt x="81" y="1446"/>
                    <a:pt x="104" y="1423"/>
                    <a:pt x="104" y="1394"/>
                  </a:cubicBezTo>
                  <a:lnTo>
                    <a:pt x="104" y="364"/>
                  </a:lnTo>
                  <a:cubicBezTo>
                    <a:pt x="104" y="220"/>
                    <a:pt x="220" y="104"/>
                    <a:pt x="363" y="104"/>
                  </a:cubicBezTo>
                  <a:cubicBezTo>
                    <a:pt x="496" y="104"/>
                    <a:pt x="607" y="203"/>
                    <a:pt x="622" y="335"/>
                  </a:cubicBezTo>
                  <a:cubicBezTo>
                    <a:pt x="623" y="350"/>
                    <a:pt x="631" y="363"/>
                    <a:pt x="643" y="372"/>
                  </a:cubicBezTo>
                  <a:cubicBezTo>
                    <a:pt x="652" y="378"/>
                    <a:pt x="663" y="381"/>
                    <a:pt x="673" y="381"/>
                  </a:cubicBezTo>
                  <a:cubicBezTo>
                    <a:pt x="677" y="381"/>
                    <a:pt x="681" y="380"/>
                    <a:pt x="685" y="379"/>
                  </a:cubicBezTo>
                  <a:cubicBezTo>
                    <a:pt x="708" y="374"/>
                    <a:pt x="731" y="371"/>
                    <a:pt x="753" y="371"/>
                  </a:cubicBezTo>
                  <a:cubicBezTo>
                    <a:pt x="896" y="371"/>
                    <a:pt x="1008" y="488"/>
                    <a:pt x="1008" y="631"/>
                  </a:cubicBezTo>
                  <a:cubicBezTo>
                    <a:pt x="1008" y="681"/>
                    <a:pt x="994" y="729"/>
                    <a:pt x="967" y="771"/>
                  </a:cubicBezTo>
                  <a:cubicBezTo>
                    <a:pt x="959" y="784"/>
                    <a:pt x="957" y="798"/>
                    <a:pt x="960" y="812"/>
                  </a:cubicBezTo>
                  <a:cubicBezTo>
                    <a:pt x="965" y="826"/>
                    <a:pt x="974" y="838"/>
                    <a:pt x="987" y="845"/>
                  </a:cubicBezTo>
                  <a:cubicBezTo>
                    <a:pt x="1074" y="890"/>
                    <a:pt x="1127" y="978"/>
                    <a:pt x="1127" y="1075"/>
                  </a:cubicBezTo>
                  <a:cubicBezTo>
                    <a:pt x="1127" y="1167"/>
                    <a:pt x="1080" y="1251"/>
                    <a:pt x="1000" y="1298"/>
                  </a:cubicBezTo>
                  <a:cubicBezTo>
                    <a:pt x="985" y="1308"/>
                    <a:pt x="976" y="1324"/>
                    <a:pt x="976" y="1342"/>
                  </a:cubicBezTo>
                  <a:cubicBezTo>
                    <a:pt x="976" y="1360"/>
                    <a:pt x="985" y="1377"/>
                    <a:pt x="1000" y="1386"/>
                  </a:cubicBezTo>
                  <a:cubicBezTo>
                    <a:pt x="1080" y="1434"/>
                    <a:pt x="1127" y="1517"/>
                    <a:pt x="1127" y="1609"/>
                  </a:cubicBezTo>
                  <a:cubicBezTo>
                    <a:pt x="1127" y="1752"/>
                    <a:pt x="1011" y="1869"/>
                    <a:pt x="868" y="1869"/>
                  </a:cubicBezTo>
                  <a:cubicBezTo>
                    <a:pt x="863" y="1869"/>
                    <a:pt x="858" y="1868"/>
                    <a:pt x="849" y="1868"/>
                  </a:cubicBezTo>
                  <a:cubicBezTo>
                    <a:pt x="848" y="1868"/>
                    <a:pt x="846" y="1868"/>
                    <a:pt x="844" y="1868"/>
                  </a:cubicBezTo>
                  <a:cubicBezTo>
                    <a:pt x="820" y="1868"/>
                    <a:pt x="799" y="1885"/>
                    <a:pt x="795" y="1910"/>
                  </a:cubicBezTo>
                  <a:cubicBezTo>
                    <a:pt x="765" y="2075"/>
                    <a:pt x="621" y="2195"/>
                    <a:pt x="452" y="2195"/>
                  </a:cubicBezTo>
                  <a:cubicBezTo>
                    <a:pt x="260" y="2195"/>
                    <a:pt x="104" y="2038"/>
                    <a:pt x="104" y="1846"/>
                  </a:cubicBezTo>
                  <a:cubicBezTo>
                    <a:pt x="104" y="1817"/>
                    <a:pt x="81" y="1795"/>
                    <a:pt x="52" y="1795"/>
                  </a:cubicBezTo>
                  <a:cubicBezTo>
                    <a:pt x="23" y="1795"/>
                    <a:pt x="1" y="1817"/>
                    <a:pt x="1" y="1846"/>
                  </a:cubicBezTo>
                  <a:cubicBezTo>
                    <a:pt x="1" y="2095"/>
                    <a:pt x="203" y="2298"/>
                    <a:pt x="452" y="2298"/>
                  </a:cubicBezTo>
                  <a:cubicBezTo>
                    <a:pt x="656" y="2298"/>
                    <a:pt x="831" y="2163"/>
                    <a:pt x="886" y="1971"/>
                  </a:cubicBezTo>
                  <a:cubicBezTo>
                    <a:pt x="1078" y="1961"/>
                    <a:pt x="1230" y="1803"/>
                    <a:pt x="1230" y="1609"/>
                  </a:cubicBezTo>
                  <a:cubicBezTo>
                    <a:pt x="1230" y="1506"/>
                    <a:pt x="1187" y="1410"/>
                    <a:pt x="1113" y="1342"/>
                  </a:cubicBezTo>
                  <a:cubicBezTo>
                    <a:pt x="1187" y="1274"/>
                    <a:pt x="1230" y="1179"/>
                    <a:pt x="1230" y="1075"/>
                  </a:cubicBezTo>
                  <a:cubicBezTo>
                    <a:pt x="1230" y="957"/>
                    <a:pt x="1173" y="848"/>
                    <a:pt x="1079" y="781"/>
                  </a:cubicBezTo>
                  <a:cubicBezTo>
                    <a:pt x="1101" y="734"/>
                    <a:pt x="1112" y="682"/>
                    <a:pt x="1112" y="631"/>
                  </a:cubicBezTo>
                  <a:cubicBezTo>
                    <a:pt x="1112" y="431"/>
                    <a:pt x="950" y="267"/>
                    <a:pt x="751" y="267"/>
                  </a:cubicBezTo>
                  <a:cubicBezTo>
                    <a:pt x="739" y="267"/>
                    <a:pt x="727" y="268"/>
                    <a:pt x="714" y="269"/>
                  </a:cubicBezTo>
                  <a:cubicBezTo>
                    <a:pt x="672" y="113"/>
                    <a:pt x="530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3969461" y="1911434"/>
              <a:ext cx="45918" cy="85911"/>
            </a:xfrm>
            <a:custGeom>
              <a:avLst/>
              <a:gdLst/>
              <a:ahLst/>
              <a:cxnLst/>
              <a:rect l="l" t="t" r="r" b="b"/>
              <a:pathLst>
                <a:path w="341" h="638" extrusionOk="0">
                  <a:moveTo>
                    <a:pt x="54" y="0"/>
                  </a:moveTo>
                  <a:cubicBezTo>
                    <a:pt x="29" y="0"/>
                    <a:pt x="7" y="20"/>
                    <a:pt x="3" y="47"/>
                  </a:cubicBezTo>
                  <a:cubicBezTo>
                    <a:pt x="1" y="75"/>
                    <a:pt x="21" y="100"/>
                    <a:pt x="49" y="104"/>
                  </a:cubicBezTo>
                  <a:cubicBezTo>
                    <a:pt x="162" y="116"/>
                    <a:pt x="226" y="225"/>
                    <a:pt x="230" y="325"/>
                  </a:cubicBezTo>
                  <a:cubicBezTo>
                    <a:pt x="234" y="411"/>
                    <a:pt x="195" y="511"/>
                    <a:pt x="74" y="535"/>
                  </a:cubicBezTo>
                  <a:cubicBezTo>
                    <a:pt x="46" y="541"/>
                    <a:pt x="29" y="568"/>
                    <a:pt x="34" y="596"/>
                  </a:cubicBezTo>
                  <a:cubicBezTo>
                    <a:pt x="39" y="620"/>
                    <a:pt x="60" y="638"/>
                    <a:pt x="85" y="638"/>
                  </a:cubicBezTo>
                  <a:cubicBezTo>
                    <a:pt x="88" y="638"/>
                    <a:pt x="92" y="637"/>
                    <a:pt x="94" y="636"/>
                  </a:cubicBezTo>
                  <a:cubicBezTo>
                    <a:pt x="247" y="606"/>
                    <a:pt x="340" y="482"/>
                    <a:pt x="333" y="321"/>
                  </a:cubicBezTo>
                  <a:cubicBezTo>
                    <a:pt x="327" y="176"/>
                    <a:pt x="231" y="20"/>
                    <a:pt x="60" y="1"/>
                  </a:cubicBezTo>
                  <a:cubicBezTo>
                    <a:pt x="58" y="0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3926370" y="1860263"/>
              <a:ext cx="63693" cy="78505"/>
            </a:xfrm>
            <a:custGeom>
              <a:avLst/>
              <a:gdLst/>
              <a:ahLst/>
              <a:cxnLst/>
              <a:rect l="l" t="t" r="r" b="b"/>
              <a:pathLst>
                <a:path w="473" h="583" extrusionOk="0">
                  <a:moveTo>
                    <a:pt x="255" y="0"/>
                  </a:moveTo>
                  <a:cubicBezTo>
                    <a:pt x="237" y="0"/>
                    <a:pt x="219" y="10"/>
                    <a:pt x="210" y="28"/>
                  </a:cubicBezTo>
                  <a:cubicBezTo>
                    <a:pt x="197" y="53"/>
                    <a:pt x="206" y="85"/>
                    <a:pt x="232" y="98"/>
                  </a:cubicBezTo>
                  <a:cubicBezTo>
                    <a:pt x="345" y="159"/>
                    <a:pt x="360" y="275"/>
                    <a:pt x="327" y="357"/>
                  </a:cubicBezTo>
                  <a:cubicBezTo>
                    <a:pt x="302" y="418"/>
                    <a:pt x="241" y="479"/>
                    <a:pt x="147" y="479"/>
                  </a:cubicBezTo>
                  <a:cubicBezTo>
                    <a:pt x="124" y="479"/>
                    <a:pt x="99" y="475"/>
                    <a:pt x="72" y="467"/>
                  </a:cubicBezTo>
                  <a:cubicBezTo>
                    <a:pt x="67" y="466"/>
                    <a:pt x="62" y="465"/>
                    <a:pt x="58" y="465"/>
                  </a:cubicBezTo>
                  <a:cubicBezTo>
                    <a:pt x="35" y="465"/>
                    <a:pt x="15" y="480"/>
                    <a:pt x="8" y="502"/>
                  </a:cubicBezTo>
                  <a:cubicBezTo>
                    <a:pt x="0" y="530"/>
                    <a:pt x="16" y="559"/>
                    <a:pt x="43" y="566"/>
                  </a:cubicBezTo>
                  <a:cubicBezTo>
                    <a:pt x="80" y="577"/>
                    <a:pt x="116" y="582"/>
                    <a:pt x="148" y="582"/>
                  </a:cubicBezTo>
                  <a:cubicBezTo>
                    <a:pt x="284" y="582"/>
                    <a:pt x="381" y="497"/>
                    <a:pt x="422" y="396"/>
                  </a:cubicBezTo>
                  <a:cubicBezTo>
                    <a:pt x="473" y="272"/>
                    <a:pt x="450" y="98"/>
                    <a:pt x="280" y="7"/>
                  </a:cubicBezTo>
                  <a:cubicBezTo>
                    <a:pt x="272" y="2"/>
                    <a:pt x="263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3978752" y="2007581"/>
              <a:ext cx="19391" cy="40397"/>
            </a:xfrm>
            <a:custGeom>
              <a:avLst/>
              <a:gdLst/>
              <a:ahLst/>
              <a:cxnLst/>
              <a:rect l="l" t="t" r="r" b="b"/>
              <a:pathLst>
                <a:path w="144" h="300" extrusionOk="0">
                  <a:moveTo>
                    <a:pt x="59" y="1"/>
                  </a:moveTo>
                  <a:cubicBezTo>
                    <a:pt x="52" y="1"/>
                    <a:pt x="45" y="2"/>
                    <a:pt x="38" y="5"/>
                  </a:cubicBezTo>
                  <a:cubicBezTo>
                    <a:pt x="12" y="17"/>
                    <a:pt x="1" y="48"/>
                    <a:pt x="12" y="73"/>
                  </a:cubicBezTo>
                  <a:cubicBezTo>
                    <a:pt x="34" y="123"/>
                    <a:pt x="38" y="181"/>
                    <a:pt x="23" y="233"/>
                  </a:cubicBezTo>
                  <a:cubicBezTo>
                    <a:pt x="15" y="260"/>
                    <a:pt x="30" y="289"/>
                    <a:pt x="57" y="297"/>
                  </a:cubicBezTo>
                  <a:cubicBezTo>
                    <a:pt x="63" y="298"/>
                    <a:pt x="67" y="299"/>
                    <a:pt x="72" y="299"/>
                  </a:cubicBezTo>
                  <a:cubicBezTo>
                    <a:pt x="94" y="299"/>
                    <a:pt x="115" y="285"/>
                    <a:pt x="121" y="262"/>
                  </a:cubicBezTo>
                  <a:cubicBezTo>
                    <a:pt x="144" y="187"/>
                    <a:pt x="139" y="103"/>
                    <a:pt x="106" y="31"/>
                  </a:cubicBezTo>
                  <a:cubicBezTo>
                    <a:pt x="98" y="12"/>
                    <a:pt x="79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9"/>
          <p:cNvGrpSpPr/>
          <p:nvPr/>
        </p:nvGrpSpPr>
        <p:grpSpPr>
          <a:xfrm>
            <a:off x="3557254" y="2749352"/>
            <a:ext cx="2773385" cy="715401"/>
            <a:chOff x="3557254" y="2749352"/>
            <a:chExt cx="2773385" cy="715401"/>
          </a:xfrm>
        </p:grpSpPr>
        <p:sp>
          <p:nvSpPr>
            <p:cNvPr id="630" name="Google Shape;630;p19"/>
            <p:cNvSpPr/>
            <p:nvPr/>
          </p:nvSpPr>
          <p:spPr>
            <a:xfrm>
              <a:off x="3557254" y="2749352"/>
              <a:ext cx="602259" cy="715398"/>
            </a:xfrm>
            <a:custGeom>
              <a:avLst/>
              <a:gdLst/>
              <a:ahLst/>
              <a:cxnLst/>
              <a:rect l="l" t="t" r="r" b="b"/>
              <a:pathLst>
                <a:path w="3983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3983" y="3326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159375" y="2749355"/>
              <a:ext cx="2171265" cy="715398"/>
            </a:xfrm>
            <a:custGeom>
              <a:avLst/>
              <a:gdLst/>
              <a:ahLst/>
              <a:cxnLst/>
              <a:rect l="l" t="t" r="r" b="b"/>
              <a:pathLst>
                <a:path w="12706" h="3326" extrusionOk="0">
                  <a:moveTo>
                    <a:pt x="1" y="1"/>
                  </a:moveTo>
                  <a:lnTo>
                    <a:pt x="1" y="3326"/>
                  </a:lnTo>
                  <a:lnTo>
                    <a:pt x="12706" y="3326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9"/>
          <p:cNvGrpSpPr/>
          <p:nvPr/>
        </p:nvGrpSpPr>
        <p:grpSpPr>
          <a:xfrm>
            <a:off x="3726259" y="2948794"/>
            <a:ext cx="262038" cy="316504"/>
            <a:chOff x="3745925" y="2780124"/>
            <a:chExt cx="265141" cy="320219"/>
          </a:xfrm>
        </p:grpSpPr>
        <p:sp>
          <p:nvSpPr>
            <p:cNvPr id="633" name="Google Shape;633;p19"/>
            <p:cNvSpPr/>
            <p:nvPr/>
          </p:nvSpPr>
          <p:spPr>
            <a:xfrm>
              <a:off x="3745925" y="2961107"/>
              <a:ext cx="265141" cy="139236"/>
            </a:xfrm>
            <a:custGeom>
              <a:avLst/>
              <a:gdLst/>
              <a:ahLst/>
              <a:cxnLst/>
              <a:rect l="l" t="t" r="r" b="b"/>
              <a:pathLst>
                <a:path w="1969" h="1034" extrusionOk="0">
                  <a:moveTo>
                    <a:pt x="984" y="103"/>
                  </a:moveTo>
                  <a:cubicBezTo>
                    <a:pt x="1477" y="103"/>
                    <a:pt x="1840" y="448"/>
                    <a:pt x="1863" y="931"/>
                  </a:cubicBezTo>
                  <a:lnTo>
                    <a:pt x="105" y="931"/>
                  </a:lnTo>
                  <a:cubicBezTo>
                    <a:pt x="128" y="448"/>
                    <a:pt x="491" y="103"/>
                    <a:pt x="984" y="103"/>
                  </a:cubicBezTo>
                  <a:close/>
                  <a:moveTo>
                    <a:pt x="984" y="0"/>
                  </a:moveTo>
                  <a:cubicBezTo>
                    <a:pt x="414" y="0"/>
                    <a:pt x="0" y="413"/>
                    <a:pt x="0" y="982"/>
                  </a:cubicBezTo>
                  <a:cubicBezTo>
                    <a:pt x="0" y="1011"/>
                    <a:pt x="23" y="1034"/>
                    <a:pt x="52" y="1034"/>
                  </a:cubicBezTo>
                  <a:lnTo>
                    <a:pt x="1917" y="1034"/>
                  </a:lnTo>
                  <a:cubicBezTo>
                    <a:pt x="1945" y="1034"/>
                    <a:pt x="1968" y="1011"/>
                    <a:pt x="1968" y="982"/>
                  </a:cubicBezTo>
                  <a:cubicBezTo>
                    <a:pt x="1968" y="413"/>
                    <a:pt x="1554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3797769" y="2780124"/>
              <a:ext cx="161320" cy="161185"/>
            </a:xfrm>
            <a:custGeom>
              <a:avLst/>
              <a:gdLst/>
              <a:ahLst/>
              <a:cxnLst/>
              <a:rect l="l" t="t" r="r" b="b"/>
              <a:pathLst>
                <a:path w="1198" h="1197" extrusionOk="0">
                  <a:moveTo>
                    <a:pt x="599" y="103"/>
                  </a:moveTo>
                  <a:cubicBezTo>
                    <a:pt x="872" y="103"/>
                    <a:pt x="1094" y="325"/>
                    <a:pt x="1094" y="598"/>
                  </a:cubicBezTo>
                  <a:cubicBezTo>
                    <a:pt x="1094" y="872"/>
                    <a:pt x="872" y="1093"/>
                    <a:pt x="599" y="1093"/>
                  </a:cubicBezTo>
                  <a:cubicBezTo>
                    <a:pt x="326" y="1093"/>
                    <a:pt x="104" y="872"/>
                    <a:pt x="104" y="598"/>
                  </a:cubicBezTo>
                  <a:cubicBezTo>
                    <a:pt x="104" y="325"/>
                    <a:pt x="326" y="103"/>
                    <a:pt x="599" y="103"/>
                  </a:cubicBezTo>
                  <a:close/>
                  <a:moveTo>
                    <a:pt x="599" y="0"/>
                  </a:moveTo>
                  <a:cubicBezTo>
                    <a:pt x="269" y="0"/>
                    <a:pt x="1" y="268"/>
                    <a:pt x="1" y="598"/>
                  </a:cubicBezTo>
                  <a:cubicBezTo>
                    <a:pt x="1" y="928"/>
                    <a:pt x="269" y="1196"/>
                    <a:pt x="599" y="1196"/>
                  </a:cubicBezTo>
                  <a:cubicBezTo>
                    <a:pt x="929" y="1196"/>
                    <a:pt x="1197" y="928"/>
                    <a:pt x="1197" y="598"/>
                  </a:cubicBezTo>
                  <a:cubicBezTo>
                    <a:pt x="1197" y="268"/>
                    <a:pt x="929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19"/>
          <p:cNvGrpSpPr/>
          <p:nvPr/>
        </p:nvGrpSpPr>
        <p:grpSpPr>
          <a:xfrm>
            <a:off x="3557254" y="3706829"/>
            <a:ext cx="2773385" cy="715397"/>
            <a:chOff x="3557254" y="3706829"/>
            <a:chExt cx="2773385" cy="715397"/>
          </a:xfrm>
        </p:grpSpPr>
        <p:sp>
          <p:nvSpPr>
            <p:cNvPr id="636" name="Google Shape;636;p19"/>
            <p:cNvSpPr/>
            <p:nvPr/>
          </p:nvSpPr>
          <p:spPr>
            <a:xfrm>
              <a:off x="3557254" y="3706829"/>
              <a:ext cx="602259" cy="715396"/>
            </a:xfrm>
            <a:custGeom>
              <a:avLst/>
              <a:gdLst/>
              <a:ahLst/>
              <a:cxnLst/>
              <a:rect l="l" t="t" r="r" b="b"/>
              <a:pathLst>
                <a:path w="3983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3983" y="3327"/>
                  </a:lnTo>
                  <a:lnTo>
                    <a:pt x="3983" y="1"/>
                  </a:lnTo>
                  <a:close/>
                </a:path>
              </a:pathLst>
            </a:custGeom>
            <a:solidFill>
              <a:srgbClr val="74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4159375" y="3706830"/>
              <a:ext cx="2171265" cy="715396"/>
            </a:xfrm>
            <a:custGeom>
              <a:avLst/>
              <a:gdLst/>
              <a:ahLst/>
              <a:cxnLst/>
              <a:rect l="l" t="t" r="r" b="b"/>
              <a:pathLst>
                <a:path w="12706" h="3327" extrusionOk="0">
                  <a:moveTo>
                    <a:pt x="1" y="1"/>
                  </a:moveTo>
                  <a:lnTo>
                    <a:pt x="1" y="3327"/>
                  </a:lnTo>
                  <a:lnTo>
                    <a:pt x="12706" y="3327"/>
                  </a:lnTo>
                  <a:lnTo>
                    <a:pt x="12706" y="1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9"/>
          <p:cNvGrpSpPr/>
          <p:nvPr/>
        </p:nvGrpSpPr>
        <p:grpSpPr>
          <a:xfrm>
            <a:off x="3717642" y="3897723"/>
            <a:ext cx="286688" cy="341729"/>
            <a:chOff x="3756698" y="3736442"/>
            <a:chExt cx="255311" cy="304328"/>
          </a:xfrm>
        </p:grpSpPr>
        <p:sp>
          <p:nvSpPr>
            <p:cNvPr id="639" name="Google Shape;639;p19"/>
            <p:cNvSpPr/>
            <p:nvPr/>
          </p:nvSpPr>
          <p:spPr>
            <a:xfrm>
              <a:off x="3756698" y="3831646"/>
              <a:ext cx="255311" cy="209123"/>
            </a:xfrm>
            <a:custGeom>
              <a:avLst/>
              <a:gdLst/>
              <a:ahLst/>
              <a:cxnLst/>
              <a:rect l="l" t="t" r="r" b="b"/>
              <a:pathLst>
                <a:path w="1896" h="1553" extrusionOk="0">
                  <a:moveTo>
                    <a:pt x="1138" y="104"/>
                  </a:moveTo>
                  <a:cubicBezTo>
                    <a:pt x="1499" y="104"/>
                    <a:pt x="1792" y="406"/>
                    <a:pt x="1792" y="776"/>
                  </a:cubicBezTo>
                  <a:cubicBezTo>
                    <a:pt x="1792" y="1147"/>
                    <a:pt x="1499" y="1448"/>
                    <a:pt x="1138" y="1448"/>
                  </a:cubicBezTo>
                  <a:cubicBezTo>
                    <a:pt x="1080" y="1448"/>
                    <a:pt x="1021" y="1441"/>
                    <a:pt x="962" y="1423"/>
                  </a:cubicBezTo>
                  <a:cubicBezTo>
                    <a:pt x="957" y="1422"/>
                    <a:pt x="952" y="1421"/>
                    <a:pt x="948" y="1421"/>
                  </a:cubicBezTo>
                  <a:cubicBezTo>
                    <a:pt x="942" y="1421"/>
                    <a:pt x="938" y="1422"/>
                    <a:pt x="934" y="1423"/>
                  </a:cubicBezTo>
                  <a:cubicBezTo>
                    <a:pt x="874" y="1441"/>
                    <a:pt x="816" y="1448"/>
                    <a:pt x="757" y="1448"/>
                  </a:cubicBezTo>
                  <a:cubicBezTo>
                    <a:pt x="397" y="1448"/>
                    <a:pt x="103" y="1147"/>
                    <a:pt x="103" y="776"/>
                  </a:cubicBezTo>
                  <a:cubicBezTo>
                    <a:pt x="103" y="406"/>
                    <a:pt x="397" y="104"/>
                    <a:pt x="757" y="104"/>
                  </a:cubicBezTo>
                  <a:cubicBezTo>
                    <a:pt x="815" y="104"/>
                    <a:pt x="874" y="113"/>
                    <a:pt x="934" y="129"/>
                  </a:cubicBezTo>
                  <a:cubicBezTo>
                    <a:pt x="938" y="130"/>
                    <a:pt x="943" y="131"/>
                    <a:pt x="948" y="131"/>
                  </a:cubicBezTo>
                  <a:cubicBezTo>
                    <a:pt x="953" y="131"/>
                    <a:pt x="957" y="130"/>
                    <a:pt x="962" y="129"/>
                  </a:cubicBezTo>
                  <a:cubicBezTo>
                    <a:pt x="1021" y="113"/>
                    <a:pt x="1080" y="104"/>
                    <a:pt x="1138" y="104"/>
                  </a:cubicBezTo>
                  <a:close/>
                  <a:moveTo>
                    <a:pt x="757" y="1"/>
                  </a:moveTo>
                  <a:cubicBezTo>
                    <a:pt x="340" y="1"/>
                    <a:pt x="0" y="348"/>
                    <a:pt x="0" y="776"/>
                  </a:cubicBezTo>
                  <a:cubicBezTo>
                    <a:pt x="0" y="1204"/>
                    <a:pt x="340" y="1552"/>
                    <a:pt x="757" y="1552"/>
                  </a:cubicBezTo>
                  <a:cubicBezTo>
                    <a:pt x="820" y="1552"/>
                    <a:pt x="885" y="1544"/>
                    <a:pt x="948" y="1526"/>
                  </a:cubicBezTo>
                  <a:cubicBezTo>
                    <a:pt x="1011" y="1544"/>
                    <a:pt x="1075" y="1552"/>
                    <a:pt x="1138" y="1552"/>
                  </a:cubicBezTo>
                  <a:cubicBezTo>
                    <a:pt x="1555" y="1552"/>
                    <a:pt x="1895" y="1204"/>
                    <a:pt x="1895" y="776"/>
                  </a:cubicBezTo>
                  <a:cubicBezTo>
                    <a:pt x="1895" y="348"/>
                    <a:pt x="1555" y="1"/>
                    <a:pt x="1138" y="1"/>
                  </a:cubicBezTo>
                  <a:cubicBezTo>
                    <a:pt x="1075" y="1"/>
                    <a:pt x="1011" y="10"/>
                    <a:pt x="948" y="26"/>
                  </a:cubicBezTo>
                  <a:cubicBezTo>
                    <a:pt x="884" y="10"/>
                    <a:pt x="820" y="1"/>
                    <a:pt x="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3812582" y="3736442"/>
              <a:ext cx="83622" cy="103821"/>
            </a:xfrm>
            <a:custGeom>
              <a:avLst/>
              <a:gdLst/>
              <a:ahLst/>
              <a:cxnLst/>
              <a:rect l="l" t="t" r="r" b="b"/>
              <a:pathLst>
                <a:path w="621" h="771" extrusionOk="0">
                  <a:moveTo>
                    <a:pt x="135" y="123"/>
                  </a:moveTo>
                  <a:cubicBezTo>
                    <a:pt x="208" y="152"/>
                    <a:pt x="329" y="214"/>
                    <a:pt x="403" y="325"/>
                  </a:cubicBezTo>
                  <a:cubicBezTo>
                    <a:pt x="477" y="435"/>
                    <a:pt x="487" y="571"/>
                    <a:pt x="486" y="649"/>
                  </a:cubicBezTo>
                  <a:cubicBezTo>
                    <a:pt x="414" y="620"/>
                    <a:pt x="293" y="559"/>
                    <a:pt x="218" y="447"/>
                  </a:cubicBezTo>
                  <a:cubicBezTo>
                    <a:pt x="145" y="337"/>
                    <a:pt x="135" y="201"/>
                    <a:pt x="135" y="123"/>
                  </a:cubicBezTo>
                  <a:close/>
                  <a:moveTo>
                    <a:pt x="87" y="1"/>
                  </a:moveTo>
                  <a:cubicBezTo>
                    <a:pt x="77" y="1"/>
                    <a:pt x="68" y="3"/>
                    <a:pt x="59" y="9"/>
                  </a:cubicBezTo>
                  <a:cubicBezTo>
                    <a:pt x="47" y="17"/>
                    <a:pt x="39" y="30"/>
                    <a:pt x="38" y="44"/>
                  </a:cubicBezTo>
                  <a:cubicBezTo>
                    <a:pt x="36" y="55"/>
                    <a:pt x="0" y="306"/>
                    <a:pt x="133" y="504"/>
                  </a:cubicBezTo>
                  <a:cubicBezTo>
                    <a:pt x="265" y="703"/>
                    <a:pt x="510" y="766"/>
                    <a:pt x="520" y="769"/>
                  </a:cubicBezTo>
                  <a:cubicBezTo>
                    <a:pt x="525" y="771"/>
                    <a:pt x="529" y="771"/>
                    <a:pt x="534" y="771"/>
                  </a:cubicBezTo>
                  <a:cubicBezTo>
                    <a:pt x="543" y="771"/>
                    <a:pt x="554" y="768"/>
                    <a:pt x="562" y="762"/>
                  </a:cubicBezTo>
                  <a:cubicBezTo>
                    <a:pt x="574" y="754"/>
                    <a:pt x="582" y="741"/>
                    <a:pt x="584" y="727"/>
                  </a:cubicBezTo>
                  <a:cubicBezTo>
                    <a:pt x="586" y="717"/>
                    <a:pt x="621" y="465"/>
                    <a:pt x="489" y="267"/>
                  </a:cubicBezTo>
                  <a:cubicBezTo>
                    <a:pt x="356" y="69"/>
                    <a:pt x="111" y="5"/>
                    <a:pt x="101" y="2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874929" y="3774146"/>
              <a:ext cx="45649" cy="76755"/>
            </a:xfrm>
            <a:custGeom>
              <a:avLst/>
              <a:gdLst/>
              <a:ahLst/>
              <a:cxnLst/>
              <a:rect l="l" t="t" r="r" b="b"/>
              <a:pathLst>
                <a:path w="339" h="570" extrusionOk="0">
                  <a:moveTo>
                    <a:pt x="280" y="0"/>
                  </a:moveTo>
                  <a:cubicBezTo>
                    <a:pt x="270" y="0"/>
                    <a:pt x="260" y="3"/>
                    <a:pt x="251" y="9"/>
                  </a:cubicBezTo>
                  <a:cubicBezTo>
                    <a:pt x="78" y="127"/>
                    <a:pt x="1" y="315"/>
                    <a:pt x="38" y="526"/>
                  </a:cubicBezTo>
                  <a:cubicBezTo>
                    <a:pt x="43" y="552"/>
                    <a:pt x="64" y="569"/>
                    <a:pt x="89" y="569"/>
                  </a:cubicBezTo>
                  <a:cubicBezTo>
                    <a:pt x="92" y="569"/>
                    <a:pt x="95" y="568"/>
                    <a:pt x="98" y="568"/>
                  </a:cubicBezTo>
                  <a:cubicBezTo>
                    <a:pt x="126" y="563"/>
                    <a:pt x="145" y="537"/>
                    <a:pt x="140" y="508"/>
                  </a:cubicBezTo>
                  <a:cubicBezTo>
                    <a:pt x="109" y="337"/>
                    <a:pt x="169" y="189"/>
                    <a:pt x="309" y="94"/>
                  </a:cubicBezTo>
                  <a:cubicBezTo>
                    <a:pt x="333" y="79"/>
                    <a:pt x="339" y="46"/>
                    <a:pt x="323" y="23"/>
                  </a:cubicBezTo>
                  <a:cubicBezTo>
                    <a:pt x="313" y="8"/>
                    <a:pt x="296" y="0"/>
                    <a:pt x="2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9"/>
          <p:cNvGrpSpPr/>
          <p:nvPr/>
        </p:nvGrpSpPr>
        <p:grpSpPr>
          <a:xfrm>
            <a:off x="6124011" y="1241613"/>
            <a:ext cx="2731224" cy="3893168"/>
            <a:chOff x="4991195" y="1150450"/>
            <a:chExt cx="2512625" cy="3581571"/>
          </a:xfrm>
        </p:grpSpPr>
        <p:sp>
          <p:nvSpPr>
            <p:cNvPr id="643" name="Google Shape;643;p19"/>
            <p:cNvSpPr/>
            <p:nvPr/>
          </p:nvSpPr>
          <p:spPr>
            <a:xfrm>
              <a:off x="5663468" y="1587412"/>
              <a:ext cx="301403" cy="52121"/>
            </a:xfrm>
            <a:custGeom>
              <a:avLst/>
              <a:gdLst/>
              <a:ahLst/>
              <a:cxnLst/>
              <a:rect l="l" t="t" r="r" b="b"/>
              <a:pathLst>
                <a:path w="2955" h="511" extrusionOk="0">
                  <a:moveTo>
                    <a:pt x="2325" y="0"/>
                  </a:moveTo>
                  <a:cubicBezTo>
                    <a:pt x="2315" y="0"/>
                    <a:pt x="2305" y="3"/>
                    <a:pt x="2297" y="9"/>
                  </a:cubicBezTo>
                  <a:lnTo>
                    <a:pt x="1744" y="383"/>
                  </a:lnTo>
                  <a:lnTo>
                    <a:pt x="1218" y="28"/>
                  </a:lnTo>
                  <a:cubicBezTo>
                    <a:pt x="1209" y="23"/>
                    <a:pt x="1200" y="20"/>
                    <a:pt x="1190" y="20"/>
                  </a:cubicBezTo>
                  <a:cubicBezTo>
                    <a:pt x="1181" y="20"/>
                    <a:pt x="1171" y="23"/>
                    <a:pt x="1163" y="28"/>
                  </a:cubicBezTo>
                  <a:lnTo>
                    <a:pt x="610" y="402"/>
                  </a:lnTo>
                  <a:lnTo>
                    <a:pt x="83" y="48"/>
                  </a:lnTo>
                  <a:cubicBezTo>
                    <a:pt x="74" y="43"/>
                    <a:pt x="65" y="40"/>
                    <a:pt x="56" y="40"/>
                  </a:cubicBezTo>
                  <a:cubicBezTo>
                    <a:pt x="40" y="40"/>
                    <a:pt x="25" y="47"/>
                    <a:pt x="15" y="61"/>
                  </a:cubicBezTo>
                  <a:cubicBezTo>
                    <a:pt x="1" y="84"/>
                    <a:pt x="6" y="114"/>
                    <a:pt x="28" y="129"/>
                  </a:cubicBezTo>
                  <a:lnTo>
                    <a:pt x="583" y="501"/>
                  </a:lnTo>
                  <a:cubicBezTo>
                    <a:pt x="591" y="507"/>
                    <a:pt x="600" y="510"/>
                    <a:pt x="610" y="510"/>
                  </a:cubicBezTo>
                  <a:cubicBezTo>
                    <a:pt x="620" y="510"/>
                    <a:pt x="629" y="507"/>
                    <a:pt x="638" y="501"/>
                  </a:cubicBezTo>
                  <a:lnTo>
                    <a:pt x="1190" y="128"/>
                  </a:lnTo>
                  <a:lnTo>
                    <a:pt x="1717" y="481"/>
                  </a:lnTo>
                  <a:cubicBezTo>
                    <a:pt x="1725" y="487"/>
                    <a:pt x="1735" y="490"/>
                    <a:pt x="1745" y="490"/>
                  </a:cubicBezTo>
                  <a:cubicBezTo>
                    <a:pt x="1754" y="490"/>
                    <a:pt x="1764" y="487"/>
                    <a:pt x="1772" y="481"/>
                  </a:cubicBezTo>
                  <a:lnTo>
                    <a:pt x="2325" y="107"/>
                  </a:lnTo>
                  <a:lnTo>
                    <a:pt x="2871" y="474"/>
                  </a:lnTo>
                  <a:cubicBezTo>
                    <a:pt x="2880" y="480"/>
                    <a:pt x="2889" y="482"/>
                    <a:pt x="2899" y="482"/>
                  </a:cubicBezTo>
                  <a:cubicBezTo>
                    <a:pt x="2914" y="482"/>
                    <a:pt x="2930" y="475"/>
                    <a:pt x="2940" y="461"/>
                  </a:cubicBezTo>
                  <a:cubicBezTo>
                    <a:pt x="2954" y="438"/>
                    <a:pt x="2948" y="408"/>
                    <a:pt x="2926" y="393"/>
                  </a:cubicBezTo>
                  <a:lnTo>
                    <a:pt x="2352" y="8"/>
                  </a:lnTo>
                  <a:cubicBezTo>
                    <a:pt x="2344" y="3"/>
                    <a:pt x="2334" y="0"/>
                    <a:pt x="232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5886336" y="1301816"/>
              <a:ext cx="212053" cy="222151"/>
            </a:xfrm>
            <a:custGeom>
              <a:avLst/>
              <a:gdLst/>
              <a:ahLst/>
              <a:cxnLst/>
              <a:rect l="l" t="t" r="r" b="b"/>
              <a:pathLst>
                <a:path w="2079" h="2178" extrusionOk="0">
                  <a:moveTo>
                    <a:pt x="55" y="0"/>
                  </a:moveTo>
                  <a:cubicBezTo>
                    <a:pt x="50" y="0"/>
                    <a:pt x="45" y="1"/>
                    <a:pt x="40" y="3"/>
                  </a:cubicBezTo>
                  <a:cubicBezTo>
                    <a:pt x="15" y="10"/>
                    <a:pt x="0" y="37"/>
                    <a:pt x="8" y="63"/>
                  </a:cubicBezTo>
                  <a:lnTo>
                    <a:pt x="197" y="704"/>
                  </a:lnTo>
                  <a:cubicBezTo>
                    <a:pt x="203" y="722"/>
                    <a:pt x="219" y="736"/>
                    <a:pt x="239" y="738"/>
                  </a:cubicBezTo>
                  <a:lnTo>
                    <a:pt x="903" y="803"/>
                  </a:lnTo>
                  <a:lnTo>
                    <a:pt x="1083" y="1412"/>
                  </a:lnTo>
                  <a:cubicBezTo>
                    <a:pt x="1089" y="1431"/>
                    <a:pt x="1106" y="1445"/>
                    <a:pt x="1126" y="1447"/>
                  </a:cubicBezTo>
                  <a:lnTo>
                    <a:pt x="1789" y="1511"/>
                  </a:lnTo>
                  <a:lnTo>
                    <a:pt x="1977" y="2143"/>
                  </a:lnTo>
                  <a:cubicBezTo>
                    <a:pt x="1983" y="2164"/>
                    <a:pt x="2002" y="2178"/>
                    <a:pt x="2023" y="2178"/>
                  </a:cubicBezTo>
                  <a:cubicBezTo>
                    <a:pt x="2028" y="2178"/>
                    <a:pt x="2033" y="2177"/>
                    <a:pt x="2037" y="2176"/>
                  </a:cubicBezTo>
                  <a:cubicBezTo>
                    <a:pt x="2063" y="2168"/>
                    <a:pt x="2078" y="2141"/>
                    <a:pt x="2070" y="2115"/>
                  </a:cubicBezTo>
                  <a:lnTo>
                    <a:pt x="1874" y="1452"/>
                  </a:lnTo>
                  <a:cubicBezTo>
                    <a:pt x="1868" y="1433"/>
                    <a:pt x="1851" y="1420"/>
                    <a:pt x="1831" y="1418"/>
                  </a:cubicBezTo>
                  <a:lnTo>
                    <a:pt x="1168" y="1352"/>
                  </a:lnTo>
                  <a:lnTo>
                    <a:pt x="988" y="744"/>
                  </a:lnTo>
                  <a:cubicBezTo>
                    <a:pt x="982" y="725"/>
                    <a:pt x="965" y="711"/>
                    <a:pt x="945" y="709"/>
                  </a:cubicBezTo>
                  <a:lnTo>
                    <a:pt x="281" y="644"/>
                  </a:lnTo>
                  <a:lnTo>
                    <a:pt x="101" y="35"/>
                  </a:lnTo>
                  <a:cubicBezTo>
                    <a:pt x="95" y="14"/>
                    <a:pt x="76" y="0"/>
                    <a:pt x="55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202226" y="1150450"/>
              <a:ext cx="75784" cy="302117"/>
            </a:xfrm>
            <a:custGeom>
              <a:avLst/>
              <a:gdLst/>
              <a:ahLst/>
              <a:cxnLst/>
              <a:rect l="l" t="t" r="r" b="b"/>
              <a:pathLst>
                <a:path w="743" h="2962" extrusionOk="0">
                  <a:moveTo>
                    <a:pt x="348" y="0"/>
                  </a:moveTo>
                  <a:cubicBezTo>
                    <a:pt x="330" y="0"/>
                    <a:pt x="312" y="10"/>
                    <a:pt x="303" y="28"/>
                  </a:cubicBezTo>
                  <a:lnTo>
                    <a:pt x="9" y="627"/>
                  </a:lnTo>
                  <a:cubicBezTo>
                    <a:pt x="0" y="645"/>
                    <a:pt x="3" y="666"/>
                    <a:pt x="16" y="681"/>
                  </a:cubicBezTo>
                  <a:lnTo>
                    <a:pt x="460" y="1178"/>
                  </a:lnTo>
                  <a:lnTo>
                    <a:pt x="180" y="1749"/>
                  </a:lnTo>
                  <a:cubicBezTo>
                    <a:pt x="171" y="1766"/>
                    <a:pt x="174" y="1788"/>
                    <a:pt x="188" y="1803"/>
                  </a:cubicBezTo>
                  <a:lnTo>
                    <a:pt x="632" y="2300"/>
                  </a:lnTo>
                  <a:lnTo>
                    <a:pt x="342" y="2891"/>
                  </a:lnTo>
                  <a:cubicBezTo>
                    <a:pt x="330" y="2915"/>
                    <a:pt x="340" y="2945"/>
                    <a:pt x="364" y="2956"/>
                  </a:cubicBezTo>
                  <a:cubicBezTo>
                    <a:pt x="371" y="2960"/>
                    <a:pt x="378" y="2961"/>
                    <a:pt x="386" y="2961"/>
                  </a:cubicBezTo>
                  <a:cubicBezTo>
                    <a:pt x="404" y="2961"/>
                    <a:pt x="421" y="2952"/>
                    <a:pt x="430" y="2934"/>
                  </a:cubicBezTo>
                  <a:lnTo>
                    <a:pt x="734" y="2313"/>
                  </a:lnTo>
                  <a:cubicBezTo>
                    <a:pt x="742" y="2296"/>
                    <a:pt x="740" y="2274"/>
                    <a:pt x="727" y="2259"/>
                  </a:cubicBezTo>
                  <a:lnTo>
                    <a:pt x="282" y="1762"/>
                  </a:lnTo>
                  <a:lnTo>
                    <a:pt x="562" y="1192"/>
                  </a:lnTo>
                  <a:cubicBezTo>
                    <a:pt x="571" y="1174"/>
                    <a:pt x="569" y="1153"/>
                    <a:pt x="555" y="1138"/>
                  </a:cubicBezTo>
                  <a:lnTo>
                    <a:pt x="111" y="641"/>
                  </a:lnTo>
                  <a:lnTo>
                    <a:pt x="391" y="70"/>
                  </a:lnTo>
                  <a:cubicBezTo>
                    <a:pt x="403" y="46"/>
                    <a:pt x="393" y="17"/>
                    <a:pt x="369" y="5"/>
                  </a:cubicBezTo>
                  <a:cubicBezTo>
                    <a:pt x="362" y="2"/>
                    <a:pt x="355" y="0"/>
                    <a:pt x="34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413873" y="1229193"/>
              <a:ext cx="156362" cy="263562"/>
            </a:xfrm>
            <a:custGeom>
              <a:avLst/>
              <a:gdLst/>
              <a:ahLst/>
              <a:cxnLst/>
              <a:rect l="l" t="t" r="r" b="b"/>
              <a:pathLst>
                <a:path w="1533" h="2584" extrusionOk="0">
                  <a:moveTo>
                    <a:pt x="1478" y="0"/>
                  </a:moveTo>
                  <a:cubicBezTo>
                    <a:pt x="1469" y="0"/>
                    <a:pt x="1459" y="3"/>
                    <a:pt x="1451" y="8"/>
                  </a:cubicBezTo>
                  <a:lnTo>
                    <a:pt x="893" y="375"/>
                  </a:lnTo>
                  <a:cubicBezTo>
                    <a:pt x="876" y="385"/>
                    <a:pt x="868" y="405"/>
                    <a:pt x="871" y="425"/>
                  </a:cubicBezTo>
                  <a:lnTo>
                    <a:pt x="1001" y="1080"/>
                  </a:lnTo>
                  <a:lnTo>
                    <a:pt x="470" y="1428"/>
                  </a:lnTo>
                  <a:cubicBezTo>
                    <a:pt x="454" y="1438"/>
                    <a:pt x="446" y="1458"/>
                    <a:pt x="449" y="1478"/>
                  </a:cubicBezTo>
                  <a:lnTo>
                    <a:pt x="579" y="2133"/>
                  </a:lnTo>
                  <a:lnTo>
                    <a:pt x="29" y="2494"/>
                  </a:lnTo>
                  <a:cubicBezTo>
                    <a:pt x="7" y="2509"/>
                    <a:pt x="1" y="2539"/>
                    <a:pt x="15" y="2562"/>
                  </a:cubicBezTo>
                  <a:cubicBezTo>
                    <a:pt x="25" y="2576"/>
                    <a:pt x="41" y="2584"/>
                    <a:pt x="56" y="2584"/>
                  </a:cubicBezTo>
                  <a:cubicBezTo>
                    <a:pt x="66" y="2584"/>
                    <a:pt x="75" y="2581"/>
                    <a:pt x="84" y="2576"/>
                  </a:cubicBezTo>
                  <a:lnTo>
                    <a:pt x="661" y="2196"/>
                  </a:lnTo>
                  <a:cubicBezTo>
                    <a:pt x="677" y="2185"/>
                    <a:pt x="686" y="2165"/>
                    <a:pt x="682" y="2146"/>
                  </a:cubicBezTo>
                  <a:lnTo>
                    <a:pt x="552" y="1492"/>
                  </a:lnTo>
                  <a:lnTo>
                    <a:pt x="1082" y="1142"/>
                  </a:lnTo>
                  <a:cubicBezTo>
                    <a:pt x="1099" y="1132"/>
                    <a:pt x="1108" y="1112"/>
                    <a:pt x="1103" y="1093"/>
                  </a:cubicBezTo>
                  <a:lnTo>
                    <a:pt x="974" y="438"/>
                  </a:lnTo>
                  <a:lnTo>
                    <a:pt x="1504" y="89"/>
                  </a:lnTo>
                  <a:cubicBezTo>
                    <a:pt x="1527" y="75"/>
                    <a:pt x="1533" y="45"/>
                    <a:pt x="1519" y="22"/>
                  </a:cubicBezTo>
                  <a:cubicBezTo>
                    <a:pt x="1510" y="8"/>
                    <a:pt x="1494" y="0"/>
                    <a:pt x="1478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527398" y="1514993"/>
              <a:ext cx="301097" cy="93532"/>
            </a:xfrm>
            <a:custGeom>
              <a:avLst/>
              <a:gdLst/>
              <a:ahLst/>
              <a:cxnLst/>
              <a:rect l="l" t="t" r="r" b="b"/>
              <a:pathLst>
                <a:path w="2952" h="917" extrusionOk="0">
                  <a:moveTo>
                    <a:pt x="2269" y="0"/>
                  </a:moveTo>
                  <a:cubicBezTo>
                    <a:pt x="2255" y="0"/>
                    <a:pt x="2241" y="6"/>
                    <a:pt x="2232" y="17"/>
                  </a:cubicBezTo>
                  <a:lnTo>
                    <a:pt x="1787" y="514"/>
                  </a:lnTo>
                  <a:lnTo>
                    <a:pt x="1189" y="300"/>
                  </a:lnTo>
                  <a:cubicBezTo>
                    <a:pt x="1184" y="298"/>
                    <a:pt x="1178" y="297"/>
                    <a:pt x="1172" y="297"/>
                  </a:cubicBezTo>
                  <a:cubicBezTo>
                    <a:pt x="1159" y="297"/>
                    <a:pt x="1146" y="302"/>
                    <a:pt x="1137" y="313"/>
                  </a:cubicBezTo>
                  <a:lnTo>
                    <a:pt x="691" y="811"/>
                  </a:lnTo>
                  <a:lnTo>
                    <a:pt x="72" y="589"/>
                  </a:lnTo>
                  <a:cubicBezTo>
                    <a:pt x="66" y="587"/>
                    <a:pt x="61" y="586"/>
                    <a:pt x="56" y="586"/>
                  </a:cubicBezTo>
                  <a:cubicBezTo>
                    <a:pt x="36" y="586"/>
                    <a:pt x="16" y="598"/>
                    <a:pt x="10" y="618"/>
                  </a:cubicBezTo>
                  <a:cubicBezTo>
                    <a:pt x="1" y="644"/>
                    <a:pt x="14" y="672"/>
                    <a:pt x="39" y="681"/>
                  </a:cubicBezTo>
                  <a:lnTo>
                    <a:pt x="690" y="914"/>
                  </a:lnTo>
                  <a:cubicBezTo>
                    <a:pt x="695" y="915"/>
                    <a:pt x="701" y="916"/>
                    <a:pt x="706" y="916"/>
                  </a:cubicBezTo>
                  <a:cubicBezTo>
                    <a:pt x="720" y="916"/>
                    <a:pt x="733" y="911"/>
                    <a:pt x="743" y="900"/>
                  </a:cubicBezTo>
                  <a:lnTo>
                    <a:pt x="1187" y="403"/>
                  </a:lnTo>
                  <a:lnTo>
                    <a:pt x="1785" y="617"/>
                  </a:lnTo>
                  <a:cubicBezTo>
                    <a:pt x="1790" y="619"/>
                    <a:pt x="1796" y="620"/>
                    <a:pt x="1802" y="620"/>
                  </a:cubicBezTo>
                  <a:cubicBezTo>
                    <a:pt x="1816" y="620"/>
                    <a:pt x="1829" y="614"/>
                    <a:pt x="1838" y="604"/>
                  </a:cubicBezTo>
                  <a:lnTo>
                    <a:pt x="2282" y="106"/>
                  </a:lnTo>
                  <a:lnTo>
                    <a:pt x="2880" y="321"/>
                  </a:lnTo>
                  <a:cubicBezTo>
                    <a:pt x="2886" y="323"/>
                    <a:pt x="2891" y="323"/>
                    <a:pt x="2896" y="323"/>
                  </a:cubicBezTo>
                  <a:cubicBezTo>
                    <a:pt x="2917" y="323"/>
                    <a:pt x="2935" y="311"/>
                    <a:pt x="2942" y="291"/>
                  </a:cubicBezTo>
                  <a:cubicBezTo>
                    <a:pt x="2952" y="266"/>
                    <a:pt x="2939" y="238"/>
                    <a:pt x="2913" y="229"/>
                  </a:cubicBezTo>
                  <a:lnTo>
                    <a:pt x="2284" y="3"/>
                  </a:lnTo>
                  <a:cubicBezTo>
                    <a:pt x="2279" y="1"/>
                    <a:pt x="2274" y="0"/>
                    <a:pt x="2269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5446823" y="1878924"/>
              <a:ext cx="442873" cy="381471"/>
            </a:xfrm>
            <a:custGeom>
              <a:avLst/>
              <a:gdLst/>
              <a:ahLst/>
              <a:cxnLst/>
              <a:rect l="l" t="t" r="r" b="b"/>
              <a:pathLst>
                <a:path w="4342" h="3740" extrusionOk="0">
                  <a:moveTo>
                    <a:pt x="3530" y="1"/>
                  </a:moveTo>
                  <a:lnTo>
                    <a:pt x="0" y="1996"/>
                  </a:lnTo>
                  <a:cubicBezTo>
                    <a:pt x="0" y="1996"/>
                    <a:pt x="587" y="3134"/>
                    <a:pt x="807" y="3740"/>
                  </a:cubicBezTo>
                  <a:cubicBezTo>
                    <a:pt x="1861" y="2817"/>
                    <a:pt x="4341" y="1005"/>
                    <a:pt x="4341" y="1005"/>
                  </a:cubicBezTo>
                  <a:lnTo>
                    <a:pt x="3530" y="1"/>
                  </a:ln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991195" y="1924518"/>
              <a:ext cx="935011" cy="1114527"/>
            </a:xfrm>
            <a:custGeom>
              <a:avLst/>
              <a:gdLst/>
              <a:ahLst/>
              <a:cxnLst/>
              <a:rect l="l" t="t" r="r" b="b"/>
              <a:pathLst>
                <a:path w="9167" h="10927" extrusionOk="0">
                  <a:moveTo>
                    <a:pt x="6434" y="1"/>
                  </a:moveTo>
                  <a:cubicBezTo>
                    <a:pt x="6434" y="1"/>
                    <a:pt x="0" y="3218"/>
                    <a:pt x="192" y="5115"/>
                  </a:cubicBezTo>
                  <a:cubicBezTo>
                    <a:pt x="400" y="7169"/>
                    <a:pt x="7870" y="10926"/>
                    <a:pt x="7870" y="10926"/>
                  </a:cubicBezTo>
                  <a:lnTo>
                    <a:pt x="9166" y="6176"/>
                  </a:lnTo>
                  <a:cubicBezTo>
                    <a:pt x="9166" y="6176"/>
                    <a:pt x="3776" y="4690"/>
                    <a:pt x="3763" y="4690"/>
                  </a:cubicBezTo>
                  <a:cubicBezTo>
                    <a:pt x="3763" y="4690"/>
                    <a:pt x="3763" y="4690"/>
                    <a:pt x="3763" y="4690"/>
                  </a:cubicBezTo>
                  <a:lnTo>
                    <a:pt x="3763" y="4690"/>
                  </a:lnTo>
                  <a:lnTo>
                    <a:pt x="7718" y="1977"/>
                  </a:lnTo>
                  <a:cubicBezTo>
                    <a:pt x="7718" y="1977"/>
                    <a:pt x="7098" y="515"/>
                    <a:pt x="6434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5729666" y="1731434"/>
              <a:ext cx="398402" cy="288959"/>
            </a:xfrm>
            <a:custGeom>
              <a:avLst/>
              <a:gdLst/>
              <a:ahLst/>
              <a:cxnLst/>
              <a:rect l="l" t="t" r="r" b="b"/>
              <a:pathLst>
                <a:path w="3906" h="2833" extrusionOk="0">
                  <a:moveTo>
                    <a:pt x="3000" y="0"/>
                  </a:moveTo>
                  <a:cubicBezTo>
                    <a:pt x="2677" y="0"/>
                    <a:pt x="1632" y="868"/>
                    <a:pt x="1632" y="868"/>
                  </a:cubicBezTo>
                  <a:cubicBezTo>
                    <a:pt x="1632" y="868"/>
                    <a:pt x="2217" y="294"/>
                    <a:pt x="2075" y="128"/>
                  </a:cubicBezTo>
                  <a:cubicBezTo>
                    <a:pt x="2065" y="116"/>
                    <a:pt x="2049" y="110"/>
                    <a:pt x="2028" y="110"/>
                  </a:cubicBezTo>
                  <a:cubicBezTo>
                    <a:pt x="1683" y="110"/>
                    <a:pt x="1" y="1710"/>
                    <a:pt x="491" y="2558"/>
                  </a:cubicBezTo>
                  <a:cubicBezTo>
                    <a:pt x="574" y="2701"/>
                    <a:pt x="1562" y="2832"/>
                    <a:pt x="2234" y="2832"/>
                  </a:cubicBezTo>
                  <a:cubicBezTo>
                    <a:pt x="2554" y="2832"/>
                    <a:pt x="2802" y="2803"/>
                    <a:pt x="2847" y="2730"/>
                  </a:cubicBezTo>
                  <a:cubicBezTo>
                    <a:pt x="2938" y="2580"/>
                    <a:pt x="2611" y="2386"/>
                    <a:pt x="2212" y="2377"/>
                  </a:cubicBezTo>
                  <a:cubicBezTo>
                    <a:pt x="2212" y="2377"/>
                    <a:pt x="3839" y="1597"/>
                    <a:pt x="3735" y="1326"/>
                  </a:cubicBezTo>
                  <a:cubicBezTo>
                    <a:pt x="3720" y="1288"/>
                    <a:pt x="3670" y="1273"/>
                    <a:pt x="3597" y="1273"/>
                  </a:cubicBezTo>
                  <a:cubicBezTo>
                    <a:pt x="3221" y="1273"/>
                    <a:pt x="2229" y="1691"/>
                    <a:pt x="2229" y="1691"/>
                  </a:cubicBezTo>
                  <a:cubicBezTo>
                    <a:pt x="2229" y="1691"/>
                    <a:pt x="3906" y="708"/>
                    <a:pt x="3741" y="447"/>
                  </a:cubicBezTo>
                  <a:cubicBezTo>
                    <a:pt x="3726" y="423"/>
                    <a:pt x="3694" y="413"/>
                    <a:pt x="3650" y="413"/>
                  </a:cubicBezTo>
                  <a:cubicBezTo>
                    <a:pt x="3277" y="413"/>
                    <a:pt x="1993" y="1160"/>
                    <a:pt x="1993" y="1160"/>
                  </a:cubicBezTo>
                  <a:cubicBezTo>
                    <a:pt x="1993" y="1160"/>
                    <a:pt x="3243" y="294"/>
                    <a:pt x="3079" y="36"/>
                  </a:cubicBezTo>
                  <a:cubicBezTo>
                    <a:pt x="3063" y="11"/>
                    <a:pt x="3036" y="0"/>
                    <a:pt x="3000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5727116" y="3890542"/>
              <a:ext cx="1279763" cy="841479"/>
            </a:xfrm>
            <a:custGeom>
              <a:avLst/>
              <a:gdLst/>
              <a:ahLst/>
              <a:cxnLst/>
              <a:rect l="l" t="t" r="r" b="b"/>
              <a:pathLst>
                <a:path w="12547" h="8250" extrusionOk="0">
                  <a:moveTo>
                    <a:pt x="11571" y="0"/>
                  </a:moveTo>
                  <a:lnTo>
                    <a:pt x="1" y="195"/>
                  </a:lnTo>
                  <a:lnTo>
                    <a:pt x="538" y="8250"/>
                  </a:lnTo>
                  <a:lnTo>
                    <a:pt x="12547" y="8250"/>
                  </a:lnTo>
                  <a:lnTo>
                    <a:pt x="11571" y="0"/>
                  </a:ln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5727116" y="3890542"/>
              <a:ext cx="1219482" cy="440017"/>
            </a:xfrm>
            <a:custGeom>
              <a:avLst/>
              <a:gdLst/>
              <a:ahLst/>
              <a:cxnLst/>
              <a:rect l="l" t="t" r="r" b="b"/>
              <a:pathLst>
                <a:path w="11956" h="4314" extrusionOk="0">
                  <a:moveTo>
                    <a:pt x="11571" y="0"/>
                  </a:moveTo>
                  <a:lnTo>
                    <a:pt x="1" y="195"/>
                  </a:lnTo>
                  <a:lnTo>
                    <a:pt x="245" y="4003"/>
                  </a:lnTo>
                  <a:cubicBezTo>
                    <a:pt x="1639" y="4226"/>
                    <a:pt x="2972" y="4313"/>
                    <a:pt x="4212" y="4313"/>
                  </a:cubicBezTo>
                  <a:cubicBezTo>
                    <a:pt x="7893" y="4313"/>
                    <a:pt x="10755" y="3542"/>
                    <a:pt x="11956" y="3254"/>
                  </a:cubicBezTo>
                  <a:lnTo>
                    <a:pt x="11571" y="0"/>
                  </a:ln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224869" y="4360959"/>
              <a:ext cx="157586" cy="368619"/>
            </a:xfrm>
            <a:custGeom>
              <a:avLst/>
              <a:gdLst/>
              <a:ahLst/>
              <a:cxnLst/>
              <a:rect l="l" t="t" r="r" b="b"/>
              <a:pathLst>
                <a:path w="1545" h="3614" extrusionOk="0">
                  <a:moveTo>
                    <a:pt x="222" y="1"/>
                  </a:moveTo>
                  <a:cubicBezTo>
                    <a:pt x="197" y="1"/>
                    <a:pt x="175" y="20"/>
                    <a:pt x="173" y="46"/>
                  </a:cubicBezTo>
                  <a:cubicBezTo>
                    <a:pt x="1" y="2255"/>
                    <a:pt x="662" y="2908"/>
                    <a:pt x="1070" y="3100"/>
                  </a:cubicBezTo>
                  <a:cubicBezTo>
                    <a:pt x="1172" y="3148"/>
                    <a:pt x="1287" y="3177"/>
                    <a:pt x="1362" y="3178"/>
                  </a:cubicBezTo>
                  <a:lnTo>
                    <a:pt x="1444" y="3575"/>
                  </a:lnTo>
                  <a:cubicBezTo>
                    <a:pt x="1448" y="3597"/>
                    <a:pt x="1469" y="3613"/>
                    <a:pt x="1491" y="3613"/>
                  </a:cubicBezTo>
                  <a:cubicBezTo>
                    <a:pt x="1495" y="3613"/>
                    <a:pt x="1498" y="3613"/>
                    <a:pt x="1502" y="3612"/>
                  </a:cubicBezTo>
                  <a:cubicBezTo>
                    <a:pt x="1528" y="3607"/>
                    <a:pt x="1544" y="3582"/>
                    <a:pt x="1539" y="3555"/>
                  </a:cubicBezTo>
                  <a:lnTo>
                    <a:pt x="1449" y="3116"/>
                  </a:lnTo>
                  <a:cubicBezTo>
                    <a:pt x="1448" y="3112"/>
                    <a:pt x="1448" y="3109"/>
                    <a:pt x="1446" y="3106"/>
                  </a:cubicBezTo>
                  <a:cubicBezTo>
                    <a:pt x="1438" y="3088"/>
                    <a:pt x="1421" y="3076"/>
                    <a:pt x="1401" y="3076"/>
                  </a:cubicBezTo>
                  <a:cubicBezTo>
                    <a:pt x="1397" y="3076"/>
                    <a:pt x="1391" y="3077"/>
                    <a:pt x="1386" y="3079"/>
                  </a:cubicBezTo>
                  <a:cubicBezTo>
                    <a:pt x="1385" y="3079"/>
                    <a:pt x="1383" y="3080"/>
                    <a:pt x="1381" y="3081"/>
                  </a:cubicBezTo>
                  <a:cubicBezTo>
                    <a:pt x="1378" y="3081"/>
                    <a:pt x="1374" y="3081"/>
                    <a:pt x="1369" y="3081"/>
                  </a:cubicBezTo>
                  <a:cubicBezTo>
                    <a:pt x="1302" y="3081"/>
                    <a:pt x="1089" y="3048"/>
                    <a:pt x="867" y="2846"/>
                  </a:cubicBezTo>
                  <a:cubicBezTo>
                    <a:pt x="520" y="2531"/>
                    <a:pt x="135" y="1790"/>
                    <a:pt x="271" y="53"/>
                  </a:cubicBezTo>
                  <a:cubicBezTo>
                    <a:pt x="272" y="27"/>
                    <a:pt x="252" y="4"/>
                    <a:pt x="225" y="1"/>
                  </a:cubicBezTo>
                  <a:cubicBezTo>
                    <a:pt x="224" y="1"/>
                    <a:pt x="223" y="1"/>
                    <a:pt x="222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856037" y="4286704"/>
              <a:ext cx="89044" cy="442873"/>
            </a:xfrm>
            <a:custGeom>
              <a:avLst/>
              <a:gdLst/>
              <a:ahLst/>
              <a:cxnLst/>
              <a:rect l="l" t="t" r="r" b="b"/>
              <a:pathLst>
                <a:path w="873" h="4342" extrusionOk="0">
                  <a:moveTo>
                    <a:pt x="53" y="0"/>
                  </a:moveTo>
                  <a:cubicBezTo>
                    <a:pt x="51" y="0"/>
                    <a:pt x="48" y="0"/>
                    <a:pt x="45" y="1"/>
                  </a:cubicBezTo>
                  <a:cubicBezTo>
                    <a:pt x="19" y="6"/>
                    <a:pt x="1" y="31"/>
                    <a:pt x="6" y="58"/>
                  </a:cubicBezTo>
                  <a:lnTo>
                    <a:pt x="772" y="4301"/>
                  </a:lnTo>
                  <a:cubicBezTo>
                    <a:pt x="776" y="4325"/>
                    <a:pt x="796" y="4341"/>
                    <a:pt x="820" y="4341"/>
                  </a:cubicBezTo>
                  <a:lnTo>
                    <a:pt x="828" y="4341"/>
                  </a:lnTo>
                  <a:cubicBezTo>
                    <a:pt x="855" y="4336"/>
                    <a:pt x="873" y="4311"/>
                    <a:pt x="868" y="4284"/>
                  </a:cubicBezTo>
                  <a:lnTo>
                    <a:pt x="102" y="41"/>
                  </a:lnTo>
                  <a:cubicBezTo>
                    <a:pt x="98" y="17"/>
                    <a:pt x="77" y="0"/>
                    <a:pt x="53" y="0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5687336" y="2527432"/>
              <a:ext cx="1274765" cy="1676839"/>
            </a:xfrm>
            <a:custGeom>
              <a:avLst/>
              <a:gdLst/>
              <a:ahLst/>
              <a:cxnLst/>
              <a:rect l="l" t="t" r="r" b="b"/>
              <a:pathLst>
                <a:path w="12498" h="16440" extrusionOk="0">
                  <a:moveTo>
                    <a:pt x="5763" y="0"/>
                  </a:moveTo>
                  <a:cubicBezTo>
                    <a:pt x="4279" y="0"/>
                    <a:pt x="2714" y="151"/>
                    <a:pt x="791" y="493"/>
                  </a:cubicBezTo>
                  <a:cubicBezTo>
                    <a:pt x="620" y="3360"/>
                    <a:pt x="1" y="16000"/>
                    <a:pt x="1" y="16000"/>
                  </a:cubicBezTo>
                  <a:cubicBezTo>
                    <a:pt x="1735" y="16322"/>
                    <a:pt x="3422" y="16440"/>
                    <a:pt x="4967" y="16440"/>
                  </a:cubicBezTo>
                  <a:cubicBezTo>
                    <a:pt x="9291" y="16440"/>
                    <a:pt x="12498" y="15512"/>
                    <a:pt x="12498" y="15512"/>
                  </a:cubicBezTo>
                  <a:cubicBezTo>
                    <a:pt x="12498" y="15512"/>
                    <a:pt x="11921" y="12849"/>
                    <a:pt x="11860" y="12242"/>
                  </a:cubicBezTo>
                  <a:cubicBezTo>
                    <a:pt x="11816" y="8396"/>
                    <a:pt x="11830" y="4548"/>
                    <a:pt x="11902" y="702"/>
                  </a:cubicBezTo>
                  <a:cubicBezTo>
                    <a:pt x="9566" y="267"/>
                    <a:pt x="7737" y="0"/>
                    <a:pt x="5763" y="0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041170" y="2527432"/>
              <a:ext cx="497238" cy="222865"/>
            </a:xfrm>
            <a:custGeom>
              <a:avLst/>
              <a:gdLst/>
              <a:ahLst/>
              <a:cxnLst/>
              <a:rect l="l" t="t" r="r" b="b"/>
              <a:pathLst>
                <a:path w="4875" h="2185" extrusionOk="0">
                  <a:moveTo>
                    <a:pt x="2294" y="1"/>
                  </a:moveTo>
                  <a:cubicBezTo>
                    <a:pt x="1561" y="1"/>
                    <a:pt x="807" y="37"/>
                    <a:pt x="0" y="116"/>
                  </a:cubicBezTo>
                  <a:cubicBezTo>
                    <a:pt x="412" y="1493"/>
                    <a:pt x="1391" y="2185"/>
                    <a:pt x="2389" y="2185"/>
                  </a:cubicBezTo>
                  <a:cubicBezTo>
                    <a:pt x="3375" y="2185"/>
                    <a:pt x="4380" y="1508"/>
                    <a:pt x="4874" y="148"/>
                  </a:cubicBezTo>
                  <a:cubicBezTo>
                    <a:pt x="4005" y="52"/>
                    <a:pt x="3164" y="1"/>
                    <a:pt x="2294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071667" y="2527432"/>
              <a:ext cx="437569" cy="190327"/>
            </a:xfrm>
            <a:custGeom>
              <a:avLst/>
              <a:gdLst/>
              <a:ahLst/>
              <a:cxnLst/>
              <a:rect l="l" t="t" r="r" b="b"/>
              <a:pathLst>
                <a:path w="4290" h="1866" extrusionOk="0">
                  <a:moveTo>
                    <a:pt x="1999" y="1"/>
                  </a:moveTo>
                  <a:cubicBezTo>
                    <a:pt x="1356" y="1"/>
                    <a:pt x="697" y="29"/>
                    <a:pt x="1" y="89"/>
                  </a:cubicBezTo>
                  <a:cubicBezTo>
                    <a:pt x="4" y="99"/>
                    <a:pt x="5" y="107"/>
                    <a:pt x="8" y="117"/>
                  </a:cubicBezTo>
                  <a:cubicBezTo>
                    <a:pt x="324" y="1280"/>
                    <a:pt x="1201" y="1865"/>
                    <a:pt x="2097" y="1865"/>
                  </a:cubicBezTo>
                  <a:cubicBezTo>
                    <a:pt x="2988" y="1865"/>
                    <a:pt x="3897" y="1286"/>
                    <a:pt x="4288" y="122"/>
                  </a:cubicBezTo>
                  <a:cubicBezTo>
                    <a:pt x="4289" y="121"/>
                    <a:pt x="4289" y="120"/>
                    <a:pt x="4290" y="118"/>
                  </a:cubicBezTo>
                  <a:cubicBezTo>
                    <a:pt x="3522" y="42"/>
                    <a:pt x="2772" y="1"/>
                    <a:pt x="1999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5687336" y="3409414"/>
              <a:ext cx="1274765" cy="794867"/>
            </a:xfrm>
            <a:custGeom>
              <a:avLst/>
              <a:gdLst/>
              <a:ahLst/>
              <a:cxnLst/>
              <a:rect l="l" t="t" r="r" b="b"/>
              <a:pathLst>
                <a:path w="12498" h="7793" extrusionOk="0">
                  <a:moveTo>
                    <a:pt x="11837" y="1"/>
                  </a:moveTo>
                  <a:cubicBezTo>
                    <a:pt x="10663" y="3989"/>
                    <a:pt x="6814" y="6914"/>
                    <a:pt x="2246" y="6914"/>
                  </a:cubicBezTo>
                  <a:cubicBezTo>
                    <a:pt x="1486" y="6914"/>
                    <a:pt x="745" y="6832"/>
                    <a:pt x="34" y="6679"/>
                  </a:cubicBezTo>
                  <a:cubicBezTo>
                    <a:pt x="13" y="7108"/>
                    <a:pt x="1" y="7353"/>
                    <a:pt x="1" y="7353"/>
                  </a:cubicBezTo>
                  <a:cubicBezTo>
                    <a:pt x="1735" y="7675"/>
                    <a:pt x="3422" y="7793"/>
                    <a:pt x="4967" y="7793"/>
                  </a:cubicBezTo>
                  <a:cubicBezTo>
                    <a:pt x="9291" y="7793"/>
                    <a:pt x="12498" y="6865"/>
                    <a:pt x="12498" y="6865"/>
                  </a:cubicBezTo>
                  <a:cubicBezTo>
                    <a:pt x="12498" y="6865"/>
                    <a:pt x="11921" y="4202"/>
                    <a:pt x="11860" y="3595"/>
                  </a:cubicBezTo>
                  <a:cubicBezTo>
                    <a:pt x="11846" y="2397"/>
                    <a:pt x="11839" y="1199"/>
                    <a:pt x="11837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5883276" y="3441238"/>
              <a:ext cx="838113" cy="425636"/>
            </a:xfrm>
            <a:custGeom>
              <a:avLst/>
              <a:gdLst/>
              <a:ahLst/>
              <a:cxnLst/>
              <a:rect l="l" t="t" r="r" b="b"/>
              <a:pathLst>
                <a:path w="8217" h="4173" extrusionOk="0">
                  <a:moveTo>
                    <a:pt x="8161" y="1"/>
                  </a:moveTo>
                  <a:cubicBezTo>
                    <a:pt x="8145" y="1"/>
                    <a:pt x="8129" y="9"/>
                    <a:pt x="8120" y="23"/>
                  </a:cubicBezTo>
                  <a:cubicBezTo>
                    <a:pt x="6469" y="2521"/>
                    <a:pt x="3542" y="4075"/>
                    <a:pt x="556" y="4075"/>
                  </a:cubicBezTo>
                  <a:cubicBezTo>
                    <a:pt x="389" y="4075"/>
                    <a:pt x="221" y="4070"/>
                    <a:pt x="54" y="4060"/>
                  </a:cubicBezTo>
                  <a:cubicBezTo>
                    <a:pt x="53" y="4060"/>
                    <a:pt x="52" y="4060"/>
                    <a:pt x="51" y="4060"/>
                  </a:cubicBezTo>
                  <a:cubicBezTo>
                    <a:pt x="26" y="4060"/>
                    <a:pt x="3" y="4081"/>
                    <a:pt x="2" y="4106"/>
                  </a:cubicBezTo>
                  <a:cubicBezTo>
                    <a:pt x="0" y="4133"/>
                    <a:pt x="21" y="4156"/>
                    <a:pt x="48" y="4158"/>
                  </a:cubicBezTo>
                  <a:cubicBezTo>
                    <a:pt x="217" y="4168"/>
                    <a:pt x="385" y="4172"/>
                    <a:pt x="554" y="4172"/>
                  </a:cubicBezTo>
                  <a:cubicBezTo>
                    <a:pt x="3573" y="4172"/>
                    <a:pt x="6532" y="2602"/>
                    <a:pt x="8202" y="77"/>
                  </a:cubicBezTo>
                  <a:cubicBezTo>
                    <a:pt x="8217" y="54"/>
                    <a:pt x="8210" y="24"/>
                    <a:pt x="8188" y="9"/>
                  </a:cubicBezTo>
                  <a:cubicBezTo>
                    <a:pt x="8179" y="4"/>
                    <a:pt x="8170" y="1"/>
                    <a:pt x="8161" y="1"/>
                  </a:cubicBezTo>
                  <a:close/>
                </a:path>
              </a:pathLst>
            </a:custGeom>
            <a:solidFill>
              <a:srgbClr val="614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5842782" y="2035696"/>
              <a:ext cx="195937" cy="175844"/>
            </a:xfrm>
            <a:custGeom>
              <a:avLst/>
              <a:gdLst/>
              <a:ahLst/>
              <a:cxnLst/>
              <a:rect l="l" t="t" r="r" b="b"/>
              <a:pathLst>
                <a:path w="1921" h="1724" extrusionOk="0">
                  <a:moveTo>
                    <a:pt x="1289" y="0"/>
                  </a:moveTo>
                  <a:cubicBezTo>
                    <a:pt x="1280" y="0"/>
                    <a:pt x="1272" y="1"/>
                    <a:pt x="1263" y="1"/>
                  </a:cubicBezTo>
                  <a:cubicBezTo>
                    <a:pt x="0" y="89"/>
                    <a:pt x="744" y="1724"/>
                    <a:pt x="1112" y="1724"/>
                  </a:cubicBezTo>
                  <a:cubicBezTo>
                    <a:pt x="1119" y="1724"/>
                    <a:pt x="1125" y="1723"/>
                    <a:pt x="1132" y="1722"/>
                  </a:cubicBezTo>
                  <a:cubicBezTo>
                    <a:pt x="1892" y="1667"/>
                    <a:pt x="1920" y="0"/>
                    <a:pt x="1289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115221" y="2077108"/>
              <a:ext cx="317518" cy="608619"/>
            </a:xfrm>
            <a:custGeom>
              <a:avLst/>
              <a:gdLst/>
              <a:ahLst/>
              <a:cxnLst/>
              <a:rect l="l" t="t" r="r" b="b"/>
              <a:pathLst>
                <a:path w="3113" h="5967" extrusionOk="0">
                  <a:moveTo>
                    <a:pt x="1" y="0"/>
                  </a:moveTo>
                  <a:cubicBezTo>
                    <a:pt x="129" y="1643"/>
                    <a:pt x="269" y="3285"/>
                    <a:pt x="418" y="4928"/>
                  </a:cubicBezTo>
                  <a:cubicBezTo>
                    <a:pt x="482" y="5626"/>
                    <a:pt x="1176" y="5967"/>
                    <a:pt x="1839" y="5967"/>
                  </a:cubicBezTo>
                  <a:cubicBezTo>
                    <a:pt x="2490" y="5967"/>
                    <a:pt x="3112" y="5639"/>
                    <a:pt x="3080" y="5001"/>
                  </a:cubicBezTo>
                  <a:cubicBezTo>
                    <a:pt x="3073" y="4994"/>
                    <a:pt x="2926" y="676"/>
                    <a:pt x="2933" y="676"/>
                  </a:cubicBezTo>
                  <a:lnTo>
                    <a:pt x="2933" y="676"/>
                  </a:lnTo>
                  <a:cubicBezTo>
                    <a:pt x="2933" y="676"/>
                    <a:pt x="2933" y="676"/>
                    <a:pt x="2933" y="676"/>
                  </a:cubicBezTo>
                  <a:cubicBezTo>
                    <a:pt x="1955" y="454"/>
                    <a:pt x="978" y="228"/>
                    <a:pt x="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31337" y="2264071"/>
              <a:ext cx="248772" cy="268967"/>
            </a:xfrm>
            <a:custGeom>
              <a:avLst/>
              <a:gdLst/>
              <a:ahLst/>
              <a:cxnLst/>
              <a:rect l="l" t="t" r="r" b="b"/>
              <a:pathLst>
                <a:path w="2439" h="2637" extrusionOk="0">
                  <a:moveTo>
                    <a:pt x="332" y="0"/>
                  </a:moveTo>
                  <a:cubicBezTo>
                    <a:pt x="202" y="0"/>
                    <a:pt x="87" y="31"/>
                    <a:pt x="0" y="104"/>
                  </a:cubicBezTo>
                  <a:cubicBezTo>
                    <a:pt x="69" y="928"/>
                    <a:pt x="140" y="1753"/>
                    <a:pt x="214" y="2578"/>
                  </a:cubicBezTo>
                  <a:cubicBezTo>
                    <a:pt x="426" y="2618"/>
                    <a:pt x="615" y="2636"/>
                    <a:pt x="786" y="2636"/>
                  </a:cubicBezTo>
                  <a:cubicBezTo>
                    <a:pt x="2438" y="2636"/>
                    <a:pt x="2238" y="911"/>
                    <a:pt x="2238" y="911"/>
                  </a:cubicBezTo>
                  <a:cubicBezTo>
                    <a:pt x="2238" y="911"/>
                    <a:pt x="1042" y="0"/>
                    <a:pt x="332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475378" y="1999793"/>
              <a:ext cx="166052" cy="187981"/>
            </a:xfrm>
            <a:custGeom>
              <a:avLst/>
              <a:gdLst/>
              <a:ahLst/>
              <a:cxnLst/>
              <a:rect l="l" t="t" r="r" b="b"/>
              <a:pathLst>
                <a:path w="1628" h="1843" extrusionOk="0">
                  <a:moveTo>
                    <a:pt x="268" y="1"/>
                  </a:moveTo>
                  <a:cubicBezTo>
                    <a:pt x="213" y="1"/>
                    <a:pt x="155" y="4"/>
                    <a:pt x="93" y="10"/>
                  </a:cubicBezTo>
                  <a:cubicBezTo>
                    <a:pt x="175" y="624"/>
                    <a:pt x="1" y="1228"/>
                    <a:pt x="85" y="1842"/>
                  </a:cubicBezTo>
                  <a:cubicBezTo>
                    <a:pt x="1070" y="1842"/>
                    <a:pt x="1628" y="1"/>
                    <a:pt x="268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837580" y="1720724"/>
              <a:ext cx="719286" cy="765491"/>
            </a:xfrm>
            <a:custGeom>
              <a:avLst/>
              <a:gdLst/>
              <a:ahLst/>
              <a:cxnLst/>
              <a:rect l="l" t="t" r="r" b="b"/>
              <a:pathLst>
                <a:path w="7052" h="7505" extrusionOk="0">
                  <a:moveTo>
                    <a:pt x="2765" y="1"/>
                  </a:moveTo>
                  <a:cubicBezTo>
                    <a:pt x="2137" y="1"/>
                    <a:pt x="1644" y="137"/>
                    <a:pt x="1505" y="478"/>
                  </a:cubicBezTo>
                  <a:cubicBezTo>
                    <a:pt x="1039" y="1564"/>
                    <a:pt x="1" y="7504"/>
                    <a:pt x="3794" y="7504"/>
                  </a:cubicBezTo>
                  <a:cubicBezTo>
                    <a:pt x="3810" y="7504"/>
                    <a:pt x="3827" y="7504"/>
                    <a:pt x="3843" y="7504"/>
                  </a:cubicBezTo>
                  <a:cubicBezTo>
                    <a:pt x="5804" y="7478"/>
                    <a:pt x="7052" y="5078"/>
                    <a:pt x="6636" y="1407"/>
                  </a:cubicBezTo>
                  <a:cubicBezTo>
                    <a:pt x="6566" y="785"/>
                    <a:pt x="4274" y="1"/>
                    <a:pt x="2765" y="1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126849" y="2097303"/>
              <a:ext cx="75886" cy="119337"/>
            </a:xfrm>
            <a:custGeom>
              <a:avLst/>
              <a:gdLst/>
              <a:ahLst/>
              <a:cxnLst/>
              <a:rect l="l" t="t" r="r" b="b"/>
              <a:pathLst>
                <a:path w="744" h="1170" extrusionOk="0">
                  <a:moveTo>
                    <a:pt x="238" y="0"/>
                  </a:moveTo>
                  <a:cubicBezTo>
                    <a:pt x="216" y="0"/>
                    <a:pt x="196" y="16"/>
                    <a:pt x="191" y="39"/>
                  </a:cubicBezTo>
                  <a:cubicBezTo>
                    <a:pt x="171" y="131"/>
                    <a:pt x="0" y="947"/>
                    <a:pt x="213" y="1134"/>
                  </a:cubicBezTo>
                  <a:cubicBezTo>
                    <a:pt x="242" y="1160"/>
                    <a:pt x="290" y="1170"/>
                    <a:pt x="347" y="1170"/>
                  </a:cubicBezTo>
                  <a:cubicBezTo>
                    <a:pt x="475" y="1170"/>
                    <a:pt x="641" y="1119"/>
                    <a:pt x="704" y="1098"/>
                  </a:cubicBezTo>
                  <a:cubicBezTo>
                    <a:pt x="730" y="1089"/>
                    <a:pt x="743" y="1062"/>
                    <a:pt x="736" y="1036"/>
                  </a:cubicBezTo>
                  <a:cubicBezTo>
                    <a:pt x="729" y="1016"/>
                    <a:pt x="709" y="1003"/>
                    <a:pt x="689" y="1003"/>
                  </a:cubicBezTo>
                  <a:cubicBezTo>
                    <a:pt x="684" y="1003"/>
                    <a:pt x="679" y="1004"/>
                    <a:pt x="674" y="1006"/>
                  </a:cubicBezTo>
                  <a:cubicBezTo>
                    <a:pt x="557" y="1044"/>
                    <a:pt x="417" y="1073"/>
                    <a:pt x="337" y="1073"/>
                  </a:cubicBezTo>
                  <a:cubicBezTo>
                    <a:pt x="308" y="1073"/>
                    <a:pt x="287" y="1069"/>
                    <a:pt x="277" y="1061"/>
                  </a:cubicBezTo>
                  <a:cubicBezTo>
                    <a:pt x="150" y="948"/>
                    <a:pt x="215" y="387"/>
                    <a:pt x="286" y="59"/>
                  </a:cubicBezTo>
                  <a:cubicBezTo>
                    <a:pt x="292" y="33"/>
                    <a:pt x="275" y="7"/>
                    <a:pt x="249" y="2"/>
                  </a:cubicBezTo>
                  <a:cubicBezTo>
                    <a:pt x="246" y="1"/>
                    <a:pt x="242" y="0"/>
                    <a:pt x="238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098697" y="2244793"/>
              <a:ext cx="174314" cy="48245"/>
            </a:xfrm>
            <a:custGeom>
              <a:avLst/>
              <a:gdLst/>
              <a:ahLst/>
              <a:cxnLst/>
              <a:rect l="l" t="t" r="r" b="b"/>
              <a:pathLst>
                <a:path w="1709" h="473" extrusionOk="0">
                  <a:moveTo>
                    <a:pt x="1106" y="0"/>
                  </a:moveTo>
                  <a:cubicBezTo>
                    <a:pt x="780" y="0"/>
                    <a:pt x="406" y="88"/>
                    <a:pt x="26" y="386"/>
                  </a:cubicBezTo>
                  <a:cubicBezTo>
                    <a:pt x="4" y="402"/>
                    <a:pt x="1" y="433"/>
                    <a:pt x="17" y="455"/>
                  </a:cubicBezTo>
                  <a:cubicBezTo>
                    <a:pt x="27" y="467"/>
                    <a:pt x="41" y="473"/>
                    <a:pt x="56" y="473"/>
                  </a:cubicBezTo>
                  <a:cubicBezTo>
                    <a:pt x="66" y="473"/>
                    <a:pt x="77" y="469"/>
                    <a:pt x="86" y="462"/>
                  </a:cubicBezTo>
                  <a:cubicBezTo>
                    <a:pt x="399" y="217"/>
                    <a:pt x="724" y="97"/>
                    <a:pt x="1097" y="97"/>
                  </a:cubicBezTo>
                  <a:cubicBezTo>
                    <a:pt x="1267" y="97"/>
                    <a:pt x="1448" y="122"/>
                    <a:pt x="1642" y="172"/>
                  </a:cubicBezTo>
                  <a:cubicBezTo>
                    <a:pt x="1646" y="173"/>
                    <a:pt x="1650" y="173"/>
                    <a:pt x="1653" y="173"/>
                  </a:cubicBezTo>
                  <a:cubicBezTo>
                    <a:pt x="1675" y="173"/>
                    <a:pt x="1695" y="158"/>
                    <a:pt x="1701" y="137"/>
                  </a:cubicBezTo>
                  <a:cubicBezTo>
                    <a:pt x="1708" y="111"/>
                    <a:pt x="1693" y="84"/>
                    <a:pt x="1666" y="77"/>
                  </a:cubicBezTo>
                  <a:cubicBezTo>
                    <a:pt x="1508" y="37"/>
                    <a:pt x="1317" y="0"/>
                    <a:pt x="110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012304" y="2060788"/>
              <a:ext cx="140859" cy="30089"/>
            </a:xfrm>
            <a:custGeom>
              <a:avLst/>
              <a:gdLst/>
              <a:ahLst/>
              <a:cxnLst/>
              <a:rect l="l" t="t" r="r" b="b"/>
              <a:pathLst>
                <a:path w="1381" h="295" extrusionOk="0">
                  <a:moveTo>
                    <a:pt x="56" y="0"/>
                  </a:moveTo>
                  <a:cubicBezTo>
                    <a:pt x="33" y="0"/>
                    <a:pt x="13" y="15"/>
                    <a:pt x="8" y="37"/>
                  </a:cubicBezTo>
                  <a:cubicBezTo>
                    <a:pt x="1" y="63"/>
                    <a:pt x="16" y="90"/>
                    <a:pt x="43" y="97"/>
                  </a:cubicBezTo>
                  <a:cubicBezTo>
                    <a:pt x="77" y="105"/>
                    <a:pt x="826" y="294"/>
                    <a:pt x="1261" y="294"/>
                  </a:cubicBezTo>
                  <a:cubicBezTo>
                    <a:pt x="1286" y="294"/>
                    <a:pt x="1310" y="293"/>
                    <a:pt x="1333" y="292"/>
                  </a:cubicBezTo>
                  <a:cubicBezTo>
                    <a:pt x="1360" y="291"/>
                    <a:pt x="1380" y="267"/>
                    <a:pt x="1378" y="241"/>
                  </a:cubicBezTo>
                  <a:cubicBezTo>
                    <a:pt x="1378" y="215"/>
                    <a:pt x="1355" y="194"/>
                    <a:pt x="1330" y="194"/>
                  </a:cubicBezTo>
                  <a:cubicBezTo>
                    <a:pt x="1329" y="194"/>
                    <a:pt x="1328" y="194"/>
                    <a:pt x="1327" y="195"/>
                  </a:cubicBezTo>
                  <a:cubicBezTo>
                    <a:pt x="1305" y="196"/>
                    <a:pt x="1282" y="196"/>
                    <a:pt x="1258" y="196"/>
                  </a:cubicBezTo>
                  <a:cubicBezTo>
                    <a:pt x="835" y="196"/>
                    <a:pt x="75" y="4"/>
                    <a:pt x="67" y="2"/>
                  </a:cubicBezTo>
                  <a:cubicBezTo>
                    <a:pt x="63" y="1"/>
                    <a:pt x="59" y="0"/>
                    <a:pt x="56" y="0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192434" y="2025802"/>
              <a:ext cx="150446" cy="59873"/>
            </a:xfrm>
            <a:custGeom>
              <a:avLst/>
              <a:gdLst/>
              <a:ahLst/>
              <a:cxnLst/>
              <a:rect l="l" t="t" r="r" b="b"/>
              <a:pathLst>
                <a:path w="1475" h="587" extrusionOk="0">
                  <a:moveTo>
                    <a:pt x="1419" y="1"/>
                  </a:moveTo>
                  <a:cubicBezTo>
                    <a:pt x="1411" y="1"/>
                    <a:pt x="1403" y="3"/>
                    <a:pt x="1395" y="7"/>
                  </a:cubicBezTo>
                  <a:cubicBezTo>
                    <a:pt x="1388" y="11"/>
                    <a:pt x="640" y="418"/>
                    <a:pt x="46" y="490"/>
                  </a:cubicBezTo>
                  <a:cubicBezTo>
                    <a:pt x="19" y="492"/>
                    <a:pt x="0" y="517"/>
                    <a:pt x="4" y="544"/>
                  </a:cubicBezTo>
                  <a:cubicBezTo>
                    <a:pt x="7" y="568"/>
                    <a:pt x="28" y="586"/>
                    <a:pt x="52" y="586"/>
                  </a:cubicBezTo>
                  <a:lnTo>
                    <a:pt x="58" y="586"/>
                  </a:lnTo>
                  <a:cubicBezTo>
                    <a:pt x="671" y="512"/>
                    <a:pt x="1411" y="110"/>
                    <a:pt x="1442" y="92"/>
                  </a:cubicBezTo>
                  <a:cubicBezTo>
                    <a:pt x="1466" y="79"/>
                    <a:pt x="1475" y="49"/>
                    <a:pt x="1462" y="26"/>
                  </a:cubicBezTo>
                  <a:cubicBezTo>
                    <a:pt x="1453" y="10"/>
                    <a:pt x="1436" y="1"/>
                    <a:pt x="1419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065547" y="2094243"/>
              <a:ext cx="56405" cy="32639"/>
            </a:xfrm>
            <a:custGeom>
              <a:avLst/>
              <a:gdLst/>
              <a:ahLst/>
              <a:cxnLst/>
              <a:rect l="l" t="t" r="r" b="b"/>
              <a:pathLst>
                <a:path w="553" h="320" extrusionOk="0">
                  <a:moveTo>
                    <a:pt x="56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1" y="45"/>
                    <a:pt x="6" y="75"/>
                    <a:pt x="29" y="90"/>
                  </a:cubicBezTo>
                  <a:cubicBezTo>
                    <a:pt x="169" y="184"/>
                    <a:pt x="321" y="260"/>
                    <a:pt x="481" y="317"/>
                  </a:cubicBezTo>
                  <a:cubicBezTo>
                    <a:pt x="486" y="319"/>
                    <a:pt x="492" y="320"/>
                    <a:pt x="498" y="320"/>
                  </a:cubicBezTo>
                  <a:cubicBezTo>
                    <a:pt x="518" y="320"/>
                    <a:pt x="536" y="307"/>
                    <a:pt x="544" y="287"/>
                  </a:cubicBezTo>
                  <a:cubicBezTo>
                    <a:pt x="553" y="262"/>
                    <a:pt x="539" y="234"/>
                    <a:pt x="514" y="225"/>
                  </a:cubicBezTo>
                  <a:cubicBezTo>
                    <a:pt x="362" y="171"/>
                    <a:pt x="217" y="99"/>
                    <a:pt x="83" y="9"/>
                  </a:cubicBezTo>
                  <a:cubicBezTo>
                    <a:pt x="75" y="3"/>
                    <a:pt x="65" y="0"/>
                    <a:pt x="56" y="0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062385" y="2117907"/>
              <a:ext cx="59567" cy="28457"/>
            </a:xfrm>
            <a:custGeom>
              <a:avLst/>
              <a:gdLst/>
              <a:ahLst/>
              <a:cxnLst/>
              <a:rect l="l" t="t" r="r" b="b"/>
              <a:pathLst>
                <a:path w="584" h="279" extrusionOk="0">
                  <a:moveTo>
                    <a:pt x="528" y="1"/>
                  </a:moveTo>
                  <a:cubicBezTo>
                    <a:pt x="523" y="1"/>
                    <a:pt x="517" y="2"/>
                    <a:pt x="511" y="4"/>
                  </a:cubicBezTo>
                  <a:lnTo>
                    <a:pt x="38" y="185"/>
                  </a:lnTo>
                  <a:cubicBezTo>
                    <a:pt x="13" y="194"/>
                    <a:pt x="0" y="222"/>
                    <a:pt x="10" y="247"/>
                  </a:cubicBezTo>
                  <a:cubicBezTo>
                    <a:pt x="17" y="268"/>
                    <a:pt x="36" y="279"/>
                    <a:pt x="55" y="279"/>
                  </a:cubicBezTo>
                  <a:cubicBezTo>
                    <a:pt x="61" y="279"/>
                    <a:pt x="68" y="278"/>
                    <a:pt x="73" y="276"/>
                  </a:cubicBezTo>
                  <a:lnTo>
                    <a:pt x="546" y="96"/>
                  </a:lnTo>
                  <a:cubicBezTo>
                    <a:pt x="571" y="86"/>
                    <a:pt x="584" y="57"/>
                    <a:pt x="574" y="33"/>
                  </a:cubicBezTo>
                  <a:cubicBezTo>
                    <a:pt x="566" y="13"/>
                    <a:pt x="548" y="1"/>
                    <a:pt x="528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243943" y="2074252"/>
              <a:ext cx="50795" cy="41411"/>
            </a:xfrm>
            <a:custGeom>
              <a:avLst/>
              <a:gdLst/>
              <a:ahLst/>
              <a:cxnLst/>
              <a:rect l="l" t="t" r="r" b="b"/>
              <a:pathLst>
                <a:path w="498" h="406" extrusionOk="0">
                  <a:moveTo>
                    <a:pt x="444" y="1"/>
                  </a:moveTo>
                  <a:cubicBezTo>
                    <a:pt x="431" y="1"/>
                    <a:pt x="419" y="6"/>
                    <a:pt x="409" y="15"/>
                  </a:cubicBezTo>
                  <a:cubicBezTo>
                    <a:pt x="296" y="131"/>
                    <a:pt x="169" y="231"/>
                    <a:pt x="31" y="315"/>
                  </a:cubicBezTo>
                  <a:cubicBezTo>
                    <a:pt x="8" y="329"/>
                    <a:pt x="1" y="359"/>
                    <a:pt x="15" y="382"/>
                  </a:cubicBezTo>
                  <a:cubicBezTo>
                    <a:pt x="24" y="397"/>
                    <a:pt x="40" y="406"/>
                    <a:pt x="57" y="406"/>
                  </a:cubicBezTo>
                  <a:cubicBezTo>
                    <a:pt x="65" y="406"/>
                    <a:pt x="74" y="403"/>
                    <a:pt x="82" y="399"/>
                  </a:cubicBezTo>
                  <a:cubicBezTo>
                    <a:pt x="227" y="310"/>
                    <a:pt x="360" y="205"/>
                    <a:pt x="479" y="84"/>
                  </a:cubicBezTo>
                  <a:cubicBezTo>
                    <a:pt x="497" y="64"/>
                    <a:pt x="497" y="34"/>
                    <a:pt x="478" y="15"/>
                  </a:cubicBezTo>
                  <a:cubicBezTo>
                    <a:pt x="469" y="5"/>
                    <a:pt x="456" y="1"/>
                    <a:pt x="44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244453" y="2106585"/>
              <a:ext cx="61810" cy="18360"/>
            </a:xfrm>
            <a:custGeom>
              <a:avLst/>
              <a:gdLst/>
              <a:ahLst/>
              <a:cxnLst/>
              <a:rect l="l" t="t" r="r" b="b"/>
              <a:pathLst>
                <a:path w="606" h="180" extrusionOk="0">
                  <a:moveTo>
                    <a:pt x="54" y="1"/>
                  </a:moveTo>
                  <a:cubicBezTo>
                    <a:pt x="31" y="1"/>
                    <a:pt x="9" y="18"/>
                    <a:pt x="5" y="42"/>
                  </a:cubicBezTo>
                  <a:cubicBezTo>
                    <a:pt x="1" y="69"/>
                    <a:pt x="19" y="94"/>
                    <a:pt x="46" y="98"/>
                  </a:cubicBezTo>
                  <a:lnTo>
                    <a:pt x="546" y="179"/>
                  </a:lnTo>
                  <a:lnTo>
                    <a:pt x="554" y="179"/>
                  </a:lnTo>
                  <a:cubicBezTo>
                    <a:pt x="577" y="179"/>
                    <a:pt x="598" y="163"/>
                    <a:pt x="602" y="138"/>
                  </a:cubicBezTo>
                  <a:cubicBezTo>
                    <a:pt x="606" y="112"/>
                    <a:pt x="588" y="87"/>
                    <a:pt x="561" y="83"/>
                  </a:cubicBezTo>
                  <a:lnTo>
                    <a:pt x="61" y="1"/>
                  </a:lnTo>
                  <a:cubicBezTo>
                    <a:pt x="59" y="1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311976" y="1718174"/>
              <a:ext cx="343528" cy="363213"/>
            </a:xfrm>
            <a:custGeom>
              <a:avLst/>
              <a:gdLst/>
              <a:ahLst/>
              <a:cxnLst/>
              <a:rect l="l" t="t" r="r" b="b"/>
              <a:pathLst>
                <a:path w="3368" h="3561" extrusionOk="0">
                  <a:moveTo>
                    <a:pt x="761" y="1"/>
                  </a:moveTo>
                  <a:cubicBezTo>
                    <a:pt x="757" y="1"/>
                    <a:pt x="753" y="1"/>
                    <a:pt x="749" y="1"/>
                  </a:cubicBezTo>
                  <a:cubicBezTo>
                    <a:pt x="1" y="4"/>
                    <a:pt x="983" y="3560"/>
                    <a:pt x="1797" y="3560"/>
                  </a:cubicBezTo>
                  <a:cubicBezTo>
                    <a:pt x="1818" y="3560"/>
                    <a:pt x="1838" y="3558"/>
                    <a:pt x="1858" y="3554"/>
                  </a:cubicBezTo>
                  <a:cubicBezTo>
                    <a:pt x="2325" y="3448"/>
                    <a:pt x="3368" y="1"/>
                    <a:pt x="761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843394" y="1518665"/>
              <a:ext cx="651764" cy="451237"/>
            </a:xfrm>
            <a:custGeom>
              <a:avLst/>
              <a:gdLst/>
              <a:ahLst/>
              <a:cxnLst/>
              <a:rect l="l" t="t" r="r" b="b"/>
              <a:pathLst>
                <a:path w="6390" h="4424" extrusionOk="0">
                  <a:moveTo>
                    <a:pt x="4563" y="1"/>
                  </a:moveTo>
                  <a:cubicBezTo>
                    <a:pt x="4312" y="1"/>
                    <a:pt x="4060" y="54"/>
                    <a:pt x="3832" y="160"/>
                  </a:cubicBezTo>
                  <a:cubicBezTo>
                    <a:pt x="3775" y="187"/>
                    <a:pt x="3713" y="224"/>
                    <a:pt x="3696" y="286"/>
                  </a:cubicBezTo>
                  <a:cubicBezTo>
                    <a:pt x="3669" y="384"/>
                    <a:pt x="3771" y="467"/>
                    <a:pt x="3861" y="516"/>
                  </a:cubicBezTo>
                  <a:cubicBezTo>
                    <a:pt x="3999" y="590"/>
                    <a:pt x="4142" y="656"/>
                    <a:pt x="4289" y="713"/>
                  </a:cubicBezTo>
                  <a:cubicBezTo>
                    <a:pt x="4269" y="705"/>
                    <a:pt x="4243" y="701"/>
                    <a:pt x="4214" y="701"/>
                  </a:cubicBezTo>
                  <a:cubicBezTo>
                    <a:pt x="4047" y="701"/>
                    <a:pt x="3757" y="813"/>
                    <a:pt x="3637" y="842"/>
                  </a:cubicBezTo>
                  <a:cubicBezTo>
                    <a:pt x="3400" y="898"/>
                    <a:pt x="3166" y="966"/>
                    <a:pt x="2936" y="1043"/>
                  </a:cubicBezTo>
                  <a:cubicBezTo>
                    <a:pt x="2473" y="1195"/>
                    <a:pt x="2021" y="1384"/>
                    <a:pt x="1594" y="1618"/>
                  </a:cubicBezTo>
                  <a:cubicBezTo>
                    <a:pt x="965" y="1964"/>
                    <a:pt x="160" y="2505"/>
                    <a:pt x="51" y="3281"/>
                  </a:cubicBezTo>
                  <a:cubicBezTo>
                    <a:pt x="0" y="3642"/>
                    <a:pt x="98" y="3947"/>
                    <a:pt x="460" y="4079"/>
                  </a:cubicBezTo>
                  <a:cubicBezTo>
                    <a:pt x="1104" y="4313"/>
                    <a:pt x="1822" y="4424"/>
                    <a:pt x="2538" y="4424"/>
                  </a:cubicBezTo>
                  <a:cubicBezTo>
                    <a:pt x="3122" y="4424"/>
                    <a:pt x="3705" y="4350"/>
                    <a:pt x="4245" y="4210"/>
                  </a:cubicBezTo>
                  <a:cubicBezTo>
                    <a:pt x="5048" y="4002"/>
                    <a:pt x="5864" y="3569"/>
                    <a:pt x="6186" y="2758"/>
                  </a:cubicBezTo>
                  <a:cubicBezTo>
                    <a:pt x="6388" y="2247"/>
                    <a:pt x="6390" y="1657"/>
                    <a:pt x="6197" y="1153"/>
                  </a:cubicBezTo>
                  <a:cubicBezTo>
                    <a:pt x="6023" y="701"/>
                    <a:pt x="5692" y="318"/>
                    <a:pt x="5206" y="123"/>
                  </a:cubicBezTo>
                  <a:cubicBezTo>
                    <a:pt x="5002" y="41"/>
                    <a:pt x="4783" y="1"/>
                    <a:pt x="4563" y="1"/>
                  </a:cubicBezTo>
                  <a:close/>
                </a:path>
              </a:pathLst>
            </a:custGeom>
            <a:solidFill>
              <a:srgbClr val="503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843394" y="1787024"/>
              <a:ext cx="635546" cy="182882"/>
            </a:xfrm>
            <a:custGeom>
              <a:avLst/>
              <a:gdLst/>
              <a:ahLst/>
              <a:cxnLst/>
              <a:rect l="l" t="t" r="r" b="b"/>
              <a:pathLst>
                <a:path w="6231" h="1793" extrusionOk="0">
                  <a:moveTo>
                    <a:pt x="6230" y="1"/>
                  </a:moveTo>
                  <a:cubicBezTo>
                    <a:pt x="5860" y="674"/>
                    <a:pt x="5120" y="1049"/>
                    <a:pt x="4391" y="1238"/>
                  </a:cubicBezTo>
                  <a:cubicBezTo>
                    <a:pt x="3979" y="1345"/>
                    <a:pt x="3377" y="1419"/>
                    <a:pt x="2756" y="1419"/>
                  </a:cubicBezTo>
                  <a:cubicBezTo>
                    <a:pt x="1568" y="1419"/>
                    <a:pt x="313" y="1147"/>
                    <a:pt x="198" y="309"/>
                  </a:cubicBezTo>
                  <a:cubicBezTo>
                    <a:pt x="193" y="278"/>
                    <a:pt x="191" y="248"/>
                    <a:pt x="191" y="218"/>
                  </a:cubicBezTo>
                  <a:cubicBezTo>
                    <a:pt x="122" y="353"/>
                    <a:pt x="73" y="497"/>
                    <a:pt x="51" y="650"/>
                  </a:cubicBezTo>
                  <a:cubicBezTo>
                    <a:pt x="0" y="1011"/>
                    <a:pt x="98" y="1316"/>
                    <a:pt x="460" y="1448"/>
                  </a:cubicBezTo>
                  <a:cubicBezTo>
                    <a:pt x="1104" y="1682"/>
                    <a:pt x="1822" y="1793"/>
                    <a:pt x="2538" y="1793"/>
                  </a:cubicBezTo>
                  <a:cubicBezTo>
                    <a:pt x="3122" y="1793"/>
                    <a:pt x="3705" y="1719"/>
                    <a:pt x="4245" y="1579"/>
                  </a:cubicBezTo>
                  <a:cubicBezTo>
                    <a:pt x="5048" y="1371"/>
                    <a:pt x="5864" y="938"/>
                    <a:pt x="6186" y="127"/>
                  </a:cubicBezTo>
                  <a:cubicBezTo>
                    <a:pt x="6202" y="85"/>
                    <a:pt x="6216" y="43"/>
                    <a:pt x="6230" y="1"/>
                  </a:cubicBezTo>
                  <a:close/>
                </a:path>
              </a:pathLst>
            </a:custGeom>
            <a:solidFill>
              <a:srgbClr val="3F2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365322" y="1604752"/>
              <a:ext cx="326902" cy="376371"/>
            </a:xfrm>
            <a:custGeom>
              <a:avLst/>
              <a:gdLst/>
              <a:ahLst/>
              <a:cxnLst/>
              <a:rect l="l" t="t" r="r" b="b"/>
              <a:pathLst>
                <a:path w="3205" h="3690" extrusionOk="0">
                  <a:moveTo>
                    <a:pt x="1041" y="0"/>
                  </a:moveTo>
                  <a:cubicBezTo>
                    <a:pt x="1033" y="0"/>
                    <a:pt x="1025" y="1"/>
                    <a:pt x="1018" y="4"/>
                  </a:cubicBezTo>
                  <a:cubicBezTo>
                    <a:pt x="768" y="87"/>
                    <a:pt x="1290" y="1871"/>
                    <a:pt x="1290" y="1871"/>
                  </a:cubicBezTo>
                  <a:cubicBezTo>
                    <a:pt x="1290" y="1871"/>
                    <a:pt x="785" y="542"/>
                    <a:pt x="490" y="542"/>
                  </a:cubicBezTo>
                  <a:cubicBezTo>
                    <a:pt x="480" y="542"/>
                    <a:pt x="470" y="544"/>
                    <a:pt x="460" y="547"/>
                  </a:cubicBezTo>
                  <a:cubicBezTo>
                    <a:pt x="188" y="639"/>
                    <a:pt x="920" y="2152"/>
                    <a:pt x="920" y="2152"/>
                  </a:cubicBezTo>
                  <a:cubicBezTo>
                    <a:pt x="920" y="2152"/>
                    <a:pt x="491" y="1508"/>
                    <a:pt x="276" y="1508"/>
                  </a:cubicBezTo>
                  <a:cubicBezTo>
                    <a:pt x="262" y="1508"/>
                    <a:pt x="249" y="1511"/>
                    <a:pt x="236" y="1517"/>
                  </a:cubicBezTo>
                  <a:cubicBezTo>
                    <a:pt x="1" y="1635"/>
                    <a:pt x="1142" y="3690"/>
                    <a:pt x="2109" y="3690"/>
                  </a:cubicBezTo>
                  <a:cubicBezTo>
                    <a:pt x="2169" y="3690"/>
                    <a:pt x="2228" y="3682"/>
                    <a:pt x="2287" y="3665"/>
                  </a:cubicBezTo>
                  <a:cubicBezTo>
                    <a:pt x="2521" y="3597"/>
                    <a:pt x="3204" y="1607"/>
                    <a:pt x="3019" y="1419"/>
                  </a:cubicBezTo>
                  <a:cubicBezTo>
                    <a:pt x="2998" y="1398"/>
                    <a:pt x="2974" y="1389"/>
                    <a:pt x="2946" y="1389"/>
                  </a:cubicBezTo>
                  <a:cubicBezTo>
                    <a:pt x="2810" y="1389"/>
                    <a:pt x="2611" y="1630"/>
                    <a:pt x="2524" y="1951"/>
                  </a:cubicBezTo>
                  <a:cubicBezTo>
                    <a:pt x="2524" y="1951"/>
                    <a:pt x="2165" y="220"/>
                    <a:pt x="1878" y="220"/>
                  </a:cubicBezTo>
                  <a:cubicBezTo>
                    <a:pt x="1875" y="220"/>
                    <a:pt x="1872" y="220"/>
                    <a:pt x="1869" y="220"/>
                  </a:cubicBezTo>
                  <a:cubicBezTo>
                    <a:pt x="1622" y="252"/>
                    <a:pt x="1862" y="1770"/>
                    <a:pt x="1862" y="1770"/>
                  </a:cubicBezTo>
                  <a:cubicBezTo>
                    <a:pt x="1862" y="1770"/>
                    <a:pt x="1338" y="0"/>
                    <a:pt x="1041" y="0"/>
                  </a:cubicBez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556059" y="1866174"/>
              <a:ext cx="435529" cy="354543"/>
            </a:xfrm>
            <a:custGeom>
              <a:avLst/>
              <a:gdLst/>
              <a:ahLst/>
              <a:cxnLst/>
              <a:rect l="l" t="t" r="r" b="b"/>
              <a:pathLst>
                <a:path w="4270" h="3476" extrusionOk="0">
                  <a:moveTo>
                    <a:pt x="918" y="1"/>
                  </a:moveTo>
                  <a:cubicBezTo>
                    <a:pt x="726" y="410"/>
                    <a:pt x="0" y="1008"/>
                    <a:pt x="0" y="1008"/>
                  </a:cubicBezTo>
                  <a:cubicBezTo>
                    <a:pt x="0" y="1008"/>
                    <a:pt x="2709" y="2729"/>
                    <a:pt x="3893" y="3476"/>
                  </a:cubicBezTo>
                  <a:cubicBezTo>
                    <a:pt x="4017" y="2844"/>
                    <a:pt x="4142" y="2212"/>
                    <a:pt x="4270" y="1580"/>
                  </a:cubicBezTo>
                  <a:lnTo>
                    <a:pt x="918" y="1"/>
                  </a:lnTo>
                  <a:close/>
                </a:path>
              </a:pathLst>
            </a:custGeom>
            <a:solidFill>
              <a:srgbClr val="F0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650612" y="1890756"/>
              <a:ext cx="340978" cy="329962"/>
            </a:xfrm>
            <a:custGeom>
              <a:avLst/>
              <a:gdLst/>
              <a:ahLst/>
              <a:cxnLst/>
              <a:rect l="l" t="t" r="r" b="b"/>
              <a:pathLst>
                <a:path w="3343" h="3235" extrusionOk="0">
                  <a:moveTo>
                    <a:pt x="502" y="1"/>
                  </a:moveTo>
                  <a:cubicBezTo>
                    <a:pt x="358" y="263"/>
                    <a:pt x="126" y="928"/>
                    <a:pt x="0" y="1361"/>
                  </a:cubicBezTo>
                  <a:cubicBezTo>
                    <a:pt x="1056" y="2032"/>
                    <a:pt x="1908" y="2567"/>
                    <a:pt x="2966" y="3235"/>
                  </a:cubicBezTo>
                  <a:cubicBezTo>
                    <a:pt x="3090" y="2603"/>
                    <a:pt x="3215" y="1971"/>
                    <a:pt x="3343" y="1339"/>
                  </a:cubicBezTo>
                  <a:cubicBezTo>
                    <a:pt x="2395" y="892"/>
                    <a:pt x="1449" y="446"/>
                    <a:pt x="502" y="1"/>
                  </a:cubicBezTo>
                  <a:close/>
                </a:path>
              </a:pathLst>
            </a:custGeom>
            <a:solidFill>
              <a:srgbClr val="F18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553713" y="1878822"/>
              <a:ext cx="950107" cy="1135436"/>
            </a:xfrm>
            <a:custGeom>
              <a:avLst/>
              <a:gdLst/>
              <a:ahLst/>
              <a:cxnLst/>
              <a:rect l="l" t="t" r="r" b="b"/>
              <a:pathLst>
                <a:path w="9315" h="11132" extrusionOk="0">
                  <a:moveTo>
                    <a:pt x="2243" y="1"/>
                  </a:moveTo>
                  <a:cubicBezTo>
                    <a:pt x="1667" y="612"/>
                    <a:pt x="1281" y="2151"/>
                    <a:pt x="1281" y="2151"/>
                  </a:cubicBezTo>
                  <a:lnTo>
                    <a:pt x="5608" y="4219"/>
                  </a:lnTo>
                  <a:lnTo>
                    <a:pt x="5608" y="4219"/>
                  </a:lnTo>
                  <a:cubicBezTo>
                    <a:pt x="5608" y="4219"/>
                    <a:pt x="5608" y="4219"/>
                    <a:pt x="5608" y="4219"/>
                  </a:cubicBezTo>
                  <a:cubicBezTo>
                    <a:pt x="5599" y="4219"/>
                    <a:pt x="0" y="6542"/>
                    <a:pt x="0" y="6542"/>
                  </a:cubicBezTo>
                  <a:lnTo>
                    <a:pt x="2685" y="11132"/>
                  </a:lnTo>
                  <a:cubicBezTo>
                    <a:pt x="2685" y="11132"/>
                    <a:pt x="9315" y="6147"/>
                    <a:pt x="9202" y="4085"/>
                  </a:cubicBezTo>
                  <a:cubicBezTo>
                    <a:pt x="9098" y="2182"/>
                    <a:pt x="2243" y="1"/>
                    <a:pt x="2243" y="1"/>
                  </a:cubicBezTo>
                  <a:close/>
                </a:path>
              </a:pathLst>
            </a:custGeom>
            <a:solidFill>
              <a:srgbClr val="7E6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19"/>
          <p:cNvSpPr txBox="1"/>
          <p:nvPr/>
        </p:nvSpPr>
        <p:spPr>
          <a:xfrm>
            <a:off x="4233111" y="1854662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People are more </a:t>
            </a: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Comfortable talking to a bot.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19"/>
          <p:cNvSpPr txBox="1"/>
          <p:nvPr/>
        </p:nvSpPr>
        <p:spPr>
          <a:xfrm>
            <a:off x="1147937" y="3774677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Less expensive.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147937" y="2812178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24/7 accessible companion.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4233111" y="2812178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Friendly.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19"/>
          <p:cNvSpPr txBox="1"/>
          <p:nvPr/>
        </p:nvSpPr>
        <p:spPr>
          <a:xfrm>
            <a:off x="4233111" y="3774677"/>
            <a:ext cx="1890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Non-judgementals.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EE9D-0FA6-4DC2-B665-3AF2F08C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MENTAL HEALTH CHATBOT?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644217-2611-4146-A2E7-FC4732D63FE6}"/>
              </a:ext>
            </a:extLst>
          </p:cNvPr>
          <p:cNvSpPr/>
          <p:nvPr/>
        </p:nvSpPr>
        <p:spPr>
          <a:xfrm>
            <a:off x="564356" y="1103353"/>
            <a:ext cx="7908132" cy="346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27070-1A5F-40EB-99E1-A8920B051708}"/>
              </a:ext>
            </a:extLst>
          </p:cNvPr>
          <p:cNvSpPr txBox="1"/>
          <p:nvPr/>
        </p:nvSpPr>
        <p:spPr>
          <a:xfrm>
            <a:off x="864394" y="1228725"/>
            <a:ext cx="7043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Computer programs that simulate human response and carry out communication on behalf of employees for repetitive or multiple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Chatbots today have accomplished more than just robotic responses due to the introduction of artificial intelligence (AI) and machine learning(ML) for its software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5"/>
                </a:solidFill>
              </a:rPr>
              <a:t>Almost all major websites and mobile apps make use of the chatbots for providing 24*7 support &amp; assistance to their users.</a:t>
            </a:r>
            <a:endParaRPr lang="en-IN" sz="1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49932"/>
      </p:ext>
    </p:extLst>
  </p:cSld>
  <p:clrMapOvr>
    <a:masterClrMapping/>
  </p:clrMapOvr>
</p:sld>
</file>

<file path=ppt/theme/theme1.xml><?xml version="1.0" encoding="utf-8"?>
<a:theme xmlns:a="http://schemas.openxmlformats.org/drawingml/2006/main" name="Mental Health Infographics by Slidesgo">
  <a:themeElements>
    <a:clrScheme name="Simple Light">
      <a:dk1>
        <a:srgbClr val="000000"/>
      </a:dk1>
      <a:lt1>
        <a:srgbClr val="FFFFFF"/>
      </a:lt1>
      <a:dk2>
        <a:srgbClr val="74D3DC"/>
      </a:dk2>
      <a:lt2>
        <a:srgbClr val="6146D9"/>
      </a:lt2>
      <a:accent1>
        <a:srgbClr val="C3EBEF"/>
      </a:accent1>
      <a:accent2>
        <a:srgbClr val="7E6CFB"/>
      </a:accent2>
      <a:accent3>
        <a:srgbClr val="77ADE6"/>
      </a:accent3>
      <a:accent4>
        <a:srgbClr val="70C2DF"/>
      </a:accent4>
      <a:accent5>
        <a:srgbClr val="3F2D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849</Words>
  <Application>Microsoft Office PowerPoint</Application>
  <PresentationFormat>On-screen Show (16:9)</PresentationFormat>
  <Paragraphs>109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Fira Sans Extra Condensed SemiBold</vt:lpstr>
      <vt:lpstr>Fira Sans Extra Condensed Medium</vt:lpstr>
      <vt:lpstr>Fira Sans Extra Condensed</vt:lpstr>
      <vt:lpstr>Arial</vt:lpstr>
      <vt:lpstr>Roboto</vt:lpstr>
      <vt:lpstr>Fira Sans Extra Condensed ExtraBold</vt:lpstr>
      <vt:lpstr>Mental Health Infographics by Slidesgo</vt:lpstr>
      <vt:lpstr>PowerPoint Presentation</vt:lpstr>
      <vt:lpstr>KEYS TO GOOD MENTAL HEALTH </vt:lpstr>
      <vt:lpstr>WHAT GOOD MENTAL HEALTH LEADS TO:</vt:lpstr>
      <vt:lpstr>HOW TO SEEK HELP IF YOU HAVE A BAD MENTAL HEALTH?</vt:lpstr>
      <vt:lpstr>PROBLEM STATEMENT</vt:lpstr>
      <vt:lpstr>INTRODUCTION</vt:lpstr>
      <vt:lpstr>WHAT IS A CHATBOT?</vt:lpstr>
      <vt:lpstr>REASONS WHY MENTAL HEALTH CHATBOTS ARE BENEFICIAL</vt:lpstr>
      <vt:lpstr>WHAT IS A MENTAL HEALTH CHATBOT?</vt:lpstr>
      <vt:lpstr>TYPES OF CHATBOTS</vt:lpstr>
      <vt:lpstr>FLOWCHART</vt:lpstr>
      <vt:lpstr>SUICIDE RATES DUE TO MENTAL HEALTH</vt:lpstr>
      <vt:lpstr>WHY CHATBOTS?</vt:lpstr>
      <vt:lpstr>PROJECT DESCRIPTION</vt:lpstr>
      <vt:lpstr>ADVANTAGES</vt:lpstr>
      <vt:lpstr>FUTURE SCOPE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Eshita Humane</dc:creator>
  <cp:lastModifiedBy>smruti borkar</cp:lastModifiedBy>
  <cp:revision>20</cp:revision>
  <dcterms:modified xsi:type="dcterms:W3CDTF">2024-01-07T16:27:31Z</dcterms:modified>
</cp:coreProperties>
</file>