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4"/>
  </p:notesMasterIdLst>
  <p:sldIdLst>
    <p:sldId id="256" r:id="rId2"/>
    <p:sldId id="258" r:id="rId3"/>
  </p:sldIdLst>
  <p:sldSz cx="9144000" cy="5143500" type="screen16x9"/>
  <p:notesSz cx="6858000" cy="9144000"/>
  <p:embeddedFontLst>
    <p:embeddedFont>
      <p:font typeface="Bebas Neue" panose="020B0606020202050201" pitchFamily="34" charset="0"/>
      <p:regular r:id="rId5"/>
    </p:embeddedFont>
    <p:embeddedFont>
      <p:font typeface="Nunito" pitchFamily="2" charset="0"/>
      <p:regular r:id="rId6"/>
      <p:bold r:id="rId7"/>
      <p:italic r:id="rId8"/>
      <p:boldItalic r:id="rId9"/>
    </p:embeddedFont>
    <p:embeddedFont>
      <p:font typeface="Tenor Sans" panose="020B0604020202020204"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9EDDDA-006B-4B51-AF0C-7CAD3F95C181}">
  <a:tblStyle styleId="{1E9EDDDA-006B-4B51-AF0C-7CAD3F95C1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4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f5b6d0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f5b6d0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2f4933e12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2f4933e1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cxnSp>
        <p:nvCxnSpPr>
          <p:cNvPr id="9" name="Google Shape;9;p2"/>
          <p:cNvCxnSpPr/>
          <p:nvPr/>
        </p:nvCxnSpPr>
        <p:spPr>
          <a:xfrm>
            <a:off x="1972650" y="2767353"/>
            <a:ext cx="6156000" cy="0"/>
          </a:xfrm>
          <a:prstGeom prst="straightConnector1">
            <a:avLst/>
          </a:prstGeom>
          <a:noFill/>
          <a:ln w="9525" cap="flat" cmpd="sng">
            <a:solidFill>
              <a:schemeClr val="accent3"/>
            </a:solidFill>
            <a:prstDash val="solid"/>
            <a:round/>
            <a:headEnd type="none" w="med" len="med"/>
            <a:tailEnd type="none" w="med" len="med"/>
          </a:ln>
        </p:spPr>
      </p:cxnSp>
      <p:sp>
        <p:nvSpPr>
          <p:cNvPr id="10" name="Google Shape;10;p2"/>
          <p:cNvSpPr txBox="1">
            <a:spLocks noGrp="1"/>
          </p:cNvSpPr>
          <p:nvPr>
            <p:ph type="ctrTitle"/>
          </p:nvPr>
        </p:nvSpPr>
        <p:spPr>
          <a:xfrm>
            <a:off x="2560500" y="1144425"/>
            <a:ext cx="4980300" cy="23868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accent3"/>
              </a:buClr>
              <a:buSzPts val="5200"/>
              <a:buNone/>
              <a:defRPr sz="8500">
                <a:solidFill>
                  <a:schemeClr val="accent3"/>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560500" y="3732400"/>
            <a:ext cx="4558800" cy="503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latin typeface="Nunito"/>
                <a:ea typeface="Nunito"/>
                <a:cs typeface="Nunito"/>
                <a:sym typeface="Nuni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a:off x="6654050" y="540000"/>
            <a:ext cx="1866900" cy="18441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a:off x="6781156" y="1299520"/>
            <a:ext cx="5256563" cy="2544472"/>
            <a:chOff x="4572000" y="2566850"/>
            <a:chExt cx="4727550" cy="2288400"/>
          </a:xfrm>
        </p:grpSpPr>
        <p:sp>
          <p:nvSpPr>
            <p:cNvPr id="14" name="Google Shape;14;p2"/>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2"/>
            </p:cNvCxnSpPr>
            <p:nvPr/>
          </p:nvCxnSpPr>
          <p:spPr>
            <a:xfrm rot="10800000">
              <a:off x="7500900" y="3056600"/>
              <a:ext cx="0" cy="3597300"/>
            </a:xfrm>
            <a:prstGeom prst="straightConnector1">
              <a:avLst/>
            </a:prstGeom>
            <a:noFill/>
            <a:ln w="9525" cap="flat" cmpd="sng">
              <a:solidFill>
                <a:schemeClr val="accent3"/>
              </a:solidFill>
              <a:prstDash val="solid"/>
              <a:round/>
              <a:headEnd type="none" w="med" len="med"/>
              <a:tailEnd type="none" w="med" len="med"/>
            </a:ln>
          </p:spPr>
        </p:cxnSp>
      </p:grpSp>
      <p:sp>
        <p:nvSpPr>
          <p:cNvPr id="16" name="Google Shape;16;p2"/>
          <p:cNvSpPr/>
          <p:nvPr/>
        </p:nvSpPr>
        <p:spPr>
          <a:xfrm flipH="1">
            <a:off x="1974750" y="-27675"/>
            <a:ext cx="4789500" cy="47310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1924713" y="15293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3"/>
          <p:cNvSpPr txBox="1">
            <a:spLocks noGrp="1"/>
          </p:cNvSpPr>
          <p:nvPr>
            <p:ph type="title" idx="2" hasCustomPrompt="1"/>
          </p:nvPr>
        </p:nvSpPr>
        <p:spPr>
          <a:xfrm>
            <a:off x="848550" y="1730150"/>
            <a:ext cx="9000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1"/>
          </p:nvPr>
        </p:nvSpPr>
        <p:spPr>
          <a:xfrm>
            <a:off x="1924713" y="203962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3"/>
          </p:nvPr>
        </p:nvSpPr>
        <p:spPr>
          <a:xfrm>
            <a:off x="6087588" y="15293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3"/>
          <p:cNvSpPr txBox="1">
            <a:spLocks noGrp="1"/>
          </p:cNvSpPr>
          <p:nvPr>
            <p:ph type="title" idx="4" hasCustomPrompt="1"/>
          </p:nvPr>
        </p:nvSpPr>
        <p:spPr>
          <a:xfrm>
            <a:off x="4979300" y="1730150"/>
            <a:ext cx="973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5"/>
          </p:nvPr>
        </p:nvSpPr>
        <p:spPr>
          <a:xfrm>
            <a:off x="6087588" y="203962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3"/>
          <p:cNvSpPr txBox="1">
            <a:spLocks noGrp="1"/>
          </p:cNvSpPr>
          <p:nvPr>
            <p:ph type="title" idx="6"/>
          </p:nvPr>
        </p:nvSpPr>
        <p:spPr>
          <a:xfrm>
            <a:off x="1924713" y="3077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cxnSp>
        <p:nvCxnSpPr>
          <p:cNvPr id="97" name="Google Shape;97;p13"/>
          <p:cNvCxnSpPr/>
          <p:nvPr/>
        </p:nvCxnSpPr>
        <p:spPr>
          <a:xfrm>
            <a:off x="-9150" y="2796000"/>
            <a:ext cx="9143100" cy="0"/>
          </a:xfrm>
          <a:prstGeom prst="straightConnector1">
            <a:avLst/>
          </a:prstGeom>
          <a:noFill/>
          <a:ln w="9525" cap="flat" cmpd="sng">
            <a:solidFill>
              <a:schemeClr val="accent3"/>
            </a:solidFill>
            <a:prstDash val="solid"/>
            <a:round/>
            <a:headEnd type="none" w="med" len="med"/>
            <a:tailEnd type="none" w="med" len="med"/>
          </a:ln>
        </p:spPr>
      </p:cxnSp>
      <p:grpSp>
        <p:nvGrpSpPr>
          <p:cNvPr id="98" name="Google Shape;98;p13"/>
          <p:cNvGrpSpPr/>
          <p:nvPr/>
        </p:nvGrpSpPr>
        <p:grpSpPr>
          <a:xfrm rot="-5400000">
            <a:off x="1465858" y="2059830"/>
            <a:ext cx="3863406" cy="2318378"/>
            <a:chOff x="4572000" y="2566850"/>
            <a:chExt cx="3813450" cy="2288400"/>
          </a:xfrm>
        </p:grpSpPr>
        <p:sp>
          <p:nvSpPr>
            <p:cNvPr id="99" name="Google Shape;99;p1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3"/>
            <p:cNvCxnSpPr>
              <a:stCxn id="99" idx="2"/>
            </p:cNvCxnSpPr>
            <p:nvPr/>
          </p:nvCxnSpPr>
          <p:spPr>
            <a:xfrm rot="10800000">
              <a:off x="7043850" y="3513650"/>
              <a:ext cx="0" cy="2683200"/>
            </a:xfrm>
            <a:prstGeom prst="straightConnector1">
              <a:avLst/>
            </a:prstGeom>
            <a:noFill/>
            <a:ln w="9525" cap="flat" cmpd="sng">
              <a:solidFill>
                <a:schemeClr val="accent3"/>
              </a:solidFill>
              <a:prstDash val="solid"/>
              <a:round/>
              <a:headEnd type="none" w="med" len="med"/>
              <a:tailEnd type="none" w="med" len="med"/>
            </a:ln>
          </p:spPr>
        </p:cxnSp>
      </p:grpSp>
      <p:sp>
        <p:nvSpPr>
          <p:cNvPr id="101" name="Google Shape;101;p13"/>
          <p:cNvSpPr txBox="1">
            <a:spLocks noGrp="1"/>
          </p:cNvSpPr>
          <p:nvPr>
            <p:ph type="title" idx="7" hasCustomPrompt="1"/>
          </p:nvPr>
        </p:nvSpPr>
        <p:spPr>
          <a:xfrm>
            <a:off x="801000" y="3316125"/>
            <a:ext cx="9951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8"/>
          </p:nvPr>
        </p:nvSpPr>
        <p:spPr>
          <a:xfrm>
            <a:off x="1924713" y="35882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9"/>
          </p:nvPr>
        </p:nvSpPr>
        <p:spPr>
          <a:xfrm>
            <a:off x="6087588" y="3077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 name="Google Shape;104;p13"/>
          <p:cNvSpPr txBox="1">
            <a:spLocks noGrp="1"/>
          </p:cNvSpPr>
          <p:nvPr>
            <p:ph type="title" idx="13" hasCustomPrompt="1"/>
          </p:nvPr>
        </p:nvSpPr>
        <p:spPr>
          <a:xfrm>
            <a:off x="4979301" y="3316125"/>
            <a:ext cx="973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4"/>
          </p:nvPr>
        </p:nvSpPr>
        <p:spPr>
          <a:xfrm>
            <a:off x="6087588" y="35882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15"/>
          </p:nvPr>
        </p:nvSpPr>
        <p:spPr>
          <a:xfrm>
            <a:off x="1511125" y="540000"/>
            <a:ext cx="61218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33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7" name="Google Shape;107;p13"/>
          <p:cNvGrpSpPr/>
          <p:nvPr/>
        </p:nvGrpSpPr>
        <p:grpSpPr>
          <a:xfrm rot="5400000">
            <a:off x="-514424" y="901469"/>
            <a:ext cx="4163168" cy="2303961"/>
            <a:chOff x="4572000" y="2566850"/>
            <a:chExt cx="4135050" cy="2288400"/>
          </a:xfrm>
        </p:grpSpPr>
        <p:sp>
          <p:nvSpPr>
            <p:cNvPr id="108" name="Google Shape;108;p1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109;p13"/>
            <p:cNvCxnSpPr>
              <a:stCxn id="108" idx="2"/>
            </p:cNvCxnSpPr>
            <p:nvPr/>
          </p:nvCxnSpPr>
          <p:spPr>
            <a:xfrm rot="10800000">
              <a:off x="7204650" y="3352850"/>
              <a:ext cx="0" cy="3004800"/>
            </a:xfrm>
            <a:prstGeom prst="straightConnector1">
              <a:avLst/>
            </a:prstGeom>
            <a:noFill/>
            <a:ln w="9525" cap="flat" cmpd="sng">
              <a:solidFill>
                <a:schemeClr val="accent3"/>
              </a:solidFill>
              <a:prstDash val="solid"/>
              <a:round/>
              <a:headEnd type="none" w="med" len="med"/>
              <a:tailEnd type="none" w="med" len="med"/>
            </a:ln>
          </p:spPr>
        </p:cxnSp>
      </p:grpSp>
      <p:grpSp>
        <p:nvGrpSpPr>
          <p:cNvPr id="110" name="Google Shape;110;p13"/>
          <p:cNvGrpSpPr/>
          <p:nvPr/>
        </p:nvGrpSpPr>
        <p:grpSpPr>
          <a:xfrm rot="-5400000" flipH="1">
            <a:off x="5269125" y="1711275"/>
            <a:ext cx="4630950" cy="2288400"/>
            <a:chOff x="4572000" y="2566850"/>
            <a:chExt cx="4630950" cy="2288400"/>
          </a:xfrm>
        </p:grpSpPr>
        <p:sp>
          <p:nvSpPr>
            <p:cNvPr id="111" name="Google Shape;111;p1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 name="Google Shape;112;p13"/>
            <p:cNvCxnSpPr>
              <a:stCxn id="111" idx="2"/>
            </p:cNvCxnSpPr>
            <p:nvPr/>
          </p:nvCxnSpPr>
          <p:spPr>
            <a:xfrm rot="10800000">
              <a:off x="7452600" y="3104900"/>
              <a:ext cx="0" cy="3500700"/>
            </a:xfrm>
            <a:prstGeom prst="straightConnector1">
              <a:avLst/>
            </a:prstGeom>
            <a:noFill/>
            <a:ln w="9525" cap="flat" cmpd="sng">
              <a:solidFill>
                <a:schemeClr val="accent3"/>
              </a:solidFill>
              <a:prstDash val="solid"/>
              <a:round/>
              <a:headEnd type="none" w="med" len="med"/>
              <a:tailEnd type="none" w="med" len="med"/>
            </a:ln>
          </p:spPr>
        </p:cxnSp>
      </p:grpSp>
      <p:sp>
        <p:nvSpPr>
          <p:cNvPr id="113" name="Google Shape;113;p13"/>
          <p:cNvSpPr/>
          <p:nvPr/>
        </p:nvSpPr>
        <p:spPr>
          <a:xfrm>
            <a:off x="8140200" y="669900"/>
            <a:ext cx="283800" cy="2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83750" y="4461600"/>
            <a:ext cx="283800" cy="2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chemeClr val="dk1"/>
        </a:solidFill>
        <a:effectLst/>
      </p:bgPr>
    </p:bg>
    <p:spTree>
      <p:nvGrpSpPr>
        <p:cNvPr id="1" name="Shape 319"/>
        <p:cNvGrpSpPr/>
        <p:nvPr/>
      </p:nvGrpSpPr>
      <p:grpSpPr>
        <a:xfrm>
          <a:off x="0" y="0"/>
          <a:ext cx="0" cy="0"/>
          <a:chOff x="0" y="0"/>
          <a:chExt cx="0" cy="0"/>
        </a:xfrm>
      </p:grpSpPr>
      <p:sp>
        <p:nvSpPr>
          <p:cNvPr id="320" name="Google Shape;320;p32"/>
          <p:cNvSpPr/>
          <p:nvPr/>
        </p:nvSpPr>
        <p:spPr>
          <a:xfrm rot="-5400000" flipH="1">
            <a:off x="2550900" y="-1283800"/>
            <a:ext cx="4059900" cy="77112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flipH="1">
            <a:off x="725125" y="564300"/>
            <a:ext cx="3943200" cy="46365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2"/>
          <p:cNvGrpSpPr/>
          <p:nvPr/>
        </p:nvGrpSpPr>
        <p:grpSpPr>
          <a:xfrm rot="-5400000">
            <a:off x="3985226" y="638123"/>
            <a:ext cx="3730530" cy="2454309"/>
            <a:chOff x="4572000" y="2566850"/>
            <a:chExt cx="3478350" cy="2288400"/>
          </a:xfrm>
        </p:grpSpPr>
        <p:sp>
          <p:nvSpPr>
            <p:cNvPr id="323" name="Google Shape;323;p32"/>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32"/>
            <p:cNvCxnSpPr>
              <a:stCxn id="323" idx="2"/>
            </p:cNvCxnSpPr>
            <p:nvPr/>
          </p:nvCxnSpPr>
          <p:spPr>
            <a:xfrm rot="10800000">
              <a:off x="6876300" y="3681200"/>
              <a:ext cx="0" cy="2348100"/>
            </a:xfrm>
            <a:prstGeom prst="straightConnector1">
              <a:avLst/>
            </a:prstGeom>
            <a:noFill/>
            <a:ln w="9525" cap="flat" cmpd="sng">
              <a:solidFill>
                <a:schemeClr val="accent3"/>
              </a:solidFill>
              <a:prstDash val="solid"/>
              <a:round/>
              <a:headEnd type="none" w="med" len="med"/>
              <a:tailEnd type="none" w="med" len="med"/>
            </a:ln>
          </p:spPr>
        </p:cxnSp>
      </p:grpSp>
      <p:sp>
        <p:nvSpPr>
          <p:cNvPr id="325" name="Google Shape;325;p32"/>
          <p:cNvSpPr/>
          <p:nvPr/>
        </p:nvSpPr>
        <p:spPr>
          <a:xfrm flipH="1">
            <a:off x="7077650" y="541850"/>
            <a:ext cx="2709900" cy="26769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rot="5400000" flipH="1">
            <a:off x="1050" y="548711"/>
            <a:ext cx="1437900" cy="142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8094750" y="3123563"/>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1032868" y="564300"/>
            <a:ext cx="296400" cy="29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bg>
      <p:bgPr>
        <a:solidFill>
          <a:schemeClr val="accent3"/>
        </a:solidFill>
        <a:effectLst/>
      </p:bgPr>
    </p:bg>
    <p:spTree>
      <p:nvGrpSpPr>
        <p:cNvPr id="1" name="Shape 329"/>
        <p:cNvGrpSpPr/>
        <p:nvPr/>
      </p:nvGrpSpPr>
      <p:grpSpPr>
        <a:xfrm>
          <a:off x="0" y="0"/>
          <a:ext cx="0" cy="0"/>
          <a:chOff x="0" y="0"/>
          <a:chExt cx="0" cy="0"/>
        </a:xfrm>
      </p:grpSpPr>
      <p:sp>
        <p:nvSpPr>
          <p:cNvPr id="330" name="Google Shape;330;p33"/>
          <p:cNvSpPr/>
          <p:nvPr/>
        </p:nvSpPr>
        <p:spPr>
          <a:xfrm flipH="1">
            <a:off x="3519000" y="564300"/>
            <a:ext cx="2106000" cy="46365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33"/>
          <p:cNvGrpSpPr/>
          <p:nvPr/>
        </p:nvGrpSpPr>
        <p:grpSpPr>
          <a:xfrm>
            <a:off x="5625062" y="1613904"/>
            <a:ext cx="3519047" cy="2315174"/>
            <a:chOff x="4572000" y="2566850"/>
            <a:chExt cx="3478350" cy="2288400"/>
          </a:xfrm>
        </p:grpSpPr>
        <p:sp>
          <p:nvSpPr>
            <p:cNvPr id="332" name="Google Shape;332;p33"/>
            <p:cNvSpPr/>
            <p:nvPr/>
          </p:nvSpPr>
          <p:spPr>
            <a:xfrm rot="-5400000" flipH="1">
              <a:off x="4558050" y="2580800"/>
              <a:ext cx="2288400" cy="226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 name="Google Shape;333;p33"/>
            <p:cNvCxnSpPr>
              <a:stCxn id="332" idx="2"/>
            </p:cNvCxnSpPr>
            <p:nvPr/>
          </p:nvCxnSpPr>
          <p:spPr>
            <a:xfrm>
              <a:off x="5702250" y="4855250"/>
              <a:ext cx="2348100" cy="0"/>
            </a:xfrm>
            <a:prstGeom prst="straightConnector1">
              <a:avLst/>
            </a:prstGeom>
            <a:noFill/>
            <a:ln w="9525" cap="flat" cmpd="sng">
              <a:solidFill>
                <a:schemeClr val="dk2"/>
              </a:solidFill>
              <a:prstDash val="solid"/>
              <a:round/>
              <a:headEnd type="none" w="med" len="med"/>
              <a:tailEnd type="none" w="med" len="med"/>
            </a:ln>
          </p:spPr>
        </p:cxnSp>
      </p:grpSp>
      <p:sp>
        <p:nvSpPr>
          <p:cNvPr id="334" name="Google Shape;334;p33"/>
          <p:cNvSpPr/>
          <p:nvPr/>
        </p:nvSpPr>
        <p:spPr>
          <a:xfrm rot="5400000" flipH="1">
            <a:off x="6092186" y="3944551"/>
            <a:ext cx="2556300" cy="2525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rot="5400000" flipH="1">
            <a:off x="4195850" y="2172311"/>
            <a:ext cx="1437900" cy="142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flipH="1">
            <a:off x="720000" y="564300"/>
            <a:ext cx="2106000" cy="46857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572850" y="4448100"/>
            <a:ext cx="294300" cy="31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 name="Google Shape;338;p33"/>
          <p:cNvCxnSpPr/>
          <p:nvPr/>
        </p:nvCxnSpPr>
        <p:spPr>
          <a:xfrm>
            <a:off x="9525" y="4603500"/>
            <a:ext cx="3505200" cy="0"/>
          </a:xfrm>
          <a:prstGeom prst="straightConnector1">
            <a:avLst/>
          </a:prstGeom>
          <a:noFill/>
          <a:ln w="9525" cap="flat" cmpd="sng">
            <a:solidFill>
              <a:schemeClr val="dk2"/>
            </a:solidFill>
            <a:prstDash val="solid"/>
            <a:round/>
            <a:headEnd type="none" w="med" len="med"/>
            <a:tailEnd type="none" w="med" len="med"/>
          </a:ln>
        </p:spPr>
      </p:cxnSp>
      <p:cxnSp>
        <p:nvCxnSpPr>
          <p:cNvPr id="339" name="Google Shape;339;p33"/>
          <p:cNvCxnSpPr>
            <a:stCxn id="330" idx="3"/>
          </p:cNvCxnSpPr>
          <p:nvPr/>
        </p:nvCxnSpPr>
        <p:spPr>
          <a:xfrm>
            <a:off x="4572000" y="564300"/>
            <a:ext cx="4581300" cy="0"/>
          </a:xfrm>
          <a:prstGeom prst="straightConnector1">
            <a:avLst/>
          </a:prstGeom>
          <a:noFill/>
          <a:ln w="9525" cap="flat" cmpd="sng">
            <a:solidFill>
              <a:schemeClr val="dk2"/>
            </a:solidFill>
            <a:prstDash val="solid"/>
            <a:round/>
            <a:headEnd type="none" w="med" len="med"/>
            <a:tailEnd type="none" w="med" len="med"/>
          </a:ln>
        </p:spPr>
      </p:cxnSp>
      <p:sp>
        <p:nvSpPr>
          <p:cNvPr id="340" name="Google Shape;340;p33"/>
          <p:cNvSpPr/>
          <p:nvPr/>
        </p:nvSpPr>
        <p:spPr>
          <a:xfrm>
            <a:off x="7810499" y="257550"/>
            <a:ext cx="613500" cy="61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8_1_1">
    <p:bg>
      <p:bgPr>
        <a:solidFill>
          <a:schemeClr val="dk1"/>
        </a:solidFill>
        <a:effectLst/>
      </p:bgPr>
    </p:bg>
    <p:spTree>
      <p:nvGrpSpPr>
        <p:cNvPr id="1" name="Shape 341"/>
        <p:cNvGrpSpPr/>
        <p:nvPr/>
      </p:nvGrpSpPr>
      <p:grpSpPr>
        <a:xfrm>
          <a:off x="0" y="0"/>
          <a:ext cx="0" cy="0"/>
          <a:chOff x="0" y="0"/>
          <a:chExt cx="0" cy="0"/>
        </a:xfrm>
      </p:grpSpPr>
      <p:sp>
        <p:nvSpPr>
          <p:cNvPr id="342" name="Google Shape;342;p34"/>
          <p:cNvSpPr/>
          <p:nvPr/>
        </p:nvSpPr>
        <p:spPr>
          <a:xfrm flipH="1">
            <a:off x="704850" y="564300"/>
            <a:ext cx="7734300" cy="26172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4"/>
          <p:cNvGrpSpPr/>
          <p:nvPr/>
        </p:nvGrpSpPr>
        <p:grpSpPr>
          <a:xfrm>
            <a:off x="4883014" y="1782251"/>
            <a:ext cx="4260979" cy="2803061"/>
            <a:chOff x="4572000" y="2566850"/>
            <a:chExt cx="3478350" cy="2288400"/>
          </a:xfrm>
        </p:grpSpPr>
        <p:sp>
          <p:nvSpPr>
            <p:cNvPr id="344" name="Google Shape;344;p34"/>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4"/>
            <p:cNvCxnSpPr>
              <a:stCxn id="344" idx="2"/>
            </p:cNvCxnSpPr>
            <p:nvPr/>
          </p:nvCxnSpPr>
          <p:spPr>
            <a:xfrm>
              <a:off x="5702250" y="4855250"/>
              <a:ext cx="2348100" cy="0"/>
            </a:xfrm>
            <a:prstGeom prst="straightConnector1">
              <a:avLst/>
            </a:prstGeom>
            <a:noFill/>
            <a:ln w="9525" cap="flat" cmpd="sng">
              <a:solidFill>
                <a:schemeClr val="accent3"/>
              </a:solidFill>
              <a:prstDash val="solid"/>
              <a:round/>
              <a:headEnd type="none" w="med" len="med"/>
              <a:tailEnd type="none" w="med" len="med"/>
            </a:ln>
          </p:spPr>
        </p:cxnSp>
      </p:grpSp>
      <p:sp>
        <p:nvSpPr>
          <p:cNvPr id="346" name="Google Shape;346;p34"/>
          <p:cNvSpPr/>
          <p:nvPr/>
        </p:nvSpPr>
        <p:spPr>
          <a:xfrm rot="5400000" flipH="1">
            <a:off x="6338975" y="2863486"/>
            <a:ext cx="1437900" cy="142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413249" y="2854775"/>
            <a:ext cx="613500" cy="61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4424850" y="4448075"/>
            <a:ext cx="294300" cy="31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34"/>
          <p:cNvCxnSpPr/>
          <p:nvPr/>
        </p:nvCxnSpPr>
        <p:spPr>
          <a:xfrm>
            <a:off x="9600" y="4603500"/>
            <a:ext cx="4562400" cy="0"/>
          </a:xfrm>
          <a:prstGeom prst="straightConnector1">
            <a:avLst/>
          </a:prstGeom>
          <a:noFill/>
          <a:ln w="9525" cap="flat" cmpd="sng">
            <a:solidFill>
              <a:schemeClr val="accent3"/>
            </a:solidFill>
            <a:prstDash val="solid"/>
            <a:round/>
            <a:headEnd type="none" w="med" len="med"/>
            <a:tailEnd type="none" w="med" len="med"/>
          </a:ln>
        </p:spPr>
      </p:cxnSp>
      <p:sp>
        <p:nvSpPr>
          <p:cNvPr id="350" name="Google Shape;350;p34"/>
          <p:cNvSpPr/>
          <p:nvPr/>
        </p:nvSpPr>
        <p:spPr>
          <a:xfrm flipH="1">
            <a:off x="705000" y="3571875"/>
            <a:ext cx="2343000" cy="16638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4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Tenor Sans"/>
              <a:buNone/>
              <a:defRPr sz="3300">
                <a:solidFill>
                  <a:schemeClr val="dk1"/>
                </a:solidFill>
                <a:latin typeface="Tenor Sans"/>
                <a:ea typeface="Tenor Sans"/>
                <a:cs typeface="Tenor Sans"/>
                <a:sym typeface="Tenor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marL="914400" lvl="1"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marL="1371600" lvl="2"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marL="1828800" lvl="3"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marL="2286000" lvl="4"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marL="2743200" lvl="5"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marL="3200400" lvl="6"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marL="3657600" lvl="7"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marL="4114800" lvl="8" indent="-3175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78" r:id="rId4"/>
    <p:sldLayoutId id="2147483679"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60" name="Google Shape;360;p37"/>
          <p:cNvSpPr txBox="1">
            <a:spLocks noGrp="1"/>
          </p:cNvSpPr>
          <p:nvPr>
            <p:ph type="ctrTitle"/>
          </p:nvPr>
        </p:nvSpPr>
        <p:spPr>
          <a:xfrm>
            <a:off x="2440692" y="710195"/>
            <a:ext cx="5617027" cy="238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AR" sz="4000" dirty="0"/>
              <a:t>TIPOS DE ANÁLISIS</a:t>
            </a:r>
            <a:endParaRPr sz="4000" dirty="0">
              <a:solidFill>
                <a:schemeClr val="accent3"/>
              </a:solidFill>
            </a:endParaRPr>
          </a:p>
          <a:p>
            <a:pPr marL="0" lvl="0" indent="0" algn="l" rtl="0">
              <a:spcBef>
                <a:spcPts val="0"/>
              </a:spcBef>
              <a:spcAft>
                <a:spcPts val="0"/>
              </a:spcAft>
              <a:buNone/>
            </a:pPr>
            <a:endParaRPr sz="1200" dirty="0">
              <a:solidFill>
                <a:schemeClr val="accent3"/>
              </a:solidFill>
            </a:endParaRPr>
          </a:p>
          <a:p>
            <a:pPr marL="0" lvl="0" indent="0" algn="l" rtl="0">
              <a:spcBef>
                <a:spcPts val="0"/>
              </a:spcBef>
              <a:spcAft>
                <a:spcPts val="0"/>
              </a:spcAft>
              <a:buNone/>
            </a:pPr>
            <a:r>
              <a:rPr lang="en" sz="2400" dirty="0"/>
              <a:t>Objetivo:</a:t>
            </a:r>
            <a:br>
              <a:rPr lang="en" sz="2400" dirty="0"/>
            </a:br>
            <a:r>
              <a:rPr lang="en" sz="2400" dirty="0"/>
              <a:t>Identificar los tipos de análisis de un proyecto</a:t>
            </a:r>
            <a:endParaRPr sz="2400" dirty="0">
              <a:solidFill>
                <a:schemeClr val="accent3"/>
              </a:solidFill>
            </a:endParaRPr>
          </a:p>
        </p:txBody>
      </p:sp>
      <p:sp>
        <p:nvSpPr>
          <p:cNvPr id="361" name="Google Shape;361;p37"/>
          <p:cNvSpPr txBox="1">
            <a:spLocks noGrp="1"/>
          </p:cNvSpPr>
          <p:nvPr>
            <p:ph type="subTitle" idx="1"/>
          </p:nvPr>
        </p:nvSpPr>
        <p:spPr>
          <a:xfrm>
            <a:off x="2440692" y="2925115"/>
            <a:ext cx="3664475" cy="2046505"/>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Intregantes</a:t>
            </a:r>
          </a:p>
          <a:p>
            <a:pPr marL="285750" lvl="0" indent="-285750" algn="l" rtl="0">
              <a:spcBef>
                <a:spcPts val="0"/>
              </a:spcBef>
              <a:spcAft>
                <a:spcPts val="0"/>
              </a:spcAft>
              <a:buFont typeface="Arial" panose="020B0604020202020204" pitchFamily="34" charset="0"/>
              <a:buChar char="•"/>
            </a:pPr>
            <a:r>
              <a:rPr lang="en" dirty="0"/>
              <a:t>Maldonado Santiago</a:t>
            </a:r>
          </a:p>
          <a:p>
            <a:pPr marL="285750" lvl="0" indent="-285750" algn="l" rtl="0">
              <a:spcBef>
                <a:spcPts val="0"/>
              </a:spcBef>
              <a:spcAft>
                <a:spcPts val="0"/>
              </a:spcAft>
              <a:buFont typeface="Arial" panose="020B0604020202020204" pitchFamily="34" charset="0"/>
              <a:buChar char="•"/>
            </a:pPr>
            <a:r>
              <a:rPr lang="en"/>
              <a:t>Salazar Garzón </a:t>
            </a:r>
            <a:r>
              <a:rPr lang="en" dirty="0"/>
              <a:t>Facundo</a:t>
            </a:r>
          </a:p>
          <a:p>
            <a:pPr marL="0" lvl="0" indent="0" algn="l" rtl="0">
              <a:spcBef>
                <a:spcPts val="0"/>
              </a:spcBef>
              <a:spcAft>
                <a:spcPts val="0"/>
              </a:spcAft>
              <a:buNone/>
            </a:pPr>
            <a:endParaRPr lang="es-AR" sz="1200" dirty="0"/>
          </a:p>
          <a:p>
            <a:pPr marL="0" lvl="0" indent="0" algn="l" rtl="0">
              <a:spcBef>
                <a:spcPts val="0"/>
              </a:spcBef>
              <a:spcAft>
                <a:spcPts val="0"/>
              </a:spcAft>
              <a:buNone/>
            </a:pPr>
            <a:endParaRPr lang="es-AR" sz="1200" dirty="0"/>
          </a:p>
          <a:p>
            <a:pPr marL="0" lvl="0" indent="0" algn="l" rtl="0">
              <a:spcBef>
                <a:spcPts val="0"/>
              </a:spcBef>
              <a:spcAft>
                <a:spcPts val="0"/>
              </a:spcAft>
              <a:buNone/>
            </a:pPr>
            <a:r>
              <a:rPr lang="es-AR" dirty="0"/>
              <a:t>Tutor: Mauricio Benegas</a:t>
            </a:r>
          </a:p>
        </p:txBody>
      </p:sp>
      <p:cxnSp>
        <p:nvCxnSpPr>
          <p:cNvPr id="362" name="Google Shape;362;p37"/>
          <p:cNvCxnSpPr>
            <a:cxnSpLocks/>
          </p:cNvCxnSpPr>
          <p:nvPr/>
        </p:nvCxnSpPr>
        <p:spPr>
          <a:xfrm>
            <a:off x="-1580850" y="3080100"/>
            <a:ext cx="811800" cy="0"/>
          </a:xfrm>
          <a:prstGeom prst="straightConnector1">
            <a:avLst/>
          </a:prstGeom>
          <a:noFill/>
          <a:ln w="9525" cap="flat" cmpd="sng">
            <a:solidFill>
              <a:schemeClr val="accent3"/>
            </a:solidFill>
            <a:prstDash val="solid"/>
            <a:round/>
            <a:headEnd type="none" w="med" len="med"/>
            <a:tailEnd type="none" w="med" len="med"/>
          </a:ln>
        </p:spPr>
      </p:cxnSp>
      <p:sp>
        <p:nvSpPr>
          <p:cNvPr id="363" name="Google Shape;363;p37"/>
          <p:cNvSpPr/>
          <p:nvPr/>
        </p:nvSpPr>
        <p:spPr>
          <a:xfrm>
            <a:off x="1017000" y="904000"/>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7995623" y="4364250"/>
            <a:ext cx="279900" cy="27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7"/>
          <p:cNvCxnSpPr>
            <a:cxnSpLocks/>
          </p:cNvCxnSpPr>
          <p:nvPr/>
        </p:nvCxnSpPr>
        <p:spPr>
          <a:xfrm rot="10800000">
            <a:off x="601800" y="-18300"/>
            <a:ext cx="0" cy="1035000"/>
          </a:xfrm>
          <a:prstGeom prst="straightConnector1">
            <a:avLst/>
          </a:prstGeom>
          <a:noFill/>
          <a:ln w="9525" cap="flat" cmpd="sng">
            <a:solidFill>
              <a:schemeClr val="accent3"/>
            </a:solidFill>
            <a:prstDash val="solid"/>
            <a:round/>
            <a:headEnd type="none" w="med" len="med"/>
            <a:tailEnd type="none" w="med" len="med"/>
          </a:ln>
        </p:spPr>
      </p:cxnSp>
      <p:cxnSp>
        <p:nvCxnSpPr>
          <p:cNvPr id="366" name="Google Shape;366;p37"/>
          <p:cNvCxnSpPr>
            <a:cxnSpLocks/>
          </p:cNvCxnSpPr>
          <p:nvPr/>
        </p:nvCxnSpPr>
        <p:spPr>
          <a:xfrm>
            <a:off x="601800" y="5143500"/>
            <a:ext cx="0" cy="57690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6"/>
        <p:cNvGrpSpPr/>
        <p:nvPr/>
      </p:nvGrpSpPr>
      <p:grpSpPr>
        <a:xfrm>
          <a:off x="0" y="0"/>
          <a:ext cx="0" cy="0"/>
          <a:chOff x="0" y="0"/>
          <a:chExt cx="0" cy="0"/>
        </a:xfrm>
      </p:grpSpPr>
      <p:sp>
        <p:nvSpPr>
          <p:cNvPr id="377" name="Google Shape;377;p39"/>
          <p:cNvSpPr/>
          <p:nvPr/>
        </p:nvSpPr>
        <p:spPr>
          <a:xfrm>
            <a:off x="219368" y="1324631"/>
            <a:ext cx="995100" cy="1074925"/>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txBox="1">
            <a:spLocks noGrp="1"/>
          </p:cNvSpPr>
          <p:nvPr>
            <p:ph type="title"/>
          </p:nvPr>
        </p:nvSpPr>
        <p:spPr>
          <a:xfrm>
            <a:off x="1418163" y="1324631"/>
            <a:ext cx="2260064" cy="4561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Descriptivo</a:t>
            </a:r>
            <a:endParaRPr dirty="0"/>
          </a:p>
        </p:txBody>
      </p:sp>
      <p:sp>
        <p:nvSpPr>
          <p:cNvPr id="382" name="Google Shape;382;p39"/>
          <p:cNvSpPr txBox="1">
            <a:spLocks noGrp="1"/>
          </p:cNvSpPr>
          <p:nvPr>
            <p:ph type="title" idx="2"/>
          </p:nvPr>
        </p:nvSpPr>
        <p:spPr>
          <a:xfrm>
            <a:off x="266918" y="1525480"/>
            <a:ext cx="900000" cy="6736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01</a:t>
            </a:r>
            <a:endParaRPr sz="4800" dirty="0"/>
          </a:p>
        </p:txBody>
      </p:sp>
      <p:sp>
        <p:nvSpPr>
          <p:cNvPr id="383" name="Google Shape;383;p39"/>
          <p:cNvSpPr txBox="1">
            <a:spLocks noGrp="1"/>
          </p:cNvSpPr>
          <p:nvPr>
            <p:ph type="subTitle" idx="1"/>
          </p:nvPr>
        </p:nvSpPr>
        <p:spPr>
          <a:xfrm>
            <a:off x="1214468" y="1559701"/>
            <a:ext cx="2869394" cy="96047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100" dirty="0"/>
              <a:t>Análisis de técnicas de recuperación de lesiones en piletas en equinos de alto rendimiento que no lograron el objetivo esperado.</a:t>
            </a:r>
          </a:p>
        </p:txBody>
      </p:sp>
      <p:sp>
        <p:nvSpPr>
          <p:cNvPr id="393" name="Google Shape;393;p39"/>
          <p:cNvSpPr txBox="1">
            <a:spLocks noGrp="1"/>
          </p:cNvSpPr>
          <p:nvPr>
            <p:ph type="title" idx="15"/>
          </p:nvPr>
        </p:nvSpPr>
        <p:spPr>
          <a:xfrm>
            <a:off x="1511125" y="116879"/>
            <a:ext cx="6030956" cy="1007319"/>
          </a:xfrm>
          <a:prstGeom prst="rect">
            <a:avLst/>
          </a:prstGeom>
          <a:ln>
            <a:solidFill>
              <a:schemeClr val="bg1"/>
            </a:solidFill>
          </a:ln>
        </p:spPr>
        <p:txBody>
          <a:bodyPr spcFirstLastPara="1" wrap="square" lIns="91425" tIns="91425" rIns="91425" bIns="91425" numCol="2" anchor="ctr" anchorCtr="0">
            <a:noAutofit/>
          </a:bodyPr>
          <a:lstStyle/>
          <a:p>
            <a:pPr marL="0" lvl="0" indent="0" algn="l" rtl="0">
              <a:spcBef>
                <a:spcPts val="0"/>
              </a:spcBef>
              <a:spcAft>
                <a:spcPts val="0"/>
              </a:spcAft>
              <a:buNone/>
            </a:pPr>
            <a:r>
              <a:rPr lang="en" sz="1800" dirty="0"/>
              <a:t>Empresa:</a:t>
            </a:r>
            <a:br>
              <a:rPr lang="en" sz="1800" dirty="0"/>
            </a:br>
            <a:r>
              <a:rPr lang="en" sz="1800" dirty="0"/>
              <a:t>DAPLAB en colaboración con Haras La Ensenada</a:t>
            </a:r>
            <a:br>
              <a:rPr lang="en" sz="1800" dirty="0"/>
            </a:br>
            <a:r>
              <a:rPr lang="en" sz="1800" dirty="0"/>
              <a:t>Título:</a:t>
            </a:r>
            <a:br>
              <a:rPr lang="en" sz="1800" dirty="0"/>
            </a:br>
            <a:r>
              <a:rPr lang="en" sz="1800" dirty="0"/>
              <a:t>Trastornos musculoesquléticos HLE</a:t>
            </a:r>
            <a:endParaRPr sz="1800" dirty="0"/>
          </a:p>
        </p:txBody>
      </p:sp>
      <p:sp>
        <p:nvSpPr>
          <p:cNvPr id="37" name="Google Shape;377;p39">
            <a:extLst>
              <a:ext uri="{FF2B5EF4-FFF2-40B4-BE49-F238E27FC236}">
                <a16:creationId xmlns:a16="http://schemas.microsoft.com/office/drawing/2014/main" id="{8601C889-F4A2-4F7E-9EB5-ACD1943FB43F}"/>
              </a:ext>
            </a:extLst>
          </p:cNvPr>
          <p:cNvSpPr/>
          <p:nvPr/>
        </p:nvSpPr>
        <p:spPr>
          <a:xfrm>
            <a:off x="4813140" y="1262725"/>
            <a:ext cx="995100" cy="1074925"/>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1;p39">
            <a:extLst>
              <a:ext uri="{FF2B5EF4-FFF2-40B4-BE49-F238E27FC236}">
                <a16:creationId xmlns:a16="http://schemas.microsoft.com/office/drawing/2014/main" id="{80CC81EB-CCAA-445F-AED3-33CB5FF84F74}"/>
              </a:ext>
            </a:extLst>
          </p:cNvPr>
          <p:cNvSpPr txBox="1">
            <a:spLocks/>
          </p:cNvSpPr>
          <p:nvPr/>
        </p:nvSpPr>
        <p:spPr>
          <a:xfrm>
            <a:off x="6011935" y="1262725"/>
            <a:ext cx="2260064" cy="4561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Tenor Sans"/>
              <a:buNone/>
              <a:defRPr sz="2500" b="0" i="0" u="none" strike="noStrike" cap="none">
                <a:solidFill>
                  <a:schemeClr val="accent3"/>
                </a:solidFill>
                <a:latin typeface="Tenor Sans"/>
                <a:ea typeface="Tenor Sans"/>
                <a:cs typeface="Tenor Sans"/>
                <a:sym typeface="Tenor Sa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s-AR" dirty="0"/>
              <a:t>Diagnóstico</a:t>
            </a:r>
          </a:p>
        </p:txBody>
      </p:sp>
      <p:sp>
        <p:nvSpPr>
          <p:cNvPr id="39" name="Google Shape;382;p39">
            <a:extLst>
              <a:ext uri="{FF2B5EF4-FFF2-40B4-BE49-F238E27FC236}">
                <a16:creationId xmlns:a16="http://schemas.microsoft.com/office/drawing/2014/main" id="{607B50E7-7C7E-4420-8BD2-9218FE79D24C}"/>
              </a:ext>
            </a:extLst>
          </p:cNvPr>
          <p:cNvSpPr txBox="1">
            <a:spLocks/>
          </p:cNvSpPr>
          <p:nvPr/>
        </p:nvSpPr>
        <p:spPr>
          <a:xfrm>
            <a:off x="4860690" y="1463574"/>
            <a:ext cx="900000" cy="6736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enor Sans"/>
              <a:buNone/>
              <a:defRPr sz="5000" b="0" i="0" u="none" strike="noStrike" cap="none">
                <a:solidFill>
                  <a:schemeClr val="accent3"/>
                </a:solidFill>
                <a:latin typeface="Tenor Sans"/>
                <a:ea typeface="Tenor Sans"/>
                <a:cs typeface="Tenor Sans"/>
                <a:sym typeface="Tenor Sa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4800" dirty="0"/>
              <a:t>02</a:t>
            </a:r>
          </a:p>
        </p:txBody>
      </p:sp>
      <p:sp>
        <p:nvSpPr>
          <p:cNvPr id="40" name="Google Shape;383;p39">
            <a:extLst>
              <a:ext uri="{FF2B5EF4-FFF2-40B4-BE49-F238E27FC236}">
                <a16:creationId xmlns:a16="http://schemas.microsoft.com/office/drawing/2014/main" id="{09B6C380-3854-482C-9208-6884BD50C34C}"/>
              </a:ext>
            </a:extLst>
          </p:cNvPr>
          <p:cNvSpPr txBox="1">
            <a:spLocks/>
          </p:cNvSpPr>
          <p:nvPr/>
        </p:nvSpPr>
        <p:spPr>
          <a:xfrm>
            <a:off x="5905786" y="1718883"/>
            <a:ext cx="3018846" cy="9604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accent3"/>
                </a:solidFill>
                <a:latin typeface="Nunito"/>
                <a:ea typeface="Nunito"/>
                <a:cs typeface="Nunito"/>
                <a:sym typeface="Nunito"/>
              </a:defRPr>
            </a:lvl1pPr>
            <a:lvl2pPr marL="914400" marR="0" lvl="1"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0" lvl="0" indent="0" algn="just" rtl="0">
              <a:spcBef>
                <a:spcPts val="0"/>
              </a:spcBef>
              <a:spcAft>
                <a:spcPts val="0"/>
              </a:spcAft>
              <a:buNone/>
            </a:pPr>
            <a:r>
              <a:rPr lang="es-ES" sz="1100" dirty="0"/>
              <a:t>Datos obtenidos representados mediante dashboards interactivos. Outcome posible:</a:t>
            </a:r>
          </a:p>
          <a:p>
            <a:pPr marL="0" lvl="0" indent="0" algn="just" rtl="0">
              <a:spcBef>
                <a:spcPts val="0"/>
              </a:spcBef>
              <a:spcAft>
                <a:spcPts val="0"/>
              </a:spcAft>
              <a:buNone/>
            </a:pPr>
            <a:r>
              <a:rPr lang="es-ES" sz="1100" dirty="0"/>
              <a:t>1-Desarrollo correcto, pero exigencia incorrecta para el ejemplar en cuestión.</a:t>
            </a:r>
          </a:p>
          <a:p>
            <a:pPr marL="0" lvl="0" indent="0" algn="just" rtl="0">
              <a:spcBef>
                <a:spcPts val="0"/>
              </a:spcBef>
              <a:spcAft>
                <a:spcPts val="0"/>
              </a:spcAft>
              <a:buNone/>
            </a:pPr>
            <a:r>
              <a:rPr lang="es-ES" sz="1100"/>
              <a:t>2-Exigencia </a:t>
            </a:r>
            <a:r>
              <a:rPr lang="es-ES" sz="1100" dirty="0"/>
              <a:t>correcta, pero desarrollo técnicamente incorrecto de la actividad.</a:t>
            </a:r>
            <a:endParaRPr lang="es-ES" sz="1400" dirty="0"/>
          </a:p>
        </p:txBody>
      </p:sp>
      <p:sp>
        <p:nvSpPr>
          <p:cNvPr id="41" name="Google Shape;377;p39">
            <a:extLst>
              <a:ext uri="{FF2B5EF4-FFF2-40B4-BE49-F238E27FC236}">
                <a16:creationId xmlns:a16="http://schemas.microsoft.com/office/drawing/2014/main" id="{D36BA5AD-F602-4C1A-A9FF-584C49133F8A}"/>
              </a:ext>
            </a:extLst>
          </p:cNvPr>
          <p:cNvSpPr/>
          <p:nvPr/>
        </p:nvSpPr>
        <p:spPr>
          <a:xfrm>
            <a:off x="219368" y="3031253"/>
            <a:ext cx="995100" cy="1074925"/>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1;p39">
            <a:extLst>
              <a:ext uri="{FF2B5EF4-FFF2-40B4-BE49-F238E27FC236}">
                <a16:creationId xmlns:a16="http://schemas.microsoft.com/office/drawing/2014/main" id="{53DCB0E2-F509-4A16-8529-0487A8D0C1C8}"/>
              </a:ext>
            </a:extLst>
          </p:cNvPr>
          <p:cNvSpPr txBox="1">
            <a:spLocks/>
          </p:cNvSpPr>
          <p:nvPr/>
        </p:nvSpPr>
        <p:spPr>
          <a:xfrm>
            <a:off x="1418163" y="3031253"/>
            <a:ext cx="2260064" cy="4561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Tenor Sans"/>
              <a:buNone/>
              <a:defRPr sz="2500" b="0" i="0" u="none" strike="noStrike" cap="none">
                <a:solidFill>
                  <a:schemeClr val="accent3"/>
                </a:solidFill>
                <a:latin typeface="Tenor Sans"/>
                <a:ea typeface="Tenor Sans"/>
                <a:cs typeface="Tenor Sans"/>
                <a:sym typeface="Tenor Sa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s-AR" dirty="0"/>
              <a:t>Predictivo</a:t>
            </a:r>
          </a:p>
        </p:txBody>
      </p:sp>
      <p:sp>
        <p:nvSpPr>
          <p:cNvPr id="43" name="Google Shape;382;p39">
            <a:extLst>
              <a:ext uri="{FF2B5EF4-FFF2-40B4-BE49-F238E27FC236}">
                <a16:creationId xmlns:a16="http://schemas.microsoft.com/office/drawing/2014/main" id="{C411DFAD-6B4A-4956-B704-A2B2F556E105}"/>
              </a:ext>
            </a:extLst>
          </p:cNvPr>
          <p:cNvSpPr txBox="1">
            <a:spLocks/>
          </p:cNvSpPr>
          <p:nvPr/>
        </p:nvSpPr>
        <p:spPr>
          <a:xfrm>
            <a:off x="266918" y="3232102"/>
            <a:ext cx="900000" cy="6736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enor Sans"/>
              <a:buNone/>
              <a:defRPr sz="5000" b="0" i="0" u="none" strike="noStrike" cap="none">
                <a:solidFill>
                  <a:schemeClr val="accent3"/>
                </a:solidFill>
                <a:latin typeface="Tenor Sans"/>
                <a:ea typeface="Tenor Sans"/>
                <a:cs typeface="Tenor Sans"/>
                <a:sym typeface="Tenor Sa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4800" dirty="0"/>
              <a:t>03</a:t>
            </a:r>
          </a:p>
        </p:txBody>
      </p:sp>
      <p:sp>
        <p:nvSpPr>
          <p:cNvPr id="44" name="Google Shape;383;p39">
            <a:extLst>
              <a:ext uri="{FF2B5EF4-FFF2-40B4-BE49-F238E27FC236}">
                <a16:creationId xmlns:a16="http://schemas.microsoft.com/office/drawing/2014/main" id="{32D31AB0-DB09-48B3-825F-A15D218E406E}"/>
              </a:ext>
            </a:extLst>
          </p:cNvPr>
          <p:cNvSpPr txBox="1">
            <a:spLocks/>
          </p:cNvSpPr>
          <p:nvPr/>
        </p:nvSpPr>
        <p:spPr>
          <a:xfrm>
            <a:off x="1214468" y="3487411"/>
            <a:ext cx="2869394" cy="13320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accent3"/>
                </a:solidFill>
                <a:latin typeface="Nunito"/>
                <a:ea typeface="Nunito"/>
                <a:cs typeface="Nunito"/>
                <a:sym typeface="Nunito"/>
              </a:defRPr>
            </a:lvl1pPr>
            <a:lvl2pPr marL="914400" marR="0" lvl="1"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0" indent="0" algn="just"/>
            <a:r>
              <a:rPr lang="en" sz="1100" dirty="0"/>
              <a:t>Desarrollo de modelo predictivo con Python para evaluar cambios en los resultados ante la modificación de variables sensibles:</a:t>
            </a:r>
          </a:p>
          <a:p>
            <a:pPr marL="0" indent="0" algn="just"/>
            <a:r>
              <a:rPr lang="en" sz="1100" dirty="0"/>
              <a:t>-Demanda física al realizar la prueba</a:t>
            </a:r>
          </a:p>
          <a:p>
            <a:pPr marL="0" indent="0" algn="just"/>
            <a:r>
              <a:rPr lang="en" sz="1100" dirty="0"/>
              <a:t>-Tiempo en completar la prueba</a:t>
            </a:r>
          </a:p>
          <a:p>
            <a:pPr marL="0" indent="0" algn="just"/>
            <a:r>
              <a:rPr lang="en" sz="1100" dirty="0"/>
              <a:t>-Tiempo de recuperación post-prueba</a:t>
            </a:r>
          </a:p>
        </p:txBody>
      </p:sp>
      <p:sp>
        <p:nvSpPr>
          <p:cNvPr id="45" name="Google Shape;377;p39">
            <a:extLst>
              <a:ext uri="{FF2B5EF4-FFF2-40B4-BE49-F238E27FC236}">
                <a16:creationId xmlns:a16="http://schemas.microsoft.com/office/drawing/2014/main" id="{479DA520-666A-41A5-8099-83C497B59E1A}"/>
              </a:ext>
            </a:extLst>
          </p:cNvPr>
          <p:cNvSpPr/>
          <p:nvPr/>
        </p:nvSpPr>
        <p:spPr>
          <a:xfrm>
            <a:off x="4813140" y="2969347"/>
            <a:ext cx="995100" cy="1074925"/>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1;p39">
            <a:extLst>
              <a:ext uri="{FF2B5EF4-FFF2-40B4-BE49-F238E27FC236}">
                <a16:creationId xmlns:a16="http://schemas.microsoft.com/office/drawing/2014/main" id="{33810F0C-0E4B-463C-B910-7754464B3025}"/>
              </a:ext>
            </a:extLst>
          </p:cNvPr>
          <p:cNvSpPr txBox="1">
            <a:spLocks/>
          </p:cNvSpPr>
          <p:nvPr/>
        </p:nvSpPr>
        <p:spPr>
          <a:xfrm>
            <a:off x="6011935" y="2969347"/>
            <a:ext cx="2260064" cy="4561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Tenor Sans"/>
              <a:buNone/>
              <a:defRPr sz="2500" b="0" i="0" u="none" strike="noStrike" cap="none">
                <a:solidFill>
                  <a:schemeClr val="accent3"/>
                </a:solidFill>
                <a:latin typeface="Tenor Sans"/>
                <a:ea typeface="Tenor Sans"/>
                <a:cs typeface="Tenor Sans"/>
                <a:sym typeface="Tenor Sa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s-AR" dirty="0"/>
              <a:t>Prescriptivo</a:t>
            </a:r>
          </a:p>
        </p:txBody>
      </p:sp>
      <p:sp>
        <p:nvSpPr>
          <p:cNvPr id="47" name="Google Shape;382;p39">
            <a:extLst>
              <a:ext uri="{FF2B5EF4-FFF2-40B4-BE49-F238E27FC236}">
                <a16:creationId xmlns:a16="http://schemas.microsoft.com/office/drawing/2014/main" id="{5214C604-3C21-452B-A030-7753D956579C}"/>
              </a:ext>
            </a:extLst>
          </p:cNvPr>
          <p:cNvSpPr txBox="1">
            <a:spLocks/>
          </p:cNvSpPr>
          <p:nvPr/>
        </p:nvSpPr>
        <p:spPr>
          <a:xfrm>
            <a:off x="4860690" y="3170196"/>
            <a:ext cx="900000" cy="6736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enor Sans"/>
              <a:buNone/>
              <a:defRPr sz="5000" b="0" i="0" u="none" strike="noStrike" cap="none">
                <a:solidFill>
                  <a:schemeClr val="accent3"/>
                </a:solidFill>
                <a:latin typeface="Tenor Sans"/>
                <a:ea typeface="Tenor Sans"/>
                <a:cs typeface="Tenor Sans"/>
                <a:sym typeface="Tenor Sa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4800" dirty="0"/>
              <a:t>04</a:t>
            </a:r>
          </a:p>
        </p:txBody>
      </p:sp>
      <p:sp>
        <p:nvSpPr>
          <p:cNvPr id="48" name="Google Shape;383;p39">
            <a:extLst>
              <a:ext uri="{FF2B5EF4-FFF2-40B4-BE49-F238E27FC236}">
                <a16:creationId xmlns:a16="http://schemas.microsoft.com/office/drawing/2014/main" id="{56A5F2B6-95C8-4C59-A82A-EB46A31B5E34}"/>
              </a:ext>
            </a:extLst>
          </p:cNvPr>
          <p:cNvSpPr txBox="1">
            <a:spLocks/>
          </p:cNvSpPr>
          <p:nvPr/>
        </p:nvSpPr>
        <p:spPr>
          <a:xfrm>
            <a:off x="5905786" y="3484804"/>
            <a:ext cx="3018846" cy="12427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None/>
              <a:defRPr sz="1400" b="0" i="0" u="none" strike="noStrike" cap="none">
                <a:solidFill>
                  <a:schemeClr val="accent3"/>
                </a:solidFill>
                <a:latin typeface="Nunito"/>
                <a:ea typeface="Nunito"/>
                <a:cs typeface="Nunito"/>
                <a:sym typeface="Nunito"/>
              </a:defRPr>
            </a:lvl1pPr>
            <a:lvl2pPr marL="914400" marR="0" lvl="1"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2pPr>
            <a:lvl3pPr marL="1371600" marR="0" lvl="2"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3pPr>
            <a:lvl4pPr marL="1828800" marR="0" lvl="3"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4pPr>
            <a:lvl5pPr marL="2286000" marR="0" lvl="4"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5pPr>
            <a:lvl6pPr marL="2743200" marR="0" lvl="5"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6pPr>
            <a:lvl7pPr marL="3200400" marR="0" lvl="6"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7pPr>
            <a:lvl8pPr marL="3657600" marR="0" lvl="7"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8pPr>
            <a:lvl9pPr marL="4114800" marR="0" lvl="8" indent="-317500" algn="l" rtl="0">
              <a:lnSpc>
                <a:spcPct val="100000"/>
              </a:lnSpc>
              <a:spcBef>
                <a:spcPts val="0"/>
              </a:spcBef>
              <a:spcAft>
                <a:spcPts val="0"/>
              </a:spcAft>
              <a:buClr>
                <a:schemeClr val="dk2"/>
              </a:buClr>
              <a:buSzPts val="1400"/>
              <a:buFont typeface="Nunito"/>
              <a:buNone/>
              <a:defRPr sz="1400" b="0" i="0" u="none" strike="noStrike" cap="none">
                <a:solidFill>
                  <a:schemeClr val="dk2"/>
                </a:solidFill>
                <a:latin typeface="Nunito"/>
                <a:ea typeface="Nunito"/>
                <a:cs typeface="Nunito"/>
                <a:sym typeface="Nunito"/>
              </a:defRPr>
            </a:lvl9pPr>
          </a:lstStyle>
          <a:p>
            <a:pPr marL="0" lvl="0" indent="0" algn="just" rtl="0">
              <a:spcBef>
                <a:spcPts val="0"/>
              </a:spcBef>
              <a:spcAft>
                <a:spcPts val="0"/>
              </a:spcAft>
              <a:buNone/>
            </a:pPr>
            <a:r>
              <a:rPr lang="es-ES" sz="1050" dirty="0"/>
              <a:t>Se identificó que el principal problema era la demanda física excesiva en las pruebas. Sin embargo, la propuesta de solución no fue disminuir la carga sino que los ejercicios se realicen en mayor tiempo para reducir la fatiga muscular en el equino y el posterior stress ocasionado por la misma.  </a:t>
            </a:r>
          </a:p>
        </p:txBody>
      </p:sp>
      <p:cxnSp>
        <p:nvCxnSpPr>
          <p:cNvPr id="21" name="Conector recto 20">
            <a:extLst>
              <a:ext uri="{FF2B5EF4-FFF2-40B4-BE49-F238E27FC236}">
                <a16:creationId xmlns:a16="http://schemas.microsoft.com/office/drawing/2014/main" id="{F9118C30-F620-4270-AAEA-E0457952764C}"/>
              </a:ext>
            </a:extLst>
          </p:cNvPr>
          <p:cNvCxnSpPr>
            <a:cxnSpLocks/>
          </p:cNvCxnSpPr>
          <p:nvPr/>
        </p:nvCxnSpPr>
        <p:spPr>
          <a:xfrm>
            <a:off x="4471602" y="116879"/>
            <a:ext cx="0" cy="100731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Formally Solicited Project Proposal by Slidesgo">
  <a:themeElements>
    <a:clrScheme name="Simple Light">
      <a:dk1>
        <a:srgbClr val="333A56"/>
      </a:dk1>
      <a:lt1>
        <a:srgbClr val="FFFFFF"/>
      </a:lt1>
      <a:dk2>
        <a:srgbClr val="52658F"/>
      </a:dk2>
      <a:lt2>
        <a:srgbClr val="8AA0CF"/>
      </a:lt2>
      <a:accent1>
        <a:srgbClr val="C5D5F8"/>
      </a:accent1>
      <a:accent2>
        <a:srgbClr val="E8E8E8"/>
      </a:accent2>
      <a:accent3>
        <a:srgbClr val="F7F5E6"/>
      </a:accent3>
      <a:accent4>
        <a:srgbClr val="FFFFFF"/>
      </a:accent4>
      <a:accent5>
        <a:srgbClr val="FFFFFF"/>
      </a:accent5>
      <a:accent6>
        <a:srgbClr val="FDFD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193</Words>
  <Application>Microsoft Office PowerPoint</Application>
  <PresentationFormat>Presentación en pantalla (16:9)</PresentationFormat>
  <Paragraphs>27</Paragraphs>
  <Slides>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Tenor Sans</vt:lpstr>
      <vt:lpstr>Nunito</vt:lpstr>
      <vt:lpstr>Bebas Neue</vt:lpstr>
      <vt:lpstr>Formally Solicited Project Proposal by Slidesgo</vt:lpstr>
      <vt:lpstr>TIPOS DE ANÁLISIS  Objetivo: Identificar los tipos de análisis de un proyecto</vt:lpstr>
      <vt:lpstr>Descriptivo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FORMALLY SOLICITED  PROJECT PROPOSAL </dc:title>
  <cp:lastModifiedBy>Santiago Maldonado</cp:lastModifiedBy>
  <cp:revision>7</cp:revision>
  <dcterms:modified xsi:type="dcterms:W3CDTF">2022-03-11T18:39:19Z</dcterms:modified>
</cp:coreProperties>
</file>