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Energy Prodution</c:v>
                </c:pt>
                <c:pt idx="1">
                  <c:v>Industry</c:v>
                </c:pt>
                <c:pt idx="2">
                  <c:v>Agriculture</c:v>
                </c:pt>
                <c:pt idx="3">
                  <c:v>Deforestation and Land Use</c:v>
                </c:pt>
                <c:pt idx="4">
                  <c:v>transportation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21</c:v>
                </c:pt>
                <c:pt idx="2">
                  <c:v>14</c:v>
                </c:pt>
                <c:pt idx="3">
                  <c:v>12</c:v>
                </c:pt>
                <c:pt idx="4">
                  <c:v>14</c:v>
                </c:pt>
              </c:numCache>
            </c:numRef>
          </c:val>
        </c:ser>
        <c:marker val="1"/>
        <c:axId val="103917824"/>
        <c:axId val="104594816"/>
      </c:lineChart>
      <c:catAx>
        <c:axId val="103917824"/>
        <c:scaling>
          <c:orientation val="minMax"/>
        </c:scaling>
        <c:axPos val="b"/>
        <c:tickLblPos val="nextTo"/>
        <c:crossAx val="104594816"/>
        <c:auto val="1"/>
        <c:lblAlgn val="ctr"/>
        <c:lblOffset val="100"/>
      </c:catAx>
      <c:valAx>
        <c:axId val="104594816"/>
        <c:scaling>
          <c:orientation val="minMax"/>
        </c:scaling>
        <c:axPos val="l"/>
        <c:majorGridlines/>
        <c:numFmt formatCode="General" sourceLinked="1"/>
        <c:tickLblPos val="nextTo"/>
        <c:crossAx val="103917824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1089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Global warming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19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Welcome to the Presentation of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Sheikh Mohammod Sholaman Shanto</a:t>
            </a:r>
          </a:p>
        </p:txBody>
      </p:sp>
      <p:pic>
        <p:nvPicPr>
          <p:cNvPr id="4" name="Picture 3" descr="Global-Warming-in-Nige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3657600" cy="204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Causes of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Human Activities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Burning of Fossil fuels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Deforestation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Natural Factors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Volcanic Eruptions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Solar Activity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 Mechanism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Melting Icecaps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Effects of Global Warming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1294">
                <a:tc>
                  <a:txBody>
                    <a:bodyPr/>
                    <a:lstStyle/>
                    <a:p>
                      <a:r>
                        <a:rPr lang="en-US" dirty="0" smtClean="0"/>
                        <a:t>Rising Temperature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global temperature, More frequent</a:t>
                      </a:r>
                      <a:r>
                        <a:rPr lang="en-US" baseline="0" dirty="0" smtClean="0"/>
                        <a:t> heat waves.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44706">
                <a:tc>
                  <a:txBody>
                    <a:bodyPr/>
                    <a:lstStyle/>
                    <a:p>
                      <a:r>
                        <a:rPr lang="en-US" dirty="0" smtClean="0"/>
                        <a:t>Sea Level Rise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Costal flooding and submersion</a:t>
                      </a:r>
                      <a:r>
                        <a:rPr lang="en-US" baseline="0" dirty="0" smtClean="0"/>
                        <a:t> of low-lying areas due to melting ice and thermal expansion.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Ocean Changes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Ocean Acidification,</a:t>
                      </a:r>
                      <a:r>
                        <a:rPr lang="en-US" baseline="0" dirty="0" smtClean="0"/>
                        <a:t> Coral Bleaching.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Ecosystem shifts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Altered migration patterns.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Contribution of various Sectors to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Some snaps of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1828800"/>
            <a:ext cx="3124200" cy="1466850"/>
          </a:xfr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2971800" cy="1977598"/>
          </a:xfrm>
          <a:prstGeom prst="rect">
            <a:avLst/>
          </a:prstGeom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3886200"/>
            <a:ext cx="2771775" cy="184449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1771650"/>
            <a:ext cx="275272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27432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latin typeface="Britannic Bold" pitchFamily="34" charset="0"/>
                <a:cs typeface="Times New Roman" pitchFamily="18" charset="0"/>
              </a:rPr>
              <a:t>Thank You</a:t>
            </a:r>
            <a:endParaRPr lang="en-US" sz="9600" b="1" dirty="0">
              <a:solidFill>
                <a:schemeClr val="accent6">
                  <a:lumMod val="75000"/>
                </a:schemeClr>
              </a:solidFill>
              <a:latin typeface="Britannic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Global warming</vt:lpstr>
      <vt:lpstr>Causes of Global Warming</vt:lpstr>
      <vt:lpstr>Effects of Global Warming</vt:lpstr>
      <vt:lpstr>Contribution of various Sectors to Global Warming</vt:lpstr>
      <vt:lpstr>Some snaps of Global warming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USER</dc:creator>
  <cp:lastModifiedBy>USER</cp:lastModifiedBy>
  <cp:revision>5</cp:revision>
  <dcterms:created xsi:type="dcterms:W3CDTF">2024-12-09T16:29:33Z</dcterms:created>
  <dcterms:modified xsi:type="dcterms:W3CDTF">2024-12-09T17:02:13Z</dcterms:modified>
</cp:coreProperties>
</file>