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4761" y="2183843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MEENACHI SUNDARAN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3</cp:revision>
  <dcterms:created xsi:type="dcterms:W3CDTF">2024-03-26T08:16:27Z</dcterms:created>
  <dcterms:modified xsi:type="dcterms:W3CDTF">2024-03-26T16:07:13Z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