
<file path=[Content_Types].xml><?xml version="1.0" encoding="utf-8"?>
<Types xmlns="http://schemas.openxmlformats.org/package/2006/content-types">
  <Override PartName="/_rels/.rels" ContentType="application/vnd.openxmlformats-package.relationships+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26.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9.xml" ContentType="application/vnd.openxmlformats-officedocument.presentationml.notesSlide+xml"/>
  <Override PartName="/ppt/notesSlides/notesSlide10.xml" ContentType="application/vnd.openxmlformats-officedocument.presentationml.notesSlide+xml"/>
  <Override PartName="/ppt/notesSlides/notesSlide15.xml" ContentType="application/vnd.openxmlformats-officedocument.presentationml.notesSlide+xml"/>
  <Override PartName="/ppt/notesSlides/notesSlide23.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7.xml" ContentType="application/vnd.openxmlformats-officedocument.presentationml.notesSlide+xml"/>
  <Override PartName="/ppt/notesSlides/notesSlide2.xml" ContentType="application/vnd.openxmlformats-officedocument.presentationml.notesSlide+xml"/>
  <Override PartName="/ppt/notesSlides/_rels/notesSlide30.xml.rels" ContentType="application/vnd.openxmlformats-package.relationships+xml"/>
  <Override PartName="/ppt/notesSlides/_rels/notesSlide28.xml.rels" ContentType="application/vnd.openxmlformats-package.relationships+xml"/>
  <Override PartName="/ppt/notesSlides/_rels/notesSlide26.xml.rels" ContentType="application/vnd.openxmlformats-package.relationships+xml"/>
  <Override PartName="/ppt/notesSlides/_rels/notesSlide29.xml.rels" ContentType="application/vnd.openxmlformats-package.relationships+xml"/>
  <Override PartName="/ppt/notesSlides/_rels/notesSlide23.xml.rels" ContentType="application/vnd.openxmlformats-package.relationships+xml"/>
  <Override PartName="/ppt/notesSlides/_rels/notesSlide22.xml.rels" ContentType="application/vnd.openxmlformats-package.relationships+xml"/>
  <Override PartName="/ppt/notesSlides/_rels/notesSlide20.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5.xml.rels" ContentType="application/vnd.openxmlformats-package.relationships+xml"/>
  <Override PartName="/ppt/notesSlides/_rels/notesSlide13.xml.rels" ContentType="application/vnd.openxmlformats-package.relationships+xml"/>
  <Override PartName="/ppt/notesSlides/_rels/notesSlide21.xml.rels" ContentType="application/vnd.openxmlformats-package.relationships+xml"/>
  <Override PartName="/ppt/notesSlides/_rels/notesSlide12.xml.rels" ContentType="application/vnd.openxmlformats-package.relationships+xml"/>
  <Override PartName="/ppt/notesSlides/_rels/notesSlide19.xml.rels" ContentType="application/vnd.openxmlformats-package.relationships+xml"/>
  <Override PartName="/ppt/notesSlides/_rels/notesSlide14.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27.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9.xml.rels" ContentType="application/vnd.openxmlformats-package.relationships+xml"/>
  <Override PartName="/ppt/notesSlides/_rels/notesSlide24.xml.rels" ContentType="application/vnd.openxmlformats-package.relationships+xml"/>
  <Override PartName="/ppt/notesSlides/_rels/notesSlide18.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_rels/notesSlide8.xml.rels" ContentType="application/vnd.openxmlformats-package.relationships+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_rels/presentation.xml.rels" ContentType="application/vnd.openxmlformats-package.relationships+xml"/>
  <Override PartName="/ppt/comments/comment25.xml" ContentType="application/vnd.openxmlformats-officedocument.presentationml.comments+xml"/>
  <Override PartName="/ppt/slides/_rels/slide29.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9.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commentAuthors.xml" ContentType="application/vnd.openxmlformats-officedocument.presentationml.commentAuthors+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57.png" ContentType="image/png"/>
  <Override PartName="/ppt/media/image52.png" ContentType="image/png"/>
  <Override PartName="/ppt/media/image56.png" ContentType="image/png"/>
  <Override PartName="/ppt/media/image51.png" ContentType="image/png"/>
  <Override PartName="/ppt/media/image50.png" ContentType="image/png"/>
  <Override PartName="/ppt/media/image49.png" ContentType="image/png"/>
  <Override PartName="/ppt/media/image46.png" ContentType="image/png"/>
  <Override PartName="/ppt/media/image43.png" ContentType="image/png"/>
  <Override PartName="/ppt/media/image41.png" ContentType="image/png"/>
  <Override PartName="/ppt/media/image36.png" ContentType="image/png"/>
  <Override PartName="/ppt/media/image32.png" ContentType="image/png"/>
  <Override PartName="/ppt/media/image55.png" ContentType="image/png"/>
  <Override PartName="/ppt/media/image37.png" ContentType="image/png"/>
  <Override PartName="/ppt/media/image31.png" ContentType="image/png"/>
  <Override PartName="/ppt/media/image45.png" ContentType="image/png"/>
  <Override PartName="/ppt/media/image44.png" ContentType="image/png"/>
  <Override PartName="/ppt/media/image30.png" ContentType="image/png"/>
  <Override PartName="/ppt/media/image27.png" ContentType="image/png"/>
  <Override PartName="/ppt/media/image26.png" ContentType="image/png"/>
  <Override PartName="/ppt/media/image38.png" ContentType="image/png"/>
  <Override PartName="/ppt/media/image33.png" ContentType="image/png"/>
  <Override PartName="/ppt/media/image25.png" ContentType="image/png"/>
  <Override PartName="/ppt/media/image28.png" ContentType="image/png"/>
  <Override PartName="/ppt/media/image20.png" ContentType="image/png"/>
  <Override PartName="/ppt/media/image19.png" ContentType="image/png"/>
  <Override PartName="/ppt/media/image42.png" ContentType="image/png"/>
  <Override PartName="/ppt/media/image17.jpeg" ContentType="image/jpeg"/>
  <Override PartName="/ppt/media/image18.png" ContentType="image/png"/>
  <Override PartName="/ppt/media/image13.jpeg" ContentType="image/jpeg"/>
  <Override PartName="/ppt/media/image23.png" ContentType="image/png"/>
  <Override PartName="/ppt/media/image39.png" ContentType="image/png"/>
  <Override PartName="/ppt/media/image35.png" ContentType="image/png"/>
  <Override PartName="/ppt/media/image12.png" ContentType="image/png"/>
  <Override PartName="/ppt/media/image11.png" ContentType="image/png"/>
  <Override PartName="/ppt/media/image53.png" ContentType="image/png"/>
  <Override PartName="/ppt/media/image22.jpeg" ContentType="image/jpeg"/>
  <Override PartName="/ppt/media/image48.png" ContentType="image/png"/>
  <Override PartName="/ppt/media/image15.png" ContentType="image/png"/>
  <Override PartName="/ppt/media/image9.png" ContentType="image/png"/>
  <Override PartName="/ppt/media/image40.png" ContentType="image/png"/>
  <Override PartName="/ppt/media/image8.png" ContentType="image/png"/>
  <Override PartName="/ppt/media/image29.png" ContentType="image/png"/>
  <Override PartName="/ppt/media/image7.jpeg" ContentType="image/jpeg"/>
  <Override PartName="/ppt/media/image24.png" ContentType="image/png"/>
  <Override PartName="/ppt/media/image54.png" ContentType="image/png"/>
  <Override PartName="/ppt/media/image21.png" ContentType="image/png"/>
  <Override PartName="/ppt/media/image34.png" ContentType="image/png"/>
  <Override PartName="/ppt/media/image6.png" ContentType="image/png"/>
  <Override PartName="/ppt/media/image5.png" ContentType="image/png"/>
  <Override PartName="/ppt/media/image16.png" ContentType="image/png"/>
  <Override PartName="/ppt/media/image4.jpeg" ContentType="image/jpeg"/>
  <Override PartName="/ppt/media/image14.png" ContentType="image/png"/>
  <Override PartName="/ppt/media/image3.png" ContentType="image/png"/>
  <Override PartName="/ppt/media/image47.png" ContentType="image/png"/>
  <Override PartName="/ppt/media/image2.png" ContentType="image/png"/>
  <Override PartName="/ppt/media/image10.png" ContentType="image/png"/>
  <Override PartName="/ppt/media/image1.jpeg" ContentType="image/jpe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9144000" cy="6858000"/>
  <p:notesSz cx="6797675" cy="9874250"/>
</p:presentation>
</file>

<file path=ppt/commentAuthors.xml><?xml version="1.0" encoding="utf-8"?>
<p:cmAuthorLst xmlns:p="http://schemas.openxmlformats.org/presentationml/2006/main">
  <p:cmAuthor id="0" name="" initials="" lastIdx="1"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commentAuthors" Target="commentAuthors.xml"/>
</Relationships>
</file>

<file path=ppt/comments/comment25.xml><?xml version="1.0" encoding="utf-8"?>
<p:cmLst xmlns:p="http://schemas.openxmlformats.org/presentationml/2006/main">
  <p:cm authorId="0" dt="2018-06-04T11:52:05.000000000" idx="1">
    <p:pos x="0" y="0"/>
    <p:text/>
  </p:cm>
</p:cmLst>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PlaceHolder 1"/>
          <p:cNvSpPr>
            <a:spLocks noGrp="1"/>
          </p:cNvSpPr>
          <p:nvPr>
            <p:ph type="body"/>
          </p:nvPr>
        </p:nvSpPr>
        <p:spPr>
          <a:xfrm>
            <a:off x="756000" y="5078520"/>
            <a:ext cx="6047640" cy="4811040"/>
          </a:xfrm>
          <a:prstGeom prst="rect">
            <a:avLst/>
          </a:prstGeom>
        </p:spPr>
        <p:txBody>
          <a:bodyPr lIns="0" rIns="0" tIns="0" bIns="0"/>
          <a:p>
            <a:r>
              <a:rPr lang="en-US" sz="2000">
                <a:latin typeface="Arial"/>
              </a:rPr>
              <a:t>Click to edit the notes format</a:t>
            </a:r>
            <a:endParaRPr/>
          </a:p>
        </p:txBody>
      </p:sp>
      <p:sp>
        <p:nvSpPr>
          <p:cNvPr id="121" name="PlaceHolder 2"/>
          <p:cNvSpPr>
            <a:spLocks noGrp="1"/>
          </p:cNvSpPr>
          <p:nvPr>
            <p:ph type="hdr"/>
          </p:nvPr>
        </p:nvSpPr>
        <p:spPr>
          <a:xfrm>
            <a:off x="0" y="0"/>
            <a:ext cx="3280680" cy="534240"/>
          </a:xfrm>
          <a:prstGeom prst="rect">
            <a:avLst/>
          </a:prstGeom>
        </p:spPr>
        <p:txBody>
          <a:bodyPr lIns="0" rIns="0" tIns="0" bIns="0"/>
          <a:p>
            <a:r>
              <a:rPr lang="en-US" sz="1400">
                <a:latin typeface="Times New Roman"/>
              </a:rPr>
              <a:t>&lt;header&gt;</a:t>
            </a:r>
            <a:endParaRPr/>
          </a:p>
        </p:txBody>
      </p:sp>
      <p:sp>
        <p:nvSpPr>
          <p:cNvPr id="122" name="PlaceHolder 3"/>
          <p:cNvSpPr>
            <a:spLocks noGrp="1"/>
          </p:cNvSpPr>
          <p:nvPr>
            <p:ph type="dt"/>
          </p:nvPr>
        </p:nvSpPr>
        <p:spPr>
          <a:xfrm>
            <a:off x="4278960" y="0"/>
            <a:ext cx="3280680" cy="534240"/>
          </a:xfrm>
          <a:prstGeom prst="rect">
            <a:avLst/>
          </a:prstGeom>
        </p:spPr>
        <p:txBody>
          <a:bodyPr lIns="0" rIns="0" tIns="0" bIns="0"/>
          <a:p>
            <a:pPr algn="r"/>
            <a:r>
              <a:rPr lang="en-US" sz="1400">
                <a:latin typeface="Times New Roman"/>
              </a:rPr>
              <a:t>&lt;date/time&gt;</a:t>
            </a:r>
            <a:endParaRPr/>
          </a:p>
        </p:txBody>
      </p:sp>
      <p:sp>
        <p:nvSpPr>
          <p:cNvPr id="123" name="PlaceHolder 4"/>
          <p:cNvSpPr>
            <a:spLocks noGrp="1"/>
          </p:cNvSpPr>
          <p:nvPr>
            <p:ph type="ftr"/>
          </p:nvPr>
        </p:nvSpPr>
        <p:spPr>
          <a:xfrm>
            <a:off x="0" y="10157400"/>
            <a:ext cx="3280680" cy="534240"/>
          </a:xfrm>
          <a:prstGeom prst="rect">
            <a:avLst/>
          </a:prstGeom>
        </p:spPr>
        <p:txBody>
          <a:bodyPr lIns="0" rIns="0" tIns="0" bIns="0" anchor="b"/>
          <a:p>
            <a:r>
              <a:rPr lang="en-US" sz="1400">
                <a:latin typeface="Times New Roman"/>
              </a:rPr>
              <a:t>&lt;footer&gt;</a:t>
            </a:r>
            <a:endParaRPr/>
          </a:p>
        </p:txBody>
      </p:sp>
      <p:sp>
        <p:nvSpPr>
          <p:cNvPr id="124" name="PlaceHolder 5"/>
          <p:cNvSpPr>
            <a:spLocks noGrp="1"/>
          </p:cNvSpPr>
          <p:nvPr>
            <p:ph type="sldNum"/>
          </p:nvPr>
        </p:nvSpPr>
        <p:spPr>
          <a:xfrm>
            <a:off x="4278960" y="10157400"/>
            <a:ext cx="3280680" cy="534240"/>
          </a:xfrm>
          <a:prstGeom prst="rect">
            <a:avLst/>
          </a:prstGeom>
        </p:spPr>
        <p:txBody>
          <a:bodyPr lIns="0" rIns="0" tIns="0" bIns="0" anchor="b"/>
          <a:p>
            <a:pPr algn="r"/>
            <a:fld id="{AA9A451D-0DCB-4A92-9F06-6DEE758BDB3E}"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9" name="PlaceHolder 1"/>
          <p:cNvSpPr>
            <a:spLocks noGrp="1"/>
          </p:cNvSpPr>
          <p:nvPr>
            <p:ph type="body"/>
          </p:nvPr>
        </p:nvSpPr>
        <p:spPr>
          <a:xfrm>
            <a:off x="756000" y="5078520"/>
            <a:ext cx="6046920" cy="4810320"/>
          </a:xfrm>
          <a:prstGeom prst="rect">
            <a:avLst/>
          </a:prstGeom>
        </p:spPr>
        <p:txBody>
          <a:bodyPr lIns="0" rIns="0" tIns="0" bIns="0"/>
          <a:p>
            <a:endParaRPr/>
          </a:p>
        </p:txBody>
      </p:sp>
      <p:sp>
        <p:nvSpPr>
          <p:cNvPr id="220" name="CustomShape 2"/>
          <p:cNvSpPr/>
          <p:nvPr/>
        </p:nvSpPr>
        <p:spPr>
          <a:xfrm>
            <a:off x="4278960" y="10157400"/>
            <a:ext cx="3279960" cy="533520"/>
          </a:xfrm>
          <a:prstGeom prst="rect">
            <a:avLst/>
          </a:prstGeom>
          <a:noFill/>
          <a:ln>
            <a:noFill/>
          </a:ln>
        </p:spPr>
        <p:txBody>
          <a:bodyPr lIns="0" rIns="0" tIns="0" bIns="0" anchor="b"/>
          <a:p>
            <a:pPr algn="r">
              <a:lnSpc>
                <a:spcPct val="100000"/>
              </a:lnSpc>
            </a:pPr>
            <a:fld id="{A42E995F-B65F-448C-BD61-1CF243877B93}" type="slidenum">
              <a:rPr lang="en-US" sz="1400">
                <a:solidFill>
                  <a:srgbClr val="000000"/>
                </a:solidFill>
                <a:latin typeface="Times New Roman"/>
                <a:ea typeface="+mn-ea"/>
              </a:rPr>
              <a:t>&lt;number&gt;</a:t>
            </a:fld>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7" name="CustomShape 1"/>
          <p:cNvSpPr/>
          <p:nvPr/>
        </p:nvSpPr>
        <p:spPr>
          <a:xfrm>
            <a:off x="3851280" y="9380520"/>
            <a:ext cx="2944080" cy="491400"/>
          </a:xfrm>
          <a:prstGeom prst="rect">
            <a:avLst/>
          </a:prstGeom>
          <a:noFill/>
          <a:ln>
            <a:noFill/>
          </a:ln>
        </p:spPr>
        <p:txBody>
          <a:bodyPr lIns="90000" rIns="90000" tIns="45000" bIns="45000" anchor="b"/>
          <a:p>
            <a:pPr>
              <a:lnSpc>
                <a:spcPct val="100000"/>
              </a:lnSpc>
            </a:pPr>
            <a:fld id="{C4A7D2E4-C6F8-40E0-85F9-DE0FF86FD3D8}" type="slidenum">
              <a:rPr lang="en-US" sz="1200">
                <a:solidFill>
                  <a:srgbClr val="000000"/>
                </a:solidFill>
                <a:latin typeface="Arial"/>
                <a:ea typeface="宋体"/>
              </a:rPr>
              <a:t>&lt;number&gt;</a:t>
            </a:fld>
            <a:endParaRPr/>
          </a:p>
        </p:txBody>
      </p:sp>
      <p:sp>
        <p:nvSpPr>
          <p:cNvPr id="238" name="PlaceHolder 2"/>
          <p:cNvSpPr>
            <a:spLocks noGrp="1"/>
          </p:cNvSpPr>
          <p:nvPr>
            <p:ph type="body"/>
          </p:nvPr>
        </p:nvSpPr>
        <p:spPr>
          <a:xfrm>
            <a:off x="906480" y="4691160"/>
            <a:ext cx="4982760" cy="4441320"/>
          </a:xfrm>
          <a:prstGeom prst="rect">
            <a:avLst/>
          </a:prstGeom>
        </p:spPr>
        <p:txBody>
          <a:bodyPr lIns="0" rIns="0" tIns="0" bIns="0"/>
          <a:p>
            <a:r>
              <a:rPr lang="en-US" sz="2000">
                <a:latin typeface="Arial"/>
              </a:rPr>
              <a:t>1.</a:t>
            </a:r>
            <a:r>
              <a:rPr lang="en-US" sz="2000">
                <a:latin typeface="Arial"/>
              </a:rPr>
              <a:t>基础的</a:t>
            </a:r>
            <a:r>
              <a:rPr lang="en-US" sz="2000">
                <a:latin typeface="Arial"/>
              </a:rPr>
              <a:t>mvp</a:t>
            </a:r>
            <a:endParaRPr/>
          </a:p>
          <a:p>
            <a:r>
              <a:rPr lang="en-US" sz="2000">
                <a:latin typeface="Arial"/>
              </a:rPr>
              <a:t>2.</a:t>
            </a:r>
            <a:r>
              <a:rPr lang="en-US" sz="2000">
                <a:latin typeface="Arial"/>
              </a:rPr>
              <a:t>有一些变种</a:t>
            </a:r>
            <a:r>
              <a:rPr lang="en-US" sz="2000">
                <a:latin typeface="Arial"/>
              </a:rPr>
              <a:t>clean</a:t>
            </a:r>
            <a:endParaRPr/>
          </a:p>
          <a:p>
            <a:r>
              <a:rPr lang="en-US" sz="2000">
                <a:latin typeface="Arial"/>
              </a:rPr>
              <a:t>3.</a:t>
            </a:r>
            <a:r>
              <a:rPr lang="en-US" sz="2000">
                <a:latin typeface="Arial"/>
              </a:rPr>
              <a:t>还有一些被认为被破坏的</a:t>
            </a:r>
            <a:r>
              <a:rPr lang="en-US" sz="2000">
                <a:latin typeface="Arial"/>
              </a:rPr>
              <a:t>mvp   ----   cursoradapter</a:t>
            </a:r>
            <a:r>
              <a:rPr lang="en-US" sz="2000">
                <a:latin typeface="Arial"/>
              </a:rPr>
              <a:t>，</a:t>
            </a:r>
            <a:r>
              <a:rPr lang="en-US" sz="2000">
                <a:latin typeface="Arial"/>
              </a:rPr>
              <a:t>cursorloader</a:t>
            </a:r>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9" name="CustomShape 1"/>
          <p:cNvSpPr/>
          <p:nvPr/>
        </p:nvSpPr>
        <p:spPr>
          <a:xfrm>
            <a:off x="3851280" y="9380520"/>
            <a:ext cx="2944080" cy="491400"/>
          </a:xfrm>
          <a:prstGeom prst="rect">
            <a:avLst/>
          </a:prstGeom>
          <a:noFill/>
          <a:ln>
            <a:noFill/>
          </a:ln>
        </p:spPr>
        <p:txBody>
          <a:bodyPr lIns="90000" rIns="90000" tIns="45000" bIns="45000" anchor="b"/>
          <a:p>
            <a:pPr>
              <a:lnSpc>
                <a:spcPct val="100000"/>
              </a:lnSpc>
            </a:pPr>
            <a:fld id="{687474D0-7033-44EE-A839-A859E646DCA5}" type="slidenum">
              <a:rPr lang="en-US" sz="1200">
                <a:solidFill>
                  <a:srgbClr val="000000"/>
                </a:solidFill>
                <a:latin typeface="Arial"/>
                <a:ea typeface="宋体"/>
              </a:rPr>
              <a:t>&lt;number&gt;</a:t>
            </a:fld>
            <a:endParaRPr/>
          </a:p>
        </p:txBody>
      </p:sp>
      <p:sp>
        <p:nvSpPr>
          <p:cNvPr id="240" name="PlaceHolder 2"/>
          <p:cNvSpPr>
            <a:spLocks noGrp="1"/>
          </p:cNvSpPr>
          <p:nvPr>
            <p:ph type="body"/>
          </p:nvPr>
        </p:nvSpPr>
        <p:spPr>
          <a:xfrm>
            <a:off x="906480" y="4691160"/>
            <a:ext cx="4982760" cy="4441320"/>
          </a:xfrm>
          <a:prstGeom prst="rect">
            <a:avLst/>
          </a:prstGeom>
        </p:spPr>
        <p:txBody>
          <a:bodyPr lIns="0" rIns="0" tIns="0" bIns="0"/>
          <a:p>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1" name="CustomShape 1"/>
          <p:cNvSpPr/>
          <p:nvPr/>
        </p:nvSpPr>
        <p:spPr>
          <a:xfrm>
            <a:off x="3851280" y="9380520"/>
            <a:ext cx="2944080" cy="491400"/>
          </a:xfrm>
          <a:prstGeom prst="rect">
            <a:avLst/>
          </a:prstGeom>
          <a:noFill/>
          <a:ln>
            <a:noFill/>
          </a:ln>
        </p:spPr>
        <p:txBody>
          <a:bodyPr lIns="90000" rIns="90000" tIns="45000" bIns="45000" anchor="b"/>
          <a:p>
            <a:pPr>
              <a:lnSpc>
                <a:spcPct val="100000"/>
              </a:lnSpc>
            </a:pPr>
            <a:fld id="{21520F44-E3E2-4225-8CEC-BD6363FF25B1}" type="slidenum">
              <a:rPr lang="en-US" sz="1200">
                <a:solidFill>
                  <a:srgbClr val="000000"/>
                </a:solidFill>
                <a:latin typeface="Arial"/>
                <a:ea typeface="宋体"/>
              </a:rPr>
              <a:t>&lt;number&gt;</a:t>
            </a:fld>
            <a:endParaRPr/>
          </a:p>
        </p:txBody>
      </p:sp>
      <p:sp>
        <p:nvSpPr>
          <p:cNvPr id="242" name="PlaceHolder 2"/>
          <p:cNvSpPr>
            <a:spLocks noGrp="1"/>
          </p:cNvSpPr>
          <p:nvPr>
            <p:ph type="body"/>
          </p:nvPr>
        </p:nvSpPr>
        <p:spPr>
          <a:xfrm>
            <a:off x="906480" y="4691160"/>
            <a:ext cx="4982760" cy="4441320"/>
          </a:xfrm>
          <a:prstGeom prst="rect">
            <a:avLst/>
          </a:prstGeom>
        </p:spPr>
        <p:txBody>
          <a:bodyPr lIns="0" rIns="0" tIns="0" bIns="0"/>
          <a:p>
            <a:r>
              <a:rPr lang="en-US" sz="2000">
                <a:latin typeface="Arial"/>
              </a:rPr>
              <a:t>Databing</a:t>
            </a:r>
            <a:r>
              <a:rPr lang="en-US" sz="2000">
                <a:latin typeface="Arial"/>
              </a:rPr>
              <a:t>的引用关系，</a:t>
            </a:r>
            <a:r>
              <a:rPr lang="en-US" sz="2000">
                <a:latin typeface="Arial"/>
              </a:rPr>
              <a:t>google</a:t>
            </a:r>
            <a:r>
              <a:rPr lang="en-US" sz="2000">
                <a:latin typeface="Arial"/>
              </a:rPr>
              <a:t>内部的实现，带生命周期的管理</a:t>
            </a:r>
            <a:endParaRPr/>
          </a:p>
          <a:p>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3" name="CustomShape 1"/>
          <p:cNvSpPr/>
          <p:nvPr/>
        </p:nvSpPr>
        <p:spPr>
          <a:xfrm>
            <a:off x="3851280" y="9380520"/>
            <a:ext cx="2944080" cy="491400"/>
          </a:xfrm>
          <a:prstGeom prst="rect">
            <a:avLst/>
          </a:prstGeom>
          <a:noFill/>
          <a:ln>
            <a:noFill/>
          </a:ln>
        </p:spPr>
        <p:txBody>
          <a:bodyPr lIns="90000" rIns="90000" tIns="45000" bIns="45000" anchor="b"/>
          <a:p>
            <a:pPr>
              <a:lnSpc>
                <a:spcPct val="100000"/>
              </a:lnSpc>
            </a:pPr>
            <a:fld id="{6EDF0E73-2E6A-4838-A8B4-5C2958925C24}" type="slidenum">
              <a:rPr lang="en-US" sz="1200">
                <a:solidFill>
                  <a:srgbClr val="000000"/>
                </a:solidFill>
                <a:latin typeface="Arial"/>
                <a:ea typeface="宋体"/>
              </a:rPr>
              <a:t>&lt;number&gt;</a:t>
            </a:fld>
            <a:endParaRPr/>
          </a:p>
        </p:txBody>
      </p:sp>
      <p:sp>
        <p:nvSpPr>
          <p:cNvPr id="244" name="PlaceHolder 2"/>
          <p:cNvSpPr>
            <a:spLocks noGrp="1"/>
          </p:cNvSpPr>
          <p:nvPr>
            <p:ph type="body"/>
          </p:nvPr>
        </p:nvSpPr>
        <p:spPr>
          <a:xfrm>
            <a:off x="906480" y="4691160"/>
            <a:ext cx="4982760" cy="4441320"/>
          </a:xfrm>
          <a:prstGeom prst="rect">
            <a:avLst/>
          </a:prstGeom>
        </p:spPr>
        <p:txBody>
          <a:bodyPr lIns="0" rIns="0" tIns="0" bIns="0"/>
          <a:p>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5" name="CustomShape 1"/>
          <p:cNvSpPr/>
          <p:nvPr/>
        </p:nvSpPr>
        <p:spPr>
          <a:xfrm>
            <a:off x="3851280" y="9380520"/>
            <a:ext cx="2944080" cy="491400"/>
          </a:xfrm>
          <a:prstGeom prst="rect">
            <a:avLst/>
          </a:prstGeom>
          <a:noFill/>
          <a:ln>
            <a:noFill/>
          </a:ln>
        </p:spPr>
        <p:txBody>
          <a:bodyPr lIns="90000" rIns="90000" tIns="45000" bIns="45000" anchor="b"/>
          <a:p>
            <a:pPr>
              <a:lnSpc>
                <a:spcPct val="100000"/>
              </a:lnSpc>
            </a:pPr>
            <a:fld id="{465B3693-A543-4E28-A840-85136F81421B}" type="slidenum">
              <a:rPr lang="en-US" sz="1200">
                <a:solidFill>
                  <a:srgbClr val="000000"/>
                </a:solidFill>
                <a:latin typeface="Arial"/>
                <a:ea typeface="宋体"/>
              </a:rPr>
              <a:t>&lt;number&gt;</a:t>
            </a:fld>
            <a:endParaRPr/>
          </a:p>
        </p:txBody>
      </p:sp>
      <p:sp>
        <p:nvSpPr>
          <p:cNvPr id="246" name="PlaceHolder 2"/>
          <p:cNvSpPr>
            <a:spLocks noGrp="1"/>
          </p:cNvSpPr>
          <p:nvPr>
            <p:ph type="body"/>
          </p:nvPr>
        </p:nvSpPr>
        <p:spPr>
          <a:xfrm>
            <a:off x="906480" y="4691160"/>
            <a:ext cx="4982760" cy="4441320"/>
          </a:xfrm>
          <a:prstGeom prst="rect">
            <a:avLst/>
          </a:prstGeom>
        </p:spPr>
        <p:txBody>
          <a:bodyPr lIns="0" rIns="0" tIns="0" bIns="0"/>
          <a:p>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7" name="CustomShape 1"/>
          <p:cNvSpPr/>
          <p:nvPr/>
        </p:nvSpPr>
        <p:spPr>
          <a:xfrm>
            <a:off x="3851280" y="9380520"/>
            <a:ext cx="2944080" cy="491400"/>
          </a:xfrm>
          <a:prstGeom prst="rect">
            <a:avLst/>
          </a:prstGeom>
          <a:noFill/>
          <a:ln>
            <a:noFill/>
          </a:ln>
        </p:spPr>
        <p:txBody>
          <a:bodyPr lIns="90000" rIns="90000" tIns="45000" bIns="45000" anchor="b"/>
          <a:p>
            <a:pPr>
              <a:lnSpc>
                <a:spcPct val="100000"/>
              </a:lnSpc>
            </a:pPr>
            <a:fld id="{9DAEFFC7-DC1A-432C-A9D5-33E4C4064D95}" type="slidenum">
              <a:rPr lang="en-US" sz="1200">
                <a:solidFill>
                  <a:srgbClr val="000000"/>
                </a:solidFill>
                <a:latin typeface="Arial"/>
                <a:ea typeface="宋体"/>
              </a:rPr>
              <a:t>&lt;number&gt;</a:t>
            </a:fld>
            <a:endParaRPr/>
          </a:p>
        </p:txBody>
      </p:sp>
      <p:sp>
        <p:nvSpPr>
          <p:cNvPr id="248" name="PlaceHolder 2"/>
          <p:cNvSpPr>
            <a:spLocks noGrp="1"/>
          </p:cNvSpPr>
          <p:nvPr>
            <p:ph type="body"/>
          </p:nvPr>
        </p:nvSpPr>
        <p:spPr>
          <a:xfrm>
            <a:off x="906480" y="4691160"/>
            <a:ext cx="4982760" cy="4441320"/>
          </a:xfrm>
          <a:prstGeom prst="rect">
            <a:avLst/>
          </a:prstGeom>
        </p:spPr>
        <p:txBody>
          <a:bodyPr lIns="0" rIns="0" tIns="0" bIns="0"/>
          <a:p>
            <a:r>
              <a:rPr lang="en-US" sz="2000">
                <a:latin typeface="Arial"/>
              </a:rPr>
              <a:t>提取重复的公用逻辑，再到单一职责提取</a:t>
            </a:r>
            <a:endParaRPr/>
          </a:p>
          <a:p>
            <a:r>
              <a:rPr lang="en-US" sz="2000">
                <a:latin typeface="Arial"/>
              </a:rPr>
              <a:t>模块化和组件化的区别</a:t>
            </a:r>
            <a:r>
              <a:rPr lang="en-US" sz="2000">
                <a:latin typeface="Arial"/>
              </a:rPr>
              <a:t>;</a:t>
            </a:r>
            <a:r>
              <a:rPr lang="en-US" sz="2000">
                <a:latin typeface="Arial"/>
              </a:rPr>
              <a:t>模块化，相对独立的一个模块功能，组件是一个独立可以运行的组件</a:t>
            </a:r>
            <a:endParaRPr/>
          </a:p>
          <a:p>
            <a:r>
              <a:rPr lang="en-US" sz="2000">
                <a:latin typeface="Arial"/>
              </a:rPr>
              <a:t>模块添加一些壳工程和网络的调度就能组装成独立动态的可运行组件</a:t>
            </a:r>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9" name="CustomShape 1"/>
          <p:cNvSpPr/>
          <p:nvPr/>
        </p:nvSpPr>
        <p:spPr>
          <a:xfrm>
            <a:off x="3851280" y="9380520"/>
            <a:ext cx="2944080" cy="491400"/>
          </a:xfrm>
          <a:prstGeom prst="rect">
            <a:avLst/>
          </a:prstGeom>
          <a:noFill/>
          <a:ln>
            <a:noFill/>
          </a:ln>
        </p:spPr>
        <p:txBody>
          <a:bodyPr lIns="90000" rIns="90000" tIns="45000" bIns="45000" anchor="b"/>
          <a:p>
            <a:pPr>
              <a:lnSpc>
                <a:spcPct val="100000"/>
              </a:lnSpc>
            </a:pPr>
            <a:fld id="{0942CBA4-2E70-4A52-8443-AD0B9465326D}" type="slidenum">
              <a:rPr lang="en-US" sz="1200">
                <a:solidFill>
                  <a:srgbClr val="000000"/>
                </a:solidFill>
                <a:latin typeface="Arial"/>
                <a:ea typeface="宋体"/>
              </a:rPr>
              <a:t>&lt;number&gt;</a:t>
            </a:fld>
            <a:endParaRPr/>
          </a:p>
        </p:txBody>
      </p:sp>
      <p:sp>
        <p:nvSpPr>
          <p:cNvPr id="250" name="PlaceHolder 2"/>
          <p:cNvSpPr>
            <a:spLocks noGrp="1"/>
          </p:cNvSpPr>
          <p:nvPr>
            <p:ph type="body"/>
          </p:nvPr>
        </p:nvSpPr>
        <p:spPr>
          <a:xfrm>
            <a:off x="906480" y="4691160"/>
            <a:ext cx="4982760" cy="4441320"/>
          </a:xfrm>
          <a:prstGeom prst="rect">
            <a:avLst/>
          </a:prstGeom>
        </p:spPr>
        <p:txBody>
          <a:bodyPr lIns="0" rIns="0" tIns="0" bIns="0"/>
          <a:p>
            <a:pPr>
              <a:lnSpc>
                <a:spcPct val="100000"/>
              </a:lnSpc>
            </a:pPr>
            <a:r>
              <a:rPr lang="en-US" sz="1200">
                <a:latin typeface="+mn-lt"/>
                <a:ea typeface="宋体"/>
              </a:rPr>
              <a:t>提醒不要觉得代码多不好，不要觉得单例一个行代码可以完成，缺偏要用</a:t>
            </a:r>
            <a:r>
              <a:rPr lang="en-US" sz="1200">
                <a:latin typeface="+mn-lt"/>
                <a:ea typeface="宋体"/>
              </a:rPr>
              <a:t>2</a:t>
            </a:r>
            <a:r>
              <a:rPr lang="en-US" sz="1200">
                <a:latin typeface="+mn-lt"/>
                <a:ea typeface="宋体"/>
              </a:rPr>
              <a:t>个或者好几个代码完成的功能是问题。（把书慢慢变薄，然后再变厚的含义）</a:t>
            </a:r>
            <a:endParaRPr/>
          </a:p>
          <a:p>
            <a:pPr>
              <a:lnSpc>
                <a:spcPct val="100000"/>
              </a:lnSpc>
            </a:pPr>
            <a:endParaRPr/>
          </a:p>
          <a:p>
            <a:pPr>
              <a:lnSpc>
                <a:spcPct val="100000"/>
              </a:lnSpc>
            </a:pPr>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1" name="CustomShape 1"/>
          <p:cNvSpPr/>
          <p:nvPr/>
        </p:nvSpPr>
        <p:spPr>
          <a:xfrm>
            <a:off x="3851280" y="9380520"/>
            <a:ext cx="2944080" cy="491400"/>
          </a:xfrm>
          <a:prstGeom prst="rect">
            <a:avLst/>
          </a:prstGeom>
          <a:noFill/>
          <a:ln>
            <a:noFill/>
          </a:ln>
        </p:spPr>
        <p:txBody>
          <a:bodyPr lIns="90000" rIns="90000" tIns="45000" bIns="45000" anchor="b"/>
          <a:p>
            <a:pPr>
              <a:lnSpc>
                <a:spcPct val="100000"/>
              </a:lnSpc>
            </a:pPr>
            <a:fld id="{A717A0AA-1F62-46B1-A8F6-A7D1E69B2288}" type="slidenum">
              <a:rPr lang="en-US" sz="1200">
                <a:solidFill>
                  <a:srgbClr val="000000"/>
                </a:solidFill>
                <a:latin typeface="Arial"/>
                <a:ea typeface="宋体"/>
              </a:rPr>
              <a:t>&lt;number&gt;</a:t>
            </a:fld>
            <a:endParaRPr/>
          </a:p>
        </p:txBody>
      </p:sp>
      <p:sp>
        <p:nvSpPr>
          <p:cNvPr id="252" name="PlaceHolder 2"/>
          <p:cNvSpPr>
            <a:spLocks noGrp="1"/>
          </p:cNvSpPr>
          <p:nvPr>
            <p:ph type="body"/>
          </p:nvPr>
        </p:nvSpPr>
        <p:spPr>
          <a:xfrm>
            <a:off x="906480" y="4691160"/>
            <a:ext cx="4982760" cy="4441320"/>
          </a:xfrm>
          <a:prstGeom prst="rect">
            <a:avLst/>
          </a:prstGeom>
        </p:spPr>
        <p:txBody>
          <a:bodyPr lIns="0" rIns="0" tIns="0" bIns="0"/>
          <a:p>
            <a:r>
              <a:rPr lang="en-US" sz="2000">
                <a:latin typeface="Arial"/>
              </a:rPr>
              <a:t>1.</a:t>
            </a:r>
            <a:r>
              <a:rPr lang="en-US" sz="2000">
                <a:latin typeface="Arial"/>
              </a:rPr>
              <a:t>内外，处于最外的是</a:t>
            </a:r>
            <a:r>
              <a:rPr lang="en-US" sz="2000">
                <a:latin typeface="Arial"/>
              </a:rPr>
              <a:t>ui</a:t>
            </a:r>
            <a:endParaRPr/>
          </a:p>
          <a:p>
            <a:r>
              <a:rPr lang="en-US" sz="2000">
                <a:latin typeface="Arial"/>
              </a:rPr>
              <a:t>2.</a:t>
            </a:r>
            <a:r>
              <a:rPr lang="en-US" sz="2000">
                <a:latin typeface="Arial"/>
              </a:rPr>
              <a:t>内聚的核心逻辑在最里面</a:t>
            </a:r>
            <a:endParaRPr/>
          </a:p>
          <a:p>
            <a:r>
              <a:rPr lang="en-US" sz="2000">
                <a:latin typeface="Arial"/>
              </a:rPr>
              <a:t>3.</a:t>
            </a:r>
            <a:r>
              <a:rPr lang="en-US" sz="2000">
                <a:latin typeface="Arial"/>
              </a:rPr>
              <a:t>依赖关系</a:t>
            </a:r>
            <a:endParaRPr/>
          </a:p>
          <a:p>
            <a:r>
              <a:rPr lang="en-US" sz="2000">
                <a:latin typeface="Arial"/>
              </a:rPr>
              <a:t>4.</a:t>
            </a:r>
            <a:r>
              <a:rPr lang="en-US" sz="2000">
                <a:latin typeface="Arial"/>
              </a:rPr>
              <a:t>可测试的东西</a:t>
            </a:r>
            <a:endParaRPr/>
          </a:p>
          <a:p>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3" name="CustomShape 1"/>
          <p:cNvSpPr/>
          <p:nvPr/>
        </p:nvSpPr>
        <p:spPr>
          <a:xfrm>
            <a:off x="3851280" y="9380520"/>
            <a:ext cx="2944080" cy="491400"/>
          </a:xfrm>
          <a:prstGeom prst="rect">
            <a:avLst/>
          </a:prstGeom>
          <a:noFill/>
          <a:ln>
            <a:noFill/>
          </a:ln>
        </p:spPr>
        <p:txBody>
          <a:bodyPr lIns="90000" rIns="90000" tIns="45000" bIns="45000" anchor="b"/>
          <a:p>
            <a:pPr>
              <a:lnSpc>
                <a:spcPct val="100000"/>
              </a:lnSpc>
            </a:pPr>
            <a:fld id="{9BEF8DEA-A7CC-4E68-931E-4CE32455AAB8}" type="slidenum">
              <a:rPr lang="en-US" sz="1200">
                <a:solidFill>
                  <a:srgbClr val="000000"/>
                </a:solidFill>
                <a:latin typeface="Arial"/>
                <a:ea typeface="宋体"/>
              </a:rPr>
              <a:t>&lt;number&gt;</a:t>
            </a:fld>
            <a:endParaRPr/>
          </a:p>
        </p:txBody>
      </p:sp>
      <p:sp>
        <p:nvSpPr>
          <p:cNvPr id="254" name="PlaceHolder 2"/>
          <p:cNvSpPr>
            <a:spLocks noGrp="1"/>
          </p:cNvSpPr>
          <p:nvPr>
            <p:ph type="body"/>
          </p:nvPr>
        </p:nvSpPr>
        <p:spPr>
          <a:xfrm>
            <a:off x="906480" y="4691160"/>
            <a:ext cx="4982760" cy="4441320"/>
          </a:xfrm>
          <a:prstGeom prst="rect">
            <a:avLst/>
          </a:prstGeom>
        </p:spPr>
        <p:txBody>
          <a:bodyPr lIns="0" rIns="0" tIns="0" bIns="0"/>
          <a:p>
            <a:r>
              <a:rPr lang="en-US" sz="2000">
                <a:latin typeface="Arial"/>
              </a:rPr>
              <a:t>只有</a:t>
            </a:r>
            <a:r>
              <a:rPr lang="en-US" sz="2000">
                <a:latin typeface="Arial"/>
              </a:rPr>
              <a:t>activity</a:t>
            </a:r>
            <a:r>
              <a:rPr lang="en-US" sz="2000">
                <a:latin typeface="Arial"/>
              </a:rPr>
              <a:t>，只有</a:t>
            </a:r>
            <a:r>
              <a:rPr lang="en-US" sz="2000">
                <a:latin typeface="Arial"/>
              </a:rPr>
              <a:t>view</a:t>
            </a:r>
            <a:r>
              <a:rPr lang="en-US" sz="2000">
                <a:latin typeface="Arial"/>
              </a:rPr>
              <a:t>，接口隔离</a:t>
            </a:r>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5" name="CustomShape 1"/>
          <p:cNvSpPr/>
          <p:nvPr/>
        </p:nvSpPr>
        <p:spPr>
          <a:xfrm>
            <a:off x="3851280" y="9380520"/>
            <a:ext cx="2944080" cy="491400"/>
          </a:xfrm>
          <a:prstGeom prst="rect">
            <a:avLst/>
          </a:prstGeom>
          <a:noFill/>
          <a:ln>
            <a:noFill/>
          </a:ln>
        </p:spPr>
        <p:txBody>
          <a:bodyPr lIns="90000" rIns="90000" tIns="45000" bIns="45000" anchor="b"/>
          <a:p>
            <a:pPr>
              <a:lnSpc>
                <a:spcPct val="100000"/>
              </a:lnSpc>
            </a:pPr>
            <a:fld id="{45B387D6-7E8B-4C8C-A62D-DF9E188C4A94}" type="slidenum">
              <a:rPr lang="en-US" sz="1200">
                <a:solidFill>
                  <a:srgbClr val="000000"/>
                </a:solidFill>
                <a:latin typeface="Arial"/>
                <a:ea typeface="宋体"/>
              </a:rPr>
              <a:t>&lt;number&gt;</a:t>
            </a:fld>
            <a:endParaRPr/>
          </a:p>
        </p:txBody>
      </p:sp>
      <p:sp>
        <p:nvSpPr>
          <p:cNvPr id="256" name="PlaceHolder 2"/>
          <p:cNvSpPr>
            <a:spLocks noGrp="1"/>
          </p:cNvSpPr>
          <p:nvPr>
            <p:ph type="body"/>
          </p:nvPr>
        </p:nvSpPr>
        <p:spPr>
          <a:xfrm>
            <a:off x="906480" y="4691160"/>
            <a:ext cx="4982760" cy="4441320"/>
          </a:xfrm>
          <a:prstGeom prst="rect">
            <a:avLst/>
          </a:prstGeom>
        </p:spPr>
        <p:txBody>
          <a:bodyPr lIns="0" rIns="0" tIns="0" bIns="0"/>
          <a:p>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CustomShape 1"/>
          <p:cNvSpPr/>
          <p:nvPr/>
        </p:nvSpPr>
        <p:spPr>
          <a:xfrm>
            <a:off x="3851280" y="9380520"/>
            <a:ext cx="2944080" cy="491400"/>
          </a:xfrm>
          <a:prstGeom prst="rect">
            <a:avLst/>
          </a:prstGeom>
          <a:noFill/>
          <a:ln>
            <a:noFill/>
          </a:ln>
        </p:spPr>
        <p:txBody>
          <a:bodyPr lIns="90000" rIns="90000" tIns="45000" bIns="45000" anchor="b"/>
          <a:p>
            <a:pPr>
              <a:lnSpc>
                <a:spcPct val="100000"/>
              </a:lnSpc>
            </a:pPr>
            <a:fld id="{8513DCBC-5425-4D8D-92F4-BAAE42ABF3A3}" type="slidenum">
              <a:rPr lang="en-US" sz="1200">
                <a:solidFill>
                  <a:srgbClr val="000000"/>
                </a:solidFill>
                <a:latin typeface="Arial"/>
                <a:ea typeface="宋体"/>
              </a:rPr>
              <a:t>&lt;number&gt;</a:t>
            </a:fld>
            <a:endParaRPr/>
          </a:p>
        </p:txBody>
      </p:sp>
      <p:sp>
        <p:nvSpPr>
          <p:cNvPr id="222" name="PlaceHolder 2"/>
          <p:cNvSpPr>
            <a:spLocks noGrp="1"/>
          </p:cNvSpPr>
          <p:nvPr>
            <p:ph type="body"/>
          </p:nvPr>
        </p:nvSpPr>
        <p:spPr>
          <a:xfrm>
            <a:off x="906480" y="4691160"/>
            <a:ext cx="4982760" cy="4441320"/>
          </a:xfrm>
          <a:prstGeom prst="rect">
            <a:avLst/>
          </a:prstGeom>
        </p:spPr>
        <p:txBody>
          <a:bodyPr lIns="0" rIns="0" tIns="0" bIns="0"/>
          <a:p>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7" name="CustomShape 1"/>
          <p:cNvSpPr/>
          <p:nvPr/>
        </p:nvSpPr>
        <p:spPr>
          <a:xfrm>
            <a:off x="3851280" y="9380520"/>
            <a:ext cx="2944080" cy="491400"/>
          </a:xfrm>
          <a:prstGeom prst="rect">
            <a:avLst/>
          </a:prstGeom>
          <a:noFill/>
          <a:ln>
            <a:noFill/>
          </a:ln>
        </p:spPr>
        <p:txBody>
          <a:bodyPr lIns="90000" rIns="90000" tIns="45000" bIns="45000" anchor="b"/>
          <a:p>
            <a:pPr>
              <a:lnSpc>
                <a:spcPct val="100000"/>
              </a:lnSpc>
            </a:pPr>
            <a:fld id="{4965D7A3-E8C6-45EB-8ECE-5C9471FD8944}" type="slidenum">
              <a:rPr lang="en-US" sz="1200">
                <a:solidFill>
                  <a:srgbClr val="000000"/>
                </a:solidFill>
                <a:latin typeface="Arial"/>
                <a:ea typeface="宋体"/>
              </a:rPr>
              <a:t>&lt;number&gt;</a:t>
            </a:fld>
            <a:endParaRPr/>
          </a:p>
        </p:txBody>
      </p:sp>
      <p:sp>
        <p:nvSpPr>
          <p:cNvPr id="258" name="PlaceHolder 2"/>
          <p:cNvSpPr>
            <a:spLocks noGrp="1"/>
          </p:cNvSpPr>
          <p:nvPr>
            <p:ph type="body"/>
          </p:nvPr>
        </p:nvSpPr>
        <p:spPr>
          <a:xfrm>
            <a:off x="906480" y="4691160"/>
            <a:ext cx="4982760" cy="4441320"/>
          </a:xfrm>
          <a:prstGeom prst="rect">
            <a:avLst/>
          </a:prstGeom>
        </p:spPr>
        <p:txBody>
          <a:bodyPr lIns="0" rIns="0" tIns="0" bIns="0"/>
          <a:p>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9" name="CustomShape 1"/>
          <p:cNvSpPr/>
          <p:nvPr/>
        </p:nvSpPr>
        <p:spPr>
          <a:xfrm>
            <a:off x="3851280" y="9380520"/>
            <a:ext cx="2944080" cy="491400"/>
          </a:xfrm>
          <a:prstGeom prst="rect">
            <a:avLst/>
          </a:prstGeom>
          <a:noFill/>
          <a:ln>
            <a:noFill/>
          </a:ln>
        </p:spPr>
        <p:txBody>
          <a:bodyPr lIns="90000" rIns="90000" tIns="45000" bIns="45000" anchor="b"/>
          <a:p>
            <a:pPr>
              <a:lnSpc>
                <a:spcPct val="100000"/>
              </a:lnSpc>
            </a:pPr>
            <a:fld id="{FF6EAC99-D47D-40E4-8C38-9C7E1DD94EA3}" type="slidenum">
              <a:rPr lang="en-US" sz="1200">
                <a:solidFill>
                  <a:srgbClr val="000000"/>
                </a:solidFill>
                <a:latin typeface="Arial"/>
                <a:ea typeface="宋体"/>
              </a:rPr>
              <a:t>&lt;number&gt;</a:t>
            </a:fld>
            <a:endParaRPr/>
          </a:p>
        </p:txBody>
      </p:sp>
      <p:sp>
        <p:nvSpPr>
          <p:cNvPr id="260" name="PlaceHolder 2"/>
          <p:cNvSpPr>
            <a:spLocks noGrp="1"/>
          </p:cNvSpPr>
          <p:nvPr>
            <p:ph type="body"/>
          </p:nvPr>
        </p:nvSpPr>
        <p:spPr>
          <a:xfrm>
            <a:off x="906480" y="4691160"/>
            <a:ext cx="4982760" cy="4441320"/>
          </a:xfrm>
          <a:prstGeom prst="rect">
            <a:avLst/>
          </a:prstGeom>
        </p:spPr>
        <p:txBody>
          <a:bodyPr lIns="0" rIns="0" tIns="0" bIns="0"/>
          <a:p>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1" name="CustomShape 1"/>
          <p:cNvSpPr/>
          <p:nvPr/>
        </p:nvSpPr>
        <p:spPr>
          <a:xfrm>
            <a:off x="3851280" y="9380520"/>
            <a:ext cx="2944080" cy="491400"/>
          </a:xfrm>
          <a:prstGeom prst="rect">
            <a:avLst/>
          </a:prstGeom>
          <a:noFill/>
          <a:ln>
            <a:noFill/>
          </a:ln>
        </p:spPr>
        <p:txBody>
          <a:bodyPr lIns="90000" rIns="90000" tIns="45000" bIns="45000" anchor="b"/>
          <a:p>
            <a:pPr>
              <a:lnSpc>
                <a:spcPct val="100000"/>
              </a:lnSpc>
            </a:pPr>
            <a:fld id="{9A32C406-218B-4FCE-B2E2-72E5CFE79389}" type="slidenum">
              <a:rPr lang="en-US" sz="1200">
                <a:solidFill>
                  <a:srgbClr val="000000"/>
                </a:solidFill>
                <a:latin typeface="Arial"/>
                <a:ea typeface="宋体"/>
              </a:rPr>
              <a:t>&lt;number&gt;</a:t>
            </a:fld>
            <a:endParaRPr/>
          </a:p>
        </p:txBody>
      </p:sp>
      <p:sp>
        <p:nvSpPr>
          <p:cNvPr id="262" name="PlaceHolder 2"/>
          <p:cNvSpPr>
            <a:spLocks noGrp="1"/>
          </p:cNvSpPr>
          <p:nvPr>
            <p:ph type="body"/>
          </p:nvPr>
        </p:nvSpPr>
        <p:spPr>
          <a:xfrm>
            <a:off x="906480" y="4691160"/>
            <a:ext cx="4982760" cy="4441320"/>
          </a:xfrm>
          <a:prstGeom prst="rect">
            <a:avLst/>
          </a:prstGeom>
        </p:spPr>
        <p:txBody>
          <a:bodyPr lIns="0" rIns="0" tIns="0" bIns="0"/>
          <a:p>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3" name="CustomShape 1"/>
          <p:cNvSpPr/>
          <p:nvPr/>
        </p:nvSpPr>
        <p:spPr>
          <a:xfrm>
            <a:off x="3851280" y="9380520"/>
            <a:ext cx="2944080" cy="491400"/>
          </a:xfrm>
          <a:prstGeom prst="rect">
            <a:avLst/>
          </a:prstGeom>
          <a:noFill/>
          <a:ln>
            <a:noFill/>
          </a:ln>
        </p:spPr>
        <p:txBody>
          <a:bodyPr lIns="90000" rIns="90000" tIns="45000" bIns="45000" anchor="b"/>
          <a:p>
            <a:pPr>
              <a:lnSpc>
                <a:spcPct val="100000"/>
              </a:lnSpc>
            </a:pPr>
            <a:fld id="{2DE45605-3F9E-4E0C-B7B1-B283E8698A57}" type="slidenum">
              <a:rPr lang="en-US" sz="1200">
                <a:solidFill>
                  <a:srgbClr val="000000"/>
                </a:solidFill>
                <a:latin typeface="Arial"/>
                <a:ea typeface="宋体"/>
              </a:rPr>
              <a:t>&lt;number&gt;</a:t>
            </a:fld>
            <a:endParaRPr/>
          </a:p>
        </p:txBody>
      </p:sp>
      <p:sp>
        <p:nvSpPr>
          <p:cNvPr id="264" name="PlaceHolder 2"/>
          <p:cNvSpPr>
            <a:spLocks noGrp="1"/>
          </p:cNvSpPr>
          <p:nvPr>
            <p:ph type="body"/>
          </p:nvPr>
        </p:nvSpPr>
        <p:spPr>
          <a:xfrm>
            <a:off x="906480" y="4691160"/>
            <a:ext cx="4982760" cy="4441320"/>
          </a:xfrm>
          <a:prstGeom prst="rect">
            <a:avLst/>
          </a:prstGeom>
        </p:spPr>
        <p:txBody>
          <a:bodyPr lIns="0" rIns="0" tIns="0" bIns="0"/>
          <a:p>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5" name="CustomShape 1"/>
          <p:cNvSpPr/>
          <p:nvPr/>
        </p:nvSpPr>
        <p:spPr>
          <a:xfrm>
            <a:off x="3851280" y="9380520"/>
            <a:ext cx="2944080" cy="491400"/>
          </a:xfrm>
          <a:prstGeom prst="rect">
            <a:avLst/>
          </a:prstGeom>
          <a:noFill/>
          <a:ln>
            <a:noFill/>
          </a:ln>
        </p:spPr>
        <p:txBody>
          <a:bodyPr lIns="90000" rIns="90000" tIns="45000" bIns="45000" anchor="b"/>
          <a:p>
            <a:pPr>
              <a:lnSpc>
                <a:spcPct val="100000"/>
              </a:lnSpc>
            </a:pPr>
            <a:fld id="{DD646E39-5CD6-4098-9609-A18D4BD01094}" type="slidenum">
              <a:rPr lang="en-US" sz="1200">
                <a:solidFill>
                  <a:srgbClr val="000000"/>
                </a:solidFill>
                <a:latin typeface="Arial"/>
                <a:ea typeface="宋体"/>
              </a:rPr>
              <a:t>&lt;number&gt;</a:t>
            </a:fld>
            <a:endParaRPr/>
          </a:p>
        </p:txBody>
      </p:sp>
      <p:sp>
        <p:nvSpPr>
          <p:cNvPr id="266" name="PlaceHolder 2"/>
          <p:cNvSpPr>
            <a:spLocks noGrp="1"/>
          </p:cNvSpPr>
          <p:nvPr>
            <p:ph type="body"/>
          </p:nvPr>
        </p:nvSpPr>
        <p:spPr>
          <a:xfrm>
            <a:off x="906480" y="4691160"/>
            <a:ext cx="4982760" cy="4441320"/>
          </a:xfrm>
          <a:prstGeom prst="rect">
            <a:avLst/>
          </a:prstGeom>
        </p:spPr>
        <p:txBody>
          <a:bodyPr lIns="0" rIns="0" tIns="0" bIns="0"/>
          <a:p>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7" name="CustomShape 1"/>
          <p:cNvSpPr/>
          <p:nvPr/>
        </p:nvSpPr>
        <p:spPr>
          <a:xfrm>
            <a:off x="3851280" y="9380520"/>
            <a:ext cx="2944080" cy="491400"/>
          </a:xfrm>
          <a:prstGeom prst="rect">
            <a:avLst/>
          </a:prstGeom>
          <a:noFill/>
          <a:ln>
            <a:noFill/>
          </a:ln>
        </p:spPr>
        <p:txBody>
          <a:bodyPr lIns="90000" rIns="90000" tIns="45000" bIns="45000" anchor="b"/>
          <a:p>
            <a:pPr>
              <a:lnSpc>
                <a:spcPct val="100000"/>
              </a:lnSpc>
            </a:pPr>
            <a:fld id="{005A372A-9D20-4F81-8699-CCB9B59CD886}" type="slidenum">
              <a:rPr lang="en-US" sz="1200">
                <a:solidFill>
                  <a:srgbClr val="000000"/>
                </a:solidFill>
                <a:latin typeface="Arial"/>
                <a:ea typeface="宋体"/>
              </a:rPr>
              <a:t>&lt;number&gt;</a:t>
            </a:fld>
            <a:endParaRPr/>
          </a:p>
        </p:txBody>
      </p:sp>
      <p:sp>
        <p:nvSpPr>
          <p:cNvPr id="268" name="PlaceHolder 2"/>
          <p:cNvSpPr>
            <a:spLocks noGrp="1"/>
          </p:cNvSpPr>
          <p:nvPr>
            <p:ph type="body"/>
          </p:nvPr>
        </p:nvSpPr>
        <p:spPr>
          <a:xfrm>
            <a:off x="906480" y="4691160"/>
            <a:ext cx="4982760" cy="4441320"/>
          </a:xfrm>
          <a:prstGeom prst="rect">
            <a:avLst/>
          </a:prstGeom>
        </p:spPr>
        <p:txBody>
          <a:bodyPr lIns="0" rIns="0" tIns="0" bIns="0"/>
          <a:p>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9" name="CustomShape 1"/>
          <p:cNvSpPr/>
          <p:nvPr/>
        </p:nvSpPr>
        <p:spPr>
          <a:xfrm>
            <a:off x="3851280" y="9380520"/>
            <a:ext cx="2944080" cy="491400"/>
          </a:xfrm>
          <a:prstGeom prst="rect">
            <a:avLst/>
          </a:prstGeom>
          <a:noFill/>
          <a:ln>
            <a:noFill/>
          </a:ln>
        </p:spPr>
        <p:txBody>
          <a:bodyPr lIns="90000" rIns="90000" tIns="45000" bIns="45000" anchor="b"/>
          <a:p>
            <a:pPr>
              <a:lnSpc>
                <a:spcPct val="100000"/>
              </a:lnSpc>
            </a:pPr>
            <a:fld id="{B14F2570-9019-49C9-B119-1022A3C99CA7}" type="slidenum">
              <a:rPr lang="en-US" sz="1200">
                <a:solidFill>
                  <a:srgbClr val="000000"/>
                </a:solidFill>
                <a:latin typeface="Arial"/>
                <a:ea typeface="宋体"/>
              </a:rPr>
              <a:t>&lt;number&gt;</a:t>
            </a:fld>
            <a:endParaRPr/>
          </a:p>
        </p:txBody>
      </p:sp>
      <p:sp>
        <p:nvSpPr>
          <p:cNvPr id="270" name="PlaceHolder 2"/>
          <p:cNvSpPr>
            <a:spLocks noGrp="1"/>
          </p:cNvSpPr>
          <p:nvPr>
            <p:ph type="body"/>
          </p:nvPr>
        </p:nvSpPr>
        <p:spPr>
          <a:xfrm>
            <a:off x="906480" y="4691160"/>
            <a:ext cx="4982760" cy="4441320"/>
          </a:xfrm>
          <a:prstGeom prst="rect">
            <a:avLst/>
          </a:prstGeom>
        </p:spPr>
        <p:txBody>
          <a:bodyPr lIns="0" rIns="0" tIns="0" bIns="0"/>
          <a:p>
            <a:pPr>
              <a:lnSpc>
                <a:spcPct val="100000"/>
              </a:lnSpc>
            </a:pPr>
            <a:r>
              <a:rPr lang="en-US" sz="2000">
                <a:latin typeface="Arial"/>
              </a:rPr>
              <a:t>分享还可以拓宽到非技术领域；比如：软件产品角色（</a:t>
            </a:r>
            <a:r>
              <a:rPr lang="en-US" sz="2000">
                <a:latin typeface="Arial"/>
              </a:rPr>
              <a:t>pm</a:t>
            </a:r>
            <a:r>
              <a:rPr lang="en-US" sz="2000">
                <a:latin typeface="Arial"/>
              </a:rPr>
              <a:t>，</a:t>
            </a:r>
            <a:r>
              <a:rPr lang="en-US" sz="2000">
                <a:latin typeface="Arial"/>
              </a:rPr>
              <a:t>rd</a:t>
            </a:r>
            <a:r>
              <a:rPr lang="en-US" sz="2000">
                <a:latin typeface="Arial"/>
              </a:rPr>
              <a:t>，</a:t>
            </a:r>
            <a:r>
              <a:rPr lang="en-US" sz="2000">
                <a:latin typeface="Arial"/>
              </a:rPr>
              <a:t>qa</a:t>
            </a:r>
            <a:r>
              <a:rPr lang="en-US" sz="2000">
                <a:latin typeface="Arial"/>
              </a:rPr>
              <a:t>，</a:t>
            </a:r>
            <a:r>
              <a:rPr lang="en-US" sz="2000">
                <a:latin typeface="Arial"/>
              </a:rPr>
              <a:t>pmo</a:t>
            </a:r>
            <a:r>
              <a:rPr lang="en-US" sz="2000">
                <a:latin typeface="Arial"/>
              </a:rPr>
              <a:t>基本的职责）、工程管理方面，可以选自己擅长的各个方面进行专题</a:t>
            </a:r>
            <a:endParaRPr/>
          </a:p>
          <a:p>
            <a:pPr>
              <a:lnSpc>
                <a:spcPct val="100000"/>
              </a:lnSpc>
            </a:pPr>
            <a:r>
              <a:rPr lang="en-US" sz="2000">
                <a:latin typeface="Arial"/>
              </a:rPr>
              <a:t>比较专业的领域：视频，图片处理，算法模型等</a:t>
            </a:r>
            <a:endParaRPr/>
          </a:p>
          <a:p>
            <a:pPr>
              <a:lnSpc>
                <a:spcPct val="100000"/>
              </a:lnSpc>
            </a:pPr>
            <a:endParaRPr/>
          </a:p>
          <a:p>
            <a:pPr>
              <a:lnSpc>
                <a:spcPct val="100000"/>
              </a:lnSpc>
            </a:pPr>
            <a:r>
              <a:rPr lang="en-US" sz="2000">
                <a:latin typeface="Arial"/>
              </a:rPr>
              <a:t>希望大家踊跃参加，多分享</a:t>
            </a:r>
            <a:endParaRPr/>
          </a:p>
          <a:p>
            <a:pPr>
              <a:lnSpc>
                <a:spcPct val="100000"/>
              </a:lnSpc>
            </a:pPr>
            <a:r>
              <a:rPr lang="en-US" sz="2000">
                <a:latin typeface="Arial"/>
              </a:rPr>
              <a:t>重视分享的机会，提高自己的逻辑，表达等方面能力</a:t>
            </a:r>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1" name="CustomShape 1"/>
          <p:cNvSpPr/>
          <p:nvPr/>
        </p:nvSpPr>
        <p:spPr>
          <a:xfrm>
            <a:off x="4278960" y="10157400"/>
            <a:ext cx="3279960" cy="533520"/>
          </a:xfrm>
          <a:prstGeom prst="rect">
            <a:avLst/>
          </a:prstGeom>
          <a:noFill/>
          <a:ln>
            <a:noFill/>
          </a:ln>
        </p:spPr>
        <p:txBody>
          <a:bodyPr lIns="0" rIns="0" tIns="0" bIns="0" anchor="b"/>
          <a:p>
            <a:pPr>
              <a:lnSpc>
                <a:spcPct val="100000"/>
              </a:lnSpc>
            </a:pPr>
            <a:fld id="{36593671-1788-4CEB-A3C8-1A85973585D9}" type="slidenum">
              <a:rPr lang="en-US">
                <a:solidFill>
                  <a:srgbClr val="000000"/>
                </a:solidFill>
                <a:latin typeface="Arial"/>
                <a:ea typeface="宋体"/>
              </a:rPr>
              <a:t>&lt;number&gt;</a:t>
            </a:fld>
            <a:endParaRPr/>
          </a:p>
        </p:txBody>
      </p:sp>
      <p:sp>
        <p:nvSpPr>
          <p:cNvPr id="272" name="PlaceHolder 2"/>
          <p:cNvSpPr>
            <a:spLocks noGrp="1"/>
          </p:cNvSpPr>
          <p:nvPr>
            <p:ph type="body"/>
          </p:nvPr>
        </p:nvSpPr>
        <p:spPr>
          <a:xfrm>
            <a:off x="756000" y="5078520"/>
            <a:ext cx="6046920" cy="4810320"/>
          </a:xfrm>
          <a:prstGeom prst="rect">
            <a:avLst/>
          </a:prstGeom>
        </p:spPr>
        <p:txBody>
          <a:bodyPr lIns="0" rIns="0" tIns="0" bIns="0"/>
          <a:p>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3" name="CustomShape 1"/>
          <p:cNvSpPr/>
          <p:nvPr/>
        </p:nvSpPr>
        <p:spPr>
          <a:xfrm>
            <a:off x="4278960" y="10157400"/>
            <a:ext cx="3279960" cy="533520"/>
          </a:xfrm>
          <a:prstGeom prst="rect">
            <a:avLst/>
          </a:prstGeom>
          <a:noFill/>
          <a:ln>
            <a:noFill/>
          </a:ln>
        </p:spPr>
        <p:txBody>
          <a:bodyPr lIns="0" rIns="0" tIns="0" bIns="0" anchor="b"/>
          <a:p>
            <a:pPr>
              <a:lnSpc>
                <a:spcPct val="100000"/>
              </a:lnSpc>
            </a:pPr>
            <a:fld id="{9D732AAD-1592-4EA1-AB5F-5442E39C095D}" type="slidenum">
              <a:rPr lang="en-US">
                <a:solidFill>
                  <a:srgbClr val="000000"/>
                </a:solidFill>
                <a:latin typeface="Arial"/>
                <a:ea typeface="宋体"/>
              </a:rPr>
              <a:t>&lt;number&gt;</a:t>
            </a:fld>
            <a:endParaRPr/>
          </a:p>
        </p:txBody>
      </p:sp>
      <p:sp>
        <p:nvSpPr>
          <p:cNvPr id="274" name="PlaceHolder 2"/>
          <p:cNvSpPr>
            <a:spLocks noGrp="1"/>
          </p:cNvSpPr>
          <p:nvPr>
            <p:ph type="body"/>
          </p:nvPr>
        </p:nvSpPr>
        <p:spPr>
          <a:xfrm>
            <a:off x="756000" y="5078520"/>
            <a:ext cx="6046920" cy="4810320"/>
          </a:xfrm>
          <a:prstGeom prst="rect">
            <a:avLst/>
          </a:prstGeom>
        </p:spPr>
        <p:txBody>
          <a:bodyPr lIns="0" rIns="0" tIns="0" bIns="0"/>
          <a:p>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3" name="CustomShape 1"/>
          <p:cNvSpPr/>
          <p:nvPr/>
        </p:nvSpPr>
        <p:spPr>
          <a:xfrm>
            <a:off x="3851280" y="9380520"/>
            <a:ext cx="2944080" cy="491400"/>
          </a:xfrm>
          <a:prstGeom prst="rect">
            <a:avLst/>
          </a:prstGeom>
          <a:noFill/>
          <a:ln>
            <a:noFill/>
          </a:ln>
        </p:spPr>
        <p:txBody>
          <a:bodyPr lIns="90000" rIns="90000" tIns="45000" bIns="45000" anchor="b"/>
          <a:p>
            <a:pPr>
              <a:lnSpc>
                <a:spcPct val="100000"/>
              </a:lnSpc>
            </a:pPr>
            <a:fld id="{CCA36ACC-CDBE-4C89-B006-D523CD6CDC17}" type="slidenum">
              <a:rPr lang="en-US" sz="1200">
                <a:solidFill>
                  <a:srgbClr val="000000"/>
                </a:solidFill>
                <a:latin typeface="Arial"/>
                <a:ea typeface="宋体"/>
              </a:rPr>
              <a:t>&lt;number&gt;</a:t>
            </a:fld>
            <a:endParaRPr/>
          </a:p>
        </p:txBody>
      </p:sp>
      <p:sp>
        <p:nvSpPr>
          <p:cNvPr id="224" name="PlaceHolder 2"/>
          <p:cNvSpPr>
            <a:spLocks noGrp="1"/>
          </p:cNvSpPr>
          <p:nvPr>
            <p:ph type="body"/>
          </p:nvPr>
        </p:nvSpPr>
        <p:spPr>
          <a:xfrm>
            <a:off x="906480" y="4691160"/>
            <a:ext cx="4982760" cy="4441320"/>
          </a:xfrm>
          <a:prstGeom prst="rect">
            <a:avLst/>
          </a:prstGeom>
        </p:spPr>
        <p:txBody>
          <a:bodyPr lIns="0" rIns="0" tIns="0" bIns="0"/>
          <a:p>
            <a:pPr>
              <a:lnSpc>
                <a:spcPct val="100000"/>
              </a:lnSpc>
            </a:pPr>
            <a:r>
              <a:rPr lang="en-US" sz="2000">
                <a:latin typeface="+mn-lt"/>
                <a:ea typeface="宋体"/>
              </a:rPr>
              <a:t>基本的概念：系统的一个草图</a:t>
            </a:r>
            <a:endParaRPr/>
          </a:p>
          <a:p>
            <a:pPr>
              <a:lnSpc>
                <a:spcPct val="100000"/>
              </a:lnSpc>
            </a:pPr>
            <a:r>
              <a:rPr lang="en-US" sz="2000">
                <a:latin typeface="+mn-lt"/>
                <a:ea typeface="宋体"/>
              </a:rPr>
              <a:t>1.</a:t>
            </a:r>
            <a:r>
              <a:rPr lang="en-US" sz="2000">
                <a:latin typeface="+mn-lt"/>
                <a:ea typeface="宋体"/>
              </a:rPr>
              <a:t>分层，分模块的认识，基础依赖</a:t>
            </a:r>
            <a:endParaRPr/>
          </a:p>
          <a:p>
            <a:pPr>
              <a:lnSpc>
                <a:spcPct val="100000"/>
              </a:lnSpc>
            </a:pPr>
            <a:r>
              <a:rPr lang="en-US" sz="2000">
                <a:latin typeface="+mn-lt"/>
                <a:ea typeface="宋体"/>
              </a:rPr>
              <a:t>2.</a:t>
            </a:r>
            <a:r>
              <a:rPr lang="en-US" sz="2000">
                <a:latin typeface="+mn-lt"/>
                <a:ea typeface="宋体"/>
              </a:rPr>
              <a:t>把整体</a:t>
            </a:r>
            <a:r>
              <a:rPr lang="en-US" sz="2000">
                <a:latin typeface="+mn-lt"/>
                <a:ea typeface="宋体"/>
              </a:rPr>
              <a:t>framework</a:t>
            </a:r>
            <a:r>
              <a:rPr lang="en-US" sz="2000">
                <a:latin typeface="+mn-lt"/>
                <a:ea typeface="宋体"/>
              </a:rPr>
              <a:t>称为框架层，而忽略应用的软件架构</a:t>
            </a:r>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5" name="CustomShape 1"/>
          <p:cNvSpPr/>
          <p:nvPr/>
        </p:nvSpPr>
        <p:spPr>
          <a:xfrm>
            <a:off x="3851280" y="9380520"/>
            <a:ext cx="2944080" cy="491400"/>
          </a:xfrm>
          <a:prstGeom prst="rect">
            <a:avLst/>
          </a:prstGeom>
          <a:noFill/>
          <a:ln>
            <a:noFill/>
          </a:ln>
        </p:spPr>
        <p:txBody>
          <a:bodyPr lIns="90000" rIns="90000" tIns="45000" bIns="45000" anchor="b"/>
          <a:p>
            <a:pPr>
              <a:lnSpc>
                <a:spcPct val="100000"/>
              </a:lnSpc>
            </a:pPr>
            <a:fld id="{4DF93AE6-59C4-48AF-B08E-0CC33A85C8A9}" type="slidenum">
              <a:rPr lang="en-US" sz="1200">
                <a:solidFill>
                  <a:srgbClr val="000000"/>
                </a:solidFill>
                <a:latin typeface="Arial"/>
                <a:ea typeface="宋体"/>
              </a:rPr>
              <a:t>&lt;number&gt;</a:t>
            </a:fld>
            <a:endParaRPr/>
          </a:p>
        </p:txBody>
      </p:sp>
      <p:sp>
        <p:nvSpPr>
          <p:cNvPr id="276" name="PlaceHolder 2"/>
          <p:cNvSpPr>
            <a:spLocks noGrp="1"/>
          </p:cNvSpPr>
          <p:nvPr>
            <p:ph type="body"/>
          </p:nvPr>
        </p:nvSpPr>
        <p:spPr>
          <a:xfrm>
            <a:off x="906480" y="4691160"/>
            <a:ext cx="4982760" cy="4441320"/>
          </a:xfrm>
          <a:prstGeom prst="rect">
            <a:avLst/>
          </a:prstGeom>
        </p:spPr>
        <p:txBody>
          <a:bodyPr lIns="0" rIns="0" tIns="0" bIns="0"/>
          <a:p>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CustomShape 1"/>
          <p:cNvSpPr/>
          <p:nvPr/>
        </p:nvSpPr>
        <p:spPr>
          <a:xfrm>
            <a:off x="3851280" y="9380520"/>
            <a:ext cx="2944080" cy="491400"/>
          </a:xfrm>
          <a:prstGeom prst="rect">
            <a:avLst/>
          </a:prstGeom>
          <a:noFill/>
          <a:ln>
            <a:noFill/>
          </a:ln>
        </p:spPr>
        <p:txBody>
          <a:bodyPr lIns="90000" rIns="90000" tIns="45000" bIns="45000" anchor="b"/>
          <a:p>
            <a:pPr>
              <a:lnSpc>
                <a:spcPct val="100000"/>
              </a:lnSpc>
            </a:pPr>
            <a:fld id="{EB82290A-483F-4BC9-901D-FDA17E5243FE}" type="slidenum">
              <a:rPr lang="en-US" sz="1200">
                <a:solidFill>
                  <a:srgbClr val="000000"/>
                </a:solidFill>
                <a:latin typeface="Arial"/>
                <a:ea typeface="宋体"/>
              </a:rPr>
              <a:t>&lt;number&gt;</a:t>
            </a:fld>
            <a:endParaRPr/>
          </a:p>
        </p:txBody>
      </p:sp>
      <p:sp>
        <p:nvSpPr>
          <p:cNvPr id="226" name="PlaceHolder 2"/>
          <p:cNvSpPr>
            <a:spLocks noGrp="1"/>
          </p:cNvSpPr>
          <p:nvPr>
            <p:ph type="body"/>
          </p:nvPr>
        </p:nvSpPr>
        <p:spPr>
          <a:xfrm>
            <a:off x="906480" y="4691160"/>
            <a:ext cx="4982760" cy="4441320"/>
          </a:xfrm>
          <a:prstGeom prst="rect">
            <a:avLst/>
          </a:prstGeom>
        </p:spPr>
        <p:txBody>
          <a:bodyPr lIns="0" rIns="0" tIns="0" bIns="0"/>
          <a:p>
            <a:pPr>
              <a:lnSpc>
                <a:spcPct val="100000"/>
              </a:lnSpc>
            </a:pPr>
            <a:r>
              <a:rPr lang="en-US" sz="2000">
                <a:latin typeface="Arial"/>
                <a:ea typeface="宋体"/>
              </a:rPr>
              <a:t>可以看到分层的架构设计，操作系统的架构图</a:t>
            </a:r>
            <a:endParaRPr/>
          </a:p>
          <a:p>
            <a:pPr>
              <a:lnSpc>
                <a:spcPct val="100000"/>
              </a:lnSpc>
            </a:pPr>
            <a:r>
              <a:rPr lang="en-US" sz="2000">
                <a:latin typeface="Arial"/>
                <a:ea typeface="宋体"/>
              </a:rPr>
              <a:t>自己所在的层次</a:t>
            </a:r>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CustomShape 1"/>
          <p:cNvSpPr/>
          <p:nvPr/>
        </p:nvSpPr>
        <p:spPr>
          <a:xfrm>
            <a:off x="3851280" y="9380520"/>
            <a:ext cx="2944080" cy="491400"/>
          </a:xfrm>
          <a:prstGeom prst="rect">
            <a:avLst/>
          </a:prstGeom>
          <a:noFill/>
          <a:ln>
            <a:noFill/>
          </a:ln>
        </p:spPr>
        <p:txBody>
          <a:bodyPr lIns="90000" rIns="90000" tIns="45000" bIns="45000" anchor="b"/>
          <a:p>
            <a:pPr>
              <a:lnSpc>
                <a:spcPct val="100000"/>
              </a:lnSpc>
            </a:pPr>
            <a:fld id="{A9575EA4-A233-4850-AE8A-BAB23FFBE9CD}" type="slidenum">
              <a:rPr lang="en-US" sz="1200">
                <a:solidFill>
                  <a:srgbClr val="000000"/>
                </a:solidFill>
                <a:latin typeface="Arial"/>
                <a:ea typeface="宋体"/>
              </a:rPr>
              <a:t>&lt;number&gt;</a:t>
            </a:fld>
            <a:endParaRPr/>
          </a:p>
        </p:txBody>
      </p:sp>
      <p:sp>
        <p:nvSpPr>
          <p:cNvPr id="228" name="PlaceHolder 2"/>
          <p:cNvSpPr>
            <a:spLocks noGrp="1"/>
          </p:cNvSpPr>
          <p:nvPr>
            <p:ph type="body"/>
          </p:nvPr>
        </p:nvSpPr>
        <p:spPr>
          <a:xfrm>
            <a:off x="906480" y="4691160"/>
            <a:ext cx="4982760" cy="4441320"/>
          </a:xfrm>
          <a:prstGeom prst="rect">
            <a:avLst/>
          </a:prstGeom>
        </p:spPr>
        <p:txBody>
          <a:bodyPr lIns="0" rIns="0" tIns="0" bIns="0"/>
          <a:p>
            <a:pPr>
              <a:lnSpc>
                <a:spcPct val="100000"/>
              </a:lnSpc>
            </a:pPr>
            <a:r>
              <a:rPr lang="en-US" sz="2000">
                <a:latin typeface="+mn-lt"/>
                <a:ea typeface="宋体"/>
              </a:rPr>
              <a:t>App</a:t>
            </a:r>
            <a:r>
              <a:rPr lang="en-US" sz="2000">
                <a:latin typeface="+mn-lt"/>
                <a:ea typeface="宋体"/>
              </a:rPr>
              <a:t>是分的三层；目的是耦合分离，内聚</a:t>
            </a:r>
            <a:endParaRPr/>
          </a:p>
          <a:p>
            <a:pPr>
              <a:lnSpc>
                <a:spcPct val="100000"/>
              </a:lnSpc>
            </a:pPr>
            <a:r>
              <a:rPr lang="en-US" sz="2000">
                <a:latin typeface="+mn-lt"/>
                <a:ea typeface="宋体"/>
              </a:rPr>
              <a:t>大的外框，表示相对封闭的一个系统</a:t>
            </a:r>
            <a:endParaRPr/>
          </a:p>
          <a:p>
            <a:pPr>
              <a:lnSpc>
                <a:spcPct val="100000"/>
              </a:lnSpc>
            </a:pPr>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9" name="CustomShape 1"/>
          <p:cNvSpPr/>
          <p:nvPr/>
        </p:nvSpPr>
        <p:spPr>
          <a:xfrm>
            <a:off x="3851280" y="9380520"/>
            <a:ext cx="2944080" cy="491400"/>
          </a:xfrm>
          <a:prstGeom prst="rect">
            <a:avLst/>
          </a:prstGeom>
          <a:noFill/>
          <a:ln>
            <a:noFill/>
          </a:ln>
        </p:spPr>
        <p:txBody>
          <a:bodyPr lIns="90000" rIns="90000" tIns="45000" bIns="45000" anchor="b"/>
          <a:p>
            <a:pPr>
              <a:lnSpc>
                <a:spcPct val="100000"/>
              </a:lnSpc>
            </a:pPr>
            <a:fld id="{0E9ED3FE-7EE5-47EC-B144-F0FCA1EA5A0C}" type="slidenum">
              <a:rPr lang="en-US" sz="1200">
                <a:solidFill>
                  <a:srgbClr val="000000"/>
                </a:solidFill>
                <a:latin typeface="Arial"/>
                <a:ea typeface="宋体"/>
              </a:rPr>
              <a:t>&lt;number&gt;</a:t>
            </a:fld>
            <a:endParaRPr/>
          </a:p>
        </p:txBody>
      </p:sp>
      <p:sp>
        <p:nvSpPr>
          <p:cNvPr id="230" name="PlaceHolder 2"/>
          <p:cNvSpPr>
            <a:spLocks noGrp="1"/>
          </p:cNvSpPr>
          <p:nvPr>
            <p:ph type="body"/>
          </p:nvPr>
        </p:nvSpPr>
        <p:spPr>
          <a:xfrm>
            <a:off x="906480" y="4691160"/>
            <a:ext cx="4982760" cy="4441320"/>
          </a:xfrm>
          <a:prstGeom prst="rect">
            <a:avLst/>
          </a:prstGeom>
        </p:spPr>
        <p:txBody>
          <a:bodyPr lIns="0" rIns="0" tIns="0" bIns="0"/>
          <a:p>
            <a:pPr>
              <a:lnSpc>
                <a:spcPct val="100000"/>
              </a:lnSpc>
            </a:pPr>
            <a:r>
              <a:rPr lang="en-US" sz="2000">
                <a:latin typeface="Arial"/>
                <a:ea typeface="宋体"/>
              </a:rPr>
              <a:t>有规模的公司的</a:t>
            </a:r>
            <a:r>
              <a:rPr lang="en-US" sz="2000">
                <a:latin typeface="Arial"/>
                <a:ea typeface="宋体"/>
              </a:rPr>
              <a:t>app</a:t>
            </a:r>
            <a:r>
              <a:rPr lang="en-US" sz="2000">
                <a:latin typeface="Arial"/>
                <a:ea typeface="宋体"/>
              </a:rPr>
              <a:t>结构及一些逻辑是怎么放置的</a:t>
            </a:r>
            <a:endParaRPr/>
          </a:p>
          <a:p>
            <a:pPr>
              <a:lnSpc>
                <a:spcPct val="100000"/>
              </a:lnSpc>
            </a:pPr>
            <a:r>
              <a:rPr lang="en-US" sz="2000">
                <a:latin typeface="Arial"/>
                <a:ea typeface="宋体"/>
              </a:rPr>
              <a:t>除非一些基础的框架使用第三方的，其他基本都是之间实现</a:t>
            </a:r>
            <a:endParaRPr/>
          </a:p>
          <a:p>
            <a:pPr>
              <a:lnSpc>
                <a:spcPct val="100000"/>
              </a:lnSpc>
            </a:pPr>
            <a:endParaRPr/>
          </a:p>
          <a:p>
            <a:pPr>
              <a:lnSpc>
                <a:spcPct val="100000"/>
              </a:lnSpc>
            </a:pPr>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1" name="CustomShape 1"/>
          <p:cNvSpPr/>
          <p:nvPr/>
        </p:nvSpPr>
        <p:spPr>
          <a:xfrm>
            <a:off x="3851280" y="9380520"/>
            <a:ext cx="2944080" cy="491400"/>
          </a:xfrm>
          <a:prstGeom prst="rect">
            <a:avLst/>
          </a:prstGeom>
          <a:noFill/>
          <a:ln>
            <a:noFill/>
          </a:ln>
        </p:spPr>
        <p:txBody>
          <a:bodyPr lIns="90000" rIns="90000" tIns="45000" bIns="45000" anchor="b"/>
          <a:p>
            <a:pPr>
              <a:lnSpc>
                <a:spcPct val="100000"/>
              </a:lnSpc>
            </a:pPr>
            <a:fld id="{75D89844-7DFF-42FA-9E80-6E66D2DCB06D}" type="slidenum">
              <a:rPr lang="en-US" sz="1200">
                <a:solidFill>
                  <a:srgbClr val="000000"/>
                </a:solidFill>
                <a:latin typeface="Arial"/>
                <a:ea typeface="宋体"/>
              </a:rPr>
              <a:t>&lt;number&gt;</a:t>
            </a:fld>
            <a:endParaRPr/>
          </a:p>
        </p:txBody>
      </p:sp>
      <p:sp>
        <p:nvSpPr>
          <p:cNvPr id="232" name="PlaceHolder 2"/>
          <p:cNvSpPr>
            <a:spLocks noGrp="1"/>
          </p:cNvSpPr>
          <p:nvPr>
            <p:ph type="body"/>
          </p:nvPr>
        </p:nvSpPr>
        <p:spPr>
          <a:xfrm>
            <a:off x="906480" y="4691160"/>
            <a:ext cx="4982760" cy="4441320"/>
          </a:xfrm>
          <a:prstGeom prst="rect">
            <a:avLst/>
          </a:prstGeom>
        </p:spPr>
        <p:txBody>
          <a:bodyPr lIns="0" rIns="0" tIns="0" bIns="0"/>
          <a:p>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3" name="CustomShape 1"/>
          <p:cNvSpPr/>
          <p:nvPr/>
        </p:nvSpPr>
        <p:spPr>
          <a:xfrm>
            <a:off x="3851280" y="9380520"/>
            <a:ext cx="2944080" cy="491400"/>
          </a:xfrm>
          <a:prstGeom prst="rect">
            <a:avLst/>
          </a:prstGeom>
          <a:noFill/>
          <a:ln>
            <a:noFill/>
          </a:ln>
        </p:spPr>
        <p:txBody>
          <a:bodyPr lIns="90000" rIns="90000" tIns="45000" bIns="45000" anchor="b"/>
          <a:p>
            <a:pPr>
              <a:lnSpc>
                <a:spcPct val="100000"/>
              </a:lnSpc>
            </a:pPr>
            <a:fld id="{927EE669-894C-46FC-8DA3-15273FF6AF5C}" type="slidenum">
              <a:rPr lang="en-US" sz="1200">
                <a:solidFill>
                  <a:srgbClr val="000000"/>
                </a:solidFill>
                <a:latin typeface="Arial"/>
                <a:ea typeface="宋体"/>
              </a:rPr>
              <a:t>&lt;number&gt;</a:t>
            </a:fld>
            <a:endParaRPr/>
          </a:p>
        </p:txBody>
      </p:sp>
      <p:sp>
        <p:nvSpPr>
          <p:cNvPr id="234" name="PlaceHolder 2"/>
          <p:cNvSpPr>
            <a:spLocks noGrp="1"/>
          </p:cNvSpPr>
          <p:nvPr>
            <p:ph type="body"/>
          </p:nvPr>
        </p:nvSpPr>
        <p:spPr>
          <a:xfrm>
            <a:off x="906480" y="4691160"/>
            <a:ext cx="4982760" cy="4441320"/>
          </a:xfrm>
          <a:prstGeom prst="rect">
            <a:avLst/>
          </a:prstGeom>
        </p:spPr>
        <p:txBody>
          <a:bodyPr lIns="0" rIns="0" tIns="0" bIns="0"/>
          <a:p>
            <a:r>
              <a:rPr lang="en-US" sz="2000">
                <a:latin typeface="Arial"/>
              </a:rPr>
              <a:t>简单的单一职责分离，界面</a:t>
            </a:r>
            <a:r>
              <a:rPr lang="en-US" sz="2000">
                <a:latin typeface="Arial"/>
              </a:rPr>
              <a:t>-</a:t>
            </a:r>
            <a:r>
              <a:rPr lang="en-US" sz="2000">
                <a:latin typeface="Arial"/>
              </a:rPr>
              <a:t>控制</a:t>
            </a:r>
            <a:r>
              <a:rPr lang="en-US" sz="2000">
                <a:latin typeface="Arial"/>
              </a:rPr>
              <a:t>-model</a:t>
            </a:r>
            <a:endParaRPr/>
          </a:p>
          <a:p>
            <a:r>
              <a:rPr lang="en-US" sz="2000">
                <a:latin typeface="Arial"/>
              </a:rPr>
              <a:t>直接调用</a:t>
            </a:r>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5" name="CustomShape 1"/>
          <p:cNvSpPr/>
          <p:nvPr/>
        </p:nvSpPr>
        <p:spPr>
          <a:xfrm>
            <a:off x="3851280" y="9380520"/>
            <a:ext cx="2944080" cy="491400"/>
          </a:xfrm>
          <a:prstGeom prst="rect">
            <a:avLst/>
          </a:prstGeom>
          <a:noFill/>
          <a:ln>
            <a:noFill/>
          </a:ln>
        </p:spPr>
        <p:txBody>
          <a:bodyPr lIns="90000" rIns="90000" tIns="45000" bIns="45000" anchor="b"/>
          <a:p>
            <a:pPr>
              <a:lnSpc>
                <a:spcPct val="100000"/>
              </a:lnSpc>
            </a:pPr>
            <a:fld id="{B1CE2F68-A894-44EF-AC29-97FABC7A9559}" type="slidenum">
              <a:rPr lang="en-US" sz="1200">
                <a:solidFill>
                  <a:srgbClr val="000000"/>
                </a:solidFill>
                <a:latin typeface="Arial"/>
                <a:ea typeface="宋体"/>
              </a:rPr>
              <a:t>&lt;number&gt;</a:t>
            </a:fld>
            <a:endParaRPr/>
          </a:p>
        </p:txBody>
      </p:sp>
      <p:sp>
        <p:nvSpPr>
          <p:cNvPr id="236" name="PlaceHolder 2"/>
          <p:cNvSpPr>
            <a:spLocks noGrp="1"/>
          </p:cNvSpPr>
          <p:nvPr>
            <p:ph type="body"/>
          </p:nvPr>
        </p:nvSpPr>
        <p:spPr>
          <a:xfrm>
            <a:off x="906480" y="4691160"/>
            <a:ext cx="4982760" cy="4441320"/>
          </a:xfrm>
          <a:prstGeom prst="rect">
            <a:avLst/>
          </a:prstGeom>
        </p:spPr>
        <p:txBody>
          <a:bodyPr lIns="0" rIns="0" tIns="0" bIns="0"/>
          <a:p>
            <a:r>
              <a:rPr lang="en-US" sz="2000">
                <a:latin typeface="Arial"/>
              </a:rPr>
              <a:t>变化到</a:t>
            </a:r>
            <a:r>
              <a:rPr lang="en-US" sz="2000">
                <a:latin typeface="Arial"/>
              </a:rPr>
              <a:t>mvp</a:t>
            </a:r>
            <a:r>
              <a:rPr lang="en-US" sz="2000">
                <a:latin typeface="Arial"/>
              </a:rPr>
              <a:t>，好处：</a:t>
            </a:r>
            <a:r>
              <a:rPr lang="en-US" sz="2000">
                <a:latin typeface="Arial"/>
              </a:rPr>
              <a:t>1.</a:t>
            </a:r>
            <a:r>
              <a:rPr lang="en-US" sz="2000">
                <a:latin typeface="Arial"/>
              </a:rPr>
              <a:t>隔离依赖；</a:t>
            </a:r>
            <a:r>
              <a:rPr lang="en-US" sz="2000">
                <a:latin typeface="Arial"/>
              </a:rPr>
              <a:t>2.</a:t>
            </a:r>
            <a:r>
              <a:rPr lang="en-US" sz="2000">
                <a:latin typeface="Arial"/>
              </a:rPr>
              <a:t>方便可测试</a:t>
            </a:r>
            <a:endParaRPr/>
          </a:p>
          <a:p>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8"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9"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3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3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33"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4"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36"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7"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8" name="" descr=""/>
          <p:cNvPicPr/>
          <p:nvPr/>
        </p:nvPicPr>
        <p:blipFill>
          <a:blip r:embed="rId2"/>
          <a:stretch>
            <a:fillRect/>
          </a:stretch>
        </p:blipFill>
        <p:spPr>
          <a:xfrm>
            <a:off x="2079000" y="1604520"/>
            <a:ext cx="4984920" cy="3977280"/>
          </a:xfrm>
          <a:prstGeom prst="rect">
            <a:avLst/>
          </a:prstGeom>
          <a:ln>
            <a:noFill/>
          </a:ln>
        </p:spPr>
      </p:pic>
      <p:pic>
        <p:nvPicPr>
          <p:cNvPr id="39"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47"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49"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5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7"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8"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7"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6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2"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6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6"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68"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9"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7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73"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74"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76"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77"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8" name="" descr=""/>
          <p:cNvPicPr/>
          <p:nvPr/>
        </p:nvPicPr>
        <p:blipFill>
          <a:blip r:embed="rId2"/>
          <a:stretch>
            <a:fillRect/>
          </a:stretch>
        </p:blipFill>
        <p:spPr>
          <a:xfrm>
            <a:off x="2079000" y="1604520"/>
            <a:ext cx="4984920" cy="3977280"/>
          </a:xfrm>
          <a:prstGeom prst="rect">
            <a:avLst/>
          </a:prstGeom>
          <a:ln>
            <a:noFill/>
          </a:ln>
        </p:spPr>
      </p:pic>
      <p:pic>
        <p:nvPicPr>
          <p:cNvPr id="79"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87" name="PlaceHolder 2"/>
          <p:cNvSpPr>
            <a:spLocks noGrp="1"/>
          </p:cNvSpPr>
          <p:nvPr>
            <p:ph type="subTitle"/>
          </p:nvPr>
        </p:nvSpPr>
        <p:spPr>
          <a:xfrm>
            <a:off x="457200" y="1604520"/>
            <a:ext cx="8229240" cy="39776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89"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9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92"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5160"/>
          </a:xfrm>
          <a:prstGeom prst="rect">
            <a:avLst/>
          </a:prstGeom>
        </p:spPr>
        <p:txBody>
          <a:bodyPr lIns="0" rIns="0" tIns="0" bIns="0" anchor="ctr"/>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9"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97"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98"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0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0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2"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0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0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06"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08"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109"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11"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12"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13"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114"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16"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117"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118" name="" descr=""/>
          <p:cNvPicPr/>
          <p:nvPr/>
        </p:nvPicPr>
        <p:blipFill>
          <a:blip r:embed="rId2"/>
          <a:stretch>
            <a:fillRect/>
          </a:stretch>
        </p:blipFill>
        <p:spPr>
          <a:xfrm>
            <a:off x="2079000" y="1604520"/>
            <a:ext cx="4984920" cy="3977280"/>
          </a:xfrm>
          <a:prstGeom prst="rect">
            <a:avLst/>
          </a:prstGeom>
          <a:ln>
            <a:noFill/>
          </a:ln>
        </p:spPr>
      </p:pic>
      <p:pic>
        <p:nvPicPr>
          <p:cNvPr id="119" name="" descr=""/>
          <p:cNvPicPr/>
          <p:nvPr/>
        </p:nvPicPr>
        <p:blipFill>
          <a:blip r:embed="rId3"/>
          <a:stretch>
            <a:fillRect/>
          </a:stretch>
        </p:blipFill>
        <p:spPr>
          <a:xfrm>
            <a:off x="207900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1"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2"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516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1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7"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8"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0"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2"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5160"/>
          </a:xfrm>
          <a:prstGeom prst="rect">
            <a:avLst/>
          </a:prstGeom>
        </p:spPr>
        <p:txBody>
          <a:bodyPr lIns="0" rIns="0" tIns="0" bIns="0" anchor="ctr"/>
          <a:p>
            <a:endParaRPr/>
          </a:p>
        </p:txBody>
      </p:sp>
      <p:sp>
        <p:nvSpPr>
          <p:cNvPr id="24"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5"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6"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304920" y="304920"/>
            <a:ext cx="8532360" cy="835920"/>
          </a:xfrm>
          <a:prstGeom prst="rect">
            <a:avLst/>
          </a:prstGeom>
          <a:noFill/>
          <a:ln w="9360">
            <a:solidFill>
              <a:srgbClr val="000000"/>
            </a:solidFill>
            <a:miter/>
          </a:ln>
        </p:spPr>
      </p:sp>
      <p:sp>
        <p:nvSpPr>
          <p:cNvPr id="1" name="CustomShape 2"/>
          <p:cNvSpPr/>
          <p:nvPr/>
        </p:nvSpPr>
        <p:spPr>
          <a:xfrm>
            <a:off x="304920" y="1143000"/>
            <a:ext cx="1077480" cy="150120"/>
          </a:xfrm>
          <a:prstGeom prst="rect">
            <a:avLst/>
          </a:prstGeom>
          <a:solidFill>
            <a:srgbClr val="ff0000"/>
          </a:solidFill>
          <a:ln>
            <a:noFill/>
          </a:ln>
        </p:spPr>
      </p:sp>
      <p:sp>
        <p:nvSpPr>
          <p:cNvPr id="2" name="CustomShape 3"/>
          <p:cNvSpPr/>
          <p:nvPr/>
        </p:nvSpPr>
        <p:spPr>
          <a:xfrm>
            <a:off x="1212840" y="1143000"/>
            <a:ext cx="537480" cy="150120"/>
          </a:xfrm>
          <a:prstGeom prst="rect">
            <a:avLst/>
          </a:prstGeom>
          <a:solidFill>
            <a:srgbClr val="0000ff"/>
          </a:solidFill>
          <a:ln>
            <a:noFill/>
          </a:ln>
        </p:spPr>
      </p:sp>
      <p:pic>
        <p:nvPicPr>
          <p:cNvPr id="3" name="Picture 21" descr=""/>
          <p:cNvPicPr/>
          <p:nvPr/>
        </p:nvPicPr>
        <p:blipFill>
          <a:blip r:embed="rId2"/>
          <a:stretch>
            <a:fillRect/>
          </a:stretch>
        </p:blipFill>
        <p:spPr>
          <a:xfrm>
            <a:off x="7238880" y="5943600"/>
            <a:ext cx="1521720" cy="488520"/>
          </a:xfrm>
          <a:prstGeom prst="rect">
            <a:avLst/>
          </a:prstGeom>
          <a:ln>
            <a:noFill/>
          </a:ln>
        </p:spPr>
      </p:pic>
      <p:sp>
        <p:nvSpPr>
          <p:cNvPr id="4" name="PlaceHolder 4"/>
          <p:cNvSpPr>
            <a:spLocks noGrp="1"/>
          </p:cNvSpPr>
          <p:nvPr>
            <p:ph type="title"/>
          </p:nvPr>
        </p:nvSpPr>
        <p:spPr>
          <a:xfrm>
            <a:off x="457200" y="273600"/>
            <a:ext cx="8228880" cy="1144800"/>
          </a:xfrm>
          <a:prstGeom prst="rect">
            <a:avLst/>
          </a:prstGeom>
        </p:spPr>
        <p:txBody>
          <a:bodyPr lIns="0" rIns="0" tIns="0" bIns="0" anchor="ctr"/>
          <a:p>
            <a:r>
              <a:rPr lang="zh-CN" sz="4400">
                <a:latin typeface="Arial"/>
              </a:rPr>
              <a:t>Click to edit the title text format</a:t>
            </a:r>
            <a:endParaRPr/>
          </a:p>
        </p:txBody>
      </p:sp>
      <p:sp>
        <p:nvSpPr>
          <p:cNvPr id="5" name="PlaceHolder 5"/>
          <p:cNvSpPr>
            <a:spLocks noGrp="1"/>
          </p:cNvSpPr>
          <p:nvPr>
            <p:ph type="body"/>
          </p:nvPr>
        </p:nvSpPr>
        <p:spPr>
          <a:xfrm>
            <a:off x="457200" y="1604520"/>
            <a:ext cx="8228880" cy="3976920"/>
          </a:xfrm>
          <a:prstGeom prst="rect">
            <a:avLst/>
          </a:prstGeom>
        </p:spPr>
        <p:txBody>
          <a:bodyPr lIns="0" rIns="0" tIns="0" bIns="0"/>
          <a:p>
            <a:pPr>
              <a:buSzPct val="45000"/>
              <a:buFont typeface="StarSymbol"/>
              <a:buChar char=""/>
            </a:pPr>
            <a:r>
              <a:rPr lang="zh-CN" sz="2800">
                <a:latin typeface="Arial"/>
              </a:rPr>
              <a:t>Click to edit the outline text format</a:t>
            </a:r>
            <a:endParaRPr/>
          </a:p>
          <a:p>
            <a:pPr lvl="1">
              <a:buSzPct val="75000"/>
              <a:buFont typeface="StarSymbol"/>
              <a:buChar char=""/>
            </a:pPr>
            <a:r>
              <a:rPr lang="zh-CN" sz="2800">
                <a:latin typeface="Arial"/>
              </a:rPr>
              <a:t>Second Outline Level</a:t>
            </a:r>
            <a:endParaRPr/>
          </a:p>
          <a:p>
            <a:pPr lvl="2">
              <a:buSzPct val="45000"/>
              <a:buFont typeface="StarSymbol"/>
              <a:buChar char=""/>
            </a:pPr>
            <a:r>
              <a:rPr lang="zh-CN" sz="2800">
                <a:latin typeface="Arial"/>
              </a:rPr>
              <a:t>Third Outline Level</a:t>
            </a:r>
            <a:endParaRPr/>
          </a:p>
          <a:p>
            <a:pPr lvl="3">
              <a:buSzPct val="75000"/>
              <a:buFont typeface="StarSymbol"/>
              <a:buChar char=""/>
            </a:pPr>
            <a:r>
              <a:rPr lang="zh-CN" sz="2800">
                <a:latin typeface="Arial"/>
              </a:rPr>
              <a:t>Fourth Outline Level</a:t>
            </a:r>
            <a:endParaRPr/>
          </a:p>
          <a:p>
            <a:pPr lvl="4">
              <a:buSzPct val="45000"/>
              <a:buFont typeface="StarSymbol"/>
              <a:buChar char=""/>
            </a:pPr>
            <a:r>
              <a:rPr lang="zh-CN" sz="2800">
                <a:latin typeface="Arial"/>
              </a:rPr>
              <a:t>Fifth Outline Level</a:t>
            </a:r>
            <a:endParaRPr/>
          </a:p>
          <a:p>
            <a:pPr lvl="5">
              <a:buSzPct val="45000"/>
              <a:buFont typeface="StarSymbol"/>
              <a:buChar char=""/>
            </a:pPr>
            <a:r>
              <a:rPr lang="zh-CN" sz="2800">
                <a:latin typeface="Arial"/>
              </a:rPr>
              <a:t>Sixth Outline Level</a:t>
            </a:r>
            <a:endParaRPr/>
          </a:p>
          <a:p>
            <a:pPr lvl="6">
              <a:buSzPct val="45000"/>
              <a:buFont typeface="StarSymbol"/>
              <a:buChar char=""/>
            </a:pPr>
            <a:r>
              <a:rPr lang="zh-CN" sz="28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a:off x="304920" y="304920"/>
            <a:ext cx="8532360" cy="835920"/>
          </a:xfrm>
          <a:prstGeom prst="rect">
            <a:avLst/>
          </a:prstGeom>
          <a:noFill/>
          <a:ln w="9360">
            <a:solidFill>
              <a:srgbClr val="000000"/>
            </a:solidFill>
            <a:miter/>
          </a:ln>
        </p:spPr>
      </p:sp>
      <p:sp>
        <p:nvSpPr>
          <p:cNvPr id="41" name="CustomShape 2"/>
          <p:cNvSpPr/>
          <p:nvPr/>
        </p:nvSpPr>
        <p:spPr>
          <a:xfrm>
            <a:off x="304920" y="1143000"/>
            <a:ext cx="1077480" cy="150120"/>
          </a:xfrm>
          <a:prstGeom prst="rect">
            <a:avLst/>
          </a:prstGeom>
          <a:solidFill>
            <a:srgbClr val="ff0000"/>
          </a:solidFill>
          <a:ln>
            <a:noFill/>
          </a:ln>
        </p:spPr>
      </p:sp>
      <p:sp>
        <p:nvSpPr>
          <p:cNvPr id="42" name="CustomShape 3"/>
          <p:cNvSpPr/>
          <p:nvPr/>
        </p:nvSpPr>
        <p:spPr>
          <a:xfrm>
            <a:off x="1212840" y="1143000"/>
            <a:ext cx="537480" cy="150120"/>
          </a:xfrm>
          <a:prstGeom prst="rect">
            <a:avLst/>
          </a:prstGeom>
          <a:solidFill>
            <a:srgbClr val="0000ff"/>
          </a:solidFill>
          <a:ln>
            <a:noFill/>
          </a:ln>
        </p:spPr>
      </p:sp>
      <p:pic>
        <p:nvPicPr>
          <p:cNvPr id="43" name="Picture 21" descr=""/>
          <p:cNvPicPr/>
          <p:nvPr/>
        </p:nvPicPr>
        <p:blipFill>
          <a:blip r:embed="rId2"/>
          <a:stretch>
            <a:fillRect/>
          </a:stretch>
        </p:blipFill>
        <p:spPr>
          <a:xfrm>
            <a:off x="7238880" y="5943600"/>
            <a:ext cx="1521720" cy="488520"/>
          </a:xfrm>
          <a:prstGeom prst="rect">
            <a:avLst/>
          </a:prstGeom>
          <a:ln>
            <a:noFill/>
          </a:ln>
        </p:spPr>
      </p:pic>
      <p:sp>
        <p:nvSpPr>
          <p:cNvPr id="44" name="PlaceHolder 4"/>
          <p:cNvSpPr>
            <a:spLocks noGrp="1"/>
          </p:cNvSpPr>
          <p:nvPr>
            <p:ph type="title"/>
          </p:nvPr>
        </p:nvSpPr>
        <p:spPr>
          <a:xfrm>
            <a:off x="457200" y="273600"/>
            <a:ext cx="8229240" cy="1144800"/>
          </a:xfrm>
          <a:prstGeom prst="rect">
            <a:avLst/>
          </a:prstGeom>
        </p:spPr>
        <p:txBody>
          <a:bodyPr lIns="0" rIns="0" tIns="0" bIns="0" anchor="ctr"/>
          <a:p>
            <a:r>
              <a:rPr lang="zh-CN">
                <a:latin typeface="Arial"/>
              </a:rPr>
              <a:t>Click to edit the title text format</a:t>
            </a:r>
            <a:endParaRPr/>
          </a:p>
        </p:txBody>
      </p:sp>
      <p:sp>
        <p:nvSpPr>
          <p:cNvPr id="45" name="PlaceHolder 5"/>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zh-CN" sz="2800">
                <a:latin typeface="Arial"/>
              </a:rPr>
              <a:t>Click to edit the outline text format</a:t>
            </a:r>
            <a:endParaRPr/>
          </a:p>
          <a:p>
            <a:pPr lvl="1">
              <a:buSzPct val="75000"/>
              <a:buFont typeface="StarSymbol"/>
              <a:buChar char=""/>
            </a:pPr>
            <a:r>
              <a:rPr lang="zh-CN" sz="2000">
                <a:latin typeface="Arial"/>
              </a:rPr>
              <a:t>Second Outline Level</a:t>
            </a:r>
            <a:endParaRPr/>
          </a:p>
          <a:p>
            <a:pPr lvl="2">
              <a:buSzPct val="45000"/>
              <a:buFont typeface="StarSymbol"/>
              <a:buChar char=""/>
            </a:pPr>
            <a:r>
              <a:rPr lang="zh-CN">
                <a:latin typeface="Arial"/>
              </a:rPr>
              <a:t>Third Outline Level</a:t>
            </a:r>
            <a:endParaRPr/>
          </a:p>
          <a:p>
            <a:pPr lvl="3">
              <a:buSzPct val="75000"/>
              <a:buFont typeface="StarSymbol"/>
              <a:buChar char=""/>
            </a:pPr>
            <a:r>
              <a:rPr lang="zh-CN">
                <a:latin typeface="Arial"/>
              </a:rPr>
              <a:t>Fourth Outline Level</a:t>
            </a:r>
            <a:endParaRPr/>
          </a:p>
          <a:p>
            <a:pPr lvl="4">
              <a:buSzPct val="45000"/>
              <a:buFont typeface="StarSymbol"/>
              <a:buChar char=""/>
            </a:pPr>
            <a:r>
              <a:rPr lang="zh-CN" sz="2000">
                <a:latin typeface="Arial"/>
              </a:rPr>
              <a:t>Fifth Outline Level</a:t>
            </a:r>
            <a:endParaRPr/>
          </a:p>
          <a:p>
            <a:pPr lvl="5">
              <a:buSzPct val="45000"/>
              <a:buFont typeface="StarSymbol"/>
              <a:buChar char=""/>
            </a:pPr>
            <a:r>
              <a:rPr lang="zh-CN" sz="2000">
                <a:latin typeface="Arial"/>
              </a:rPr>
              <a:t>Sixth Outline Level</a:t>
            </a:r>
            <a:endParaRPr/>
          </a:p>
          <a:p>
            <a:pPr lvl="6">
              <a:buSzPct val="45000"/>
              <a:buFont typeface="StarSymbol"/>
              <a:buChar char=""/>
            </a:pPr>
            <a:r>
              <a:rPr lang="zh-C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80" name="CustomShape 1"/>
          <p:cNvSpPr/>
          <p:nvPr/>
        </p:nvSpPr>
        <p:spPr>
          <a:xfrm>
            <a:off x="304920" y="304920"/>
            <a:ext cx="8532360" cy="835920"/>
          </a:xfrm>
          <a:prstGeom prst="rect">
            <a:avLst/>
          </a:prstGeom>
          <a:noFill/>
          <a:ln w="9360">
            <a:solidFill>
              <a:srgbClr val="000000"/>
            </a:solidFill>
            <a:miter/>
          </a:ln>
        </p:spPr>
      </p:sp>
      <p:sp>
        <p:nvSpPr>
          <p:cNvPr id="81" name="CustomShape 2"/>
          <p:cNvSpPr/>
          <p:nvPr/>
        </p:nvSpPr>
        <p:spPr>
          <a:xfrm>
            <a:off x="304920" y="1143000"/>
            <a:ext cx="1077480" cy="150120"/>
          </a:xfrm>
          <a:prstGeom prst="rect">
            <a:avLst/>
          </a:prstGeom>
          <a:solidFill>
            <a:srgbClr val="ff0000"/>
          </a:solidFill>
          <a:ln>
            <a:noFill/>
          </a:ln>
        </p:spPr>
      </p:sp>
      <p:sp>
        <p:nvSpPr>
          <p:cNvPr id="82" name="CustomShape 3"/>
          <p:cNvSpPr/>
          <p:nvPr/>
        </p:nvSpPr>
        <p:spPr>
          <a:xfrm>
            <a:off x="1212840" y="1143000"/>
            <a:ext cx="537480" cy="150120"/>
          </a:xfrm>
          <a:prstGeom prst="rect">
            <a:avLst/>
          </a:prstGeom>
          <a:solidFill>
            <a:srgbClr val="0000ff"/>
          </a:solidFill>
          <a:ln>
            <a:noFill/>
          </a:ln>
        </p:spPr>
      </p:sp>
      <p:pic>
        <p:nvPicPr>
          <p:cNvPr id="83" name="Picture 21" descr=""/>
          <p:cNvPicPr/>
          <p:nvPr/>
        </p:nvPicPr>
        <p:blipFill>
          <a:blip r:embed="rId2"/>
          <a:stretch>
            <a:fillRect/>
          </a:stretch>
        </p:blipFill>
        <p:spPr>
          <a:xfrm>
            <a:off x="7238880" y="5943600"/>
            <a:ext cx="1521720" cy="488520"/>
          </a:xfrm>
          <a:prstGeom prst="rect">
            <a:avLst/>
          </a:prstGeom>
          <a:ln>
            <a:noFill/>
          </a:ln>
        </p:spPr>
      </p:pic>
      <p:sp>
        <p:nvSpPr>
          <p:cNvPr id="84" name="PlaceHolder 4"/>
          <p:cNvSpPr>
            <a:spLocks noGrp="1"/>
          </p:cNvSpPr>
          <p:nvPr>
            <p:ph type="title"/>
          </p:nvPr>
        </p:nvSpPr>
        <p:spPr>
          <a:xfrm>
            <a:off x="457200" y="273600"/>
            <a:ext cx="8229240" cy="1144800"/>
          </a:xfrm>
          <a:prstGeom prst="rect">
            <a:avLst/>
          </a:prstGeom>
        </p:spPr>
        <p:txBody>
          <a:bodyPr lIns="0" rIns="0" tIns="0" bIns="0" anchor="ctr"/>
          <a:p>
            <a:r>
              <a:rPr lang="zh-CN">
                <a:latin typeface="Arial"/>
              </a:rPr>
              <a:t>Click to edit the title text format</a:t>
            </a:r>
            <a:endParaRPr/>
          </a:p>
        </p:txBody>
      </p:sp>
      <p:sp>
        <p:nvSpPr>
          <p:cNvPr id="85" name="PlaceHolder 5"/>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zh-CN" sz="2800">
                <a:latin typeface="Arial"/>
              </a:rPr>
              <a:t>Click to edit the outline text format</a:t>
            </a:r>
            <a:endParaRPr/>
          </a:p>
          <a:p>
            <a:pPr lvl="1">
              <a:buSzPct val="75000"/>
              <a:buFont typeface="StarSymbol"/>
              <a:buChar char=""/>
            </a:pPr>
            <a:r>
              <a:rPr lang="zh-CN" sz="2000">
                <a:latin typeface="Arial"/>
              </a:rPr>
              <a:t>Second Outline Level</a:t>
            </a:r>
            <a:endParaRPr/>
          </a:p>
          <a:p>
            <a:pPr lvl="2">
              <a:buSzPct val="45000"/>
              <a:buFont typeface="StarSymbol"/>
              <a:buChar char=""/>
            </a:pPr>
            <a:r>
              <a:rPr lang="zh-CN">
                <a:latin typeface="Arial"/>
              </a:rPr>
              <a:t>Third Outline Level</a:t>
            </a:r>
            <a:endParaRPr/>
          </a:p>
          <a:p>
            <a:pPr lvl="3">
              <a:buSzPct val="75000"/>
              <a:buFont typeface="StarSymbol"/>
              <a:buChar char=""/>
            </a:pPr>
            <a:r>
              <a:rPr lang="zh-CN">
                <a:latin typeface="Arial"/>
              </a:rPr>
              <a:t>Fourth Outline Level</a:t>
            </a:r>
            <a:endParaRPr/>
          </a:p>
          <a:p>
            <a:pPr lvl="4">
              <a:buSzPct val="45000"/>
              <a:buFont typeface="StarSymbol"/>
              <a:buChar char=""/>
            </a:pPr>
            <a:r>
              <a:rPr lang="zh-CN" sz="2000">
                <a:latin typeface="Arial"/>
              </a:rPr>
              <a:t>Fifth Outline Level</a:t>
            </a:r>
            <a:endParaRPr/>
          </a:p>
          <a:p>
            <a:pPr lvl="5">
              <a:buSzPct val="45000"/>
              <a:buFont typeface="StarSymbol"/>
              <a:buChar char=""/>
            </a:pPr>
            <a:r>
              <a:rPr lang="zh-CN" sz="2000">
                <a:latin typeface="Arial"/>
              </a:rPr>
              <a:t>Sixth Outline Level</a:t>
            </a:r>
            <a:endParaRPr/>
          </a:p>
          <a:p>
            <a:pPr lvl="6">
              <a:buSzPct val="45000"/>
              <a:buFont typeface="StarSymbol"/>
              <a:buChar char=""/>
            </a:pPr>
            <a:r>
              <a:rPr lang="zh-CN"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3.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3.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slideLayout" Target="../slideLayouts/slideLayout13.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13.xml"/><Relationship Id="rId4"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13.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13.xml"/><Relationship Id="rId4"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slideLayout" Target="../slideLayouts/slideLayout13.xml"/><Relationship Id="rId4"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slideLayout" Target="../slideLayouts/slideLayout13.xml"/><Relationship Id="rId4"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slideLayout" Target="../slideLayouts/slideLayout13.xml"/><Relationship Id="rId4"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slideLayout" Target="../slideLayouts/slideLayout13.xml"/><Relationship Id="rId4"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png"/><Relationship Id="rId3" Type="http://schemas.openxmlformats.org/officeDocument/2006/relationships/slideLayout" Target="../slideLayouts/slideLayout13.xml"/><Relationship Id="rId4" Type="http://schemas.openxmlformats.org/officeDocument/2006/relationships/comments" Target="../comments/comment25.xml"/>
</Relationships>
</file>

<file path=ppt/slides/_rels/slide26.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image" Target="../media/image51.png"/><Relationship Id="rId3" Type="http://schemas.openxmlformats.org/officeDocument/2006/relationships/slideLayout" Target="../slideLayouts/slideLayout13.xml"/><Relationship Id="rId4"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image" Target="../media/image53.png"/><Relationship Id="rId3" Type="http://schemas.openxmlformats.org/officeDocument/2006/relationships/slideLayout" Target="../slideLayouts/slideLayout13.xml"/><Relationship Id="rId4"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25.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25.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image" Target="../media/image57.png"/><Relationship Id="rId3" Type="http://schemas.openxmlformats.org/officeDocument/2006/relationships/slideLayout" Target="../slideLayouts/slideLayout13.xml"/><Relationship Id="rId4" Type="http://schemas.openxmlformats.org/officeDocument/2006/relationships/notesSlide" Target="../notesSlides/notesSlide30.xml"/>
</Relationships>
</file>

<file path=ppt/slides/_rels/slide4.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jpeg"/><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jpeg"/><Relationship Id="rId3" Type="http://schemas.openxmlformats.org/officeDocument/2006/relationships/slideLayout" Target="../slideLayouts/slideLayout13.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CustomShape 1"/>
          <p:cNvSpPr/>
          <p:nvPr/>
        </p:nvSpPr>
        <p:spPr>
          <a:xfrm>
            <a:off x="396720" y="2868120"/>
            <a:ext cx="8228520" cy="1146600"/>
          </a:xfrm>
          <a:prstGeom prst="rect">
            <a:avLst/>
          </a:prstGeom>
          <a:noFill/>
          <a:ln>
            <a:noFill/>
          </a:ln>
        </p:spPr>
        <p:txBody>
          <a:bodyPr lIns="0" rIns="0" tIns="0" bIns="0" anchor="ctr"/>
          <a:p>
            <a:pPr algn="ctr">
              <a:lnSpc>
                <a:spcPct val="100000"/>
              </a:lnSpc>
            </a:pPr>
            <a:r>
              <a:rPr lang="en-US" sz="4400">
                <a:solidFill>
                  <a:srgbClr val="000000"/>
                </a:solidFill>
                <a:latin typeface="Arial"/>
                <a:ea typeface="黑体"/>
              </a:rPr>
              <a:t>Android-</a:t>
            </a:r>
            <a:r>
              <a:rPr lang="en-US" sz="4400">
                <a:solidFill>
                  <a:srgbClr val="000000"/>
                </a:solidFill>
                <a:latin typeface="Arial"/>
                <a:ea typeface="黑体"/>
              </a:rPr>
              <a:t>应用架构</a:t>
            </a:r>
            <a:endParaRPr/>
          </a:p>
        </p:txBody>
      </p:sp>
      <p:sp>
        <p:nvSpPr>
          <p:cNvPr id="126" name="CustomShape 2"/>
          <p:cNvSpPr/>
          <p:nvPr/>
        </p:nvSpPr>
        <p:spPr>
          <a:xfrm>
            <a:off x="3253320" y="4015440"/>
            <a:ext cx="3032280" cy="637200"/>
          </a:xfrm>
          <a:prstGeom prst="rect">
            <a:avLst/>
          </a:prstGeom>
          <a:noFill/>
          <a:ln>
            <a:noFill/>
          </a:ln>
        </p:spPr>
        <p:txBody>
          <a:bodyPr wrap="none" lIns="90000" rIns="90000" tIns="45000" bIns="45000"/>
          <a:p>
            <a:pPr>
              <a:lnSpc>
                <a:spcPct val="100000"/>
              </a:lnSpc>
            </a:pPr>
            <a:r>
              <a:rPr lang="en-US">
                <a:solidFill>
                  <a:srgbClr val="000000"/>
                </a:solidFill>
                <a:latin typeface="Arial"/>
                <a:ea typeface="黑体"/>
              </a:rPr>
              <a:t>刘良平</a:t>
            </a:r>
            <a:endParaRPr/>
          </a:p>
          <a:p>
            <a:pPr>
              <a:lnSpc>
                <a:spcPct val="100000"/>
              </a:lnSpc>
            </a:pPr>
            <a:r>
              <a:rPr lang="en-US">
                <a:solidFill>
                  <a:srgbClr val="000000"/>
                </a:solidFill>
                <a:latin typeface="Arial"/>
                <a:ea typeface="黑体"/>
              </a:rPr>
              <a:t>liuliangping@smartisan.com</a:t>
            </a:r>
            <a:endParaRPr/>
          </a:p>
        </p:txBody>
      </p:sp>
      <p:pic>
        <p:nvPicPr>
          <p:cNvPr id="127" name="图片 2" descr=""/>
          <p:cNvPicPr/>
          <p:nvPr/>
        </p:nvPicPr>
        <p:blipFill>
          <a:blip r:embed="rId1"/>
          <a:stretch>
            <a:fillRect/>
          </a:stretch>
        </p:blipFill>
        <p:spPr>
          <a:xfrm>
            <a:off x="5580000" y="5856480"/>
            <a:ext cx="3292920" cy="77868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2" name="CustomShape 1"/>
          <p:cNvSpPr/>
          <p:nvPr/>
        </p:nvSpPr>
        <p:spPr>
          <a:xfrm>
            <a:off x="380880" y="380880"/>
            <a:ext cx="8149320" cy="698040"/>
          </a:xfrm>
          <a:prstGeom prst="rect">
            <a:avLst/>
          </a:prstGeom>
          <a:noFill/>
          <a:ln>
            <a:noFill/>
          </a:ln>
        </p:spPr>
        <p:txBody>
          <a:bodyPr lIns="90000" rIns="90000" tIns="45000" bIns="45000"/>
          <a:p>
            <a:pPr>
              <a:lnSpc>
                <a:spcPct val="100000"/>
              </a:lnSpc>
            </a:pPr>
            <a:r>
              <a:rPr lang="en-US" sz="4000">
                <a:solidFill>
                  <a:srgbClr val="000000"/>
                </a:solidFill>
                <a:latin typeface="Arial"/>
                <a:ea typeface="宋体"/>
              </a:rPr>
              <a:t>MVP</a:t>
            </a:r>
            <a:endParaRPr/>
          </a:p>
        </p:txBody>
      </p:sp>
      <p:pic>
        <p:nvPicPr>
          <p:cNvPr id="153" name="图片 2" descr=""/>
          <p:cNvPicPr/>
          <p:nvPr/>
        </p:nvPicPr>
        <p:blipFill>
          <a:blip r:embed="rId1"/>
          <a:stretch>
            <a:fillRect/>
          </a:stretch>
        </p:blipFill>
        <p:spPr>
          <a:xfrm>
            <a:off x="5580000" y="5856480"/>
            <a:ext cx="3292920" cy="778680"/>
          </a:xfrm>
          <a:prstGeom prst="rect">
            <a:avLst/>
          </a:prstGeom>
          <a:ln>
            <a:noFill/>
          </a:ln>
        </p:spPr>
      </p:pic>
      <p:pic>
        <p:nvPicPr>
          <p:cNvPr id="154" name="图片 1" descr=""/>
          <p:cNvPicPr/>
          <p:nvPr/>
        </p:nvPicPr>
        <p:blipFill>
          <a:blip r:embed="rId2"/>
          <a:stretch>
            <a:fillRect/>
          </a:stretch>
        </p:blipFill>
        <p:spPr>
          <a:xfrm>
            <a:off x="1115640" y="1917000"/>
            <a:ext cx="5978880" cy="3550320"/>
          </a:xfrm>
          <a:prstGeom prst="rect">
            <a:avLst/>
          </a:prstGeom>
          <a:ln>
            <a:noFill/>
          </a:ln>
        </p:spPr>
      </p:pic>
    </p:spTree>
  </p:cSld>
  <p:transition spd="med">
    <p:fade/>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5" name="CustomShape 1"/>
          <p:cNvSpPr/>
          <p:nvPr/>
        </p:nvSpPr>
        <p:spPr>
          <a:xfrm>
            <a:off x="380880" y="380880"/>
            <a:ext cx="8149320" cy="698040"/>
          </a:xfrm>
          <a:prstGeom prst="rect">
            <a:avLst/>
          </a:prstGeom>
          <a:noFill/>
          <a:ln>
            <a:noFill/>
          </a:ln>
        </p:spPr>
        <p:txBody>
          <a:bodyPr lIns="90000" rIns="90000" tIns="45000" bIns="45000"/>
          <a:p>
            <a:pPr>
              <a:lnSpc>
                <a:spcPct val="100000"/>
              </a:lnSpc>
            </a:pPr>
            <a:r>
              <a:rPr lang="en-US" sz="4000">
                <a:solidFill>
                  <a:srgbClr val="000000"/>
                </a:solidFill>
                <a:latin typeface="Arial"/>
                <a:ea typeface="宋体"/>
              </a:rPr>
              <a:t>MVP</a:t>
            </a:r>
            <a:endParaRPr/>
          </a:p>
        </p:txBody>
      </p:sp>
      <p:pic>
        <p:nvPicPr>
          <p:cNvPr id="156" name="图片 2" descr=""/>
          <p:cNvPicPr/>
          <p:nvPr/>
        </p:nvPicPr>
        <p:blipFill>
          <a:blip r:embed="rId1"/>
          <a:stretch>
            <a:fillRect/>
          </a:stretch>
        </p:blipFill>
        <p:spPr>
          <a:xfrm>
            <a:off x="5580000" y="5856480"/>
            <a:ext cx="3292920" cy="778680"/>
          </a:xfrm>
          <a:prstGeom prst="rect">
            <a:avLst/>
          </a:prstGeom>
          <a:ln>
            <a:noFill/>
          </a:ln>
        </p:spPr>
      </p:pic>
      <p:sp>
        <p:nvSpPr>
          <p:cNvPr id="157" name="CustomShape 2"/>
          <p:cNvSpPr/>
          <p:nvPr/>
        </p:nvSpPr>
        <p:spPr>
          <a:xfrm>
            <a:off x="667800" y="3098880"/>
            <a:ext cx="1663560" cy="638640"/>
          </a:xfrm>
          <a:prstGeom prst="rect">
            <a:avLst/>
          </a:prstGeom>
          <a:noFill/>
          <a:ln>
            <a:noFill/>
          </a:ln>
        </p:spPr>
        <p:txBody>
          <a:bodyPr lIns="90000" rIns="90000" tIns="45000" bIns="45000"/>
          <a:p>
            <a:pPr>
              <a:lnSpc>
                <a:spcPct val="100000"/>
              </a:lnSpc>
            </a:pPr>
            <a:r>
              <a:rPr lang="en-US" sz="3600">
                <a:solidFill>
                  <a:srgbClr val="000000"/>
                </a:solidFill>
                <a:latin typeface="Arial"/>
                <a:ea typeface="DejaVu Sans"/>
              </a:rPr>
              <a:t>Demo</a:t>
            </a:r>
            <a:endParaRPr/>
          </a:p>
        </p:txBody>
      </p:sp>
    </p:spTree>
  </p:cSld>
  <p:transition spd="med">
    <p:fade/>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8" name="CustomShape 1"/>
          <p:cNvSpPr/>
          <p:nvPr/>
        </p:nvSpPr>
        <p:spPr>
          <a:xfrm>
            <a:off x="380880" y="380880"/>
            <a:ext cx="8149320" cy="698040"/>
          </a:xfrm>
          <a:prstGeom prst="rect">
            <a:avLst/>
          </a:prstGeom>
          <a:noFill/>
          <a:ln>
            <a:noFill/>
          </a:ln>
        </p:spPr>
        <p:txBody>
          <a:bodyPr lIns="90000" rIns="90000" tIns="45000" bIns="45000"/>
          <a:p>
            <a:pPr>
              <a:lnSpc>
                <a:spcPct val="100000"/>
              </a:lnSpc>
            </a:pPr>
            <a:r>
              <a:rPr lang="en-US" sz="4000">
                <a:solidFill>
                  <a:srgbClr val="000000"/>
                </a:solidFill>
                <a:latin typeface="Arial"/>
                <a:ea typeface="宋体"/>
              </a:rPr>
              <a:t>MVVM</a:t>
            </a:r>
            <a:endParaRPr/>
          </a:p>
        </p:txBody>
      </p:sp>
      <p:pic>
        <p:nvPicPr>
          <p:cNvPr id="159" name="图片 2" descr=""/>
          <p:cNvPicPr/>
          <p:nvPr/>
        </p:nvPicPr>
        <p:blipFill>
          <a:blip r:embed="rId1"/>
          <a:stretch>
            <a:fillRect/>
          </a:stretch>
        </p:blipFill>
        <p:spPr>
          <a:xfrm>
            <a:off x="5580000" y="5856480"/>
            <a:ext cx="3292920" cy="778680"/>
          </a:xfrm>
          <a:prstGeom prst="rect">
            <a:avLst/>
          </a:prstGeom>
          <a:ln>
            <a:noFill/>
          </a:ln>
        </p:spPr>
      </p:pic>
      <p:pic>
        <p:nvPicPr>
          <p:cNvPr id="160" name="图片 1" descr=""/>
          <p:cNvPicPr/>
          <p:nvPr/>
        </p:nvPicPr>
        <p:blipFill>
          <a:blip r:embed="rId2"/>
          <a:stretch>
            <a:fillRect/>
          </a:stretch>
        </p:blipFill>
        <p:spPr>
          <a:xfrm>
            <a:off x="2195640" y="2637000"/>
            <a:ext cx="3921480" cy="2064600"/>
          </a:xfrm>
          <a:prstGeom prst="rect">
            <a:avLst/>
          </a:prstGeom>
          <a:ln>
            <a:noFill/>
          </a:ln>
        </p:spPr>
      </p:pic>
    </p:spTree>
  </p:cSld>
  <p:transition spd="med">
    <p:fade/>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CustomShape 1"/>
          <p:cNvSpPr/>
          <p:nvPr/>
        </p:nvSpPr>
        <p:spPr>
          <a:xfrm>
            <a:off x="380880" y="380880"/>
            <a:ext cx="8149320" cy="698040"/>
          </a:xfrm>
          <a:prstGeom prst="rect">
            <a:avLst/>
          </a:prstGeom>
          <a:noFill/>
          <a:ln>
            <a:noFill/>
          </a:ln>
        </p:spPr>
        <p:txBody>
          <a:bodyPr lIns="90000" rIns="90000" tIns="45000" bIns="45000"/>
          <a:p>
            <a:pPr>
              <a:lnSpc>
                <a:spcPct val="100000"/>
              </a:lnSpc>
            </a:pPr>
            <a:r>
              <a:rPr lang="en-US" sz="4000">
                <a:solidFill>
                  <a:srgbClr val="000000"/>
                </a:solidFill>
                <a:latin typeface="Arial"/>
                <a:ea typeface="宋体"/>
              </a:rPr>
              <a:t>MVVM</a:t>
            </a:r>
            <a:endParaRPr/>
          </a:p>
        </p:txBody>
      </p:sp>
      <p:pic>
        <p:nvPicPr>
          <p:cNvPr id="162" name="图片 2" descr=""/>
          <p:cNvPicPr/>
          <p:nvPr/>
        </p:nvPicPr>
        <p:blipFill>
          <a:blip r:embed="rId1"/>
          <a:stretch>
            <a:fillRect/>
          </a:stretch>
        </p:blipFill>
        <p:spPr>
          <a:xfrm>
            <a:off x="5580000" y="5856480"/>
            <a:ext cx="3292920" cy="778680"/>
          </a:xfrm>
          <a:prstGeom prst="rect">
            <a:avLst/>
          </a:prstGeom>
          <a:ln>
            <a:noFill/>
          </a:ln>
        </p:spPr>
      </p:pic>
      <p:sp>
        <p:nvSpPr>
          <p:cNvPr id="163" name="CustomShape 2"/>
          <p:cNvSpPr/>
          <p:nvPr/>
        </p:nvSpPr>
        <p:spPr>
          <a:xfrm>
            <a:off x="667800" y="3098880"/>
            <a:ext cx="1663560" cy="638640"/>
          </a:xfrm>
          <a:prstGeom prst="rect">
            <a:avLst/>
          </a:prstGeom>
          <a:noFill/>
          <a:ln>
            <a:noFill/>
          </a:ln>
        </p:spPr>
        <p:txBody>
          <a:bodyPr lIns="90000" rIns="90000" tIns="45000" bIns="45000"/>
          <a:p>
            <a:pPr>
              <a:lnSpc>
                <a:spcPct val="100000"/>
              </a:lnSpc>
            </a:pPr>
            <a:r>
              <a:rPr lang="en-US" sz="3600">
                <a:solidFill>
                  <a:srgbClr val="000000"/>
                </a:solidFill>
                <a:latin typeface="Arial"/>
                <a:ea typeface="DejaVu Sans"/>
              </a:rPr>
              <a:t>Demo</a:t>
            </a:r>
            <a:endParaRPr/>
          </a:p>
        </p:txBody>
      </p:sp>
    </p:spTree>
  </p:cSld>
  <p:transition spd="med">
    <p:fade/>
  </p:transition>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4" name="CustomShape 1"/>
          <p:cNvSpPr/>
          <p:nvPr/>
        </p:nvSpPr>
        <p:spPr>
          <a:xfrm>
            <a:off x="380880" y="380880"/>
            <a:ext cx="8149320" cy="698040"/>
          </a:xfrm>
          <a:prstGeom prst="rect">
            <a:avLst/>
          </a:prstGeom>
          <a:noFill/>
          <a:ln>
            <a:noFill/>
          </a:ln>
        </p:spPr>
        <p:txBody>
          <a:bodyPr lIns="90000" rIns="90000" tIns="45000" bIns="45000"/>
          <a:p>
            <a:pPr>
              <a:lnSpc>
                <a:spcPct val="100000"/>
              </a:lnSpc>
            </a:pPr>
            <a:r>
              <a:rPr lang="en-US" sz="4000">
                <a:solidFill>
                  <a:srgbClr val="000000"/>
                </a:solidFill>
                <a:latin typeface="Arial"/>
                <a:ea typeface="宋体"/>
              </a:rPr>
              <a:t>趋势</a:t>
            </a:r>
            <a:endParaRPr/>
          </a:p>
        </p:txBody>
      </p:sp>
      <p:pic>
        <p:nvPicPr>
          <p:cNvPr id="165" name="图片 2" descr=""/>
          <p:cNvPicPr/>
          <p:nvPr/>
        </p:nvPicPr>
        <p:blipFill>
          <a:blip r:embed="rId1"/>
          <a:stretch>
            <a:fillRect/>
          </a:stretch>
        </p:blipFill>
        <p:spPr>
          <a:xfrm>
            <a:off x="5580000" y="5856480"/>
            <a:ext cx="3292920" cy="778680"/>
          </a:xfrm>
          <a:prstGeom prst="rect">
            <a:avLst/>
          </a:prstGeom>
          <a:ln>
            <a:noFill/>
          </a:ln>
        </p:spPr>
      </p:pic>
      <p:sp>
        <p:nvSpPr>
          <p:cNvPr id="166" name="CustomShape 2"/>
          <p:cNvSpPr/>
          <p:nvPr/>
        </p:nvSpPr>
        <p:spPr>
          <a:xfrm>
            <a:off x="667800" y="3098880"/>
            <a:ext cx="4683240" cy="1649520"/>
          </a:xfrm>
          <a:prstGeom prst="rect">
            <a:avLst/>
          </a:prstGeom>
          <a:noFill/>
          <a:ln>
            <a:noFill/>
          </a:ln>
        </p:spPr>
        <p:txBody>
          <a:bodyPr lIns="90000" rIns="90000" tIns="45000" bIns="45000"/>
          <a:p>
            <a:pPr>
              <a:lnSpc>
                <a:spcPct val="100000"/>
              </a:lnSpc>
            </a:pPr>
            <a:r>
              <a:rPr lang="en-US" sz="3600">
                <a:solidFill>
                  <a:srgbClr val="000000"/>
                </a:solidFill>
                <a:latin typeface="Arial"/>
                <a:ea typeface="DejaVu Sans"/>
              </a:rPr>
              <a:t>1.</a:t>
            </a:r>
            <a:r>
              <a:rPr lang="en-US" sz="3600">
                <a:solidFill>
                  <a:srgbClr val="000000"/>
                </a:solidFill>
                <a:latin typeface="Arial"/>
                <a:ea typeface="DejaVu Sans"/>
              </a:rPr>
              <a:t>轻</a:t>
            </a:r>
            <a:r>
              <a:rPr lang="en-US" sz="3600">
                <a:solidFill>
                  <a:srgbClr val="000000"/>
                </a:solidFill>
                <a:latin typeface="Arial"/>
                <a:ea typeface="DejaVu Sans"/>
              </a:rPr>
              <a:t>UI</a:t>
            </a:r>
            <a:r>
              <a:rPr lang="en-US" sz="3600">
                <a:solidFill>
                  <a:srgbClr val="000000"/>
                </a:solidFill>
                <a:latin typeface="Arial"/>
                <a:ea typeface="DejaVu Sans"/>
              </a:rPr>
              <a:t>，重业务</a:t>
            </a:r>
            <a:endParaRPr/>
          </a:p>
          <a:p>
            <a:pPr>
              <a:lnSpc>
                <a:spcPct val="100000"/>
              </a:lnSpc>
            </a:pPr>
            <a:r>
              <a:rPr lang="en-US" sz="3600">
                <a:solidFill>
                  <a:srgbClr val="000000"/>
                </a:solidFill>
                <a:latin typeface="Arial"/>
                <a:ea typeface="DejaVu Sans"/>
              </a:rPr>
              <a:t>2.</a:t>
            </a:r>
            <a:r>
              <a:rPr lang="en-US" sz="3600">
                <a:solidFill>
                  <a:srgbClr val="000000"/>
                </a:solidFill>
                <a:latin typeface="Arial"/>
                <a:ea typeface="DejaVu Sans"/>
              </a:rPr>
              <a:t>颗粒度管理</a:t>
            </a:r>
            <a:endParaRPr/>
          </a:p>
        </p:txBody>
      </p:sp>
    </p:spTree>
  </p:cSld>
  <p:transition spd="med">
    <p:fade/>
  </p:transition>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CustomShape 1"/>
          <p:cNvSpPr/>
          <p:nvPr/>
        </p:nvSpPr>
        <p:spPr>
          <a:xfrm>
            <a:off x="380880" y="380880"/>
            <a:ext cx="8149320" cy="698040"/>
          </a:xfrm>
          <a:prstGeom prst="rect">
            <a:avLst/>
          </a:prstGeom>
          <a:noFill/>
          <a:ln>
            <a:noFill/>
          </a:ln>
        </p:spPr>
        <p:txBody>
          <a:bodyPr lIns="90000" rIns="90000" tIns="45000" bIns="45000"/>
          <a:p>
            <a:pPr>
              <a:lnSpc>
                <a:spcPct val="100000"/>
              </a:lnSpc>
            </a:pPr>
            <a:r>
              <a:rPr lang="en-US" sz="4000">
                <a:solidFill>
                  <a:srgbClr val="000000"/>
                </a:solidFill>
                <a:latin typeface="Arial"/>
                <a:ea typeface="黑体"/>
              </a:rPr>
              <a:t>重构流程</a:t>
            </a:r>
            <a:endParaRPr/>
          </a:p>
        </p:txBody>
      </p:sp>
      <p:pic>
        <p:nvPicPr>
          <p:cNvPr id="168" name="图片 2" descr=""/>
          <p:cNvPicPr/>
          <p:nvPr/>
        </p:nvPicPr>
        <p:blipFill>
          <a:blip r:embed="rId1"/>
          <a:stretch>
            <a:fillRect/>
          </a:stretch>
        </p:blipFill>
        <p:spPr>
          <a:xfrm>
            <a:off x="5580000" y="5856480"/>
            <a:ext cx="3292920" cy="778680"/>
          </a:xfrm>
          <a:prstGeom prst="rect">
            <a:avLst/>
          </a:prstGeom>
          <a:ln>
            <a:noFill/>
          </a:ln>
        </p:spPr>
      </p:pic>
      <p:pic>
        <p:nvPicPr>
          <p:cNvPr id="169" name="图片 4" descr=""/>
          <p:cNvPicPr/>
          <p:nvPr/>
        </p:nvPicPr>
        <p:blipFill>
          <a:blip r:embed="rId2"/>
          <a:stretch>
            <a:fillRect/>
          </a:stretch>
        </p:blipFill>
        <p:spPr>
          <a:xfrm>
            <a:off x="2267640" y="3141000"/>
            <a:ext cx="4254840" cy="988200"/>
          </a:xfrm>
          <a:prstGeom prst="rect">
            <a:avLst/>
          </a:prstGeom>
          <a:ln>
            <a:noFill/>
          </a:ln>
        </p:spPr>
      </p:pic>
    </p:spTree>
  </p:cSld>
  <p:transition spd="med">
    <p:fade/>
  </p:transition>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CustomShape 1"/>
          <p:cNvSpPr/>
          <p:nvPr/>
        </p:nvSpPr>
        <p:spPr>
          <a:xfrm>
            <a:off x="419040" y="1981080"/>
            <a:ext cx="8303760" cy="3761640"/>
          </a:xfrm>
          <a:prstGeom prst="rect">
            <a:avLst/>
          </a:prstGeom>
          <a:noFill/>
          <a:ln>
            <a:noFill/>
          </a:ln>
        </p:spPr>
        <p:txBody>
          <a:bodyPr lIns="90000" rIns="90000" tIns="45000" bIns="45000"/>
          <a:p>
            <a:pPr>
              <a:lnSpc>
                <a:spcPct val="100000"/>
              </a:lnSpc>
            </a:pPr>
            <a:r>
              <a:rPr lang="en-US" sz="3000">
                <a:solidFill>
                  <a:srgbClr val="000000"/>
                </a:solidFill>
                <a:latin typeface="Arial"/>
                <a:ea typeface="黑体"/>
              </a:rPr>
              <a:t>规则</a:t>
            </a:r>
            <a:endParaRPr/>
          </a:p>
          <a:p>
            <a:pPr>
              <a:lnSpc>
                <a:spcPct val="100000"/>
              </a:lnSpc>
            </a:pPr>
            <a:r>
              <a:rPr lang="en-US" sz="2000">
                <a:solidFill>
                  <a:srgbClr val="000000"/>
                </a:solidFill>
                <a:latin typeface="Arial"/>
                <a:ea typeface="黑体"/>
              </a:rPr>
              <a:t>   </a:t>
            </a:r>
            <a:r>
              <a:rPr lang="en-US" sz="2000">
                <a:solidFill>
                  <a:srgbClr val="000000"/>
                </a:solidFill>
                <a:latin typeface="Arial"/>
                <a:ea typeface="黑体"/>
              </a:rPr>
              <a:t>单一和边界原则</a:t>
            </a:r>
            <a:endParaRPr/>
          </a:p>
          <a:p>
            <a:pPr>
              <a:lnSpc>
                <a:spcPct val="100000"/>
              </a:lnSpc>
            </a:pPr>
            <a:r>
              <a:rPr lang="en-US" sz="2000">
                <a:solidFill>
                  <a:srgbClr val="000000"/>
                </a:solidFill>
                <a:latin typeface="Arial"/>
                <a:ea typeface="黑体"/>
              </a:rPr>
              <a:t>   </a:t>
            </a:r>
            <a:r>
              <a:rPr lang="en-US" sz="2000">
                <a:solidFill>
                  <a:srgbClr val="000000"/>
                </a:solidFill>
                <a:latin typeface="Arial"/>
                <a:ea typeface="黑体"/>
              </a:rPr>
              <a:t>接口隔离</a:t>
            </a:r>
            <a:endParaRPr/>
          </a:p>
          <a:p>
            <a:pPr>
              <a:lnSpc>
                <a:spcPct val="100000"/>
              </a:lnSpc>
            </a:pPr>
            <a:r>
              <a:rPr lang="en-US" sz="1200">
                <a:solidFill>
                  <a:srgbClr val="000000"/>
                </a:solidFill>
                <a:latin typeface="Arial"/>
                <a:ea typeface="黑体"/>
              </a:rPr>
              <a:t>         </a:t>
            </a:r>
            <a:r>
              <a:rPr lang="en-US" sz="1200">
                <a:solidFill>
                  <a:srgbClr val="000000"/>
                </a:solidFill>
                <a:latin typeface="Arial"/>
                <a:ea typeface="黑体"/>
              </a:rPr>
              <a:t>误区</a:t>
            </a:r>
            <a:r>
              <a:rPr lang="en-US" sz="1200">
                <a:solidFill>
                  <a:srgbClr val="000000"/>
                </a:solidFill>
                <a:latin typeface="Arial"/>
                <a:ea typeface="黑体"/>
              </a:rPr>
              <a:t>---</a:t>
            </a:r>
            <a:r>
              <a:rPr lang="en-US" sz="1200">
                <a:solidFill>
                  <a:srgbClr val="000000"/>
                </a:solidFill>
                <a:latin typeface="Arial"/>
                <a:ea typeface="黑体"/>
              </a:rPr>
              <a:t>一个类简单</a:t>
            </a:r>
            <a:r>
              <a:rPr lang="en-US" sz="1200">
                <a:solidFill>
                  <a:srgbClr val="000000"/>
                </a:solidFill>
                <a:latin typeface="Arial"/>
                <a:ea typeface="黑体"/>
              </a:rPr>
              <a:t>,</a:t>
            </a:r>
            <a:r>
              <a:rPr lang="en-US" sz="1200">
                <a:solidFill>
                  <a:srgbClr val="000000"/>
                </a:solidFill>
                <a:latin typeface="Arial"/>
                <a:ea typeface="黑体"/>
              </a:rPr>
              <a:t>多个类复杂</a:t>
            </a:r>
            <a:endParaRPr/>
          </a:p>
          <a:p>
            <a:pPr>
              <a:lnSpc>
                <a:spcPct val="100000"/>
              </a:lnSpc>
            </a:pPr>
            <a:r>
              <a:rPr lang="en-US" sz="3000">
                <a:solidFill>
                  <a:srgbClr val="000000"/>
                </a:solidFill>
                <a:latin typeface="Arial"/>
                <a:ea typeface="黑体"/>
              </a:rPr>
              <a:t>目标</a:t>
            </a:r>
            <a:endParaRPr/>
          </a:p>
          <a:p>
            <a:pPr>
              <a:lnSpc>
                <a:spcPct val="100000"/>
              </a:lnSpc>
            </a:pPr>
            <a:r>
              <a:rPr lang="en-US" sz="2000">
                <a:solidFill>
                  <a:srgbClr val="000000"/>
                </a:solidFill>
                <a:latin typeface="Arial"/>
                <a:ea typeface="黑体"/>
              </a:rPr>
              <a:t>   </a:t>
            </a:r>
            <a:r>
              <a:rPr lang="en-US" sz="2000">
                <a:solidFill>
                  <a:srgbClr val="000000"/>
                </a:solidFill>
                <a:latin typeface="Arial"/>
                <a:ea typeface="黑体"/>
              </a:rPr>
              <a:t>View</a:t>
            </a:r>
            <a:r>
              <a:rPr lang="en-US" sz="2000">
                <a:solidFill>
                  <a:srgbClr val="000000"/>
                </a:solidFill>
                <a:latin typeface="Arial"/>
                <a:ea typeface="黑体"/>
              </a:rPr>
              <a:t>抽取</a:t>
            </a:r>
            <a:endParaRPr/>
          </a:p>
          <a:p>
            <a:pPr>
              <a:lnSpc>
                <a:spcPct val="100000"/>
              </a:lnSpc>
            </a:pPr>
            <a:r>
              <a:rPr lang="en-US" sz="2000">
                <a:solidFill>
                  <a:srgbClr val="000000"/>
                </a:solidFill>
                <a:latin typeface="Arial"/>
                <a:ea typeface="黑体"/>
              </a:rPr>
              <a:t>   </a:t>
            </a:r>
            <a:r>
              <a:rPr lang="en-US" sz="2000">
                <a:solidFill>
                  <a:srgbClr val="000000"/>
                </a:solidFill>
                <a:latin typeface="Arial"/>
                <a:ea typeface="黑体"/>
              </a:rPr>
              <a:t>业务</a:t>
            </a:r>
            <a:r>
              <a:rPr lang="en-US" sz="2000">
                <a:solidFill>
                  <a:srgbClr val="000000"/>
                </a:solidFill>
                <a:latin typeface="Arial"/>
                <a:ea typeface="黑体"/>
              </a:rPr>
              <a:t>model</a:t>
            </a:r>
            <a:r>
              <a:rPr lang="en-US" sz="2000">
                <a:solidFill>
                  <a:srgbClr val="000000"/>
                </a:solidFill>
                <a:latin typeface="Arial"/>
                <a:ea typeface="黑体"/>
              </a:rPr>
              <a:t>的抽取</a:t>
            </a:r>
            <a:endParaRPr/>
          </a:p>
        </p:txBody>
      </p:sp>
      <p:sp>
        <p:nvSpPr>
          <p:cNvPr id="171" name="CustomShape 2"/>
          <p:cNvSpPr/>
          <p:nvPr/>
        </p:nvSpPr>
        <p:spPr>
          <a:xfrm>
            <a:off x="380880" y="380880"/>
            <a:ext cx="8149320" cy="698040"/>
          </a:xfrm>
          <a:prstGeom prst="rect">
            <a:avLst/>
          </a:prstGeom>
          <a:noFill/>
          <a:ln>
            <a:noFill/>
          </a:ln>
        </p:spPr>
        <p:txBody>
          <a:bodyPr lIns="90000" rIns="90000" tIns="45000" bIns="45000"/>
          <a:p>
            <a:pPr>
              <a:lnSpc>
                <a:spcPct val="100000"/>
              </a:lnSpc>
            </a:pPr>
            <a:r>
              <a:rPr lang="en-US" sz="4000">
                <a:solidFill>
                  <a:srgbClr val="000000"/>
                </a:solidFill>
                <a:latin typeface="Arial"/>
                <a:ea typeface="黑体"/>
              </a:rPr>
              <a:t>抽取规则和目标</a:t>
            </a:r>
            <a:endParaRPr/>
          </a:p>
        </p:txBody>
      </p:sp>
      <p:pic>
        <p:nvPicPr>
          <p:cNvPr id="172" name="图片 2" descr=""/>
          <p:cNvPicPr/>
          <p:nvPr/>
        </p:nvPicPr>
        <p:blipFill>
          <a:blip r:embed="rId1"/>
          <a:stretch>
            <a:fillRect/>
          </a:stretch>
        </p:blipFill>
        <p:spPr>
          <a:xfrm>
            <a:off x="5580000" y="5856480"/>
            <a:ext cx="3292920" cy="778680"/>
          </a:xfrm>
          <a:prstGeom prst="rect">
            <a:avLst/>
          </a:prstGeom>
          <a:ln>
            <a:noFill/>
          </a:ln>
        </p:spPr>
      </p:pic>
    </p:spTree>
  </p:cSld>
  <p:transition spd="med">
    <p:fade/>
  </p:transition>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3" name="CustomShape 1"/>
          <p:cNvSpPr/>
          <p:nvPr/>
        </p:nvSpPr>
        <p:spPr>
          <a:xfrm>
            <a:off x="380880" y="380880"/>
            <a:ext cx="8149320" cy="698040"/>
          </a:xfrm>
          <a:prstGeom prst="rect">
            <a:avLst/>
          </a:prstGeom>
          <a:noFill/>
          <a:ln>
            <a:noFill/>
          </a:ln>
        </p:spPr>
        <p:txBody>
          <a:bodyPr lIns="90000" rIns="90000" tIns="45000" bIns="45000"/>
          <a:p>
            <a:pPr>
              <a:lnSpc>
                <a:spcPct val="100000"/>
              </a:lnSpc>
            </a:pPr>
            <a:r>
              <a:rPr lang="en-US" sz="4000">
                <a:solidFill>
                  <a:srgbClr val="000000"/>
                </a:solidFill>
                <a:latin typeface="Arial"/>
                <a:ea typeface="黑体"/>
              </a:rPr>
              <a:t>边界和依赖</a:t>
            </a:r>
            <a:endParaRPr/>
          </a:p>
        </p:txBody>
      </p:sp>
      <p:pic>
        <p:nvPicPr>
          <p:cNvPr id="174" name="图片 2" descr=""/>
          <p:cNvPicPr/>
          <p:nvPr/>
        </p:nvPicPr>
        <p:blipFill>
          <a:blip r:embed="rId1"/>
          <a:stretch>
            <a:fillRect/>
          </a:stretch>
        </p:blipFill>
        <p:spPr>
          <a:xfrm>
            <a:off x="5580000" y="5856480"/>
            <a:ext cx="3292920" cy="778680"/>
          </a:xfrm>
          <a:prstGeom prst="rect">
            <a:avLst/>
          </a:prstGeom>
          <a:ln>
            <a:noFill/>
          </a:ln>
        </p:spPr>
      </p:pic>
      <p:pic>
        <p:nvPicPr>
          <p:cNvPr id="175" name="图片 130" descr=""/>
          <p:cNvPicPr/>
          <p:nvPr/>
        </p:nvPicPr>
        <p:blipFill>
          <a:blip r:embed="rId2"/>
          <a:stretch>
            <a:fillRect/>
          </a:stretch>
        </p:blipFill>
        <p:spPr>
          <a:xfrm>
            <a:off x="1494000" y="1603800"/>
            <a:ext cx="6161760" cy="4190040"/>
          </a:xfrm>
          <a:prstGeom prst="rect">
            <a:avLst/>
          </a:prstGeom>
          <a:ln>
            <a:noFill/>
          </a:ln>
        </p:spPr>
      </p:pic>
    </p:spTree>
  </p:cSld>
  <p:transition spd="med">
    <p:fade/>
  </p:transition>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CustomShape 1"/>
          <p:cNvSpPr/>
          <p:nvPr/>
        </p:nvSpPr>
        <p:spPr>
          <a:xfrm>
            <a:off x="380880" y="380880"/>
            <a:ext cx="8149320" cy="698040"/>
          </a:xfrm>
          <a:prstGeom prst="rect">
            <a:avLst/>
          </a:prstGeom>
          <a:noFill/>
          <a:ln>
            <a:noFill/>
          </a:ln>
        </p:spPr>
        <p:txBody>
          <a:bodyPr lIns="90000" rIns="90000" tIns="45000" bIns="45000"/>
          <a:p>
            <a:pPr>
              <a:lnSpc>
                <a:spcPct val="100000"/>
              </a:lnSpc>
            </a:pPr>
            <a:r>
              <a:rPr lang="en-US" sz="4000">
                <a:solidFill>
                  <a:srgbClr val="000000"/>
                </a:solidFill>
                <a:latin typeface="Arial"/>
                <a:ea typeface="黑体"/>
              </a:rPr>
              <a:t>目标</a:t>
            </a:r>
            <a:endParaRPr/>
          </a:p>
        </p:txBody>
      </p:sp>
      <p:pic>
        <p:nvPicPr>
          <p:cNvPr id="177" name="图片 2" descr=""/>
          <p:cNvPicPr/>
          <p:nvPr/>
        </p:nvPicPr>
        <p:blipFill>
          <a:blip r:embed="rId1"/>
          <a:stretch>
            <a:fillRect/>
          </a:stretch>
        </p:blipFill>
        <p:spPr>
          <a:xfrm>
            <a:off x="5580000" y="5856480"/>
            <a:ext cx="3292920" cy="778680"/>
          </a:xfrm>
          <a:prstGeom prst="rect">
            <a:avLst/>
          </a:prstGeom>
          <a:ln>
            <a:noFill/>
          </a:ln>
        </p:spPr>
      </p:pic>
      <p:pic>
        <p:nvPicPr>
          <p:cNvPr id="178" name="图片 1" descr=""/>
          <p:cNvPicPr/>
          <p:nvPr/>
        </p:nvPicPr>
        <p:blipFill>
          <a:blip r:embed="rId2"/>
          <a:stretch>
            <a:fillRect/>
          </a:stretch>
        </p:blipFill>
        <p:spPr>
          <a:xfrm>
            <a:off x="153000" y="1662480"/>
            <a:ext cx="8837280" cy="3980160"/>
          </a:xfrm>
          <a:prstGeom prst="rect">
            <a:avLst/>
          </a:prstGeom>
          <a:ln>
            <a:noFill/>
          </a:ln>
        </p:spPr>
      </p:pic>
    </p:spTree>
  </p:cSld>
  <p:transition spd="med">
    <p:fade/>
  </p:transition>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CustomShape 1"/>
          <p:cNvSpPr/>
          <p:nvPr/>
        </p:nvSpPr>
        <p:spPr>
          <a:xfrm>
            <a:off x="380880" y="380880"/>
            <a:ext cx="8149320" cy="698040"/>
          </a:xfrm>
          <a:prstGeom prst="rect">
            <a:avLst/>
          </a:prstGeom>
          <a:noFill/>
          <a:ln>
            <a:noFill/>
          </a:ln>
        </p:spPr>
        <p:txBody>
          <a:bodyPr lIns="90000" rIns="90000" tIns="45000" bIns="45000"/>
          <a:p>
            <a:pPr>
              <a:lnSpc>
                <a:spcPct val="100000"/>
              </a:lnSpc>
            </a:pPr>
            <a:r>
              <a:rPr lang="en-US" sz="4000">
                <a:solidFill>
                  <a:srgbClr val="000000"/>
                </a:solidFill>
                <a:latin typeface="Arial"/>
                <a:ea typeface="黑体"/>
              </a:rPr>
              <a:t>现阶段目标</a:t>
            </a:r>
            <a:endParaRPr/>
          </a:p>
        </p:txBody>
      </p:sp>
      <p:pic>
        <p:nvPicPr>
          <p:cNvPr id="180" name="图片 2" descr=""/>
          <p:cNvPicPr/>
          <p:nvPr/>
        </p:nvPicPr>
        <p:blipFill>
          <a:blip r:embed="rId1"/>
          <a:stretch>
            <a:fillRect/>
          </a:stretch>
        </p:blipFill>
        <p:spPr>
          <a:xfrm>
            <a:off x="5580000" y="5856480"/>
            <a:ext cx="3292920" cy="778680"/>
          </a:xfrm>
          <a:prstGeom prst="rect">
            <a:avLst/>
          </a:prstGeom>
          <a:ln>
            <a:noFill/>
          </a:ln>
        </p:spPr>
      </p:pic>
      <p:pic>
        <p:nvPicPr>
          <p:cNvPr id="181" name="图片 1" descr=""/>
          <p:cNvPicPr/>
          <p:nvPr/>
        </p:nvPicPr>
        <p:blipFill>
          <a:blip r:embed="rId2"/>
          <a:stretch>
            <a:fillRect/>
          </a:stretch>
        </p:blipFill>
        <p:spPr>
          <a:xfrm>
            <a:off x="2103480" y="2543760"/>
            <a:ext cx="4704120" cy="3113640"/>
          </a:xfrm>
          <a:prstGeom prst="rect">
            <a:avLst/>
          </a:prstGeom>
          <a:ln>
            <a:noFill/>
          </a:ln>
        </p:spPr>
      </p:pic>
    </p:spTree>
  </p:cSld>
  <p:transition spd="med">
    <p:fade/>
  </p:transition>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419040" y="1981080"/>
            <a:ext cx="8303760" cy="376164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r>
              <a:rPr lang="en-US" sz="3000">
                <a:solidFill>
                  <a:srgbClr val="000000"/>
                </a:solidFill>
                <a:latin typeface="Arial"/>
                <a:ea typeface="黑体"/>
              </a:rPr>
              <a:t>架构介绍</a:t>
            </a:r>
            <a:endParaRPr/>
          </a:p>
          <a:p>
            <a:pPr>
              <a:lnSpc>
                <a:spcPct val="100000"/>
              </a:lnSpc>
            </a:pPr>
            <a:r>
              <a:rPr lang="en-US" sz="3000">
                <a:solidFill>
                  <a:srgbClr val="000000"/>
                </a:solidFill>
                <a:latin typeface="Arial"/>
                <a:ea typeface="黑体"/>
              </a:rPr>
              <a:t>Android</a:t>
            </a:r>
            <a:r>
              <a:rPr lang="en-US" sz="3000">
                <a:solidFill>
                  <a:srgbClr val="000000"/>
                </a:solidFill>
                <a:latin typeface="Arial"/>
                <a:ea typeface="黑体"/>
              </a:rPr>
              <a:t>目前的主流架构</a:t>
            </a:r>
            <a:endParaRPr/>
          </a:p>
          <a:p>
            <a:pPr>
              <a:lnSpc>
                <a:spcPct val="100000"/>
              </a:lnSpc>
            </a:pPr>
            <a:r>
              <a:rPr lang="en-US" sz="3000">
                <a:solidFill>
                  <a:srgbClr val="000000"/>
                </a:solidFill>
                <a:latin typeface="Arial"/>
                <a:ea typeface="黑体"/>
              </a:rPr>
              <a:t>三大件相关</a:t>
            </a:r>
            <a:endParaRPr/>
          </a:p>
          <a:p>
            <a:pPr>
              <a:lnSpc>
                <a:spcPct val="100000"/>
              </a:lnSpc>
            </a:pPr>
            <a:endParaRPr/>
          </a:p>
        </p:txBody>
      </p:sp>
      <p:sp>
        <p:nvSpPr>
          <p:cNvPr id="129" name="CustomShape 2"/>
          <p:cNvSpPr/>
          <p:nvPr/>
        </p:nvSpPr>
        <p:spPr>
          <a:xfrm>
            <a:off x="380880" y="380880"/>
            <a:ext cx="8149320" cy="698040"/>
          </a:xfrm>
          <a:prstGeom prst="rect">
            <a:avLst/>
          </a:prstGeom>
          <a:noFill/>
          <a:ln>
            <a:noFill/>
          </a:ln>
        </p:spPr>
        <p:txBody>
          <a:bodyPr lIns="90000" rIns="90000" tIns="45000" bIns="45000"/>
          <a:p>
            <a:pPr>
              <a:lnSpc>
                <a:spcPct val="100000"/>
              </a:lnSpc>
            </a:pPr>
            <a:r>
              <a:rPr lang="en-US" sz="4000">
                <a:solidFill>
                  <a:srgbClr val="000000"/>
                </a:solidFill>
                <a:latin typeface="Arial"/>
                <a:ea typeface="宋体"/>
              </a:rPr>
              <a:t>主要内容</a:t>
            </a:r>
            <a:endParaRPr/>
          </a:p>
        </p:txBody>
      </p:sp>
      <p:pic>
        <p:nvPicPr>
          <p:cNvPr id="130" name="图片 2" descr=""/>
          <p:cNvPicPr/>
          <p:nvPr/>
        </p:nvPicPr>
        <p:blipFill>
          <a:blip r:embed="rId1"/>
          <a:stretch>
            <a:fillRect/>
          </a:stretch>
        </p:blipFill>
        <p:spPr>
          <a:xfrm>
            <a:off x="5580000" y="5856480"/>
            <a:ext cx="3292920" cy="778680"/>
          </a:xfrm>
          <a:prstGeom prst="rect">
            <a:avLst/>
          </a:prstGeom>
          <a:ln>
            <a:noFill/>
          </a:ln>
        </p:spPr>
      </p:pic>
    </p:spTree>
  </p:cSld>
  <p:transition spd="med">
    <p:fade/>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CustomShape 1"/>
          <p:cNvSpPr/>
          <p:nvPr/>
        </p:nvSpPr>
        <p:spPr>
          <a:xfrm>
            <a:off x="419040" y="1981080"/>
            <a:ext cx="8303760" cy="3761640"/>
          </a:xfrm>
          <a:prstGeom prst="rect">
            <a:avLst/>
          </a:prstGeom>
          <a:noFill/>
          <a:ln>
            <a:noFill/>
          </a:ln>
        </p:spPr>
        <p:txBody>
          <a:bodyPr lIns="90000" rIns="90000" tIns="45000" bIns="45000"/>
          <a:p>
            <a:pPr>
              <a:lnSpc>
                <a:spcPct val="100000"/>
              </a:lnSpc>
            </a:pPr>
            <a:endParaRPr/>
          </a:p>
          <a:p>
            <a:pPr>
              <a:lnSpc>
                <a:spcPct val="100000"/>
              </a:lnSpc>
            </a:pPr>
            <a:r>
              <a:rPr lang="en-US" sz="3000">
                <a:solidFill>
                  <a:srgbClr val="000000"/>
                </a:solidFill>
                <a:latin typeface="Arial"/>
                <a:ea typeface="黑体"/>
              </a:rPr>
              <a:t>1.</a:t>
            </a:r>
            <a:r>
              <a:rPr lang="en-US" sz="3000">
                <a:solidFill>
                  <a:srgbClr val="000000"/>
                </a:solidFill>
                <a:latin typeface="Arial"/>
                <a:ea typeface="黑体"/>
              </a:rPr>
              <a:t>资源规范</a:t>
            </a:r>
            <a:endParaRPr/>
          </a:p>
          <a:p>
            <a:pPr>
              <a:lnSpc>
                <a:spcPct val="100000"/>
              </a:lnSpc>
            </a:pPr>
            <a:r>
              <a:rPr lang="en-US" sz="3000">
                <a:solidFill>
                  <a:srgbClr val="000000"/>
                </a:solidFill>
                <a:latin typeface="Arial"/>
                <a:ea typeface="黑体"/>
              </a:rPr>
              <a:t>2.</a:t>
            </a:r>
            <a:r>
              <a:rPr lang="en-US" sz="3000">
                <a:solidFill>
                  <a:srgbClr val="000000"/>
                </a:solidFill>
                <a:latin typeface="Arial"/>
                <a:ea typeface="黑体"/>
              </a:rPr>
              <a:t>类名规范</a:t>
            </a:r>
            <a:endParaRPr/>
          </a:p>
          <a:p>
            <a:pPr>
              <a:lnSpc>
                <a:spcPct val="100000"/>
              </a:lnSpc>
            </a:pPr>
            <a:r>
              <a:rPr lang="en-US" sz="3000">
                <a:solidFill>
                  <a:srgbClr val="000000"/>
                </a:solidFill>
                <a:latin typeface="Arial"/>
                <a:ea typeface="黑体"/>
              </a:rPr>
              <a:t>3.</a:t>
            </a:r>
            <a:r>
              <a:rPr lang="en-US" sz="3000">
                <a:solidFill>
                  <a:srgbClr val="000000"/>
                </a:solidFill>
                <a:latin typeface="Arial"/>
                <a:ea typeface="黑体"/>
              </a:rPr>
              <a:t>包名</a:t>
            </a:r>
            <a:endParaRPr/>
          </a:p>
          <a:p>
            <a:pPr>
              <a:lnSpc>
                <a:spcPct val="100000"/>
              </a:lnSpc>
            </a:pPr>
            <a:endParaRPr/>
          </a:p>
          <a:p>
            <a:pPr>
              <a:lnSpc>
                <a:spcPct val="100000"/>
              </a:lnSpc>
            </a:pPr>
            <a:endParaRPr/>
          </a:p>
        </p:txBody>
      </p:sp>
      <p:sp>
        <p:nvSpPr>
          <p:cNvPr id="183" name="CustomShape 2"/>
          <p:cNvSpPr/>
          <p:nvPr/>
        </p:nvSpPr>
        <p:spPr>
          <a:xfrm>
            <a:off x="380880" y="380880"/>
            <a:ext cx="8149320" cy="698040"/>
          </a:xfrm>
          <a:prstGeom prst="rect">
            <a:avLst/>
          </a:prstGeom>
          <a:noFill/>
          <a:ln>
            <a:noFill/>
          </a:ln>
        </p:spPr>
        <p:txBody>
          <a:bodyPr lIns="90000" rIns="90000" tIns="45000" bIns="45000"/>
          <a:p>
            <a:pPr>
              <a:lnSpc>
                <a:spcPct val="100000"/>
              </a:lnSpc>
            </a:pPr>
            <a:r>
              <a:rPr lang="en-US" sz="4000">
                <a:solidFill>
                  <a:srgbClr val="000000"/>
                </a:solidFill>
                <a:latin typeface="Arial"/>
                <a:ea typeface="黑体"/>
              </a:rPr>
              <a:t>规则</a:t>
            </a:r>
            <a:endParaRPr/>
          </a:p>
        </p:txBody>
      </p:sp>
      <p:pic>
        <p:nvPicPr>
          <p:cNvPr id="184" name="图片 2" descr=""/>
          <p:cNvPicPr/>
          <p:nvPr/>
        </p:nvPicPr>
        <p:blipFill>
          <a:blip r:embed="rId1"/>
          <a:stretch>
            <a:fillRect/>
          </a:stretch>
        </p:blipFill>
        <p:spPr>
          <a:xfrm>
            <a:off x="5580000" y="5856480"/>
            <a:ext cx="3292920" cy="778680"/>
          </a:xfrm>
          <a:prstGeom prst="rect">
            <a:avLst/>
          </a:prstGeom>
          <a:ln>
            <a:noFill/>
          </a:ln>
        </p:spPr>
      </p:pic>
    </p:spTree>
  </p:cSld>
  <p:transition spd="med">
    <p:fade/>
  </p:transition>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85" name="图片 140" descr=""/>
          <p:cNvPicPr/>
          <p:nvPr/>
        </p:nvPicPr>
        <p:blipFill>
          <a:blip r:embed="rId1"/>
          <a:stretch>
            <a:fillRect/>
          </a:stretch>
        </p:blipFill>
        <p:spPr>
          <a:xfrm>
            <a:off x="1463040" y="1905840"/>
            <a:ext cx="4753080" cy="3761640"/>
          </a:xfrm>
          <a:prstGeom prst="rect">
            <a:avLst/>
          </a:prstGeom>
          <a:ln>
            <a:noFill/>
          </a:ln>
        </p:spPr>
      </p:pic>
      <p:sp>
        <p:nvSpPr>
          <p:cNvPr id="186" name="CustomShape 1"/>
          <p:cNvSpPr/>
          <p:nvPr/>
        </p:nvSpPr>
        <p:spPr>
          <a:xfrm>
            <a:off x="380880" y="380880"/>
            <a:ext cx="8149320" cy="698040"/>
          </a:xfrm>
          <a:prstGeom prst="rect">
            <a:avLst/>
          </a:prstGeom>
          <a:noFill/>
          <a:ln>
            <a:noFill/>
          </a:ln>
        </p:spPr>
        <p:txBody>
          <a:bodyPr lIns="90000" rIns="90000" tIns="45000" bIns="45000"/>
          <a:p>
            <a:pPr>
              <a:lnSpc>
                <a:spcPct val="100000"/>
              </a:lnSpc>
            </a:pPr>
            <a:r>
              <a:rPr lang="en-US" sz="4000">
                <a:solidFill>
                  <a:srgbClr val="000000"/>
                </a:solidFill>
                <a:latin typeface="Arial"/>
                <a:ea typeface="黑体"/>
              </a:rPr>
              <a:t>资源规则</a:t>
            </a:r>
            <a:endParaRPr/>
          </a:p>
        </p:txBody>
      </p:sp>
      <p:pic>
        <p:nvPicPr>
          <p:cNvPr id="187" name="图片 2" descr=""/>
          <p:cNvPicPr/>
          <p:nvPr/>
        </p:nvPicPr>
        <p:blipFill>
          <a:blip r:embed="rId2"/>
          <a:stretch>
            <a:fillRect/>
          </a:stretch>
        </p:blipFill>
        <p:spPr>
          <a:xfrm>
            <a:off x="5580000" y="5856480"/>
            <a:ext cx="3292920" cy="778680"/>
          </a:xfrm>
          <a:prstGeom prst="rect">
            <a:avLst/>
          </a:prstGeom>
          <a:ln>
            <a:noFill/>
          </a:ln>
        </p:spPr>
      </p:pic>
    </p:spTree>
  </p:cSld>
  <p:transition spd="med">
    <p:fade/>
  </p:transition>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CustomShape 1"/>
          <p:cNvSpPr/>
          <p:nvPr/>
        </p:nvSpPr>
        <p:spPr>
          <a:xfrm>
            <a:off x="380880" y="380880"/>
            <a:ext cx="8149320" cy="698040"/>
          </a:xfrm>
          <a:prstGeom prst="rect">
            <a:avLst/>
          </a:prstGeom>
          <a:noFill/>
          <a:ln>
            <a:noFill/>
          </a:ln>
        </p:spPr>
        <p:txBody>
          <a:bodyPr lIns="90000" rIns="90000" tIns="45000" bIns="45000"/>
          <a:p>
            <a:pPr>
              <a:lnSpc>
                <a:spcPct val="100000"/>
              </a:lnSpc>
            </a:pPr>
            <a:r>
              <a:rPr lang="en-US" sz="4000">
                <a:solidFill>
                  <a:srgbClr val="000000"/>
                </a:solidFill>
                <a:latin typeface="Arial"/>
                <a:ea typeface="黑体"/>
              </a:rPr>
              <a:t>类名规则</a:t>
            </a:r>
            <a:endParaRPr/>
          </a:p>
        </p:txBody>
      </p:sp>
      <p:pic>
        <p:nvPicPr>
          <p:cNvPr id="189" name="图片 2" descr=""/>
          <p:cNvPicPr/>
          <p:nvPr/>
        </p:nvPicPr>
        <p:blipFill>
          <a:blip r:embed="rId1"/>
          <a:stretch>
            <a:fillRect/>
          </a:stretch>
        </p:blipFill>
        <p:spPr>
          <a:xfrm>
            <a:off x="5580000" y="5856480"/>
            <a:ext cx="3292920" cy="778680"/>
          </a:xfrm>
          <a:prstGeom prst="rect">
            <a:avLst/>
          </a:prstGeom>
          <a:ln>
            <a:noFill/>
          </a:ln>
        </p:spPr>
      </p:pic>
      <p:pic>
        <p:nvPicPr>
          <p:cNvPr id="190" name="图片 1" descr=""/>
          <p:cNvPicPr/>
          <p:nvPr/>
        </p:nvPicPr>
        <p:blipFill>
          <a:blip r:embed="rId2"/>
          <a:stretch>
            <a:fillRect/>
          </a:stretch>
        </p:blipFill>
        <p:spPr>
          <a:xfrm>
            <a:off x="749880" y="3308040"/>
            <a:ext cx="7027920" cy="875520"/>
          </a:xfrm>
          <a:prstGeom prst="rect">
            <a:avLst/>
          </a:prstGeom>
          <a:ln>
            <a:noFill/>
          </a:ln>
        </p:spPr>
      </p:pic>
    </p:spTree>
  </p:cSld>
  <p:transition spd="med">
    <p:fade/>
  </p:transition>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CustomShape 1"/>
          <p:cNvSpPr/>
          <p:nvPr/>
        </p:nvSpPr>
        <p:spPr>
          <a:xfrm>
            <a:off x="419040" y="1981080"/>
            <a:ext cx="8303760" cy="376164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a:p>
            <a:pPr>
              <a:lnSpc>
                <a:spcPct val="100000"/>
              </a:lnSpc>
            </a:pPr>
            <a:endParaRPr/>
          </a:p>
        </p:txBody>
      </p:sp>
      <p:sp>
        <p:nvSpPr>
          <p:cNvPr id="192" name="CustomShape 2"/>
          <p:cNvSpPr/>
          <p:nvPr/>
        </p:nvSpPr>
        <p:spPr>
          <a:xfrm>
            <a:off x="380880" y="380880"/>
            <a:ext cx="8149320" cy="698040"/>
          </a:xfrm>
          <a:prstGeom prst="rect">
            <a:avLst/>
          </a:prstGeom>
          <a:noFill/>
          <a:ln>
            <a:noFill/>
          </a:ln>
        </p:spPr>
        <p:txBody>
          <a:bodyPr lIns="90000" rIns="90000" tIns="45000" bIns="45000"/>
          <a:p>
            <a:pPr>
              <a:lnSpc>
                <a:spcPct val="100000"/>
              </a:lnSpc>
            </a:pPr>
            <a:r>
              <a:rPr lang="en-US" sz="4000">
                <a:solidFill>
                  <a:srgbClr val="000000"/>
                </a:solidFill>
                <a:latin typeface="Arial"/>
                <a:ea typeface="黑体"/>
              </a:rPr>
              <a:t>分包规则</a:t>
            </a:r>
            <a:endParaRPr/>
          </a:p>
        </p:txBody>
      </p:sp>
      <p:pic>
        <p:nvPicPr>
          <p:cNvPr id="193" name="图片 2" descr=""/>
          <p:cNvPicPr/>
          <p:nvPr/>
        </p:nvPicPr>
        <p:blipFill>
          <a:blip r:embed="rId1"/>
          <a:stretch>
            <a:fillRect/>
          </a:stretch>
        </p:blipFill>
        <p:spPr>
          <a:xfrm>
            <a:off x="5580000" y="5856480"/>
            <a:ext cx="3292920" cy="778680"/>
          </a:xfrm>
          <a:prstGeom prst="rect">
            <a:avLst/>
          </a:prstGeom>
          <a:ln>
            <a:noFill/>
          </a:ln>
        </p:spPr>
      </p:pic>
      <p:sp>
        <p:nvSpPr>
          <p:cNvPr id="194" name="CustomShape 3"/>
          <p:cNvSpPr/>
          <p:nvPr/>
        </p:nvSpPr>
        <p:spPr>
          <a:xfrm>
            <a:off x="419040" y="1683360"/>
            <a:ext cx="6913800" cy="394920"/>
          </a:xfrm>
          <a:prstGeom prst="rect">
            <a:avLst/>
          </a:prstGeom>
          <a:noFill/>
          <a:ln>
            <a:noFill/>
          </a:ln>
        </p:spPr>
        <p:txBody>
          <a:bodyPr lIns="90000" rIns="90000" tIns="45000" bIns="45000"/>
          <a:p>
            <a:pPr>
              <a:lnSpc>
                <a:spcPct val="100000"/>
              </a:lnSpc>
            </a:pPr>
            <a:r>
              <a:rPr lang="en-US" sz="2000">
                <a:solidFill>
                  <a:srgbClr val="000000"/>
                </a:solidFill>
                <a:latin typeface="Arial"/>
                <a:ea typeface="黑体"/>
              </a:rPr>
              <a:t>优先级：模块</a:t>
            </a:r>
            <a:r>
              <a:rPr lang="en-US" sz="2000">
                <a:solidFill>
                  <a:srgbClr val="000000"/>
                </a:solidFill>
                <a:latin typeface="Arial"/>
                <a:ea typeface="黑体"/>
              </a:rPr>
              <a:t>&gt;</a:t>
            </a:r>
            <a:r>
              <a:rPr lang="en-US" sz="2000">
                <a:solidFill>
                  <a:srgbClr val="000000"/>
                </a:solidFill>
                <a:latin typeface="Arial"/>
                <a:ea typeface="黑体"/>
              </a:rPr>
              <a:t>功能</a:t>
            </a:r>
            <a:r>
              <a:rPr lang="en-US" sz="2000">
                <a:solidFill>
                  <a:srgbClr val="000000"/>
                </a:solidFill>
                <a:latin typeface="Arial"/>
                <a:ea typeface="黑体"/>
              </a:rPr>
              <a:t>&gt;{ui</a:t>
            </a:r>
            <a:r>
              <a:rPr lang="en-US" sz="2000">
                <a:solidFill>
                  <a:srgbClr val="000000"/>
                </a:solidFill>
                <a:latin typeface="Arial"/>
                <a:ea typeface="黑体"/>
              </a:rPr>
              <a:t>、</a:t>
            </a:r>
            <a:r>
              <a:rPr lang="en-US" sz="2000">
                <a:solidFill>
                  <a:srgbClr val="000000"/>
                </a:solidFill>
                <a:latin typeface="Arial"/>
                <a:ea typeface="黑体"/>
              </a:rPr>
              <a:t>model</a:t>
            </a:r>
            <a:r>
              <a:rPr lang="en-US" sz="2000">
                <a:solidFill>
                  <a:srgbClr val="000000"/>
                </a:solidFill>
                <a:latin typeface="Arial"/>
                <a:ea typeface="黑体"/>
              </a:rPr>
              <a:t>、</a:t>
            </a:r>
            <a:r>
              <a:rPr lang="en-US" sz="2000">
                <a:solidFill>
                  <a:srgbClr val="000000"/>
                </a:solidFill>
                <a:latin typeface="Arial"/>
                <a:ea typeface="黑体"/>
              </a:rPr>
              <a:t>db}</a:t>
            </a:r>
            <a:endParaRPr/>
          </a:p>
        </p:txBody>
      </p:sp>
      <p:pic>
        <p:nvPicPr>
          <p:cNvPr id="195" name="" descr=""/>
          <p:cNvPicPr/>
          <p:nvPr/>
        </p:nvPicPr>
        <p:blipFill>
          <a:blip r:embed="rId2"/>
          <a:stretch>
            <a:fillRect/>
          </a:stretch>
        </p:blipFill>
        <p:spPr>
          <a:xfrm>
            <a:off x="2438640" y="2953080"/>
            <a:ext cx="3504960" cy="3447720"/>
          </a:xfrm>
          <a:prstGeom prst="rect">
            <a:avLst/>
          </a:prstGeom>
          <a:ln>
            <a:noFill/>
          </a:ln>
        </p:spPr>
      </p:pic>
    </p:spTree>
  </p:cSld>
  <p:transition spd="med">
    <p:fade/>
  </p:transition>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6" name="CustomShape 1"/>
          <p:cNvSpPr/>
          <p:nvPr/>
        </p:nvSpPr>
        <p:spPr>
          <a:xfrm>
            <a:off x="380880" y="380880"/>
            <a:ext cx="8149320" cy="698040"/>
          </a:xfrm>
          <a:prstGeom prst="rect">
            <a:avLst/>
          </a:prstGeom>
          <a:noFill/>
          <a:ln>
            <a:noFill/>
          </a:ln>
        </p:spPr>
        <p:txBody>
          <a:bodyPr lIns="90000" rIns="90000" tIns="45000" bIns="45000"/>
          <a:p>
            <a:pPr>
              <a:lnSpc>
                <a:spcPct val="100000"/>
              </a:lnSpc>
            </a:pPr>
            <a:r>
              <a:rPr lang="en-US" sz="4000">
                <a:solidFill>
                  <a:srgbClr val="000000"/>
                </a:solidFill>
                <a:latin typeface="Arial"/>
                <a:ea typeface="黑体"/>
              </a:rPr>
              <a:t>包名</a:t>
            </a:r>
            <a:endParaRPr/>
          </a:p>
        </p:txBody>
      </p:sp>
      <p:pic>
        <p:nvPicPr>
          <p:cNvPr id="197" name="图片 2" descr=""/>
          <p:cNvPicPr/>
          <p:nvPr/>
        </p:nvPicPr>
        <p:blipFill>
          <a:blip r:embed="rId1"/>
          <a:stretch>
            <a:fillRect/>
          </a:stretch>
        </p:blipFill>
        <p:spPr>
          <a:xfrm>
            <a:off x="5580000" y="5856480"/>
            <a:ext cx="3292920" cy="778680"/>
          </a:xfrm>
          <a:prstGeom prst="rect">
            <a:avLst/>
          </a:prstGeom>
          <a:ln>
            <a:noFill/>
          </a:ln>
        </p:spPr>
      </p:pic>
      <p:pic>
        <p:nvPicPr>
          <p:cNvPr id="198" name="图片 1" descr=""/>
          <p:cNvPicPr/>
          <p:nvPr/>
        </p:nvPicPr>
        <p:blipFill>
          <a:blip r:embed="rId2"/>
          <a:stretch>
            <a:fillRect/>
          </a:stretch>
        </p:blipFill>
        <p:spPr>
          <a:xfrm>
            <a:off x="0" y="2440080"/>
            <a:ext cx="8993880" cy="3048480"/>
          </a:xfrm>
          <a:prstGeom prst="rect">
            <a:avLst/>
          </a:prstGeom>
          <a:ln>
            <a:noFill/>
          </a:ln>
        </p:spPr>
      </p:pic>
    </p:spTree>
  </p:cSld>
  <p:transition spd="med">
    <p:fade/>
  </p:transition>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9" name="CustomShape 1"/>
          <p:cNvSpPr/>
          <p:nvPr/>
        </p:nvSpPr>
        <p:spPr>
          <a:xfrm>
            <a:off x="419040" y="1981080"/>
            <a:ext cx="8303760" cy="376164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p:txBody>
      </p:sp>
      <p:sp>
        <p:nvSpPr>
          <p:cNvPr id="200" name="CustomShape 2"/>
          <p:cNvSpPr/>
          <p:nvPr/>
        </p:nvSpPr>
        <p:spPr>
          <a:xfrm>
            <a:off x="380880" y="380880"/>
            <a:ext cx="8149320" cy="698040"/>
          </a:xfrm>
          <a:prstGeom prst="rect">
            <a:avLst/>
          </a:prstGeom>
          <a:noFill/>
          <a:ln>
            <a:noFill/>
          </a:ln>
        </p:spPr>
        <p:txBody>
          <a:bodyPr lIns="90000" rIns="90000" tIns="45000" bIns="45000"/>
          <a:p>
            <a:pPr>
              <a:lnSpc>
                <a:spcPct val="100000"/>
              </a:lnSpc>
            </a:pPr>
            <a:r>
              <a:rPr lang="en-US" sz="4000">
                <a:solidFill>
                  <a:srgbClr val="000000"/>
                </a:solidFill>
                <a:latin typeface="Arial"/>
                <a:ea typeface="黑体"/>
              </a:rPr>
              <a:t>包名</a:t>
            </a:r>
            <a:endParaRPr/>
          </a:p>
        </p:txBody>
      </p:sp>
      <p:pic>
        <p:nvPicPr>
          <p:cNvPr id="201" name="图片 2" descr=""/>
          <p:cNvPicPr/>
          <p:nvPr/>
        </p:nvPicPr>
        <p:blipFill>
          <a:blip r:embed="rId1"/>
          <a:stretch>
            <a:fillRect/>
          </a:stretch>
        </p:blipFill>
        <p:spPr>
          <a:xfrm>
            <a:off x="5580000" y="5856480"/>
            <a:ext cx="3292920" cy="778680"/>
          </a:xfrm>
          <a:prstGeom prst="rect">
            <a:avLst/>
          </a:prstGeom>
          <a:ln>
            <a:noFill/>
          </a:ln>
        </p:spPr>
      </p:pic>
      <p:pic>
        <p:nvPicPr>
          <p:cNvPr id="202" name="图片 1" descr=""/>
          <p:cNvPicPr/>
          <p:nvPr/>
        </p:nvPicPr>
        <p:blipFill>
          <a:blip r:embed="rId2"/>
          <a:stretch>
            <a:fillRect/>
          </a:stretch>
        </p:blipFill>
        <p:spPr>
          <a:xfrm>
            <a:off x="852120" y="2019600"/>
            <a:ext cx="7437240" cy="3723120"/>
          </a:xfrm>
          <a:prstGeom prst="rect">
            <a:avLst/>
          </a:prstGeom>
          <a:ln>
            <a:noFill/>
          </a:ln>
        </p:spPr>
      </p:pic>
    </p:spTree>
  </p:cSld>
  <p:transition spd="med">
    <p:fade/>
  </p:transition>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3" name="CustomShape 1"/>
          <p:cNvSpPr/>
          <p:nvPr/>
        </p:nvSpPr>
        <p:spPr>
          <a:xfrm>
            <a:off x="419040" y="1981080"/>
            <a:ext cx="8303760" cy="3761640"/>
          </a:xfrm>
          <a:prstGeom prst="rect">
            <a:avLst/>
          </a:prstGeom>
          <a:noFill/>
          <a:ln>
            <a:noFill/>
          </a:ln>
        </p:spPr>
        <p:txBody>
          <a:bodyPr lIns="90000" rIns="90000" tIns="45000" bIns="45000"/>
          <a:p>
            <a:pPr>
              <a:lnSpc>
                <a:spcPct val="100000"/>
              </a:lnSpc>
            </a:pPr>
            <a:endParaRPr/>
          </a:p>
          <a:p>
            <a:pPr>
              <a:lnSpc>
                <a:spcPct val="100000"/>
              </a:lnSpc>
            </a:pPr>
            <a:endParaRPr/>
          </a:p>
          <a:p>
            <a:pPr>
              <a:lnSpc>
                <a:spcPct val="100000"/>
              </a:lnSpc>
            </a:pPr>
            <a:endParaRPr/>
          </a:p>
        </p:txBody>
      </p:sp>
      <p:sp>
        <p:nvSpPr>
          <p:cNvPr id="204" name="CustomShape 2"/>
          <p:cNvSpPr/>
          <p:nvPr/>
        </p:nvSpPr>
        <p:spPr>
          <a:xfrm>
            <a:off x="380880" y="380880"/>
            <a:ext cx="8149320" cy="698040"/>
          </a:xfrm>
          <a:prstGeom prst="rect">
            <a:avLst/>
          </a:prstGeom>
          <a:noFill/>
          <a:ln>
            <a:noFill/>
          </a:ln>
        </p:spPr>
        <p:txBody>
          <a:bodyPr lIns="90000" rIns="90000" tIns="45000" bIns="45000"/>
          <a:p>
            <a:pPr>
              <a:lnSpc>
                <a:spcPct val="100000"/>
              </a:lnSpc>
            </a:pPr>
            <a:r>
              <a:rPr lang="en-US" sz="4000">
                <a:solidFill>
                  <a:srgbClr val="000000"/>
                </a:solidFill>
                <a:latin typeface="Arial"/>
                <a:ea typeface="黑体"/>
              </a:rPr>
              <a:t>包名</a:t>
            </a:r>
            <a:endParaRPr/>
          </a:p>
        </p:txBody>
      </p:sp>
      <p:pic>
        <p:nvPicPr>
          <p:cNvPr id="205" name="图片 2" descr=""/>
          <p:cNvPicPr/>
          <p:nvPr/>
        </p:nvPicPr>
        <p:blipFill>
          <a:blip r:embed="rId1"/>
          <a:stretch>
            <a:fillRect/>
          </a:stretch>
        </p:blipFill>
        <p:spPr>
          <a:xfrm>
            <a:off x="5580000" y="5856480"/>
            <a:ext cx="3292920" cy="778680"/>
          </a:xfrm>
          <a:prstGeom prst="rect">
            <a:avLst/>
          </a:prstGeom>
          <a:ln>
            <a:noFill/>
          </a:ln>
        </p:spPr>
      </p:pic>
      <p:pic>
        <p:nvPicPr>
          <p:cNvPr id="206" name="图片 1" descr=""/>
          <p:cNvPicPr/>
          <p:nvPr/>
        </p:nvPicPr>
        <p:blipFill>
          <a:blip r:embed="rId2"/>
          <a:stretch>
            <a:fillRect/>
          </a:stretch>
        </p:blipFill>
        <p:spPr>
          <a:xfrm>
            <a:off x="881640" y="1981440"/>
            <a:ext cx="7380360" cy="2894400"/>
          </a:xfrm>
          <a:prstGeom prst="rect">
            <a:avLst/>
          </a:prstGeom>
          <a:ln>
            <a:noFill/>
          </a:ln>
        </p:spPr>
      </p:pic>
    </p:spTree>
  </p:cSld>
  <p:transition spd="med">
    <p:fade/>
  </p:transition>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CustomShape 1"/>
          <p:cNvSpPr/>
          <p:nvPr/>
        </p:nvSpPr>
        <p:spPr>
          <a:xfrm>
            <a:off x="380880" y="380880"/>
            <a:ext cx="8149320" cy="698040"/>
          </a:xfrm>
          <a:prstGeom prst="rect">
            <a:avLst/>
          </a:prstGeom>
          <a:noFill/>
          <a:ln>
            <a:noFill/>
          </a:ln>
        </p:spPr>
        <p:txBody>
          <a:bodyPr lIns="90000" rIns="90000" tIns="45000" bIns="45000"/>
          <a:p>
            <a:pPr>
              <a:lnSpc>
                <a:spcPct val="100000"/>
              </a:lnSpc>
            </a:pPr>
            <a:r>
              <a:rPr lang="en-US" sz="4000">
                <a:solidFill>
                  <a:srgbClr val="000000"/>
                </a:solidFill>
                <a:latin typeface="Arial"/>
                <a:ea typeface="黑体"/>
              </a:rPr>
              <a:t>分享建议</a:t>
            </a:r>
            <a:endParaRPr/>
          </a:p>
        </p:txBody>
      </p:sp>
      <p:pic>
        <p:nvPicPr>
          <p:cNvPr id="208" name="图片 2" descr=""/>
          <p:cNvPicPr/>
          <p:nvPr/>
        </p:nvPicPr>
        <p:blipFill>
          <a:blip r:embed="rId1"/>
          <a:stretch>
            <a:fillRect/>
          </a:stretch>
        </p:blipFill>
        <p:spPr>
          <a:xfrm>
            <a:off x="5580000" y="5856480"/>
            <a:ext cx="3292920" cy="778680"/>
          </a:xfrm>
          <a:prstGeom prst="rect">
            <a:avLst/>
          </a:prstGeom>
          <a:ln>
            <a:noFill/>
          </a:ln>
        </p:spPr>
      </p:pic>
      <p:pic>
        <p:nvPicPr>
          <p:cNvPr id="209" name="图片 205" descr=""/>
          <p:cNvPicPr/>
          <p:nvPr/>
        </p:nvPicPr>
        <p:blipFill>
          <a:blip r:embed="rId2"/>
          <a:stretch>
            <a:fillRect/>
          </a:stretch>
        </p:blipFill>
        <p:spPr>
          <a:xfrm>
            <a:off x="579240" y="1562400"/>
            <a:ext cx="7219080" cy="4914360"/>
          </a:xfrm>
          <a:prstGeom prst="rect">
            <a:avLst/>
          </a:prstGeom>
          <a:ln>
            <a:noFill/>
          </a:ln>
        </p:spPr>
      </p:pic>
    </p:spTree>
  </p:cSld>
  <p:transition spd="med">
    <p:fade/>
  </p:transition>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0" name="CustomShape 1"/>
          <p:cNvSpPr/>
          <p:nvPr/>
        </p:nvSpPr>
        <p:spPr>
          <a:xfrm>
            <a:off x="419040" y="1981080"/>
            <a:ext cx="8305200" cy="3763080"/>
          </a:xfrm>
          <a:prstGeom prst="rect">
            <a:avLst/>
          </a:prstGeom>
          <a:noFill/>
          <a:ln>
            <a:noFill/>
          </a:ln>
        </p:spPr>
        <p:txBody>
          <a:bodyPr lIns="0" rIns="0" tIns="0" bIns="0"/>
          <a:p>
            <a:pPr>
              <a:lnSpc>
                <a:spcPct val="100000"/>
              </a:lnSpc>
            </a:pPr>
            <a:endParaRPr/>
          </a:p>
          <a:p>
            <a:pPr>
              <a:lnSpc>
                <a:spcPct val="100000"/>
              </a:lnSpc>
            </a:pPr>
            <a:endParaRPr/>
          </a:p>
          <a:p>
            <a:pPr>
              <a:lnSpc>
                <a:spcPct val="100000"/>
              </a:lnSpc>
            </a:pPr>
            <a:r>
              <a:rPr lang="en-US" sz="1600">
                <a:solidFill>
                  <a:srgbClr val="000000"/>
                </a:solidFill>
                <a:latin typeface="Arial"/>
                <a:ea typeface="黑体"/>
              </a:rPr>
              <a:t>    </a:t>
            </a:r>
            <a:r>
              <a:rPr lang="en-US" sz="1600">
                <a:solidFill>
                  <a:srgbClr val="000000"/>
                </a:solidFill>
                <a:latin typeface="Arial"/>
                <a:ea typeface="黑体"/>
              </a:rPr>
              <a:t>https://github.com/googlesamples/android-architecture </a:t>
            </a:r>
            <a:endParaRPr/>
          </a:p>
          <a:p>
            <a:pPr>
              <a:lnSpc>
                <a:spcPct val="100000"/>
              </a:lnSpc>
            </a:pPr>
            <a:r>
              <a:rPr lang="en-US" sz="1600">
                <a:solidFill>
                  <a:srgbClr val="000000"/>
                </a:solidFill>
                <a:latin typeface="Arial"/>
                <a:ea typeface="黑体"/>
              </a:rPr>
              <a:t>    </a:t>
            </a:r>
            <a:r>
              <a:rPr lang="en-US" sz="1600">
                <a:solidFill>
                  <a:srgbClr val="000000"/>
                </a:solidFill>
                <a:latin typeface="Arial"/>
                <a:ea typeface="黑体"/>
              </a:rPr>
              <a:t>https://fernandocejas.com/2014/09/03/architecting-android-the-clean-way/</a:t>
            </a:r>
            <a:endParaRPr/>
          </a:p>
          <a:p>
            <a:pPr>
              <a:lnSpc>
                <a:spcPct val="100000"/>
              </a:lnSpc>
            </a:pPr>
            <a:r>
              <a:rPr lang="en-US" sz="1600">
                <a:solidFill>
                  <a:srgbClr val="000000"/>
                </a:solidFill>
                <a:latin typeface="Arial"/>
                <a:ea typeface="黑体"/>
              </a:rPr>
              <a:t>    </a:t>
            </a:r>
            <a:r>
              <a:rPr lang="en-US" sz="1600">
                <a:solidFill>
                  <a:srgbClr val="000000"/>
                </a:solidFill>
                <a:latin typeface="Arial"/>
                <a:ea typeface="黑体"/>
              </a:rPr>
              <a:t>https://fernandocejas.com/2015/07/18/architecting-android-the-evolution/</a:t>
            </a:r>
            <a:endParaRPr/>
          </a:p>
        </p:txBody>
      </p:sp>
      <p:sp>
        <p:nvSpPr>
          <p:cNvPr id="211" name="CustomShape 2"/>
          <p:cNvSpPr/>
          <p:nvPr/>
        </p:nvSpPr>
        <p:spPr>
          <a:xfrm>
            <a:off x="380880" y="380880"/>
            <a:ext cx="8150760" cy="699480"/>
          </a:xfrm>
          <a:prstGeom prst="rect">
            <a:avLst/>
          </a:prstGeom>
          <a:noFill/>
          <a:ln>
            <a:noFill/>
          </a:ln>
        </p:spPr>
        <p:txBody>
          <a:bodyPr lIns="90000" rIns="90000" tIns="45000" bIns="45000"/>
          <a:p>
            <a:pPr>
              <a:lnSpc>
                <a:spcPct val="100000"/>
              </a:lnSpc>
            </a:pPr>
            <a:r>
              <a:rPr lang="en-US" sz="4000">
                <a:solidFill>
                  <a:srgbClr val="000000"/>
                </a:solidFill>
                <a:latin typeface="Arial"/>
                <a:ea typeface="黑体"/>
              </a:rPr>
              <a:t>参考资料</a:t>
            </a:r>
            <a:endParaRPr/>
          </a:p>
        </p:txBody>
      </p:sp>
      <p:pic>
        <p:nvPicPr>
          <p:cNvPr id="212" name="图片 2" descr=""/>
          <p:cNvPicPr/>
          <p:nvPr/>
        </p:nvPicPr>
        <p:blipFill>
          <a:blip r:embed="rId1"/>
          <a:stretch>
            <a:fillRect/>
          </a:stretch>
        </p:blipFill>
        <p:spPr>
          <a:xfrm>
            <a:off x="5580000" y="5856480"/>
            <a:ext cx="3294360" cy="780120"/>
          </a:xfrm>
          <a:prstGeom prst="rect">
            <a:avLst/>
          </a:prstGeom>
          <a:ln>
            <a:noFill/>
          </a:ln>
        </p:spPr>
      </p:pic>
    </p:spTree>
  </p:cSld>
  <p:transition spd="med">
    <p:fade/>
  </p:transition>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3" name="CustomShape 1"/>
          <p:cNvSpPr/>
          <p:nvPr/>
        </p:nvSpPr>
        <p:spPr>
          <a:xfrm>
            <a:off x="419040" y="1981080"/>
            <a:ext cx="8305200" cy="3763080"/>
          </a:xfrm>
          <a:prstGeom prst="rect">
            <a:avLst/>
          </a:prstGeom>
          <a:noFill/>
          <a:ln>
            <a:noFill/>
          </a:ln>
        </p:spPr>
        <p:txBody>
          <a:bodyPr lIns="0" rIns="0" tIns="0" bIns="0"/>
          <a:p>
            <a:pPr>
              <a:lnSpc>
                <a:spcPct val="100000"/>
              </a:lnSpc>
            </a:pPr>
            <a:endParaRPr/>
          </a:p>
          <a:p>
            <a:pPr>
              <a:lnSpc>
                <a:spcPct val="100000"/>
              </a:lnSpc>
            </a:pPr>
            <a:endParaRPr/>
          </a:p>
          <a:p>
            <a:pPr>
              <a:lnSpc>
                <a:spcPct val="100000"/>
              </a:lnSpc>
            </a:pPr>
            <a:r>
              <a:rPr lang="en-US" sz="3000">
                <a:solidFill>
                  <a:srgbClr val="000000"/>
                </a:solidFill>
                <a:latin typeface="Arial"/>
                <a:ea typeface="黑体"/>
              </a:rPr>
              <a:t>每一个程序员都应该为改变世界而努力</a:t>
            </a:r>
            <a:endParaRPr/>
          </a:p>
        </p:txBody>
      </p:sp>
      <p:sp>
        <p:nvSpPr>
          <p:cNvPr id="214" name="CustomShape 2"/>
          <p:cNvSpPr/>
          <p:nvPr/>
        </p:nvSpPr>
        <p:spPr>
          <a:xfrm>
            <a:off x="380880" y="380880"/>
            <a:ext cx="8150760" cy="699480"/>
          </a:xfrm>
          <a:prstGeom prst="rect">
            <a:avLst/>
          </a:prstGeom>
          <a:noFill/>
          <a:ln>
            <a:noFill/>
          </a:ln>
        </p:spPr>
        <p:txBody>
          <a:bodyPr lIns="90000" rIns="90000" tIns="45000" bIns="45000"/>
          <a:p>
            <a:pPr>
              <a:lnSpc>
                <a:spcPct val="100000"/>
              </a:lnSpc>
            </a:pPr>
            <a:r>
              <a:rPr lang="en-US" sz="4000">
                <a:solidFill>
                  <a:srgbClr val="000000"/>
                </a:solidFill>
                <a:latin typeface="Arial"/>
                <a:ea typeface="黑体"/>
              </a:rPr>
              <a:t>责任</a:t>
            </a:r>
            <a:endParaRPr/>
          </a:p>
        </p:txBody>
      </p:sp>
      <p:pic>
        <p:nvPicPr>
          <p:cNvPr id="215" name="图片 2" descr=""/>
          <p:cNvPicPr/>
          <p:nvPr/>
        </p:nvPicPr>
        <p:blipFill>
          <a:blip r:embed="rId1"/>
          <a:stretch>
            <a:fillRect/>
          </a:stretch>
        </p:blipFill>
        <p:spPr>
          <a:xfrm>
            <a:off x="5580000" y="5856480"/>
            <a:ext cx="3294360" cy="780120"/>
          </a:xfrm>
          <a:prstGeom prst="rect">
            <a:avLst/>
          </a:prstGeom>
          <a:ln>
            <a:noFill/>
          </a:ln>
        </p:spPr>
      </p:pic>
    </p:spTree>
  </p:cSld>
  <p:transition spd="med">
    <p:fade/>
  </p:transition>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CustomShape 1"/>
          <p:cNvSpPr/>
          <p:nvPr/>
        </p:nvSpPr>
        <p:spPr>
          <a:xfrm>
            <a:off x="419040" y="1981080"/>
            <a:ext cx="8303760" cy="3761640"/>
          </a:xfrm>
          <a:prstGeom prst="rect">
            <a:avLst/>
          </a:prstGeom>
          <a:noFill/>
          <a:ln>
            <a:noFill/>
          </a:ln>
        </p:spPr>
        <p:txBody>
          <a:bodyPr lIns="90000" rIns="90000" tIns="45000" bIns="45000"/>
          <a:p>
            <a:pPr>
              <a:lnSpc>
                <a:spcPct val="100000"/>
              </a:lnSpc>
            </a:pPr>
            <a:endParaRPr/>
          </a:p>
          <a:p>
            <a:pPr>
              <a:lnSpc>
                <a:spcPct val="100000"/>
              </a:lnSpc>
            </a:pPr>
            <a:r>
              <a:rPr lang="en-US" sz="2800">
                <a:solidFill>
                  <a:srgbClr val="000000"/>
                </a:solidFill>
                <a:latin typeface="Arial"/>
                <a:ea typeface="宋体"/>
              </a:rPr>
              <a:t>什么是架构？</a:t>
            </a:r>
            <a:endParaRPr/>
          </a:p>
        </p:txBody>
      </p:sp>
      <p:pic>
        <p:nvPicPr>
          <p:cNvPr id="132" name="图片 4" descr=""/>
          <p:cNvPicPr/>
          <p:nvPr/>
        </p:nvPicPr>
        <p:blipFill>
          <a:blip r:embed="rId1"/>
          <a:stretch>
            <a:fillRect/>
          </a:stretch>
        </p:blipFill>
        <p:spPr>
          <a:xfrm>
            <a:off x="5580000" y="5856480"/>
            <a:ext cx="3292920" cy="778680"/>
          </a:xfrm>
          <a:prstGeom prst="rect">
            <a:avLst/>
          </a:prstGeom>
          <a:ln>
            <a:noFill/>
          </a:ln>
        </p:spPr>
      </p:pic>
    </p:spTree>
  </p:cSld>
  <p:transition spd="med">
    <p:fade/>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CustomShape 1"/>
          <p:cNvSpPr/>
          <p:nvPr/>
        </p:nvSpPr>
        <p:spPr>
          <a:xfrm>
            <a:off x="419040" y="1981080"/>
            <a:ext cx="8303760" cy="3761640"/>
          </a:xfrm>
          <a:prstGeom prst="rect">
            <a:avLst/>
          </a:prstGeom>
          <a:noFill/>
          <a:ln>
            <a:noFill/>
          </a:ln>
        </p:spPr>
        <p:txBody>
          <a:bodyPr lIns="90000" rIns="90000" tIns="45000" bIns="45000"/>
          <a:p>
            <a:pPr>
              <a:lnSpc>
                <a:spcPct val="100000"/>
              </a:lnSpc>
            </a:pPr>
            <a:endParaRPr/>
          </a:p>
          <a:p>
            <a:pPr>
              <a:lnSpc>
                <a:spcPct val="100000"/>
              </a:lnSpc>
            </a:pPr>
            <a:endParaRPr/>
          </a:p>
          <a:p>
            <a:pPr algn="ctr">
              <a:lnSpc>
                <a:spcPct val="100000"/>
              </a:lnSpc>
            </a:pPr>
            <a:r>
              <a:rPr lang="en-US" sz="4800">
                <a:solidFill>
                  <a:srgbClr val="000000"/>
                </a:solidFill>
                <a:latin typeface="Arial"/>
                <a:ea typeface="黑体"/>
              </a:rPr>
              <a:t>谢谢</a:t>
            </a:r>
            <a:endParaRPr/>
          </a:p>
        </p:txBody>
      </p:sp>
      <p:pic>
        <p:nvPicPr>
          <p:cNvPr id="217" name="图片 2" descr=""/>
          <p:cNvPicPr/>
          <p:nvPr/>
        </p:nvPicPr>
        <p:blipFill>
          <a:blip r:embed="rId1"/>
          <a:stretch>
            <a:fillRect/>
          </a:stretch>
        </p:blipFill>
        <p:spPr>
          <a:xfrm>
            <a:off x="5580000" y="5856480"/>
            <a:ext cx="3292920" cy="778680"/>
          </a:xfrm>
          <a:prstGeom prst="rect">
            <a:avLst/>
          </a:prstGeom>
          <a:ln>
            <a:noFill/>
          </a:ln>
        </p:spPr>
      </p:pic>
      <p:pic>
        <p:nvPicPr>
          <p:cNvPr id="218" name="图片 1" descr=""/>
          <p:cNvPicPr/>
          <p:nvPr/>
        </p:nvPicPr>
        <p:blipFill>
          <a:blip r:embed="rId2"/>
          <a:stretch>
            <a:fillRect/>
          </a:stretch>
        </p:blipFill>
        <p:spPr>
          <a:xfrm>
            <a:off x="179640" y="260640"/>
            <a:ext cx="8808480" cy="1293840"/>
          </a:xfrm>
          <a:prstGeom prst="rect">
            <a:avLst/>
          </a:prstGeom>
          <a:ln>
            <a:noFill/>
          </a:ln>
        </p:spPr>
      </p:pic>
    </p:spTree>
  </p:cSld>
  <p:transition spd="med">
    <p:fade/>
  </p:transition>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CustomShape 1"/>
          <p:cNvSpPr/>
          <p:nvPr/>
        </p:nvSpPr>
        <p:spPr>
          <a:xfrm>
            <a:off x="419040" y="1981080"/>
            <a:ext cx="8303760" cy="3761640"/>
          </a:xfrm>
          <a:prstGeom prst="rect">
            <a:avLst/>
          </a:prstGeom>
          <a:noFill/>
          <a:ln>
            <a:noFill/>
          </a:ln>
        </p:spPr>
      </p:sp>
      <p:sp>
        <p:nvSpPr>
          <p:cNvPr id="134" name="CustomShape 2"/>
          <p:cNvSpPr/>
          <p:nvPr/>
        </p:nvSpPr>
        <p:spPr>
          <a:xfrm>
            <a:off x="380880" y="380880"/>
            <a:ext cx="8149320" cy="698040"/>
          </a:xfrm>
          <a:prstGeom prst="rect">
            <a:avLst/>
          </a:prstGeom>
          <a:noFill/>
          <a:ln>
            <a:noFill/>
          </a:ln>
        </p:spPr>
        <p:txBody>
          <a:bodyPr lIns="90000" rIns="90000" tIns="45000" bIns="45000"/>
          <a:p>
            <a:pPr>
              <a:lnSpc>
                <a:spcPct val="100000"/>
              </a:lnSpc>
            </a:pPr>
            <a:r>
              <a:rPr lang="en-US" sz="4000">
                <a:solidFill>
                  <a:srgbClr val="000000"/>
                </a:solidFill>
                <a:latin typeface="Arial"/>
                <a:ea typeface="黑体"/>
              </a:rPr>
              <a:t>Android</a:t>
            </a:r>
            <a:r>
              <a:rPr lang="en-US" sz="4000">
                <a:solidFill>
                  <a:srgbClr val="000000"/>
                </a:solidFill>
                <a:latin typeface="Arial"/>
                <a:ea typeface="黑体"/>
              </a:rPr>
              <a:t>整体的架构</a:t>
            </a:r>
            <a:endParaRPr/>
          </a:p>
        </p:txBody>
      </p:sp>
      <p:pic>
        <p:nvPicPr>
          <p:cNvPr id="135" name="图片 2" descr=""/>
          <p:cNvPicPr/>
          <p:nvPr/>
        </p:nvPicPr>
        <p:blipFill>
          <a:blip r:embed="rId1"/>
          <a:stretch>
            <a:fillRect/>
          </a:stretch>
        </p:blipFill>
        <p:spPr>
          <a:xfrm>
            <a:off x="323640" y="1484640"/>
            <a:ext cx="8494920" cy="5090400"/>
          </a:xfrm>
          <a:prstGeom prst="rect">
            <a:avLst/>
          </a:prstGeom>
          <a:ln>
            <a:noFill/>
          </a:ln>
        </p:spPr>
      </p:pic>
    </p:spTree>
  </p:cSld>
  <p:transition spd="med">
    <p:fade/>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36" name="图片 3" descr=""/>
          <p:cNvPicPr/>
          <p:nvPr/>
        </p:nvPicPr>
        <p:blipFill>
          <a:blip r:embed="rId1"/>
          <a:stretch>
            <a:fillRect/>
          </a:stretch>
        </p:blipFill>
        <p:spPr>
          <a:xfrm>
            <a:off x="2339640" y="2277000"/>
            <a:ext cx="4093200" cy="3454920"/>
          </a:xfrm>
          <a:prstGeom prst="rect">
            <a:avLst/>
          </a:prstGeom>
          <a:ln>
            <a:noFill/>
          </a:ln>
        </p:spPr>
      </p:pic>
      <p:sp>
        <p:nvSpPr>
          <p:cNvPr id="137" name="CustomShape 1"/>
          <p:cNvSpPr/>
          <p:nvPr/>
        </p:nvSpPr>
        <p:spPr>
          <a:xfrm>
            <a:off x="380880" y="380880"/>
            <a:ext cx="8149320" cy="698040"/>
          </a:xfrm>
          <a:prstGeom prst="rect">
            <a:avLst/>
          </a:prstGeom>
          <a:noFill/>
          <a:ln>
            <a:noFill/>
          </a:ln>
        </p:spPr>
        <p:txBody>
          <a:bodyPr lIns="90000" rIns="90000" tIns="45000" bIns="45000"/>
          <a:p>
            <a:pPr>
              <a:lnSpc>
                <a:spcPct val="100000"/>
              </a:lnSpc>
            </a:pPr>
            <a:r>
              <a:rPr lang="en-US" sz="4000">
                <a:solidFill>
                  <a:srgbClr val="000000"/>
                </a:solidFill>
                <a:latin typeface="Arial"/>
                <a:ea typeface="黑体"/>
              </a:rPr>
              <a:t>三层协议</a:t>
            </a:r>
            <a:endParaRPr/>
          </a:p>
        </p:txBody>
      </p:sp>
      <p:pic>
        <p:nvPicPr>
          <p:cNvPr id="138" name="图片 4" descr=""/>
          <p:cNvPicPr/>
          <p:nvPr/>
        </p:nvPicPr>
        <p:blipFill>
          <a:blip r:embed="rId2"/>
          <a:stretch>
            <a:fillRect/>
          </a:stretch>
        </p:blipFill>
        <p:spPr>
          <a:xfrm>
            <a:off x="5499000" y="5949360"/>
            <a:ext cx="3292920" cy="778680"/>
          </a:xfrm>
          <a:prstGeom prst="rect">
            <a:avLst/>
          </a:prstGeom>
          <a:ln>
            <a:noFill/>
          </a:ln>
        </p:spPr>
      </p:pic>
    </p:spTree>
  </p:cSld>
  <p:transition spd="med">
    <p:fade/>
  </p:transition>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CustomShape 1"/>
          <p:cNvSpPr/>
          <p:nvPr/>
        </p:nvSpPr>
        <p:spPr>
          <a:xfrm>
            <a:off x="419040" y="1981080"/>
            <a:ext cx="8303760" cy="3761640"/>
          </a:xfrm>
          <a:prstGeom prst="rect">
            <a:avLst/>
          </a:prstGeom>
          <a:noFill/>
          <a:ln>
            <a:noFill/>
          </a:ln>
        </p:spPr>
      </p:sp>
      <p:sp>
        <p:nvSpPr>
          <p:cNvPr id="140" name="CustomShape 2"/>
          <p:cNvSpPr/>
          <p:nvPr/>
        </p:nvSpPr>
        <p:spPr>
          <a:xfrm>
            <a:off x="380880" y="380880"/>
            <a:ext cx="8149320" cy="698040"/>
          </a:xfrm>
          <a:prstGeom prst="rect">
            <a:avLst/>
          </a:prstGeom>
          <a:noFill/>
          <a:ln>
            <a:noFill/>
          </a:ln>
        </p:spPr>
        <p:txBody>
          <a:bodyPr lIns="90000" rIns="90000" tIns="45000" bIns="45000"/>
          <a:p>
            <a:pPr>
              <a:lnSpc>
                <a:spcPct val="100000"/>
              </a:lnSpc>
            </a:pPr>
            <a:r>
              <a:rPr lang="en-US" sz="4000">
                <a:solidFill>
                  <a:srgbClr val="000000"/>
                </a:solidFill>
                <a:latin typeface="Arial"/>
                <a:ea typeface="宋体"/>
              </a:rPr>
              <a:t>App</a:t>
            </a:r>
            <a:r>
              <a:rPr lang="en-US" sz="4000">
                <a:solidFill>
                  <a:srgbClr val="000000"/>
                </a:solidFill>
                <a:latin typeface="Arial"/>
                <a:ea typeface="宋体"/>
              </a:rPr>
              <a:t>的系统架构</a:t>
            </a:r>
            <a:endParaRPr/>
          </a:p>
        </p:txBody>
      </p:sp>
      <p:pic>
        <p:nvPicPr>
          <p:cNvPr id="141" name="图片 1" descr=""/>
          <p:cNvPicPr/>
          <p:nvPr/>
        </p:nvPicPr>
        <p:blipFill>
          <a:blip r:embed="rId1"/>
          <a:stretch>
            <a:fillRect/>
          </a:stretch>
        </p:blipFill>
        <p:spPr>
          <a:xfrm>
            <a:off x="5940000" y="3594960"/>
            <a:ext cx="2950200" cy="2950200"/>
          </a:xfrm>
          <a:prstGeom prst="rect">
            <a:avLst/>
          </a:prstGeom>
          <a:ln>
            <a:noFill/>
          </a:ln>
        </p:spPr>
      </p:pic>
      <p:pic>
        <p:nvPicPr>
          <p:cNvPr id="142" name="图片 2" descr=""/>
          <p:cNvPicPr/>
          <p:nvPr/>
        </p:nvPicPr>
        <p:blipFill>
          <a:blip r:embed="rId2"/>
          <a:stretch>
            <a:fillRect/>
          </a:stretch>
        </p:blipFill>
        <p:spPr>
          <a:xfrm>
            <a:off x="380880" y="1628640"/>
            <a:ext cx="8437320" cy="4807800"/>
          </a:xfrm>
          <a:prstGeom prst="rect">
            <a:avLst/>
          </a:prstGeom>
          <a:ln>
            <a:noFill/>
          </a:ln>
        </p:spPr>
      </p:pic>
    </p:spTree>
  </p:cSld>
  <p:transition spd="med">
    <p:fade/>
  </p:transition>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3" name="CustomShape 1"/>
          <p:cNvSpPr/>
          <p:nvPr/>
        </p:nvSpPr>
        <p:spPr>
          <a:xfrm>
            <a:off x="419040" y="1981080"/>
            <a:ext cx="8303760" cy="3761640"/>
          </a:xfrm>
          <a:prstGeom prst="rect">
            <a:avLst/>
          </a:prstGeom>
          <a:noFill/>
          <a:ln>
            <a:noFill/>
          </a:ln>
        </p:spPr>
        <p:txBody>
          <a:bodyPr lIns="90000" rIns="90000" tIns="45000" bIns="45000"/>
          <a:p>
            <a:pPr>
              <a:lnSpc>
                <a:spcPct val="100000"/>
              </a:lnSpc>
            </a:pPr>
            <a:r>
              <a:rPr lang="en-US" sz="3000">
                <a:solidFill>
                  <a:srgbClr val="000000"/>
                </a:solidFill>
                <a:latin typeface="Arial"/>
                <a:ea typeface="黑体"/>
              </a:rPr>
              <a:t>1.MVC</a:t>
            </a:r>
            <a:endParaRPr/>
          </a:p>
          <a:p>
            <a:pPr>
              <a:lnSpc>
                <a:spcPct val="100000"/>
              </a:lnSpc>
            </a:pPr>
            <a:r>
              <a:rPr lang="en-US" sz="3000">
                <a:solidFill>
                  <a:srgbClr val="000000"/>
                </a:solidFill>
                <a:latin typeface="Arial"/>
                <a:ea typeface="黑体"/>
              </a:rPr>
              <a:t>2.MVP</a:t>
            </a:r>
            <a:endParaRPr/>
          </a:p>
          <a:p>
            <a:pPr>
              <a:lnSpc>
                <a:spcPct val="100000"/>
              </a:lnSpc>
            </a:pPr>
            <a:r>
              <a:rPr lang="en-US" sz="3000">
                <a:solidFill>
                  <a:srgbClr val="000000"/>
                </a:solidFill>
                <a:latin typeface="Arial"/>
                <a:ea typeface="黑体"/>
              </a:rPr>
              <a:t>3.MVVM</a:t>
            </a:r>
            <a:endParaRPr/>
          </a:p>
          <a:p>
            <a:pPr>
              <a:lnSpc>
                <a:spcPct val="100000"/>
              </a:lnSpc>
            </a:pPr>
            <a:endParaRPr/>
          </a:p>
        </p:txBody>
      </p:sp>
      <p:sp>
        <p:nvSpPr>
          <p:cNvPr id="144" name="CustomShape 2"/>
          <p:cNvSpPr/>
          <p:nvPr/>
        </p:nvSpPr>
        <p:spPr>
          <a:xfrm>
            <a:off x="380880" y="380880"/>
            <a:ext cx="8149320" cy="698040"/>
          </a:xfrm>
          <a:prstGeom prst="rect">
            <a:avLst/>
          </a:prstGeom>
          <a:noFill/>
          <a:ln>
            <a:noFill/>
          </a:ln>
        </p:spPr>
        <p:txBody>
          <a:bodyPr lIns="90000" rIns="90000" tIns="45000" bIns="45000"/>
          <a:p>
            <a:pPr>
              <a:lnSpc>
                <a:spcPct val="100000"/>
              </a:lnSpc>
            </a:pPr>
            <a:r>
              <a:rPr lang="en-US" sz="4000">
                <a:solidFill>
                  <a:srgbClr val="000000"/>
                </a:solidFill>
                <a:latin typeface="Arial"/>
                <a:ea typeface="黑体"/>
              </a:rPr>
              <a:t>主流架构</a:t>
            </a:r>
            <a:endParaRPr/>
          </a:p>
        </p:txBody>
      </p:sp>
      <p:pic>
        <p:nvPicPr>
          <p:cNvPr id="145" name="图片 2" descr=""/>
          <p:cNvPicPr/>
          <p:nvPr/>
        </p:nvPicPr>
        <p:blipFill>
          <a:blip r:embed="rId1"/>
          <a:stretch>
            <a:fillRect/>
          </a:stretch>
        </p:blipFill>
        <p:spPr>
          <a:xfrm>
            <a:off x="5580000" y="5856480"/>
            <a:ext cx="3292920" cy="778680"/>
          </a:xfrm>
          <a:prstGeom prst="rect">
            <a:avLst/>
          </a:prstGeom>
          <a:ln>
            <a:noFill/>
          </a:ln>
        </p:spPr>
      </p:pic>
    </p:spTree>
  </p:cSld>
  <p:transition spd="med">
    <p:fade/>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46" name="图片 1" descr=""/>
          <p:cNvPicPr/>
          <p:nvPr/>
        </p:nvPicPr>
        <p:blipFill>
          <a:blip r:embed="rId1"/>
          <a:stretch>
            <a:fillRect/>
          </a:stretch>
        </p:blipFill>
        <p:spPr>
          <a:xfrm>
            <a:off x="2123640" y="2506320"/>
            <a:ext cx="3359880" cy="2197800"/>
          </a:xfrm>
          <a:prstGeom prst="rect">
            <a:avLst/>
          </a:prstGeom>
          <a:ln>
            <a:noFill/>
          </a:ln>
        </p:spPr>
      </p:pic>
      <p:sp>
        <p:nvSpPr>
          <p:cNvPr id="147" name="CustomShape 1"/>
          <p:cNvSpPr/>
          <p:nvPr/>
        </p:nvSpPr>
        <p:spPr>
          <a:xfrm>
            <a:off x="380880" y="380880"/>
            <a:ext cx="8149320" cy="698040"/>
          </a:xfrm>
          <a:prstGeom prst="rect">
            <a:avLst/>
          </a:prstGeom>
          <a:noFill/>
          <a:ln>
            <a:noFill/>
          </a:ln>
        </p:spPr>
        <p:txBody>
          <a:bodyPr lIns="90000" rIns="90000" tIns="45000" bIns="45000"/>
          <a:p>
            <a:pPr>
              <a:lnSpc>
                <a:spcPct val="100000"/>
              </a:lnSpc>
            </a:pPr>
            <a:r>
              <a:rPr lang="en-US" sz="4000">
                <a:solidFill>
                  <a:srgbClr val="000000"/>
                </a:solidFill>
                <a:latin typeface="Arial"/>
                <a:ea typeface="黑体"/>
              </a:rPr>
              <a:t>MVC</a:t>
            </a:r>
            <a:endParaRPr/>
          </a:p>
        </p:txBody>
      </p:sp>
      <p:pic>
        <p:nvPicPr>
          <p:cNvPr id="148" name="图片 2" descr=""/>
          <p:cNvPicPr/>
          <p:nvPr/>
        </p:nvPicPr>
        <p:blipFill>
          <a:blip r:embed="rId2"/>
          <a:stretch>
            <a:fillRect/>
          </a:stretch>
        </p:blipFill>
        <p:spPr>
          <a:xfrm>
            <a:off x="5580000" y="5856480"/>
            <a:ext cx="3292920" cy="778680"/>
          </a:xfrm>
          <a:prstGeom prst="rect">
            <a:avLst/>
          </a:prstGeom>
          <a:ln>
            <a:noFill/>
          </a:ln>
        </p:spPr>
      </p:pic>
    </p:spTree>
  </p:cSld>
  <p:transition spd="med">
    <p:fade/>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CustomShape 1"/>
          <p:cNvSpPr/>
          <p:nvPr/>
        </p:nvSpPr>
        <p:spPr>
          <a:xfrm>
            <a:off x="380880" y="380880"/>
            <a:ext cx="8149320" cy="698040"/>
          </a:xfrm>
          <a:prstGeom prst="rect">
            <a:avLst/>
          </a:prstGeom>
          <a:noFill/>
          <a:ln>
            <a:noFill/>
          </a:ln>
        </p:spPr>
        <p:txBody>
          <a:bodyPr lIns="90000" rIns="90000" tIns="45000" bIns="45000"/>
          <a:p>
            <a:pPr>
              <a:lnSpc>
                <a:spcPct val="100000"/>
              </a:lnSpc>
            </a:pPr>
            <a:r>
              <a:rPr lang="en-US" sz="4000">
                <a:solidFill>
                  <a:srgbClr val="000000"/>
                </a:solidFill>
                <a:latin typeface="Arial"/>
                <a:ea typeface="宋体"/>
              </a:rPr>
              <a:t>MVP</a:t>
            </a:r>
            <a:endParaRPr/>
          </a:p>
        </p:txBody>
      </p:sp>
      <p:pic>
        <p:nvPicPr>
          <p:cNvPr id="150" name="图片 2" descr=""/>
          <p:cNvPicPr/>
          <p:nvPr/>
        </p:nvPicPr>
        <p:blipFill>
          <a:blip r:embed="rId1"/>
          <a:stretch>
            <a:fillRect/>
          </a:stretch>
        </p:blipFill>
        <p:spPr>
          <a:xfrm>
            <a:off x="5580000" y="5856480"/>
            <a:ext cx="3292920" cy="778680"/>
          </a:xfrm>
          <a:prstGeom prst="rect">
            <a:avLst/>
          </a:prstGeom>
          <a:ln>
            <a:noFill/>
          </a:ln>
        </p:spPr>
      </p:pic>
      <p:pic>
        <p:nvPicPr>
          <p:cNvPr id="151" name="图片 1" descr=""/>
          <p:cNvPicPr/>
          <p:nvPr/>
        </p:nvPicPr>
        <p:blipFill>
          <a:blip r:embed="rId2"/>
          <a:stretch>
            <a:fillRect/>
          </a:stretch>
        </p:blipFill>
        <p:spPr>
          <a:xfrm>
            <a:off x="1863720" y="2421000"/>
            <a:ext cx="5038560" cy="2998080"/>
          </a:xfrm>
          <a:prstGeom prst="rect">
            <a:avLst/>
          </a:prstGeom>
          <a:ln>
            <a:noFill/>
          </a:ln>
        </p:spPr>
      </p:pic>
    </p:spTree>
  </p:cSld>
  <p:transition spd="med">
    <p:fade/>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