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71" r:id="rId3"/>
    <p:sldId id="272" r:id="rId4"/>
    <p:sldId id="273" r:id="rId5"/>
    <p:sldId id="274" r:id="rId6"/>
    <p:sldId id="275" r:id="rId7"/>
    <p:sldId id="277" r:id="rId8"/>
    <p:sldId id="278" r:id="rId9"/>
    <p:sldId id="276" r:id="rId10"/>
    <p:sldId id="261" r:id="rId11"/>
    <p:sldId id="260" r:id="rId12"/>
    <p:sldId id="262" r:id="rId13"/>
    <p:sldId id="263" r:id="rId14"/>
    <p:sldId id="264" r:id="rId15"/>
    <p:sldId id="265" r:id="rId16"/>
    <p:sldId id="266" r:id="rId17"/>
    <p:sldId id="267" r:id="rId18"/>
    <p:sldId id="268" r:id="rId19"/>
    <p:sldId id="269" r:id="rId20"/>
    <p:sldId id="27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3" d="100"/>
          <a:sy n="93" d="100"/>
        </p:scale>
        <p:origin x="-140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7FCB04-F4CF-8844-8889-65BCF7B8872E}" type="datetimeFigureOut">
              <a:rPr kumimoji="1" lang="zh-CN" altLang="en-US" smtClean="0"/>
              <a:t>14-10-29</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9860F7-94C8-2F46-8302-07CBE26D715E}" type="slidenum">
              <a:rPr kumimoji="1" lang="zh-CN" altLang="en-US" smtClean="0"/>
              <a:t>‹#›</a:t>
            </a:fld>
            <a:endParaRPr kumimoji="1" lang="zh-CN" altLang="en-US"/>
          </a:p>
        </p:txBody>
      </p:sp>
    </p:spTree>
    <p:extLst>
      <p:ext uri="{BB962C8B-B14F-4D97-AF65-F5344CB8AC3E}">
        <p14:creationId xmlns:p14="http://schemas.microsoft.com/office/powerpoint/2010/main" val="32440287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99860F7-94C8-2F46-8302-07CBE26D715E}" type="slidenum">
              <a:rPr kumimoji="1" lang="zh-CN" altLang="en-US" smtClean="0"/>
              <a:t>2</a:t>
            </a:fld>
            <a:endParaRPr kumimoji="1" lang="zh-CN" altLang="en-US"/>
          </a:p>
        </p:txBody>
      </p:sp>
    </p:spTree>
    <p:extLst>
      <p:ext uri="{BB962C8B-B14F-4D97-AF65-F5344CB8AC3E}">
        <p14:creationId xmlns:p14="http://schemas.microsoft.com/office/powerpoint/2010/main" val="127936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99860F7-94C8-2F46-8302-07CBE26D715E}" type="slidenum">
              <a:rPr kumimoji="1" lang="zh-CN" altLang="en-US" smtClean="0"/>
              <a:t>18</a:t>
            </a:fld>
            <a:endParaRPr kumimoji="1" lang="zh-CN" altLang="en-US"/>
          </a:p>
        </p:txBody>
      </p:sp>
    </p:spTree>
    <p:extLst>
      <p:ext uri="{BB962C8B-B14F-4D97-AF65-F5344CB8AC3E}">
        <p14:creationId xmlns:p14="http://schemas.microsoft.com/office/powerpoint/2010/main" val="127936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99860F7-94C8-2F46-8302-07CBE26D715E}" type="slidenum">
              <a:rPr kumimoji="1" lang="zh-CN" altLang="en-US" smtClean="0"/>
              <a:t>19</a:t>
            </a:fld>
            <a:endParaRPr kumimoji="1" lang="zh-CN" altLang="en-US"/>
          </a:p>
        </p:txBody>
      </p:sp>
    </p:spTree>
    <p:extLst>
      <p:ext uri="{BB962C8B-B14F-4D97-AF65-F5344CB8AC3E}">
        <p14:creationId xmlns:p14="http://schemas.microsoft.com/office/powerpoint/2010/main" val="127936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99860F7-94C8-2F46-8302-07CBE26D715E}" type="slidenum">
              <a:rPr kumimoji="1" lang="zh-CN" altLang="en-US" smtClean="0"/>
              <a:t>20</a:t>
            </a:fld>
            <a:endParaRPr kumimoji="1" lang="zh-CN" altLang="en-US"/>
          </a:p>
        </p:txBody>
      </p:sp>
    </p:spTree>
    <p:extLst>
      <p:ext uri="{BB962C8B-B14F-4D97-AF65-F5344CB8AC3E}">
        <p14:creationId xmlns:p14="http://schemas.microsoft.com/office/powerpoint/2010/main" val="127936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99860F7-94C8-2F46-8302-07CBE26D715E}" type="slidenum">
              <a:rPr kumimoji="1" lang="zh-CN" altLang="en-US" smtClean="0"/>
              <a:t>3</a:t>
            </a:fld>
            <a:endParaRPr kumimoji="1" lang="zh-CN" altLang="en-US"/>
          </a:p>
        </p:txBody>
      </p:sp>
    </p:spTree>
    <p:extLst>
      <p:ext uri="{BB962C8B-B14F-4D97-AF65-F5344CB8AC3E}">
        <p14:creationId xmlns:p14="http://schemas.microsoft.com/office/powerpoint/2010/main" val="127936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99860F7-94C8-2F46-8302-07CBE26D715E}" type="slidenum">
              <a:rPr kumimoji="1" lang="zh-CN" altLang="en-US" smtClean="0"/>
              <a:t>4</a:t>
            </a:fld>
            <a:endParaRPr kumimoji="1" lang="zh-CN" altLang="en-US"/>
          </a:p>
        </p:txBody>
      </p:sp>
    </p:spTree>
    <p:extLst>
      <p:ext uri="{BB962C8B-B14F-4D97-AF65-F5344CB8AC3E}">
        <p14:creationId xmlns:p14="http://schemas.microsoft.com/office/powerpoint/2010/main" val="127936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99860F7-94C8-2F46-8302-07CBE26D715E}" type="slidenum">
              <a:rPr kumimoji="1" lang="zh-CN" altLang="en-US" smtClean="0"/>
              <a:t>5</a:t>
            </a:fld>
            <a:endParaRPr kumimoji="1" lang="zh-CN" altLang="en-US"/>
          </a:p>
        </p:txBody>
      </p:sp>
    </p:spTree>
    <p:extLst>
      <p:ext uri="{BB962C8B-B14F-4D97-AF65-F5344CB8AC3E}">
        <p14:creationId xmlns:p14="http://schemas.microsoft.com/office/powerpoint/2010/main" val="127936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99860F7-94C8-2F46-8302-07CBE26D715E}" type="slidenum">
              <a:rPr kumimoji="1" lang="zh-CN" altLang="en-US" smtClean="0"/>
              <a:t>6</a:t>
            </a:fld>
            <a:endParaRPr kumimoji="1" lang="zh-CN" altLang="en-US"/>
          </a:p>
        </p:txBody>
      </p:sp>
    </p:spTree>
    <p:extLst>
      <p:ext uri="{BB962C8B-B14F-4D97-AF65-F5344CB8AC3E}">
        <p14:creationId xmlns:p14="http://schemas.microsoft.com/office/powerpoint/2010/main" val="127936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99860F7-94C8-2F46-8302-07CBE26D715E}" type="slidenum">
              <a:rPr kumimoji="1" lang="zh-CN" altLang="en-US" smtClean="0"/>
              <a:t>14</a:t>
            </a:fld>
            <a:endParaRPr kumimoji="1" lang="zh-CN" altLang="en-US"/>
          </a:p>
        </p:txBody>
      </p:sp>
    </p:spTree>
    <p:extLst>
      <p:ext uri="{BB962C8B-B14F-4D97-AF65-F5344CB8AC3E}">
        <p14:creationId xmlns:p14="http://schemas.microsoft.com/office/powerpoint/2010/main" val="127936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99860F7-94C8-2F46-8302-07CBE26D715E}" type="slidenum">
              <a:rPr kumimoji="1" lang="zh-CN" altLang="en-US" smtClean="0"/>
              <a:t>15</a:t>
            </a:fld>
            <a:endParaRPr kumimoji="1" lang="zh-CN" altLang="en-US"/>
          </a:p>
        </p:txBody>
      </p:sp>
    </p:spTree>
    <p:extLst>
      <p:ext uri="{BB962C8B-B14F-4D97-AF65-F5344CB8AC3E}">
        <p14:creationId xmlns:p14="http://schemas.microsoft.com/office/powerpoint/2010/main" val="127936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99860F7-94C8-2F46-8302-07CBE26D715E}" type="slidenum">
              <a:rPr kumimoji="1" lang="zh-CN" altLang="en-US" smtClean="0"/>
              <a:t>16</a:t>
            </a:fld>
            <a:endParaRPr kumimoji="1" lang="zh-CN" altLang="en-US"/>
          </a:p>
        </p:txBody>
      </p:sp>
    </p:spTree>
    <p:extLst>
      <p:ext uri="{BB962C8B-B14F-4D97-AF65-F5344CB8AC3E}">
        <p14:creationId xmlns:p14="http://schemas.microsoft.com/office/powerpoint/2010/main" val="127936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E99860F7-94C8-2F46-8302-07CBE26D715E}" type="slidenum">
              <a:rPr kumimoji="1" lang="zh-CN" altLang="en-US" smtClean="0"/>
              <a:t>17</a:t>
            </a:fld>
            <a:endParaRPr kumimoji="1" lang="zh-CN" altLang="en-US"/>
          </a:p>
        </p:txBody>
      </p:sp>
    </p:spTree>
    <p:extLst>
      <p:ext uri="{BB962C8B-B14F-4D97-AF65-F5344CB8AC3E}">
        <p14:creationId xmlns:p14="http://schemas.microsoft.com/office/powerpoint/2010/main" val="127936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3186953" y="268288"/>
            <a:ext cx="5669280" cy="3900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400" y="4208929"/>
            <a:ext cx="5458968" cy="10486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accent1"/>
                </a:solidFill>
                <a:latin typeface="+mj-lt"/>
                <a:ea typeface="+mj-ea"/>
                <a:cs typeface="+mj-cs"/>
              </a:defRPr>
            </a:lvl1pPr>
          </a:lstStyle>
          <a:p>
            <a:r>
              <a:rPr lang="zh-CN" altLang="en-US" smtClean="0"/>
              <a:t>单击此处编辑母版标题样式</a:t>
            </a:r>
            <a:endParaRPr/>
          </a:p>
        </p:txBody>
      </p:sp>
      <p:sp>
        <p:nvSpPr>
          <p:cNvPr id="3" name="Subtitle 2"/>
          <p:cNvSpPr>
            <a:spLocks noGrp="1"/>
          </p:cNvSpPr>
          <p:nvPr>
            <p:ph type="subTitle" idx="1"/>
          </p:nvPr>
        </p:nvSpPr>
        <p:spPr>
          <a:xfrm>
            <a:off x="3200400" y="5257800"/>
            <a:ext cx="5458968" cy="621792"/>
          </a:xfrm>
        </p:spPr>
        <p:txBody>
          <a:bodyPr vert="horz" lIns="91440" tIns="45720" rIns="91440" bIns="45720" rtlCol="0">
            <a:normAutofit/>
          </a:bodyPr>
          <a:lstStyle>
            <a:lvl1pPr marL="0" indent="0" algn="l" defTabSz="914400" rtl="0" eaLnBrk="1" latinLnBrk="0" hangingPunct="1">
              <a:spcBef>
                <a:spcPts val="0"/>
              </a:spcBef>
              <a:buClr>
                <a:schemeClr val="accent1"/>
              </a:buClr>
              <a:buSzPct val="100000"/>
              <a:buFont typeface="Wingdings 2" pitchFamily="18" charset="2"/>
              <a:buNone/>
              <a:defRPr sz="1600" kern="120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a:xfrm>
            <a:off x="3276600" y="390525"/>
            <a:ext cx="5504688" cy="365125"/>
          </a:xfrm>
        </p:spPr>
        <p:txBody>
          <a:bodyPr vert="horz" lIns="91440" tIns="45720" rIns="91440" bIns="45720" rtlCol="0" anchor="ctr"/>
          <a:lstStyle>
            <a:lvl1pPr marL="0" algn="r" defTabSz="914400" rtl="0" eaLnBrk="1" latinLnBrk="0" hangingPunct="1">
              <a:defRPr sz="2200" b="0" kern="1200" baseline="0">
                <a:solidFill>
                  <a:schemeClr val="bg1"/>
                </a:solidFill>
                <a:latin typeface="+mn-lt"/>
                <a:ea typeface="+mn-ea"/>
                <a:cs typeface="+mn-cs"/>
              </a:defRPr>
            </a:lvl1pPr>
          </a:lstStyle>
          <a:p>
            <a:fld id="{B1A24CD3-204F-4468-8EE4-28A6668D006A}" type="datetimeFigureOut">
              <a:rPr lang="en-US" smtClean="0"/>
              <a:t>14-10-29</a:t>
            </a:fld>
            <a:endParaRPr lang="en-US"/>
          </a:p>
        </p:txBody>
      </p:sp>
      <p:sp>
        <p:nvSpPr>
          <p:cNvPr id="5" name="Footer Placeholder 4"/>
          <p:cNvSpPr>
            <a:spLocks noGrp="1"/>
          </p:cNvSpPr>
          <p:nvPr>
            <p:ph type="ftr" sz="quarter" idx="11"/>
          </p:nvPr>
        </p:nvSpPr>
        <p:spPr>
          <a:xfrm>
            <a:off x="3218688" y="6356350"/>
            <a:ext cx="4736592" cy="365125"/>
          </a:xfrm>
        </p:spPr>
        <p:txBody>
          <a:bodyPr vert="horz" lIns="91440" tIns="45720" rIns="91440" bIns="45720" rtlCol="0" anchor="ctr"/>
          <a:lstStyle>
            <a:lvl1pPr marL="0" algn="l" defTabSz="914400" rtl="0" eaLnBrk="1" latinLnBrk="0" hangingPunct="1">
              <a:defRPr sz="1100" b="1" kern="1200">
                <a:solidFill>
                  <a:schemeClr val="tx2">
                    <a:lumMod val="60000"/>
                    <a:lumOff val="40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a:xfrm>
            <a:off x="8256494"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57AF16DE-A0D5-4438-950F-5B1E159C2C2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三项内容">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14-10-29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0" name="Content Placeholder 2"/>
          <p:cNvSpPr>
            <a:spLocks noGrp="1"/>
          </p:cNvSpPr>
          <p:nvPr>
            <p:ph sz="half" idx="14"/>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四项内容">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14-10-29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1" name="Content Placeholder 2"/>
          <p:cNvSpPr>
            <a:spLocks noGrp="1"/>
          </p:cNvSpPr>
          <p:nvPr>
            <p:ph sz="half" idx="14"/>
          </p:nvPr>
        </p:nvSpPr>
        <p:spPr>
          <a:xfrm>
            <a:off x="45720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12" name="Content Placeholder 2"/>
          <p:cNvSpPr>
            <a:spLocks noGrp="1"/>
          </p:cNvSpPr>
          <p:nvPr>
            <p:ph sz="half" idx="15"/>
          </p:nvPr>
        </p:nvSpPr>
        <p:spPr>
          <a:xfrm>
            <a:off x="45720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Rectangle 5"/>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zh-CN" altLang="en-US" smtClean="0"/>
              <a:t>单击此处编辑母版标题样式</a:t>
            </a:r>
            <a:endParaRPr/>
          </a:p>
        </p:txBody>
      </p:sp>
      <p:sp>
        <p:nvSpPr>
          <p:cNvPr id="3" name="Date Placeholder 2"/>
          <p:cNvSpPr>
            <a:spLocks noGrp="1"/>
          </p:cNvSpPr>
          <p:nvPr>
            <p:ph type="dt" sz="half" idx="10"/>
          </p:nvPr>
        </p:nvSpPr>
        <p:spPr/>
        <p:txBody>
          <a:bodyPr/>
          <a:lstStyle/>
          <a:p>
            <a:fld id="{B1A24CD3-204F-4468-8EE4-28A6668D006A}" type="datetimeFigureOut">
              <a:rPr lang="en-US" smtClean="0"/>
              <a:t>14-10-29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4"/>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B1A24CD3-204F-4468-8EE4-28A6668D006A}" type="datetimeFigureOut">
              <a:rPr lang="en-US" smtClean="0"/>
              <a:t>14-10-29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zh-CN" altLang="en-US" smtClean="0"/>
              <a:t>单击此处编辑母版标题样式</a:t>
            </a:r>
            <a:endParaRPr/>
          </a:p>
        </p:txBody>
      </p:sp>
      <p:sp>
        <p:nvSpPr>
          <p:cNvPr id="3" name="Content Placeholder 2"/>
          <p:cNvSpPr>
            <a:spLocks noGrp="1"/>
          </p:cNvSpPr>
          <p:nvPr>
            <p:ph idx="1"/>
          </p:nvPr>
        </p:nvSpPr>
        <p:spPr>
          <a:xfrm>
            <a:off x="4762052" y="990600"/>
            <a:ext cx="3566160" cy="51355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1A24CD3-204F-4468-8EE4-28A6668D006A}" type="datetimeFigureOut">
              <a:rPr lang="en-US" smtClean="0"/>
              <a:t>14-10-29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8" name="Rectangle 7"/>
          <p:cNvSpPr/>
          <p:nvPr/>
        </p:nvSpPr>
        <p:spPr>
          <a:xfrm>
            <a:off x="4746811" y="268288"/>
            <a:ext cx="4114800"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zh-CN" altLang="en-US" smtClean="0"/>
              <a:t>单击此处编辑母版标题样式</a:t>
            </a:r>
            <a:endParaRPr/>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161365" y="6124014"/>
            <a:ext cx="1752600" cy="365125"/>
          </a:xfrm>
        </p:spPr>
        <p:txBody>
          <a:bodyPr/>
          <a:lstStyle>
            <a:lvl1pPr algn="l">
              <a:defRPr/>
            </a:lvl1pPr>
          </a:lstStyle>
          <a:p>
            <a:fld id="{B1A24CD3-204F-4468-8EE4-28A6668D006A}" type="datetimeFigureOut">
              <a:rPr lang="en-US" smtClean="0"/>
              <a:t>14-10-29</a:t>
            </a:fld>
            <a:endParaRPr lang="en-US"/>
          </a:p>
        </p:txBody>
      </p:sp>
      <p:sp>
        <p:nvSpPr>
          <p:cNvPr id="6" name="Footer Placeholder 5"/>
          <p:cNvSpPr>
            <a:spLocks noGrp="1"/>
          </p:cNvSpPr>
          <p:nvPr>
            <p:ph type="ftr" sz="quarter" idx="11"/>
          </p:nvPr>
        </p:nvSpPr>
        <p:spPr>
          <a:xfrm>
            <a:off x="174812" y="6356350"/>
            <a:ext cx="3863788" cy="365125"/>
          </a:xfrm>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10" name="Picture Placeholder 9"/>
          <p:cNvSpPr>
            <a:spLocks noGrp="1"/>
          </p:cNvSpPr>
          <p:nvPr>
            <p:ph type="pic" sz="quarter" idx="13"/>
          </p:nvPr>
        </p:nvSpPr>
        <p:spPr>
          <a:xfrm>
            <a:off x="4760258" y="990600"/>
            <a:ext cx="4096512" cy="5611813"/>
          </a:xfrm>
        </p:spPr>
        <p:txBody>
          <a:bodyPr/>
          <a:lstStyle>
            <a:lvl1pPr>
              <a:buNone/>
              <a:defRPr/>
            </a:lvl1pPr>
          </a:lstStyle>
          <a:p>
            <a:r>
              <a:rPr lang="zh-CN" altLang="en-US" smtClean="0"/>
              <a:t>将图片拖动到占位符，或单击添加图标</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位于标题上)">
    <p:spTree>
      <p:nvGrpSpPr>
        <p:cNvPr id="1" name=""/>
        <p:cNvGrpSpPr/>
        <p:nvPr/>
      </p:nvGrpSpPr>
      <p:grpSpPr>
        <a:xfrm>
          <a:off x="0" y="0"/>
          <a:ext cx="0" cy="0"/>
          <a:chOff x="0" y="0"/>
          <a:chExt cx="0" cy="0"/>
        </a:xfrm>
      </p:grpSpPr>
      <p:sp>
        <p:nvSpPr>
          <p:cNvPr id="8" name="Rectangle 7"/>
          <p:cNvSpPr/>
          <p:nvPr/>
        </p:nvSpPr>
        <p:spPr>
          <a:xfrm>
            <a:off x="7216775" y="268288"/>
            <a:ext cx="1639457"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zh-CN" altLang="en-US" smtClean="0"/>
              <a:t>单击此处编辑母版标题样式</a:t>
            </a:r>
            <a:endParaRPr/>
          </a:p>
        </p:txBody>
      </p:sp>
      <p:sp>
        <p:nvSpPr>
          <p:cNvPr id="3" name="Picture Placeholder 2"/>
          <p:cNvSpPr>
            <a:spLocks noGrp="1"/>
          </p:cNvSpPr>
          <p:nvPr>
            <p:ph type="pic" idx="1"/>
          </p:nvPr>
        </p:nvSpPr>
        <p:spPr>
          <a:xfrm>
            <a:off x="269874" y="268288"/>
            <a:ext cx="6858000"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1A24CD3-204F-4468-8EE4-28A6668D006A}" type="datetimeFigureOut">
              <a:rPr lang="en-US" smtClean="0"/>
              <a:t>14-10-29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4 张图片(带标题)">
    <p:spTree>
      <p:nvGrpSpPr>
        <p:cNvPr id="1" name=""/>
        <p:cNvGrpSpPr/>
        <p:nvPr/>
      </p:nvGrpSpPr>
      <p:grpSpPr>
        <a:xfrm>
          <a:off x="0" y="0"/>
          <a:ext cx="0" cy="0"/>
          <a:chOff x="0" y="0"/>
          <a:chExt cx="0" cy="0"/>
        </a:xfrm>
      </p:grpSpPr>
      <p:sp>
        <p:nvSpPr>
          <p:cNvPr id="8" name="Rectangle 7"/>
          <p:cNvSpPr/>
          <p:nvPr/>
        </p:nvSpPr>
        <p:spPr>
          <a:xfrm>
            <a:off x="8135471" y="268288"/>
            <a:ext cx="720761"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zh-CN" altLang="en-US" smtClean="0"/>
              <a:t>单击此处编辑母版标题样式</a:t>
            </a:r>
            <a:endParaRPr/>
          </a:p>
        </p:txBody>
      </p:sp>
      <p:sp>
        <p:nvSpPr>
          <p:cNvPr id="3" name="Picture Placeholder 2"/>
          <p:cNvSpPr>
            <a:spLocks noGrp="1"/>
          </p:cNvSpPr>
          <p:nvPr>
            <p:ph type="pic" idx="1"/>
          </p:nvPr>
        </p:nvSpPr>
        <p:spPr>
          <a:xfrm>
            <a:off x="269874" y="268288"/>
            <a:ext cx="3006726"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1A24CD3-204F-4468-8EE4-28A6668D006A}" type="datetimeFigureOut">
              <a:rPr lang="en-US" smtClean="0"/>
              <a:t>14-10-29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10" name="Picture Placeholder 2"/>
          <p:cNvSpPr>
            <a:spLocks noGrp="1"/>
          </p:cNvSpPr>
          <p:nvPr>
            <p:ph type="pic" idx="13"/>
          </p:nvPr>
        </p:nvSpPr>
        <p:spPr>
          <a:xfrm>
            <a:off x="3352800" y="268288"/>
            <a:ext cx="47019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1" name="Picture Placeholder 2"/>
          <p:cNvSpPr>
            <a:spLocks noGrp="1"/>
          </p:cNvSpPr>
          <p:nvPr>
            <p:ph type="pic" idx="14"/>
          </p:nvPr>
        </p:nvSpPr>
        <p:spPr>
          <a:xfrm>
            <a:off x="33528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
        <p:nvSpPr>
          <p:cNvPr id="12" name="Picture Placeholder 2"/>
          <p:cNvSpPr>
            <a:spLocks noGrp="1"/>
          </p:cNvSpPr>
          <p:nvPr>
            <p:ph type="pic" idx="15"/>
          </p:nvPr>
        </p:nvSpPr>
        <p:spPr>
          <a:xfrm>
            <a:off x="57505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B1A24CD3-204F-4468-8EE4-28A6668D006A}" type="datetimeFigureOut">
              <a:rPr lang="en-US" smtClean="0"/>
              <a:t>14-10-29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543799" y="1035424"/>
            <a:ext cx="1322295" cy="5090739"/>
          </a:xfrm>
        </p:spPr>
        <p:txBody>
          <a:bodyPr vert="eaVert" anchor="t" anchorCtr="0"/>
          <a:lstStyle/>
          <a:p>
            <a:r>
              <a:rPr lang="zh-CN" altLang="en-US" smtClean="0"/>
              <a:t>单击此处编辑母版标题样式</a:t>
            </a:r>
            <a:endParaRPr/>
          </a:p>
        </p:txBody>
      </p:sp>
      <p:sp>
        <p:nvSpPr>
          <p:cNvPr id="3" name="Vertical Text Placeholder 2"/>
          <p:cNvSpPr>
            <a:spLocks noGrp="1"/>
          </p:cNvSpPr>
          <p:nvPr>
            <p:ph type="body" orient="vert" idx="1"/>
          </p:nvPr>
        </p:nvSpPr>
        <p:spPr>
          <a:xfrm>
            <a:off x="457200" y="1035424"/>
            <a:ext cx="6019800" cy="5109789"/>
          </a:xfrm>
        </p:spPr>
        <p:txBody>
          <a:bodyPr vert="eaVert"/>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p:txBody>
          <a:bodyPr/>
          <a:lstStyle/>
          <a:p>
            <a:fld id="{B1A24CD3-204F-4468-8EE4-28A6668D006A}" type="datetimeFigureOut">
              <a:rPr lang="en-US" smtClean="0"/>
              <a:t>14-10-29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zh-CN" altLang="en-US" smtClean="0"/>
              <a:t>单击此处编辑母版标题样式</a:t>
            </a:r>
            <a:endParaRPr/>
          </a:p>
        </p:txBody>
      </p:sp>
      <p:sp>
        <p:nvSpPr>
          <p:cNvPr id="3" name="Content Placeholder 2"/>
          <p:cNvSpPr>
            <a:spLocks noGrp="1"/>
          </p:cNvSpPr>
          <p:nvPr>
            <p:ph idx="1"/>
          </p:nvPr>
        </p:nvSpPr>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a:xfrm>
            <a:off x="7212106" y="6356350"/>
            <a:ext cx="1752600" cy="365125"/>
          </a:xfrm>
        </p:spPr>
        <p:txBody>
          <a:bodyPr/>
          <a:lstStyle/>
          <a:p>
            <a:fld id="{B1A24CD3-204F-4468-8EE4-28A6668D006A}" type="datetimeFigureOut">
              <a:rPr lang="en-US" smtClean="0"/>
              <a:t>14-10-29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幻灯片(带图片)">
    <p:spTree>
      <p:nvGrpSpPr>
        <p:cNvPr id="1" name=""/>
        <p:cNvGrpSpPr/>
        <p:nvPr/>
      </p:nvGrpSpPr>
      <p:grpSpPr>
        <a:xfrm>
          <a:off x="0" y="0"/>
          <a:ext cx="0" cy="0"/>
          <a:chOff x="0" y="0"/>
          <a:chExt cx="0" cy="0"/>
        </a:xfrm>
      </p:grpSpPr>
      <p:sp>
        <p:nvSpPr>
          <p:cNvPr id="7" name="Rectangle 6"/>
          <p:cNvSpPr/>
          <p:nvPr/>
        </p:nvSpPr>
        <p:spPr>
          <a:xfrm>
            <a:off x="3186953" y="268288"/>
            <a:ext cx="5669280" cy="2560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399" y="4171950"/>
            <a:ext cx="5457919" cy="1085850"/>
          </a:xfrm>
        </p:spPr>
        <p:txBody>
          <a:bodyPr>
            <a:normAutofit/>
          </a:bodyPr>
          <a:lstStyle>
            <a:lvl1pPr>
              <a:defRPr sz="4600"/>
            </a:lvl1pPr>
          </a:lstStyle>
          <a:p>
            <a:r>
              <a:rPr lang="zh-CN" altLang="en-US" smtClean="0"/>
              <a:t>单击此处编辑母版标题样式</a:t>
            </a:r>
            <a:endParaRPr/>
          </a:p>
        </p:txBody>
      </p:sp>
      <p:sp>
        <p:nvSpPr>
          <p:cNvPr id="3" name="Subtitle 2"/>
          <p:cNvSpPr>
            <a:spLocks noGrp="1"/>
          </p:cNvSpPr>
          <p:nvPr>
            <p:ph type="subTitle" idx="1"/>
          </p:nvPr>
        </p:nvSpPr>
        <p:spPr>
          <a:xfrm>
            <a:off x="3200401" y="5257799"/>
            <a:ext cx="5457918" cy="618565"/>
          </a:xfrm>
        </p:spPr>
        <p:txBody>
          <a:bodyPr>
            <a:normAutofit/>
          </a:bodyPr>
          <a:lstStyle>
            <a:lvl1pPr marL="0" indent="0" algn="l">
              <a:spcBef>
                <a:spcPct val="0"/>
              </a:spcBef>
              <a:buNone/>
              <a:defRPr sz="1600">
                <a:solidFill>
                  <a:schemeClr val="tx2"/>
                </a:solidFill>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dirty="0"/>
          </a:p>
        </p:txBody>
      </p:sp>
      <p:sp>
        <p:nvSpPr>
          <p:cNvPr id="4" name="Date Placeholder 3"/>
          <p:cNvSpPr>
            <a:spLocks noGrp="1"/>
          </p:cNvSpPr>
          <p:nvPr>
            <p:ph type="dt" sz="half" idx="10"/>
          </p:nvPr>
        </p:nvSpPr>
        <p:spPr>
          <a:xfrm>
            <a:off x="3276600" y="389965"/>
            <a:ext cx="5499847" cy="365125"/>
          </a:xfrm>
        </p:spPr>
        <p:txBody>
          <a:bodyPr/>
          <a:lstStyle>
            <a:lvl1pPr>
              <a:defRPr sz="2200" b="0" baseline="0">
                <a:solidFill>
                  <a:schemeClr val="bg1"/>
                </a:solidFill>
              </a:defRPr>
            </a:lvl1pPr>
          </a:lstStyle>
          <a:p>
            <a:fld id="{B1A24CD3-204F-4468-8EE4-28A6668D006A}" type="datetimeFigureOut">
              <a:rPr lang="en-US" smtClean="0"/>
              <a:t>14-10-29</a:t>
            </a:fld>
            <a:endParaRPr lang="en-US"/>
          </a:p>
        </p:txBody>
      </p:sp>
      <p:sp>
        <p:nvSpPr>
          <p:cNvPr id="5" name="Footer Placeholder 4"/>
          <p:cNvSpPr>
            <a:spLocks noGrp="1"/>
          </p:cNvSpPr>
          <p:nvPr>
            <p:ph type="ftr" sz="quarter" idx="11"/>
          </p:nvPr>
        </p:nvSpPr>
        <p:spPr>
          <a:xfrm>
            <a:off x="3213847" y="6356350"/>
            <a:ext cx="4734112" cy="365125"/>
          </a:xfrm>
        </p:spPr>
        <p:txBody>
          <a:bodyPr/>
          <a:lstStyle/>
          <a:p>
            <a:endParaRPr lang="en-US"/>
          </a:p>
        </p:txBody>
      </p:sp>
      <p:sp>
        <p:nvSpPr>
          <p:cNvPr id="6" name="Slide Number Placeholder 5"/>
          <p:cNvSpPr>
            <a:spLocks noGrp="1"/>
          </p:cNvSpPr>
          <p:nvPr>
            <p:ph type="sldNum" sz="quarter" idx="12"/>
          </p:nvPr>
        </p:nvSpPr>
        <p:spPr>
          <a:xfrm>
            <a:off x="8265459"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57AF16DE-A0D5-4438-950F-5B1E159C2C28}" type="slidenum">
              <a:rPr lang="en-US" smtClean="0"/>
              <a:t>‹#›</a:t>
            </a:fld>
            <a:endParaRPr lang="en-US"/>
          </a:p>
        </p:txBody>
      </p:sp>
      <p:sp>
        <p:nvSpPr>
          <p:cNvPr id="9" name="Picture Placeholder 8"/>
          <p:cNvSpPr>
            <a:spLocks noGrp="1"/>
          </p:cNvSpPr>
          <p:nvPr>
            <p:ph type="pic" sz="quarter" idx="13"/>
          </p:nvPr>
        </p:nvSpPr>
        <p:spPr>
          <a:xfrm>
            <a:off x="3200400" y="2877671"/>
            <a:ext cx="5646867" cy="1280160"/>
          </a:xfrm>
        </p:spPr>
        <p:txBody>
          <a:bodyPr/>
          <a:lstStyle>
            <a:lvl1pPr>
              <a:buNone/>
              <a:defRPr/>
            </a:lvl1pPr>
          </a:lstStyle>
          <a:p>
            <a:r>
              <a:rPr lang="zh-CN" altLang="en-US" smtClean="0"/>
              <a:t>将图片拖动到占位符，或单击添加图标</a:t>
            </a:r>
            <a:endParaRPr/>
          </a:p>
        </p:txBody>
      </p:sp>
      <p:sp>
        <p:nvSpPr>
          <p:cNvPr id="10" name="Rectangle 9"/>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内容和图片">
    <p:spTree>
      <p:nvGrpSpPr>
        <p:cNvPr id="1" name=""/>
        <p:cNvGrpSpPr/>
        <p:nvPr/>
      </p:nvGrpSpPr>
      <p:grpSpPr>
        <a:xfrm>
          <a:off x="0" y="0"/>
          <a:ext cx="0" cy="0"/>
          <a:chOff x="0" y="0"/>
          <a:chExt cx="0" cy="0"/>
        </a:xfrm>
      </p:grpSpPr>
      <p:sp>
        <p:nvSpPr>
          <p:cNvPr id="7" name="Rectangle 6"/>
          <p:cNvSpPr/>
          <p:nvPr/>
        </p:nvSpPr>
        <p:spPr>
          <a:xfrm>
            <a:off x="269875"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178423" y="914400"/>
            <a:ext cx="6508377" cy="1143000"/>
          </a:xfrm>
        </p:spPr>
        <p:txBody>
          <a:bodyPr/>
          <a:lstStyle/>
          <a:p>
            <a:r>
              <a:rPr lang="zh-CN" altLang="en-US" smtClean="0"/>
              <a:t>单击此处编辑母版标题样式</a:t>
            </a:r>
            <a:endParaRPr/>
          </a:p>
        </p:txBody>
      </p:sp>
      <p:sp>
        <p:nvSpPr>
          <p:cNvPr id="3" name="Content Placeholder 2"/>
          <p:cNvSpPr>
            <a:spLocks noGrp="1"/>
          </p:cNvSpPr>
          <p:nvPr>
            <p:ph idx="1"/>
          </p:nvPr>
        </p:nvSpPr>
        <p:spPr>
          <a:xfrm>
            <a:off x="2178423" y="2209800"/>
            <a:ext cx="6508377" cy="3916363"/>
          </a:xfrm>
        </p:spPr>
        <p:txBody>
          <a:bodyPr/>
          <a:lstStyle>
            <a:lvl5pPr>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10"/>
          </p:nvPr>
        </p:nvSpPr>
        <p:spPr>
          <a:xfrm>
            <a:off x="7212106" y="6356350"/>
            <a:ext cx="1752600" cy="365125"/>
          </a:xfrm>
        </p:spPr>
        <p:txBody>
          <a:bodyPr/>
          <a:lstStyle/>
          <a:p>
            <a:fld id="{B1A24CD3-204F-4468-8EE4-28A6668D006A}" type="datetimeFigureOut">
              <a:rPr lang="en-US" smtClean="0"/>
              <a:t>14-10-29</a:t>
            </a:fld>
            <a:endParaRPr lang="en-US"/>
          </a:p>
        </p:txBody>
      </p:sp>
      <p:sp>
        <p:nvSpPr>
          <p:cNvPr id="5" name="Footer Placeholder 4"/>
          <p:cNvSpPr>
            <a:spLocks noGrp="1"/>
          </p:cNvSpPr>
          <p:nvPr>
            <p:ph type="ftr" sz="quarter" idx="11"/>
          </p:nvPr>
        </p:nvSpPr>
        <p:spPr>
          <a:xfrm>
            <a:off x="2178423" y="6356350"/>
            <a:ext cx="4926852" cy="365125"/>
          </a:xfrm>
        </p:spPr>
        <p:txBody>
          <a:bodyPr/>
          <a:lstStyle/>
          <a:p>
            <a:endParaRPr lang="en-US"/>
          </a:p>
        </p:txBody>
      </p:sp>
      <p:sp>
        <p:nvSpPr>
          <p:cNvPr id="6" name="Slide Number Placeholder 5"/>
          <p:cNvSpPr>
            <a:spLocks noGrp="1"/>
          </p:cNvSpPr>
          <p:nvPr>
            <p:ph type="sldNum" sz="quarter" idx="12"/>
          </p:nvPr>
        </p:nvSpPr>
        <p:spPr>
          <a:xfrm>
            <a:off x="331694" y="361016"/>
            <a:ext cx="506506" cy="365125"/>
          </a:xfrm>
        </p:spPr>
        <p:txBody>
          <a:bodyPr/>
          <a:lstStyle/>
          <a:p>
            <a:fld id="{57AF16DE-A0D5-4438-950F-5B1E159C2C28}" type="slidenum">
              <a:rPr lang="en-US" smtClean="0"/>
              <a:t>‹#›</a:t>
            </a:fld>
            <a:endParaRPr lang="en-US"/>
          </a:p>
        </p:txBody>
      </p:sp>
      <p:sp>
        <p:nvSpPr>
          <p:cNvPr id="9" name="Picture Placeholder 8"/>
          <p:cNvSpPr>
            <a:spLocks noGrp="1"/>
          </p:cNvSpPr>
          <p:nvPr>
            <p:ph type="pic" sz="quarter" idx="13"/>
          </p:nvPr>
        </p:nvSpPr>
        <p:spPr>
          <a:xfrm>
            <a:off x="269875" y="1976718"/>
            <a:ext cx="1645920" cy="4625788"/>
          </a:xfrm>
        </p:spPr>
        <p:txBody>
          <a:bodyPr/>
          <a:lstStyle>
            <a:lvl1pPr>
              <a:buNone/>
              <a:defRPr/>
            </a:lvl1pPr>
          </a:lstStyle>
          <a:p>
            <a:r>
              <a:rPr lang="zh-CN" altLang="en-US" smtClean="0"/>
              <a:t>将图片拖动到占位符，或单击添加图标</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7758952" y="268288"/>
            <a:ext cx="1099073"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09801" y="3429000"/>
            <a:ext cx="4966446" cy="1398494"/>
          </a:xfrm>
        </p:spPr>
        <p:txBody>
          <a:bodyPr anchor="b" anchorCtr="0"/>
          <a:lstStyle>
            <a:lvl1pPr algn="r">
              <a:defRPr sz="4600" b="0" cap="none" baseline="0"/>
            </a:lvl1pPr>
          </a:lstStyle>
          <a:p>
            <a:r>
              <a:rPr lang="zh-CN" altLang="en-US" smtClean="0"/>
              <a:t>单击此处编辑母版标题样式</a:t>
            </a:r>
            <a:endParaRPr/>
          </a:p>
        </p:txBody>
      </p:sp>
      <p:sp>
        <p:nvSpPr>
          <p:cNvPr id="3" name="Text Placeholder 2"/>
          <p:cNvSpPr>
            <a:spLocks noGrp="1"/>
          </p:cNvSpPr>
          <p:nvPr>
            <p:ph type="body" idx="1"/>
          </p:nvPr>
        </p:nvSpPr>
        <p:spPr>
          <a:xfrm>
            <a:off x="2209801"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5562600" y="6356350"/>
            <a:ext cx="1622612" cy="365125"/>
          </a:xfrm>
        </p:spPr>
        <p:txBody>
          <a:bodyPr/>
          <a:lstStyle/>
          <a:p>
            <a:fld id="{B1A24CD3-204F-4468-8EE4-28A6668D006A}" type="datetimeFigureOut">
              <a:rPr lang="en-US" smtClean="0"/>
              <a:t>14-10-29</a:t>
            </a:fld>
            <a:endParaRPr lang="en-US"/>
          </a:p>
        </p:txBody>
      </p:sp>
      <p:sp>
        <p:nvSpPr>
          <p:cNvPr id="5" name="Footer Placeholder 4"/>
          <p:cNvSpPr>
            <a:spLocks noGrp="1"/>
          </p:cNvSpPr>
          <p:nvPr>
            <p:ph type="ftr" sz="quarter" idx="11"/>
          </p:nvPr>
        </p:nvSpPr>
        <p:spPr>
          <a:xfrm>
            <a:off x="174812" y="6356350"/>
            <a:ext cx="5311588" cy="365125"/>
          </a:xfrm>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节(带图片)">
    <p:spTree>
      <p:nvGrpSpPr>
        <p:cNvPr id="1" name=""/>
        <p:cNvGrpSpPr/>
        <p:nvPr/>
      </p:nvGrpSpPr>
      <p:grpSpPr>
        <a:xfrm>
          <a:off x="0" y="0"/>
          <a:ext cx="0" cy="0"/>
          <a:chOff x="0" y="0"/>
          <a:chExt cx="0" cy="0"/>
        </a:xfrm>
      </p:grpSpPr>
      <p:sp>
        <p:nvSpPr>
          <p:cNvPr id="7" name="Rectangle 6"/>
          <p:cNvSpPr/>
          <p:nvPr/>
        </p:nvSpPr>
        <p:spPr>
          <a:xfrm>
            <a:off x="269875" y="4773706"/>
            <a:ext cx="2971800" cy="18445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720354" y="3429001"/>
            <a:ext cx="4966446" cy="1398494"/>
          </a:xfrm>
        </p:spPr>
        <p:txBody>
          <a:bodyPr anchor="b" anchorCtr="0"/>
          <a:lstStyle>
            <a:lvl1pPr algn="r">
              <a:defRPr sz="4600" b="0" cap="none" baseline="0"/>
            </a:lvl1pPr>
          </a:lstStyle>
          <a:p>
            <a:r>
              <a:rPr lang="zh-CN" altLang="en-US" smtClean="0"/>
              <a:t>单击此处编辑母版标题样式</a:t>
            </a:r>
            <a:endParaRPr/>
          </a:p>
        </p:txBody>
      </p:sp>
      <p:sp>
        <p:nvSpPr>
          <p:cNvPr id="3" name="Text Placeholder 2"/>
          <p:cNvSpPr>
            <a:spLocks noGrp="1"/>
          </p:cNvSpPr>
          <p:nvPr>
            <p:ph type="body" idx="1"/>
          </p:nvPr>
        </p:nvSpPr>
        <p:spPr>
          <a:xfrm>
            <a:off x="3720354"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6" name="Slide Number Placeholder 5"/>
          <p:cNvSpPr>
            <a:spLocks noGrp="1"/>
          </p:cNvSpPr>
          <p:nvPr>
            <p:ph type="sldNum" sz="quarter" idx="12"/>
          </p:nvPr>
        </p:nvSpPr>
        <p:spPr>
          <a:xfrm>
            <a:off x="351212" y="6104965"/>
            <a:ext cx="506506" cy="365125"/>
          </a:xfrm>
        </p:spPr>
        <p:txBody>
          <a:bodyPr/>
          <a:lstStyle/>
          <a:p>
            <a:fld id="{57AF16DE-A0D5-4438-950F-5B1E159C2C28}" type="slidenum">
              <a:rPr lang="en-US" smtClean="0"/>
              <a:t>‹#›</a:t>
            </a:fld>
            <a:endParaRPr lang="en-US"/>
          </a:p>
        </p:txBody>
      </p:sp>
      <p:sp>
        <p:nvSpPr>
          <p:cNvPr id="9" name="Picture Placeholder 8"/>
          <p:cNvSpPr>
            <a:spLocks noGrp="1"/>
          </p:cNvSpPr>
          <p:nvPr>
            <p:ph type="pic" sz="quarter" idx="13"/>
          </p:nvPr>
        </p:nvSpPr>
        <p:spPr>
          <a:xfrm>
            <a:off x="269874" y="268288"/>
            <a:ext cx="2971800" cy="4438650"/>
          </a:xfrm>
        </p:spPr>
        <p:txBody>
          <a:bodyPr/>
          <a:lstStyle>
            <a:lvl1pPr>
              <a:buNone/>
              <a:defRPr/>
            </a:lvl1pPr>
          </a:lstStyle>
          <a:p>
            <a:r>
              <a:rPr lang="zh-CN" altLang="en-US" smtClean="0"/>
              <a:t>将图片拖动到占位符，或单击添加图标</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Content Placeholder 3"/>
          <p:cNvSpPr>
            <a:spLocks noGrp="1"/>
          </p:cNvSpPr>
          <p:nvPr>
            <p:ph sz="half" idx="2"/>
          </p:nvPr>
        </p:nvSpPr>
        <p:spPr>
          <a:xfrm>
            <a:off x="428244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14-10-29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Rectangle 9"/>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88352" cy="1143000"/>
          </a:xfrm>
        </p:spPr>
        <p:txBody>
          <a:bodyPr/>
          <a:lstStyle>
            <a:lvl1pPr>
              <a:defRPr/>
            </a:lvl1pPr>
          </a:lstStyle>
          <a:p>
            <a:r>
              <a:rPr lang="zh-CN" altLang="en-US" smtClean="0"/>
              <a:t>单击此处编辑母版标题样式</a:t>
            </a:r>
            <a:endParaRPr/>
          </a:p>
        </p:txBody>
      </p:sp>
      <p:sp>
        <p:nvSpPr>
          <p:cNvPr id="3" name="Text Placeholder 2"/>
          <p:cNvSpPr>
            <a:spLocks noGrp="1"/>
          </p:cNvSpPr>
          <p:nvPr>
            <p:ph type="body" idx="1"/>
          </p:nvPr>
        </p:nvSpPr>
        <p:spPr>
          <a:xfrm>
            <a:off x="457200"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Text Placeholder 4"/>
          <p:cNvSpPr>
            <a:spLocks noGrp="1"/>
          </p:cNvSpPr>
          <p:nvPr>
            <p:ph type="body" sz="quarter" idx="3"/>
          </p:nvPr>
        </p:nvSpPr>
        <p:spPr>
          <a:xfrm>
            <a:off x="4279391"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279391"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7" name="Date Placeholder 6"/>
          <p:cNvSpPr>
            <a:spLocks noGrp="1"/>
          </p:cNvSpPr>
          <p:nvPr>
            <p:ph type="dt" sz="half" idx="10"/>
          </p:nvPr>
        </p:nvSpPr>
        <p:spPr/>
        <p:txBody>
          <a:bodyPr/>
          <a:lstStyle/>
          <a:p>
            <a:fld id="{B1A24CD3-204F-4468-8EE4-28A6668D006A}" type="datetimeFigureOut">
              <a:rPr lang="en-US" smtClean="0"/>
              <a:t>14-10-29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两项内容、顶部和底部">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zh-CN" altLang="en-US" smtClean="0"/>
              <a:t>单击此处编辑母版标题样式</a:t>
            </a:r>
            <a:endParaRPr/>
          </a:p>
        </p:txBody>
      </p:sp>
      <p:sp>
        <p:nvSpPr>
          <p:cNvPr id="3" name="Content Placeholder 2"/>
          <p:cNvSpPr>
            <a:spLocks noGrp="1"/>
          </p:cNvSpPr>
          <p:nvPr>
            <p:ph sz="half" idx="1"/>
          </p:nvPr>
        </p:nvSpPr>
        <p:spPr>
          <a:xfrm>
            <a:off x="457199" y="2214562"/>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14-10-29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9" name="Content Placeholder 2"/>
          <p:cNvSpPr>
            <a:spLocks noGrp="1"/>
          </p:cNvSpPr>
          <p:nvPr>
            <p:ph sz="half" idx="13"/>
          </p:nvPr>
        </p:nvSpPr>
        <p:spPr>
          <a:xfrm>
            <a:off x="457199" y="4224973"/>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914400"/>
            <a:ext cx="6508377" cy="1143000"/>
          </a:xfrm>
          <a:prstGeom prst="rect">
            <a:avLst/>
          </a:prstGeom>
        </p:spPr>
        <p:txBody>
          <a:bodyPr vert="horz" lIns="91440" tIns="45720" rIns="91440" bIns="45720" rtlCol="0" anchor="b" anchorCtr="0">
            <a:noAutofit/>
          </a:bodyPr>
          <a:lstStyle/>
          <a:p>
            <a:r>
              <a:rPr lang="zh-CN" altLang="en-US" smtClean="0"/>
              <a:t>单击此处编辑母版标题样式</a:t>
            </a:r>
            <a:endParaRPr/>
          </a:p>
        </p:txBody>
      </p:sp>
      <p:sp>
        <p:nvSpPr>
          <p:cNvPr id="3" name="Text Placeholder 2"/>
          <p:cNvSpPr>
            <a:spLocks noGrp="1"/>
          </p:cNvSpPr>
          <p:nvPr>
            <p:ph type="body" idx="1"/>
          </p:nvPr>
        </p:nvSpPr>
        <p:spPr>
          <a:xfrm>
            <a:off x="457199" y="2209800"/>
            <a:ext cx="6508377" cy="39163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dirty="0"/>
          </a:p>
        </p:txBody>
      </p:sp>
      <p:sp>
        <p:nvSpPr>
          <p:cNvPr id="4" name="Date Placeholder 3"/>
          <p:cNvSpPr>
            <a:spLocks noGrp="1"/>
          </p:cNvSpPr>
          <p:nvPr>
            <p:ph type="dt" sz="half" idx="2"/>
          </p:nvPr>
        </p:nvSpPr>
        <p:spPr>
          <a:xfrm>
            <a:off x="7198659" y="6356350"/>
            <a:ext cx="1752600" cy="365125"/>
          </a:xfrm>
          <a:prstGeom prst="rect">
            <a:avLst/>
          </a:prstGeom>
        </p:spPr>
        <p:txBody>
          <a:bodyPr vert="horz" lIns="91440" tIns="45720" rIns="91440" bIns="45720" rtlCol="0" anchor="ctr"/>
          <a:lstStyle>
            <a:lvl1pPr algn="r">
              <a:defRPr sz="1100" b="1">
                <a:solidFill>
                  <a:schemeClr val="tx2">
                    <a:lumMod val="60000"/>
                    <a:lumOff val="40000"/>
                  </a:schemeClr>
                </a:solidFill>
              </a:defRPr>
            </a:lvl1pPr>
          </a:lstStyle>
          <a:p>
            <a:fld id="{B1A24CD3-204F-4468-8EE4-28A6668D006A}" type="datetimeFigureOut">
              <a:rPr lang="en-US" smtClean="0"/>
              <a:t>14-10-29</a:t>
            </a:fld>
            <a:endParaRPr lang="en-US"/>
          </a:p>
        </p:txBody>
      </p:sp>
      <p:sp>
        <p:nvSpPr>
          <p:cNvPr id="5" name="Footer Placeholder 4"/>
          <p:cNvSpPr>
            <a:spLocks noGrp="1"/>
          </p:cNvSpPr>
          <p:nvPr>
            <p:ph type="ftr" sz="quarter" idx="3"/>
          </p:nvPr>
        </p:nvSpPr>
        <p:spPr>
          <a:xfrm>
            <a:off x="174812" y="6356350"/>
            <a:ext cx="6007100" cy="365125"/>
          </a:xfrm>
          <a:prstGeom prst="rect">
            <a:avLst/>
          </a:prstGeom>
        </p:spPr>
        <p:txBody>
          <a:bodyPr vert="horz" lIns="91440" tIns="45720" rIns="91440" bIns="45720" rtlCol="0" anchor="ctr"/>
          <a:lstStyle>
            <a:lvl1pPr algn="l">
              <a:defRPr sz="1100" b="1">
                <a:solidFill>
                  <a:schemeClr val="tx2">
                    <a:lumMod val="60000"/>
                    <a:lumOff val="40000"/>
                  </a:schemeClr>
                </a:solidFill>
              </a:defRPr>
            </a:lvl1pPr>
          </a:lstStyle>
          <a:p>
            <a:endParaRPr lang="en-US"/>
          </a:p>
        </p:txBody>
      </p:sp>
      <p:sp>
        <p:nvSpPr>
          <p:cNvPr id="6" name="Slide Number Placeholder 5"/>
          <p:cNvSpPr>
            <a:spLocks noGrp="1"/>
          </p:cNvSpPr>
          <p:nvPr>
            <p:ph type="sldNum" sz="quarter" idx="4"/>
          </p:nvPr>
        </p:nvSpPr>
        <p:spPr>
          <a:xfrm>
            <a:off x="8256494" y="361016"/>
            <a:ext cx="506506" cy="365125"/>
          </a:xfrm>
          <a:prstGeom prst="rect">
            <a:avLst/>
          </a:prstGeom>
        </p:spPr>
        <p:txBody>
          <a:bodyPr vert="horz" lIns="91440" tIns="45720" rIns="91440" bIns="45720" rtlCol="0" anchor="ctr"/>
          <a:lstStyle>
            <a:lvl1pPr algn="r">
              <a:defRPr sz="2200" b="1">
                <a:solidFill>
                  <a:schemeClr val="bg1"/>
                </a:solidFill>
              </a:defRPr>
            </a:lvl1pPr>
          </a:lstStyle>
          <a:p>
            <a:fld id="{57AF16DE-A0D5-4438-950F-5B1E159C2C2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914400" rtl="0" eaLnBrk="1" latinLnBrk="0" hangingPunct="1">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sz="20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sz="18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sz="18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lang="en-US" sz="1800" kern="1200" dirty="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Java GC</a:t>
            </a:r>
            <a:endParaRPr kumimoji="1" lang="zh-CN" altLang="en-US" dirty="0"/>
          </a:p>
        </p:txBody>
      </p:sp>
      <p:sp>
        <p:nvSpPr>
          <p:cNvPr id="3" name="副标题 2"/>
          <p:cNvSpPr>
            <a:spLocks noGrp="1"/>
          </p:cNvSpPr>
          <p:nvPr>
            <p:ph type="subTitle" idx="1"/>
          </p:nvPr>
        </p:nvSpPr>
        <p:spPr/>
        <p:txBody>
          <a:bodyPr/>
          <a:lstStyle/>
          <a:p>
            <a:r>
              <a:rPr kumimoji="1" lang="zh-CN" altLang="en-US" dirty="0" smtClean="0"/>
              <a:t>李涛</a:t>
            </a:r>
            <a:endParaRPr kumimoji="1" lang="zh-CN" altLang="en-US" dirty="0"/>
          </a:p>
        </p:txBody>
      </p:sp>
    </p:spTree>
    <p:extLst>
      <p:ext uri="{BB962C8B-B14F-4D97-AF65-F5344CB8AC3E}">
        <p14:creationId xmlns:p14="http://schemas.microsoft.com/office/powerpoint/2010/main" val="2600538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如何运行？</a:t>
            </a:r>
            <a:endParaRPr kumimoji="1" lang="zh-CN" altLang="en-US" dirty="0"/>
          </a:p>
        </p:txBody>
      </p:sp>
      <p:sp>
        <p:nvSpPr>
          <p:cNvPr id="3" name="内容占位符 2"/>
          <p:cNvSpPr>
            <a:spLocks noGrp="1"/>
          </p:cNvSpPr>
          <p:nvPr>
            <p:ph idx="1"/>
          </p:nvPr>
        </p:nvSpPr>
        <p:spPr/>
        <p:txBody>
          <a:bodyPr/>
          <a:lstStyle/>
          <a:p>
            <a:r>
              <a:rPr kumimoji="1" lang="zh-CN" altLang="en-US" dirty="0" smtClean="0"/>
              <a:t>新对象都在新生代（</a:t>
            </a:r>
            <a:r>
              <a:rPr kumimoji="1" lang="en-US" altLang="zh-CN" dirty="0" smtClean="0"/>
              <a:t>Eden</a:t>
            </a:r>
            <a:r>
              <a:rPr kumimoji="1" lang="zh-CN" altLang="en-US" dirty="0" smtClean="0"/>
              <a:t>）</a:t>
            </a:r>
            <a:endParaRPr kumimoji="1" lang="en-US" altLang="zh-CN" dirty="0" smtClean="0"/>
          </a:p>
          <a:p>
            <a:r>
              <a:rPr kumimoji="1" lang="en-US" altLang="zh-CN" dirty="0" smtClean="0"/>
              <a:t>Eden GC</a:t>
            </a:r>
            <a:r>
              <a:rPr kumimoji="1" lang="zh-CN" altLang="en-US" dirty="0" smtClean="0"/>
              <a:t>时仍在使用，移动到（</a:t>
            </a:r>
            <a:r>
              <a:rPr kumimoji="1" lang="en-US" altLang="zh-CN" dirty="0" smtClean="0"/>
              <a:t>S0</a:t>
            </a:r>
            <a:r>
              <a:rPr kumimoji="1" lang="zh-CN" altLang="en-US" dirty="0" smtClean="0"/>
              <a:t>），否则释放</a:t>
            </a:r>
            <a:endParaRPr kumimoji="1" lang="en-US" altLang="zh-CN" dirty="0" smtClean="0"/>
          </a:p>
          <a:p>
            <a:r>
              <a:rPr kumimoji="1" lang="en-US" altLang="zh-CN" dirty="0" smtClean="0"/>
              <a:t>S0 GC</a:t>
            </a:r>
            <a:r>
              <a:rPr kumimoji="1" lang="zh-CN" altLang="en-US" dirty="0" smtClean="0"/>
              <a:t>时仍在使用，移动到（</a:t>
            </a:r>
            <a:r>
              <a:rPr kumimoji="1" lang="en-US" altLang="zh-CN" dirty="0" smtClean="0"/>
              <a:t>S1</a:t>
            </a:r>
            <a:r>
              <a:rPr kumimoji="1" lang="zh-CN" altLang="en-US" dirty="0" smtClean="0"/>
              <a:t>），否则释放</a:t>
            </a:r>
            <a:endParaRPr kumimoji="1" lang="en-US" altLang="zh-CN" dirty="0" smtClean="0"/>
          </a:p>
          <a:p>
            <a:r>
              <a:rPr kumimoji="1" lang="en-US" altLang="zh-CN" dirty="0" smtClean="0"/>
              <a:t>S</a:t>
            </a:r>
            <a:r>
              <a:rPr kumimoji="1" lang="zh-CN" altLang="en-US" dirty="0" smtClean="0"/>
              <a:t>1</a:t>
            </a:r>
            <a:r>
              <a:rPr kumimoji="1" lang="en-US" altLang="zh-CN" dirty="0" smtClean="0"/>
              <a:t> GC</a:t>
            </a:r>
            <a:r>
              <a:rPr kumimoji="1" lang="zh-CN" altLang="en-US" dirty="0" smtClean="0"/>
              <a:t>时仍在使用，移动到老年代，否则释放</a:t>
            </a:r>
            <a:endParaRPr kumimoji="1" lang="en-US" altLang="zh-CN" dirty="0" smtClean="0"/>
          </a:p>
          <a:p>
            <a:r>
              <a:rPr kumimoji="1" lang="zh-CN" altLang="en-US" dirty="0" smtClean="0"/>
              <a:t>老年代</a:t>
            </a:r>
            <a:r>
              <a:rPr kumimoji="1" lang="en-US" altLang="zh-CN" dirty="0" smtClean="0"/>
              <a:t>GC</a:t>
            </a:r>
            <a:r>
              <a:rPr kumimoji="1" lang="zh-CN" altLang="en-US" dirty="0" smtClean="0"/>
              <a:t>时仍在使用，那就继续待在老年代，否则释放</a:t>
            </a:r>
            <a:endParaRPr kumimoji="1" lang="en-US" altLang="zh-CN" dirty="0" smtClean="0"/>
          </a:p>
          <a:p>
            <a:r>
              <a:rPr kumimoji="1" lang="zh-CN" altLang="en-US" dirty="0" smtClean="0"/>
              <a:t>老年代</a:t>
            </a:r>
            <a:r>
              <a:rPr kumimoji="1" lang="en-US" altLang="zh-CN" dirty="0" smtClean="0"/>
              <a:t>GC</a:t>
            </a:r>
            <a:r>
              <a:rPr kumimoji="1" lang="zh-CN" altLang="en-US" dirty="0" smtClean="0"/>
              <a:t>完成，进行压缩，减少内存碎片</a:t>
            </a:r>
            <a:endParaRPr kumimoji="1" lang="en-US" altLang="zh-CN" dirty="0" smtClean="0"/>
          </a:p>
        </p:txBody>
      </p:sp>
    </p:spTree>
    <p:extLst>
      <p:ext uri="{BB962C8B-B14F-4D97-AF65-F5344CB8AC3E}">
        <p14:creationId xmlns:p14="http://schemas.microsoft.com/office/powerpoint/2010/main" val="330934752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如何运行？</a:t>
            </a:r>
            <a:endParaRPr kumimoji="1" lang="zh-CN" altLang="en-US" dirty="0"/>
          </a:p>
        </p:txBody>
      </p:sp>
      <p:pic>
        <p:nvPicPr>
          <p:cNvPr id="4" name="内容占位符 3"/>
          <p:cNvPicPr>
            <a:picLocks noGrp="1" noChangeAspect="1"/>
          </p:cNvPicPr>
          <p:nvPr>
            <p:ph idx="1"/>
          </p:nvPr>
        </p:nvPicPr>
        <p:blipFill>
          <a:blip r:embed="rId2"/>
          <a:srcRect t="4072" b="4072"/>
          <a:stretch>
            <a:fillRect/>
          </a:stretch>
        </p:blipFill>
        <p:spPr/>
      </p:pic>
    </p:spTree>
    <p:extLst>
      <p:ext uri="{BB962C8B-B14F-4D97-AF65-F5344CB8AC3E}">
        <p14:creationId xmlns:p14="http://schemas.microsoft.com/office/powerpoint/2010/main" val="60934698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如何运行？</a:t>
            </a:r>
            <a:endParaRPr kumimoji="1" lang="zh-CN" altLang="en-US" dirty="0"/>
          </a:p>
        </p:txBody>
      </p:sp>
      <p:sp>
        <p:nvSpPr>
          <p:cNvPr id="3" name="内容占位符 2"/>
          <p:cNvSpPr>
            <a:spLocks noGrp="1"/>
          </p:cNvSpPr>
          <p:nvPr>
            <p:ph idx="1"/>
          </p:nvPr>
        </p:nvSpPr>
        <p:spPr/>
        <p:txBody>
          <a:bodyPr/>
          <a:lstStyle/>
          <a:p>
            <a:r>
              <a:rPr kumimoji="1" lang="en-US" altLang="zh-CN" dirty="0" smtClean="0"/>
              <a:t>Finalize()</a:t>
            </a:r>
            <a:r>
              <a:rPr kumimoji="1" lang="zh-CN" altLang="en-US" dirty="0" smtClean="0"/>
              <a:t>在对象被释放前会被调用</a:t>
            </a:r>
            <a:endParaRPr kumimoji="1" lang="en-US" altLang="zh-CN" dirty="0" smtClean="0"/>
          </a:p>
          <a:p>
            <a:r>
              <a:rPr kumimoji="1" lang="zh-CN" altLang="en-US" dirty="0" smtClean="0"/>
              <a:t>各个对象的</a:t>
            </a:r>
            <a:r>
              <a:rPr kumimoji="1" lang="en-US" altLang="zh-CN" dirty="0" smtClean="0"/>
              <a:t>Finalize()</a:t>
            </a:r>
            <a:r>
              <a:rPr kumimoji="1" lang="zh-CN" altLang="en-US" dirty="0" smtClean="0"/>
              <a:t>执行是无序的</a:t>
            </a:r>
            <a:endParaRPr kumimoji="1" lang="en-US" altLang="zh-CN" dirty="0" smtClean="0"/>
          </a:p>
          <a:p>
            <a:r>
              <a:rPr kumimoji="1" lang="en-US" altLang="zh-CN" dirty="0" smtClean="0"/>
              <a:t>Finalize()</a:t>
            </a:r>
            <a:r>
              <a:rPr kumimoji="1" lang="zh-CN" altLang="en-US" dirty="0" smtClean="0"/>
              <a:t>内的异常会被忽略，然后对象的释放会被取消</a:t>
            </a:r>
            <a:endParaRPr kumimoji="1" lang="en-US" altLang="zh-CN" dirty="0" smtClean="0"/>
          </a:p>
          <a:p>
            <a:r>
              <a:rPr kumimoji="1" lang="zh-CN" altLang="en-US" dirty="0" smtClean="0"/>
              <a:t>在守护线程中执行</a:t>
            </a:r>
            <a:endParaRPr kumimoji="1" lang="zh-CN" altLang="en-US" dirty="0"/>
          </a:p>
        </p:txBody>
      </p:sp>
    </p:spTree>
    <p:extLst>
      <p:ext uri="{BB962C8B-B14F-4D97-AF65-F5344CB8AC3E}">
        <p14:creationId xmlns:p14="http://schemas.microsoft.com/office/powerpoint/2010/main" val="125223588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哪些对象会被回收？</a:t>
            </a:r>
            <a:endParaRPr kumimoji="1" lang="zh-CN" altLang="en-US" dirty="0"/>
          </a:p>
        </p:txBody>
      </p:sp>
      <p:sp>
        <p:nvSpPr>
          <p:cNvPr id="3" name="内容占位符 2"/>
          <p:cNvSpPr>
            <a:spLocks noGrp="1"/>
          </p:cNvSpPr>
          <p:nvPr>
            <p:ph idx="1"/>
          </p:nvPr>
        </p:nvSpPr>
        <p:spPr/>
        <p:txBody>
          <a:bodyPr/>
          <a:lstStyle/>
          <a:p>
            <a:r>
              <a:rPr kumimoji="1" lang="zh-CN" altLang="en-US" dirty="0" smtClean="0"/>
              <a:t>没有任何强引用的对象</a:t>
            </a:r>
            <a:endParaRPr kumimoji="1" lang="en-US" altLang="zh-CN" dirty="0" smtClean="0"/>
          </a:p>
          <a:p>
            <a:r>
              <a:rPr kumimoji="1" lang="zh-CN" altLang="en-US" dirty="0" smtClean="0"/>
              <a:t>循环引用但是这个循环不再存在其它对外引用的一堆对象</a:t>
            </a:r>
            <a:endParaRPr kumimoji="1" lang="en-US" altLang="zh-CN" dirty="0" smtClean="0"/>
          </a:p>
          <a:p>
            <a:r>
              <a:rPr kumimoji="1" lang="zh-CN" altLang="en-US" dirty="0" smtClean="0"/>
              <a:t>软引用和弱引用，前者不得已才会被回收，后者随时都能被回收</a:t>
            </a:r>
            <a:endParaRPr kumimoji="1" lang="zh-CN" altLang="en-US" dirty="0"/>
          </a:p>
        </p:txBody>
      </p:sp>
    </p:spTree>
    <p:extLst>
      <p:ext uri="{BB962C8B-B14F-4D97-AF65-F5344CB8AC3E}">
        <p14:creationId xmlns:p14="http://schemas.microsoft.com/office/powerpoint/2010/main" val="283251827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编译器帮助回收？</a:t>
            </a:r>
            <a:endParaRPr kumimoji="1" lang="zh-CN" altLang="en-US" dirty="0"/>
          </a:p>
        </p:txBody>
      </p:sp>
      <p:sp>
        <p:nvSpPr>
          <p:cNvPr id="7" name="内容占位符 6"/>
          <p:cNvSpPr>
            <a:spLocks noGrp="1"/>
          </p:cNvSpPr>
          <p:nvPr>
            <p:ph idx="1"/>
          </p:nvPr>
        </p:nvSpPr>
        <p:spPr/>
        <p:txBody>
          <a:bodyPr>
            <a:normAutofit fontScale="70000" lnSpcReduction="20000"/>
          </a:bodyPr>
          <a:lstStyle/>
          <a:p>
            <a:pPr marL="0" indent="0">
              <a:buNone/>
            </a:pPr>
            <a:r>
              <a:rPr kumimoji="1" lang="en-US" altLang="zh-CN" dirty="0"/>
              <a:t>class Animal {</a:t>
            </a:r>
          </a:p>
          <a:p>
            <a:pPr marL="0" indent="0">
              <a:buNone/>
            </a:pPr>
            <a:r>
              <a:rPr kumimoji="1" lang="en-US" altLang="zh-CN" dirty="0"/>
              <a:t>    public static void main(String[] </a:t>
            </a:r>
            <a:r>
              <a:rPr kumimoji="1" lang="en-US" altLang="zh-CN" dirty="0" err="1"/>
              <a:t>args</a:t>
            </a:r>
            <a:r>
              <a:rPr kumimoji="1" lang="en-US" altLang="zh-CN" dirty="0"/>
              <a:t>) {</a:t>
            </a:r>
          </a:p>
          <a:p>
            <a:pPr marL="0" indent="0">
              <a:buNone/>
            </a:pPr>
            <a:r>
              <a:rPr kumimoji="1" lang="en-US" altLang="zh-CN" dirty="0"/>
              <a:t>        Animal lion = new Animal()</a:t>
            </a:r>
            <a:r>
              <a:rPr kumimoji="1" lang="en-US" altLang="zh-CN" dirty="0" smtClean="0"/>
              <a:t>;</a:t>
            </a:r>
          </a:p>
          <a:p>
            <a:pPr marL="0" indent="0">
              <a:buNone/>
            </a:pPr>
            <a:r>
              <a:rPr kumimoji="1" lang="en-US" altLang="zh-CN" dirty="0" smtClean="0"/>
              <a:t>        </a:t>
            </a:r>
            <a:r>
              <a:rPr kumimoji="1" lang="en-US" altLang="zh-CN" dirty="0" smtClean="0">
                <a:solidFill>
                  <a:srgbClr val="FF0000"/>
                </a:solidFill>
              </a:rPr>
              <a:t>lion = null;</a:t>
            </a:r>
            <a:endParaRPr kumimoji="1" lang="en-US" altLang="zh-CN" dirty="0">
              <a:solidFill>
                <a:srgbClr val="FF0000"/>
              </a:solidFill>
            </a:endParaRPr>
          </a:p>
          <a:p>
            <a:pPr marL="0" indent="0">
              <a:buNone/>
            </a:pPr>
            <a:r>
              <a:rPr kumimoji="1" lang="en-US" altLang="zh-CN" dirty="0"/>
              <a:t>        </a:t>
            </a:r>
            <a:r>
              <a:rPr kumimoji="1" lang="en-US" altLang="zh-CN" dirty="0" err="1"/>
              <a:t>System.out.println</a:t>
            </a:r>
            <a:r>
              <a:rPr kumimoji="1" lang="en-US" altLang="zh-CN" dirty="0"/>
              <a:t>("Main is completed.");</a:t>
            </a:r>
          </a:p>
          <a:p>
            <a:pPr marL="0" indent="0">
              <a:buNone/>
            </a:pPr>
            <a:r>
              <a:rPr kumimoji="1" lang="en-US" altLang="zh-CN" dirty="0"/>
              <a:t>    </a:t>
            </a:r>
            <a:r>
              <a:rPr kumimoji="1" lang="en-US" altLang="zh-CN" dirty="0" smtClean="0"/>
              <a:t>}</a:t>
            </a:r>
            <a:endParaRPr kumimoji="1" lang="en-US" altLang="zh-CN" dirty="0"/>
          </a:p>
          <a:p>
            <a:pPr marL="0" indent="0">
              <a:buNone/>
            </a:pPr>
            <a:r>
              <a:rPr kumimoji="1" lang="en-US" altLang="zh-CN" dirty="0"/>
              <a:t>    protected void finalize() {</a:t>
            </a:r>
          </a:p>
          <a:p>
            <a:pPr marL="0" indent="0">
              <a:buNone/>
            </a:pPr>
            <a:r>
              <a:rPr kumimoji="1" lang="en-US" altLang="zh-CN" dirty="0"/>
              <a:t>        </a:t>
            </a:r>
            <a:r>
              <a:rPr kumimoji="1" lang="en-US" altLang="zh-CN" dirty="0" err="1"/>
              <a:t>System.out.println</a:t>
            </a:r>
            <a:r>
              <a:rPr kumimoji="1" lang="en-US" altLang="zh-CN" dirty="0"/>
              <a:t>("Rest in Peace!");</a:t>
            </a:r>
          </a:p>
          <a:p>
            <a:pPr marL="0" indent="0">
              <a:buNone/>
            </a:pPr>
            <a:r>
              <a:rPr kumimoji="1" lang="en-US" altLang="zh-CN" dirty="0"/>
              <a:t>    }</a:t>
            </a:r>
          </a:p>
          <a:p>
            <a:pPr marL="0" indent="0">
              <a:buNone/>
            </a:pPr>
            <a:r>
              <a:rPr kumimoji="1" lang="en-US" altLang="zh-CN" dirty="0"/>
              <a:t>}</a:t>
            </a:r>
            <a:endParaRPr kumimoji="1" lang="zh-CN" altLang="en-US" dirty="0"/>
          </a:p>
        </p:txBody>
      </p:sp>
    </p:spTree>
    <p:extLst>
      <p:ext uri="{BB962C8B-B14F-4D97-AF65-F5344CB8AC3E}">
        <p14:creationId xmlns:p14="http://schemas.microsoft.com/office/powerpoint/2010/main" val="258262229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几种垃圾回收器</a:t>
            </a:r>
            <a:endParaRPr kumimoji="1" lang="zh-CN" altLang="en-US" dirty="0"/>
          </a:p>
        </p:txBody>
      </p:sp>
      <p:sp>
        <p:nvSpPr>
          <p:cNvPr id="7" name="内容占位符 6"/>
          <p:cNvSpPr>
            <a:spLocks noGrp="1"/>
          </p:cNvSpPr>
          <p:nvPr>
            <p:ph idx="1"/>
          </p:nvPr>
        </p:nvSpPr>
        <p:spPr/>
        <p:txBody>
          <a:bodyPr>
            <a:normAutofit/>
          </a:bodyPr>
          <a:lstStyle/>
          <a:p>
            <a:r>
              <a:rPr kumimoji="1" lang="zh-CN" altLang="en-US" dirty="0" smtClean="0"/>
              <a:t>线性回收器</a:t>
            </a:r>
            <a:endParaRPr kumimoji="1" lang="en-US" altLang="zh-CN" dirty="0" smtClean="0"/>
          </a:p>
          <a:p>
            <a:r>
              <a:rPr kumimoji="1" lang="zh-CN" altLang="en-US" dirty="0" smtClean="0"/>
              <a:t>并行回收器</a:t>
            </a:r>
            <a:endParaRPr kumimoji="1" lang="en-US" altLang="zh-CN" dirty="0" smtClean="0"/>
          </a:p>
          <a:p>
            <a:r>
              <a:rPr kumimoji="1" lang="zh-CN" altLang="en-US" dirty="0" smtClean="0"/>
              <a:t>并发回收器</a:t>
            </a:r>
            <a:endParaRPr kumimoji="1" lang="en-US" altLang="zh-CN" dirty="0" smtClean="0"/>
          </a:p>
          <a:p>
            <a:r>
              <a:rPr kumimoji="1" lang="en-US" altLang="zh-CN" dirty="0" smtClean="0"/>
              <a:t>G1</a:t>
            </a:r>
            <a:r>
              <a:rPr kumimoji="1" lang="zh-CN" altLang="en-US" dirty="0" smtClean="0"/>
              <a:t>回收器</a:t>
            </a:r>
            <a:endParaRPr kumimoji="1" lang="zh-CN" altLang="en-US" dirty="0"/>
          </a:p>
        </p:txBody>
      </p:sp>
    </p:spTree>
    <p:extLst>
      <p:ext uri="{BB962C8B-B14F-4D97-AF65-F5344CB8AC3E}">
        <p14:creationId xmlns:p14="http://schemas.microsoft.com/office/powerpoint/2010/main" val="150349769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线性回收器</a:t>
            </a:r>
            <a:endParaRPr kumimoji="1" lang="zh-CN" altLang="en-US" dirty="0"/>
          </a:p>
        </p:txBody>
      </p:sp>
      <p:sp>
        <p:nvSpPr>
          <p:cNvPr id="7" name="内容占位符 6"/>
          <p:cNvSpPr>
            <a:spLocks noGrp="1"/>
          </p:cNvSpPr>
          <p:nvPr>
            <p:ph idx="1"/>
          </p:nvPr>
        </p:nvSpPr>
        <p:spPr/>
        <p:txBody>
          <a:bodyPr>
            <a:normAutofit/>
          </a:bodyPr>
          <a:lstStyle/>
          <a:p>
            <a:r>
              <a:rPr kumimoji="1" lang="zh-CN" altLang="en-US" dirty="0" smtClean="0"/>
              <a:t>使用一个线</a:t>
            </a:r>
            <a:r>
              <a:rPr kumimoji="1" lang="zh-CN" altLang="en-US" dirty="0"/>
              <a:t>程来完成</a:t>
            </a:r>
            <a:r>
              <a:rPr kumimoji="1" lang="en-US" altLang="zh-CN" dirty="0"/>
              <a:t>Heap</a:t>
            </a:r>
            <a:r>
              <a:rPr kumimoji="1" lang="zh-CN" altLang="en-US" dirty="0" smtClean="0"/>
              <a:t>的处理</a:t>
            </a:r>
            <a:endParaRPr kumimoji="1" lang="en-US" altLang="zh-CN" dirty="0" smtClean="0"/>
          </a:p>
          <a:p>
            <a:r>
              <a:rPr kumimoji="1" lang="zh-CN" altLang="en-US" dirty="0" smtClean="0"/>
              <a:t>无论</a:t>
            </a:r>
            <a:r>
              <a:rPr kumimoji="1" lang="en-US" altLang="zh-CN" dirty="0"/>
              <a:t>Minor GC</a:t>
            </a:r>
            <a:r>
              <a:rPr kumimoji="1" lang="zh-CN" altLang="en-US" dirty="0"/>
              <a:t>还是</a:t>
            </a:r>
            <a:r>
              <a:rPr kumimoji="1" lang="en-US" altLang="zh-CN" dirty="0"/>
              <a:t>Full GC</a:t>
            </a:r>
            <a:r>
              <a:rPr kumimoji="1" lang="zh-CN" altLang="en-US" dirty="0"/>
              <a:t>，都会造成应用程序的</a:t>
            </a:r>
            <a:r>
              <a:rPr kumimoji="1" lang="zh-CN" altLang="en-US" dirty="0" smtClean="0"/>
              <a:t>停止</a:t>
            </a:r>
            <a:endParaRPr kumimoji="1" lang="en-US" altLang="zh-CN" dirty="0" smtClean="0"/>
          </a:p>
          <a:p>
            <a:r>
              <a:rPr kumimoji="1" lang="zh-CN" altLang="en-US" dirty="0" smtClean="0"/>
              <a:t>在</a:t>
            </a:r>
            <a:r>
              <a:rPr kumimoji="1" lang="en-US" altLang="zh-CN" dirty="0"/>
              <a:t>Full GC</a:t>
            </a:r>
            <a:r>
              <a:rPr kumimoji="1" lang="zh-CN" altLang="en-US" dirty="0"/>
              <a:t>中，会对整个</a:t>
            </a:r>
            <a:r>
              <a:rPr kumimoji="1" lang="en-US" altLang="zh-CN" dirty="0"/>
              <a:t>Old Generation</a:t>
            </a:r>
            <a:r>
              <a:rPr kumimoji="1" lang="zh-CN" altLang="en-US" dirty="0" smtClean="0"/>
              <a:t>进行压缩</a:t>
            </a:r>
            <a:endParaRPr kumimoji="1" lang="zh-CN" altLang="en-US" dirty="0"/>
          </a:p>
        </p:txBody>
      </p:sp>
    </p:spTree>
    <p:extLst>
      <p:ext uri="{BB962C8B-B14F-4D97-AF65-F5344CB8AC3E}">
        <p14:creationId xmlns:p14="http://schemas.microsoft.com/office/powerpoint/2010/main" val="219428548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并行回收器</a:t>
            </a:r>
            <a:endParaRPr kumimoji="1" lang="zh-CN" altLang="en-US" dirty="0"/>
          </a:p>
        </p:txBody>
      </p:sp>
      <p:sp>
        <p:nvSpPr>
          <p:cNvPr id="7" name="内容占位符 6"/>
          <p:cNvSpPr>
            <a:spLocks noGrp="1"/>
          </p:cNvSpPr>
          <p:nvPr>
            <p:ph idx="1"/>
          </p:nvPr>
        </p:nvSpPr>
        <p:spPr/>
        <p:txBody>
          <a:bodyPr>
            <a:normAutofit/>
          </a:bodyPr>
          <a:lstStyle/>
          <a:p>
            <a:r>
              <a:rPr kumimoji="1" lang="zh-CN" altLang="en-US" dirty="0" smtClean="0"/>
              <a:t>使用多个线程回</a:t>
            </a:r>
            <a:r>
              <a:rPr kumimoji="1" lang="zh-CN" altLang="en-US" dirty="0"/>
              <a:t>收</a:t>
            </a:r>
            <a:r>
              <a:rPr kumimoji="1" lang="en-US" altLang="zh-CN" dirty="0"/>
              <a:t>Young Generation</a:t>
            </a:r>
            <a:r>
              <a:rPr kumimoji="1" lang="zh-CN" altLang="en-US" dirty="0"/>
              <a:t>，因此</a:t>
            </a:r>
            <a:r>
              <a:rPr kumimoji="1" lang="en-US" altLang="zh-CN" dirty="0"/>
              <a:t>Minor GC</a:t>
            </a:r>
            <a:r>
              <a:rPr kumimoji="1" lang="zh-CN" altLang="en-US" dirty="0"/>
              <a:t>的速度相比串行回收器更快</a:t>
            </a:r>
            <a:r>
              <a:rPr kumimoji="1" lang="zh-CN" altLang="en-US" dirty="0" smtClean="0"/>
              <a:t>。</a:t>
            </a:r>
            <a:endParaRPr kumimoji="1" lang="en-US" altLang="zh-CN" dirty="0" smtClean="0"/>
          </a:p>
          <a:p>
            <a:r>
              <a:rPr kumimoji="1" lang="zh-CN" altLang="en-US" dirty="0" smtClean="0"/>
              <a:t>对于</a:t>
            </a:r>
            <a:r>
              <a:rPr kumimoji="1" lang="en-US" altLang="zh-CN" dirty="0"/>
              <a:t>Old Generation</a:t>
            </a:r>
            <a:r>
              <a:rPr kumimoji="1" lang="zh-CN" altLang="en-US" dirty="0"/>
              <a:t>，它也能够利用多个线程进行回收</a:t>
            </a:r>
            <a:r>
              <a:rPr kumimoji="1" lang="zh-CN" altLang="en-US" dirty="0" smtClean="0"/>
              <a:t>操作</a:t>
            </a:r>
            <a:endParaRPr kumimoji="1" lang="zh-CN" altLang="en-US" dirty="0"/>
          </a:p>
          <a:p>
            <a:r>
              <a:rPr kumimoji="1" lang="zh-CN" altLang="en-US" dirty="0"/>
              <a:t>和串行回收器一样，在</a:t>
            </a:r>
            <a:r>
              <a:rPr kumimoji="1" lang="en-US" altLang="zh-CN" dirty="0"/>
              <a:t>Minor GC</a:t>
            </a:r>
            <a:r>
              <a:rPr kumimoji="1" lang="zh-CN" altLang="en-US" dirty="0"/>
              <a:t>和</a:t>
            </a:r>
            <a:r>
              <a:rPr kumimoji="1" lang="en-US" altLang="zh-CN" dirty="0"/>
              <a:t>Full GC</a:t>
            </a:r>
            <a:r>
              <a:rPr kumimoji="1" lang="zh-CN" altLang="en-US" dirty="0"/>
              <a:t>时，它也会暂停所有的应用程序线</a:t>
            </a:r>
            <a:r>
              <a:rPr kumimoji="1" lang="zh-CN" altLang="en-US" dirty="0" smtClean="0"/>
              <a:t>程</a:t>
            </a:r>
            <a:endParaRPr kumimoji="1" lang="en-US" altLang="zh-CN" dirty="0" smtClean="0"/>
          </a:p>
          <a:p>
            <a:r>
              <a:rPr kumimoji="1" lang="zh-CN" altLang="en-US" dirty="0" smtClean="0"/>
              <a:t>在</a:t>
            </a:r>
            <a:r>
              <a:rPr kumimoji="1" lang="en-US" altLang="zh-CN" dirty="0"/>
              <a:t>Full GC</a:t>
            </a:r>
            <a:r>
              <a:rPr kumimoji="1" lang="zh-CN" altLang="en-US" dirty="0"/>
              <a:t>时完成整个</a:t>
            </a:r>
            <a:r>
              <a:rPr kumimoji="1" lang="en-US" altLang="zh-CN" dirty="0"/>
              <a:t>Old Generation</a:t>
            </a:r>
            <a:r>
              <a:rPr kumimoji="1" lang="zh-CN" altLang="en-US" dirty="0" smtClean="0"/>
              <a:t>的压缩</a:t>
            </a:r>
            <a:endParaRPr kumimoji="1" lang="zh-CN" altLang="en-US" dirty="0"/>
          </a:p>
        </p:txBody>
      </p:sp>
    </p:spTree>
    <p:extLst>
      <p:ext uri="{BB962C8B-B14F-4D97-AF65-F5344CB8AC3E}">
        <p14:creationId xmlns:p14="http://schemas.microsoft.com/office/powerpoint/2010/main" val="18597393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并发回收器</a:t>
            </a:r>
            <a:endParaRPr kumimoji="1" lang="zh-CN" altLang="en-US" dirty="0"/>
          </a:p>
        </p:txBody>
      </p:sp>
      <p:sp>
        <p:nvSpPr>
          <p:cNvPr id="7" name="内容占位符 6"/>
          <p:cNvSpPr>
            <a:spLocks noGrp="1"/>
          </p:cNvSpPr>
          <p:nvPr>
            <p:ph idx="1"/>
          </p:nvPr>
        </p:nvSpPr>
        <p:spPr/>
        <p:txBody>
          <a:bodyPr>
            <a:normAutofit fontScale="92500" lnSpcReduction="20000"/>
          </a:bodyPr>
          <a:lstStyle/>
          <a:p>
            <a:r>
              <a:rPr kumimoji="1" lang="zh-CN" altLang="en-US" dirty="0" smtClean="0"/>
              <a:t>解决</a:t>
            </a:r>
            <a:r>
              <a:rPr kumimoji="1" lang="zh-CN" altLang="en-US" dirty="0"/>
              <a:t>串行和吞吐量回收器在</a:t>
            </a:r>
            <a:r>
              <a:rPr kumimoji="1" lang="en-US" altLang="zh-CN" dirty="0"/>
              <a:t>Full GC</a:t>
            </a:r>
            <a:r>
              <a:rPr kumimoji="1" lang="zh-CN" altLang="en-US" dirty="0"/>
              <a:t>造成的长时间暂停</a:t>
            </a:r>
            <a:r>
              <a:rPr kumimoji="1" lang="zh-CN" altLang="en-US" dirty="0" smtClean="0"/>
              <a:t>。</a:t>
            </a:r>
            <a:endParaRPr kumimoji="1" lang="en-US" altLang="zh-CN" dirty="0" smtClean="0"/>
          </a:p>
          <a:p>
            <a:r>
              <a:rPr kumimoji="1" lang="zh-CN" altLang="en-US" dirty="0" smtClean="0"/>
              <a:t>在回</a:t>
            </a:r>
            <a:r>
              <a:rPr kumimoji="1" lang="zh-CN" altLang="en-US" dirty="0"/>
              <a:t>收</a:t>
            </a:r>
            <a:r>
              <a:rPr kumimoji="1" lang="en-US" altLang="zh-CN" dirty="0"/>
              <a:t>Young Generation</a:t>
            </a:r>
            <a:r>
              <a:rPr kumimoji="1" lang="zh-CN" altLang="en-US" dirty="0"/>
              <a:t>时</a:t>
            </a:r>
            <a:r>
              <a:rPr kumimoji="1" lang="zh-CN" altLang="en-US" dirty="0" smtClean="0"/>
              <a:t>，所有应用程序线程</a:t>
            </a:r>
            <a:r>
              <a:rPr kumimoji="1" lang="zh-CN" altLang="en-US" dirty="0" smtClean="0"/>
              <a:t>会被</a:t>
            </a:r>
            <a:r>
              <a:rPr kumimoji="1" lang="zh-CN" altLang="en-US" dirty="0" smtClean="0"/>
              <a:t>暂停</a:t>
            </a:r>
            <a:r>
              <a:rPr kumimoji="1" lang="zh-CN" altLang="en-US" dirty="0"/>
              <a:t>，</a:t>
            </a:r>
            <a:r>
              <a:rPr kumimoji="1" lang="zh-CN" altLang="en-US" dirty="0" smtClean="0"/>
              <a:t>但</a:t>
            </a:r>
            <a:r>
              <a:rPr kumimoji="1" lang="zh-CN" altLang="en-US" dirty="0" smtClean="0"/>
              <a:t>算法不同</a:t>
            </a:r>
            <a:endParaRPr kumimoji="1" lang="zh-CN" altLang="en-US" dirty="0"/>
          </a:p>
          <a:p>
            <a:r>
              <a:rPr kumimoji="1" lang="zh-CN" altLang="en-US" dirty="0" smtClean="0"/>
              <a:t>使用一个</a:t>
            </a:r>
            <a:r>
              <a:rPr kumimoji="1" lang="zh-CN" altLang="en-US" dirty="0"/>
              <a:t>或者多个后台线程来周期性地扫描</a:t>
            </a:r>
            <a:r>
              <a:rPr kumimoji="1" lang="en-US" altLang="zh-CN" dirty="0" smtClean="0"/>
              <a:t>Old Generation</a:t>
            </a:r>
            <a:r>
              <a:rPr kumimoji="1" lang="zh-CN" altLang="en-US" dirty="0"/>
              <a:t>用来回收不被使用的对象，</a:t>
            </a:r>
            <a:r>
              <a:rPr kumimoji="1" lang="zh-CN" altLang="en-US" dirty="0" smtClean="0"/>
              <a:t>因此它不需要停止应用程序线程</a:t>
            </a:r>
            <a:endParaRPr kumimoji="1" lang="en-US" altLang="zh-CN" dirty="0" smtClean="0"/>
          </a:p>
          <a:p>
            <a:r>
              <a:rPr kumimoji="1" lang="zh-CN" altLang="en-US" dirty="0" smtClean="0"/>
              <a:t>因为后台线</a:t>
            </a:r>
            <a:r>
              <a:rPr kumimoji="1" lang="zh-CN" altLang="en-US" dirty="0"/>
              <a:t>程的存在</a:t>
            </a:r>
            <a:r>
              <a:rPr kumimoji="1" lang="zh-CN" altLang="en-US" dirty="0" smtClean="0"/>
              <a:t>，会增</a:t>
            </a:r>
            <a:r>
              <a:rPr kumimoji="1" lang="zh-CN" altLang="en-US" dirty="0"/>
              <a:t>加</a:t>
            </a:r>
            <a:r>
              <a:rPr kumimoji="1" lang="en-US" altLang="zh-CN" dirty="0"/>
              <a:t>CPU</a:t>
            </a:r>
            <a:r>
              <a:rPr kumimoji="1" lang="zh-CN" altLang="en-US" dirty="0"/>
              <a:t>的负荷，而且后台线程不会对堆进行压缩</a:t>
            </a:r>
            <a:r>
              <a:rPr kumimoji="1" lang="zh-CN" altLang="en-US" dirty="0" smtClean="0"/>
              <a:t>。</a:t>
            </a:r>
            <a:endParaRPr kumimoji="1" lang="zh-CN" altLang="en-US" dirty="0"/>
          </a:p>
          <a:p>
            <a:r>
              <a:rPr kumimoji="1" lang="zh-CN" altLang="en-US" dirty="0"/>
              <a:t>当可用的</a:t>
            </a:r>
            <a:r>
              <a:rPr kumimoji="1" lang="en-US" altLang="zh-CN" dirty="0"/>
              <a:t>CPU</a:t>
            </a:r>
            <a:r>
              <a:rPr kumimoji="1" lang="zh-CN" altLang="en-US" dirty="0"/>
              <a:t>资源不足或者堆内存中碎片太多时，</a:t>
            </a:r>
            <a:r>
              <a:rPr kumimoji="1" lang="en-US" altLang="zh-CN" dirty="0"/>
              <a:t>CMS</a:t>
            </a:r>
            <a:r>
              <a:rPr kumimoji="1" lang="zh-CN" altLang="en-US" dirty="0"/>
              <a:t>会求助于串行回收器，即停止所有的应用程序线程，执行垃圾回收，完成堆内存的压缩。最后，</a:t>
            </a:r>
            <a:r>
              <a:rPr kumimoji="1" lang="en-US" altLang="zh-CN" dirty="0"/>
              <a:t>CMS</a:t>
            </a:r>
            <a:r>
              <a:rPr kumimoji="1" lang="zh-CN" altLang="en-US" dirty="0"/>
              <a:t>又会启动后台线程，恢复它本来的算法。</a:t>
            </a:r>
          </a:p>
        </p:txBody>
      </p:sp>
    </p:spTree>
    <p:extLst>
      <p:ext uri="{BB962C8B-B14F-4D97-AF65-F5344CB8AC3E}">
        <p14:creationId xmlns:p14="http://schemas.microsoft.com/office/powerpoint/2010/main" val="91421549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G1</a:t>
            </a:r>
            <a:r>
              <a:rPr kumimoji="1" lang="zh-CN" altLang="en-US" dirty="0" smtClean="0"/>
              <a:t>回收器</a:t>
            </a:r>
            <a:endParaRPr kumimoji="1" lang="zh-CN" altLang="en-US" dirty="0"/>
          </a:p>
        </p:txBody>
      </p:sp>
      <p:sp>
        <p:nvSpPr>
          <p:cNvPr id="7" name="内容占位符 6"/>
          <p:cNvSpPr>
            <a:spLocks noGrp="1"/>
          </p:cNvSpPr>
          <p:nvPr>
            <p:ph idx="1"/>
          </p:nvPr>
        </p:nvSpPr>
        <p:spPr/>
        <p:txBody>
          <a:bodyPr>
            <a:normAutofit/>
          </a:bodyPr>
          <a:lstStyle/>
          <a:p>
            <a:r>
              <a:rPr kumimoji="1" lang="en-US" altLang="zh-CN" dirty="0"/>
              <a:t>G1</a:t>
            </a:r>
            <a:r>
              <a:rPr kumimoji="1" lang="zh-CN" altLang="en-US" dirty="0" smtClean="0"/>
              <a:t>回收器将堆内存划分为若干个</a:t>
            </a:r>
            <a:r>
              <a:rPr kumimoji="1" lang="zh-CN" altLang="en-US" dirty="0"/>
              <a:t>区域，部分区域</a:t>
            </a:r>
            <a:r>
              <a:rPr kumimoji="1" lang="zh-CN" altLang="en-US" dirty="0" smtClean="0"/>
              <a:t>含有</a:t>
            </a:r>
            <a:r>
              <a:rPr kumimoji="1" lang="zh-CN" altLang="en-US" dirty="0"/>
              <a:t>新生代</a:t>
            </a:r>
            <a:r>
              <a:rPr kumimoji="1" lang="zh-CN" altLang="en-US" dirty="0" smtClean="0"/>
              <a:t>。</a:t>
            </a:r>
            <a:endParaRPr kumimoji="1" lang="en-US" altLang="zh-CN" dirty="0" smtClean="0"/>
          </a:p>
          <a:p>
            <a:r>
              <a:rPr kumimoji="1" lang="zh-CN" altLang="en-US" dirty="0" smtClean="0"/>
              <a:t>对于</a:t>
            </a:r>
            <a:r>
              <a:rPr kumimoji="1" lang="zh-CN" altLang="en-US" dirty="0" smtClean="0"/>
              <a:t>新生代</a:t>
            </a:r>
            <a:r>
              <a:rPr kumimoji="1" lang="zh-CN" altLang="en-US" dirty="0" smtClean="0"/>
              <a:t>的收集仍</a:t>
            </a:r>
            <a:r>
              <a:rPr kumimoji="1" lang="zh-CN" altLang="en-US" dirty="0"/>
              <a:t>然会</a:t>
            </a:r>
            <a:r>
              <a:rPr kumimoji="1" lang="zh-CN" altLang="en-US" dirty="0" smtClean="0"/>
              <a:t>存在</a:t>
            </a:r>
            <a:r>
              <a:rPr kumimoji="1" lang="zh-CN" altLang="en-US" dirty="0" smtClean="0"/>
              <a:t>所有应用线程暂停</a:t>
            </a:r>
            <a:r>
              <a:rPr kumimoji="1" lang="zh-CN" altLang="en-US" dirty="0" smtClean="0"/>
              <a:t>。</a:t>
            </a:r>
            <a:endParaRPr kumimoji="1" lang="en-US" altLang="zh-CN" dirty="0" smtClean="0"/>
          </a:p>
          <a:p>
            <a:r>
              <a:rPr kumimoji="1" lang="zh-CN" altLang="en-US" dirty="0" smtClean="0"/>
              <a:t>和</a:t>
            </a:r>
            <a:r>
              <a:rPr kumimoji="1" lang="zh-CN" altLang="en-US" dirty="0" smtClean="0"/>
              <a:t>并发</a:t>
            </a:r>
            <a:r>
              <a:rPr kumimoji="1" lang="zh-CN" altLang="en-US" dirty="0" smtClean="0"/>
              <a:t>回收器类</a:t>
            </a:r>
            <a:r>
              <a:rPr kumimoji="1" lang="zh-CN" altLang="en-US" dirty="0"/>
              <a:t>似，它也会使用若干后台线程进行回收</a:t>
            </a:r>
            <a:r>
              <a:rPr kumimoji="1" lang="zh-CN" altLang="en-US" dirty="0" smtClean="0"/>
              <a:t>。</a:t>
            </a:r>
            <a:endParaRPr kumimoji="1" lang="zh-CN" altLang="en-US" dirty="0"/>
          </a:p>
          <a:p>
            <a:r>
              <a:rPr kumimoji="1" lang="en-US" altLang="zh-CN" dirty="0" smtClean="0"/>
              <a:t>G1</a:t>
            </a:r>
            <a:r>
              <a:rPr kumimoji="1" lang="zh-CN" altLang="en-US" dirty="0" smtClean="0"/>
              <a:t>在进</a:t>
            </a:r>
            <a:r>
              <a:rPr kumimoji="1" lang="zh-CN" altLang="en-US" dirty="0"/>
              <a:t>行</a:t>
            </a:r>
            <a:r>
              <a:rPr kumimoji="1" lang="en-US" altLang="zh-CN" dirty="0"/>
              <a:t>Full GC</a:t>
            </a:r>
            <a:r>
              <a:rPr kumimoji="1" lang="zh-CN" altLang="en-US" dirty="0"/>
              <a:t>的时候，它会将一个区域内的对象移动到另外一个区域以完成清理，就好似在</a:t>
            </a:r>
            <a:r>
              <a:rPr kumimoji="1" lang="en-US" altLang="zh-CN" dirty="0"/>
              <a:t>Minor GC</a:t>
            </a:r>
            <a:r>
              <a:rPr kumimoji="1" lang="zh-CN" altLang="en-US" dirty="0"/>
              <a:t>的时候，将</a:t>
            </a:r>
            <a:r>
              <a:rPr kumimoji="1" lang="en-US" altLang="zh-CN" dirty="0"/>
              <a:t>Eden Space</a:t>
            </a:r>
            <a:r>
              <a:rPr kumimoji="1" lang="zh-CN" altLang="en-US" dirty="0"/>
              <a:t>中的对象移动到一个</a:t>
            </a:r>
            <a:r>
              <a:rPr kumimoji="1" lang="en-US" altLang="zh-CN" dirty="0"/>
              <a:t>Survivor Space</a:t>
            </a:r>
            <a:r>
              <a:rPr kumimoji="1" lang="zh-CN" altLang="en-US" dirty="0"/>
              <a:t>或者</a:t>
            </a:r>
            <a:r>
              <a:rPr kumimoji="1" lang="en-US" altLang="zh-CN" dirty="0"/>
              <a:t>Old Generation</a:t>
            </a:r>
            <a:r>
              <a:rPr kumimoji="1" lang="zh-CN" altLang="en-US" dirty="0"/>
              <a:t>一样</a:t>
            </a:r>
            <a:r>
              <a:rPr kumimoji="1" lang="zh-CN" altLang="en-US" dirty="0" smtClean="0"/>
              <a:t>，省去了</a:t>
            </a:r>
            <a:r>
              <a:rPr kumimoji="1" lang="zh-CN" altLang="en-US" dirty="0" smtClean="0"/>
              <a:t>压缩</a:t>
            </a:r>
            <a:r>
              <a:rPr kumimoji="1" lang="zh-CN" altLang="en-US" dirty="0" smtClean="0"/>
              <a:t>的步骤</a:t>
            </a:r>
            <a:r>
              <a:rPr kumimoji="1" lang="zh-CN" altLang="en-US" dirty="0"/>
              <a:t>。</a:t>
            </a:r>
          </a:p>
        </p:txBody>
      </p:sp>
    </p:spTree>
    <p:extLst>
      <p:ext uri="{BB962C8B-B14F-4D97-AF65-F5344CB8AC3E}">
        <p14:creationId xmlns:p14="http://schemas.microsoft.com/office/powerpoint/2010/main" val="160156245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常用回收算法</a:t>
            </a:r>
            <a:endParaRPr kumimoji="1" lang="zh-CN" altLang="en-US" dirty="0"/>
          </a:p>
        </p:txBody>
      </p:sp>
      <p:sp>
        <p:nvSpPr>
          <p:cNvPr id="7" name="内容占位符 6"/>
          <p:cNvSpPr>
            <a:spLocks noGrp="1"/>
          </p:cNvSpPr>
          <p:nvPr>
            <p:ph idx="1"/>
          </p:nvPr>
        </p:nvSpPr>
        <p:spPr/>
        <p:txBody>
          <a:bodyPr>
            <a:normAutofit/>
          </a:bodyPr>
          <a:lstStyle/>
          <a:p>
            <a:r>
              <a:rPr kumimoji="1" lang="zh-CN" altLang="en-US" dirty="0" smtClean="0"/>
              <a:t>标记</a:t>
            </a:r>
            <a:r>
              <a:rPr kumimoji="1" lang="zh-CN" altLang="zh-CN" dirty="0" smtClean="0"/>
              <a:t>－</a:t>
            </a:r>
            <a:r>
              <a:rPr kumimoji="1" lang="zh-CN" altLang="en-US" dirty="0" smtClean="0"/>
              <a:t>清除</a:t>
            </a:r>
            <a:endParaRPr kumimoji="1" lang="en-US" altLang="zh-CN" dirty="0" smtClean="0"/>
          </a:p>
          <a:p>
            <a:r>
              <a:rPr kumimoji="1" lang="zh-CN" altLang="en-US" dirty="0" smtClean="0"/>
              <a:t>复制</a:t>
            </a:r>
            <a:endParaRPr kumimoji="1" lang="en-US" altLang="zh-CN" dirty="0" smtClean="0"/>
          </a:p>
          <a:p>
            <a:r>
              <a:rPr kumimoji="1" lang="zh-CN" altLang="en-US" dirty="0" smtClean="0"/>
              <a:t>标记－整理</a:t>
            </a:r>
            <a:endParaRPr kumimoji="1" lang="en-US" altLang="zh-CN" dirty="0" smtClean="0"/>
          </a:p>
          <a:p>
            <a:r>
              <a:rPr kumimoji="1" lang="zh-CN" altLang="en-US" dirty="0" smtClean="0"/>
              <a:t>分代收集</a:t>
            </a:r>
            <a:endParaRPr kumimoji="1" lang="zh-CN" altLang="en-US" dirty="0"/>
          </a:p>
        </p:txBody>
      </p:sp>
    </p:spTree>
    <p:extLst>
      <p:ext uri="{BB962C8B-B14F-4D97-AF65-F5344CB8AC3E}">
        <p14:creationId xmlns:p14="http://schemas.microsoft.com/office/powerpoint/2010/main" val="233803591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常见回收时机</a:t>
            </a:r>
            <a:endParaRPr kumimoji="1" lang="zh-CN" altLang="en-US" dirty="0"/>
          </a:p>
        </p:txBody>
      </p:sp>
      <p:sp>
        <p:nvSpPr>
          <p:cNvPr id="7" name="内容占位符 6"/>
          <p:cNvSpPr>
            <a:spLocks noGrp="1"/>
          </p:cNvSpPr>
          <p:nvPr>
            <p:ph idx="1"/>
          </p:nvPr>
        </p:nvSpPr>
        <p:spPr/>
        <p:txBody>
          <a:bodyPr>
            <a:normAutofit fontScale="92500"/>
          </a:bodyPr>
          <a:lstStyle/>
          <a:p>
            <a:r>
              <a:rPr kumimoji="1" lang="en-US" altLang="zh-TW" dirty="0"/>
              <a:t>GC_CONCURRENT </a:t>
            </a:r>
            <a:r>
              <a:rPr kumimoji="1" lang="zh-TW" altLang="en-US" dirty="0"/>
              <a:t>当堆上的对象到达一定数量</a:t>
            </a:r>
            <a:r>
              <a:rPr kumimoji="1" lang="en-US" altLang="zh-TW" dirty="0"/>
              <a:t>(</a:t>
            </a:r>
            <a:r>
              <a:rPr kumimoji="1" lang="zh-TW" altLang="en-US" dirty="0"/>
              <a:t>阈值</a:t>
            </a:r>
            <a:r>
              <a:rPr kumimoji="1" lang="en-US" altLang="zh-TW" dirty="0"/>
              <a:t>)</a:t>
            </a:r>
            <a:r>
              <a:rPr kumimoji="1" lang="zh-TW" altLang="en-US" dirty="0"/>
              <a:t>时触发收集</a:t>
            </a:r>
          </a:p>
          <a:p>
            <a:r>
              <a:rPr kumimoji="1" lang="en-US" altLang="zh-TW" dirty="0"/>
              <a:t>GC_FOR_MALLOC </a:t>
            </a:r>
            <a:r>
              <a:rPr kumimoji="1" lang="zh-TW" altLang="en-US" dirty="0"/>
              <a:t>当堆上没有足够的空间进行分配时触发</a:t>
            </a:r>
          </a:p>
          <a:p>
            <a:r>
              <a:rPr kumimoji="1" lang="en-US" altLang="zh-TW" dirty="0"/>
              <a:t>GC_EXTERNAL_ALLOC </a:t>
            </a:r>
            <a:r>
              <a:rPr kumimoji="1" lang="zh-TW" altLang="en-US" dirty="0"/>
              <a:t>在</a:t>
            </a:r>
            <a:r>
              <a:rPr kumimoji="1" lang="en-US" altLang="zh-TW" dirty="0"/>
              <a:t>Android3.0 (Honeycomb)</a:t>
            </a:r>
            <a:r>
              <a:rPr kumimoji="1" lang="zh-TW" altLang="en-US" dirty="0"/>
              <a:t>以前，释放通过外部内存（</a:t>
            </a:r>
            <a:r>
              <a:rPr kumimoji="1" lang="en-US" altLang="zh-TW" dirty="0" err="1"/>
              <a:t>externel</a:t>
            </a:r>
            <a:r>
              <a:rPr kumimoji="1" lang="en-US" altLang="zh-TW" dirty="0"/>
              <a:t> memory, </a:t>
            </a:r>
            <a:r>
              <a:rPr kumimoji="1" lang="zh-TW" altLang="en-US" dirty="0"/>
              <a:t>通过</a:t>
            </a:r>
            <a:r>
              <a:rPr kumimoji="1" lang="en-US" altLang="zh-TW" dirty="0"/>
              <a:t>JNI</a:t>
            </a:r>
            <a:r>
              <a:rPr kumimoji="1" lang="zh-TW" altLang="en-US" dirty="0"/>
              <a:t>代码中</a:t>
            </a:r>
            <a:r>
              <a:rPr kumimoji="1" lang="en-US" altLang="zh-TW" dirty="0" err="1"/>
              <a:t>malloc</a:t>
            </a:r>
            <a:r>
              <a:rPr kumimoji="1" lang="zh-TW" altLang="en-US" dirty="0"/>
              <a:t>分配得到的内存）时产生。</a:t>
            </a:r>
            <a:r>
              <a:rPr kumimoji="1" lang="en-US" altLang="zh-TW" dirty="0"/>
              <a:t>Android3.0</a:t>
            </a:r>
            <a:r>
              <a:rPr kumimoji="1" lang="zh-TW" altLang="en-US" dirty="0"/>
              <a:t>和更高版本中不再有这种类型的内存分配</a:t>
            </a:r>
          </a:p>
          <a:p>
            <a:r>
              <a:rPr kumimoji="1" lang="en-US" altLang="zh-TW" dirty="0"/>
              <a:t>GC_EXPLICIT </a:t>
            </a:r>
            <a:r>
              <a:rPr kumimoji="1" lang="zh-TW" altLang="en-US" dirty="0"/>
              <a:t>明确被调用时产生（调用</a:t>
            </a:r>
            <a:r>
              <a:rPr kumimoji="1" lang="en-US" altLang="zh-TW" dirty="0" err="1"/>
              <a:t>System.gc</a:t>
            </a:r>
            <a:r>
              <a:rPr kumimoji="1" lang="zh-TW" altLang="en-US" dirty="0"/>
              <a:t>）</a:t>
            </a:r>
          </a:p>
          <a:p>
            <a:r>
              <a:rPr kumimoji="1" lang="en-US" altLang="zh-TW" dirty="0"/>
              <a:t>GC_HPROF_DUMP_HEAP </a:t>
            </a:r>
            <a:r>
              <a:rPr kumimoji="1" lang="zh-TW" altLang="en-US" dirty="0"/>
              <a:t>将堆的内容转存到一个文件</a:t>
            </a:r>
            <a:endParaRPr kumimoji="1" lang="zh-CN" altLang="en-US" dirty="0"/>
          </a:p>
        </p:txBody>
      </p:sp>
    </p:spTree>
    <p:extLst>
      <p:ext uri="{BB962C8B-B14F-4D97-AF65-F5344CB8AC3E}">
        <p14:creationId xmlns:p14="http://schemas.microsoft.com/office/powerpoint/2010/main" val="351530397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标记－清除</a:t>
            </a:r>
            <a:endParaRPr kumimoji="1" lang="zh-CN" altLang="en-US" dirty="0"/>
          </a:p>
        </p:txBody>
      </p:sp>
      <p:sp>
        <p:nvSpPr>
          <p:cNvPr id="7" name="内容占位符 6"/>
          <p:cNvSpPr>
            <a:spLocks noGrp="1"/>
          </p:cNvSpPr>
          <p:nvPr>
            <p:ph idx="1"/>
          </p:nvPr>
        </p:nvSpPr>
        <p:spPr/>
        <p:txBody>
          <a:bodyPr>
            <a:normAutofit/>
          </a:bodyPr>
          <a:lstStyle/>
          <a:p>
            <a:r>
              <a:rPr kumimoji="1" lang="zh-CN" altLang="en-US" dirty="0"/>
              <a:t>最基础的垃圾收集</a:t>
            </a:r>
            <a:r>
              <a:rPr kumimoji="1" lang="zh-CN" altLang="en-US" dirty="0" smtClean="0"/>
              <a:t>算法</a:t>
            </a:r>
            <a:endParaRPr kumimoji="1" lang="en-US" altLang="zh-CN" dirty="0" smtClean="0"/>
          </a:p>
          <a:p>
            <a:r>
              <a:rPr kumimoji="1" lang="zh-CN" altLang="en-US" dirty="0" smtClean="0"/>
              <a:t>算法分为</a:t>
            </a:r>
            <a:r>
              <a:rPr kumimoji="1" lang="zh-CN" altLang="en-US" dirty="0"/>
              <a:t>“标记”和“清除”</a:t>
            </a:r>
            <a:r>
              <a:rPr kumimoji="1" lang="zh-CN" altLang="en-US" dirty="0" smtClean="0"/>
              <a:t>两个阶段</a:t>
            </a:r>
            <a:endParaRPr kumimoji="1" lang="en-US" altLang="zh-CN" dirty="0" smtClean="0"/>
          </a:p>
          <a:p>
            <a:r>
              <a:rPr kumimoji="1" lang="zh-CN" altLang="en-US" dirty="0" smtClean="0"/>
              <a:t>首先标记</a:t>
            </a:r>
            <a:r>
              <a:rPr kumimoji="1" lang="zh-CN" altLang="en-US" dirty="0"/>
              <a:t>出所有需要回收的对象，在标记完成之后统一回收掉所有被标记的对象。 </a:t>
            </a:r>
            <a:endParaRPr kumimoji="1" lang="en-US" altLang="zh-CN" dirty="0" smtClean="0"/>
          </a:p>
          <a:p>
            <a:r>
              <a:rPr kumimoji="1" lang="zh-CN" altLang="en-US" dirty="0" smtClean="0"/>
              <a:t>缺</a:t>
            </a:r>
            <a:r>
              <a:rPr kumimoji="1" lang="zh-CN" altLang="en-US" dirty="0"/>
              <a:t>点有两个：首先，效率问题，标记和清除效率都不高。其次，标记清除之后会产生大量的不连续的内存碎片，空间碎片太多会导致当程序需要为较大对象分配内存时无法找到足够的连续内存而不得不提前触发另一次垃圾收集动作。</a:t>
            </a:r>
          </a:p>
        </p:txBody>
      </p:sp>
    </p:spTree>
    <p:extLst>
      <p:ext uri="{BB962C8B-B14F-4D97-AF65-F5344CB8AC3E}">
        <p14:creationId xmlns:p14="http://schemas.microsoft.com/office/powerpoint/2010/main" val="50493839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复制</a:t>
            </a:r>
            <a:endParaRPr kumimoji="1" lang="zh-CN" altLang="en-US" dirty="0"/>
          </a:p>
        </p:txBody>
      </p:sp>
      <p:sp>
        <p:nvSpPr>
          <p:cNvPr id="7" name="内容占位符 6"/>
          <p:cNvSpPr>
            <a:spLocks noGrp="1"/>
          </p:cNvSpPr>
          <p:nvPr>
            <p:ph idx="1"/>
          </p:nvPr>
        </p:nvSpPr>
        <p:spPr/>
        <p:txBody>
          <a:bodyPr>
            <a:normAutofit/>
          </a:bodyPr>
          <a:lstStyle/>
          <a:p>
            <a:r>
              <a:rPr kumimoji="1" lang="zh-CN" altLang="en-US" dirty="0"/>
              <a:t>将可用内存按容量分成大小相等的两块，每次只使用其中一块，当这块内存使用完了，就将还存活的对象复制到另一块内存上去，然后把使用过的内存空间一次清理掉</a:t>
            </a:r>
            <a:r>
              <a:rPr kumimoji="1" lang="zh-CN" altLang="en-US" dirty="0" smtClean="0"/>
              <a:t>。</a:t>
            </a:r>
            <a:endParaRPr kumimoji="1" lang="en-US" altLang="zh-CN" dirty="0" smtClean="0"/>
          </a:p>
          <a:p>
            <a:r>
              <a:rPr kumimoji="1" lang="zh-CN" altLang="en-US" dirty="0" smtClean="0"/>
              <a:t>每次都是对</a:t>
            </a:r>
            <a:r>
              <a:rPr kumimoji="1" lang="zh-CN" altLang="en-US" dirty="0"/>
              <a:t>其中一块内存进行回收，内存分配时不用考虑内存碎片等复杂情况，只需要移动堆顶指针，按顺序分配内存即可，实现简单，运行高效。 </a:t>
            </a:r>
            <a:endParaRPr kumimoji="1" lang="en-US" altLang="zh-CN" dirty="0" smtClean="0"/>
          </a:p>
          <a:p>
            <a:r>
              <a:rPr kumimoji="1" lang="zh-CN" altLang="en-US" dirty="0" smtClean="0"/>
              <a:t>复制</a:t>
            </a:r>
            <a:r>
              <a:rPr kumimoji="1" lang="zh-CN" altLang="en-US" dirty="0"/>
              <a:t>算法的缺点显而易见，可使用的内存降为原来一半。</a:t>
            </a:r>
          </a:p>
        </p:txBody>
      </p:sp>
    </p:spTree>
    <p:extLst>
      <p:ext uri="{BB962C8B-B14F-4D97-AF65-F5344CB8AC3E}">
        <p14:creationId xmlns:p14="http://schemas.microsoft.com/office/powerpoint/2010/main" val="249910472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标记－整理</a:t>
            </a:r>
            <a:endParaRPr kumimoji="1" lang="zh-CN" altLang="en-US" dirty="0"/>
          </a:p>
        </p:txBody>
      </p:sp>
      <p:sp>
        <p:nvSpPr>
          <p:cNvPr id="7" name="内容占位符 6"/>
          <p:cNvSpPr>
            <a:spLocks noGrp="1"/>
          </p:cNvSpPr>
          <p:nvPr>
            <p:ph idx="1"/>
          </p:nvPr>
        </p:nvSpPr>
        <p:spPr/>
        <p:txBody>
          <a:bodyPr>
            <a:normAutofit/>
          </a:bodyPr>
          <a:lstStyle/>
          <a:p>
            <a:r>
              <a:rPr kumimoji="1" lang="zh-CN" altLang="en-US" dirty="0"/>
              <a:t>标记阶段是相同的标记出所有需要回收的对象，在标记完成之后不是直接对可回收对象进行清理，而是让所有存活的对象都向一端移动，在移动过程中清理掉可回收的对象，这个过程叫做整理。 </a:t>
            </a:r>
            <a:endParaRPr kumimoji="1" lang="en-US" altLang="zh-CN" dirty="0" smtClean="0"/>
          </a:p>
          <a:p>
            <a:r>
              <a:rPr kumimoji="1" lang="zh-CN" altLang="en-US" dirty="0" smtClean="0"/>
              <a:t>标记</a:t>
            </a:r>
            <a:r>
              <a:rPr kumimoji="1" lang="en-US" altLang="zh-CN" dirty="0"/>
              <a:t>-</a:t>
            </a:r>
            <a:r>
              <a:rPr kumimoji="1" lang="zh-CN" altLang="en-US" dirty="0"/>
              <a:t>整理算法相比标记</a:t>
            </a:r>
            <a:r>
              <a:rPr kumimoji="1" lang="en-US" altLang="zh-CN" dirty="0"/>
              <a:t>-</a:t>
            </a:r>
            <a:r>
              <a:rPr kumimoji="1" lang="zh-CN" altLang="en-US" dirty="0"/>
              <a:t>清除算法的优点是内存被整理以后不会产生大量不连续内存碎片问题。 </a:t>
            </a:r>
            <a:endParaRPr kumimoji="1" lang="en-US" altLang="zh-CN" dirty="0" smtClean="0"/>
          </a:p>
          <a:p>
            <a:r>
              <a:rPr kumimoji="1" lang="zh-CN" altLang="en-US" dirty="0" smtClean="0"/>
              <a:t>复制</a:t>
            </a:r>
            <a:r>
              <a:rPr kumimoji="1" lang="zh-CN" altLang="en-US" dirty="0"/>
              <a:t>算法在对象存活率高的情况下就要执行较多的复制操作，效率将会变低，而在对象存活率高的情况下使用标记</a:t>
            </a:r>
            <a:r>
              <a:rPr kumimoji="1" lang="en-US" altLang="zh-CN" dirty="0"/>
              <a:t>-</a:t>
            </a:r>
            <a:r>
              <a:rPr kumimoji="1" lang="zh-CN" altLang="en-US" dirty="0"/>
              <a:t>整理算法效率会大大提高。</a:t>
            </a:r>
          </a:p>
        </p:txBody>
      </p:sp>
    </p:spTree>
    <p:extLst>
      <p:ext uri="{BB962C8B-B14F-4D97-AF65-F5344CB8AC3E}">
        <p14:creationId xmlns:p14="http://schemas.microsoft.com/office/powerpoint/2010/main" val="428787623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分带收集</a:t>
            </a:r>
            <a:endParaRPr kumimoji="1" lang="zh-CN" altLang="en-US" dirty="0"/>
          </a:p>
        </p:txBody>
      </p:sp>
      <p:sp>
        <p:nvSpPr>
          <p:cNvPr id="7" name="内容占位符 6"/>
          <p:cNvSpPr>
            <a:spLocks noGrp="1"/>
          </p:cNvSpPr>
          <p:nvPr>
            <p:ph idx="1"/>
          </p:nvPr>
        </p:nvSpPr>
        <p:spPr/>
        <p:txBody>
          <a:bodyPr>
            <a:normAutofit/>
          </a:bodyPr>
          <a:lstStyle/>
          <a:p>
            <a:r>
              <a:rPr kumimoji="1" lang="zh-CN" altLang="en-US" dirty="0"/>
              <a:t>根据内存中对象的存活周期不同，将内存划分为几块，</a:t>
            </a:r>
            <a:r>
              <a:rPr kumimoji="1" lang="en-US" altLang="zh-CN" dirty="0"/>
              <a:t>java</a:t>
            </a:r>
            <a:r>
              <a:rPr kumimoji="1" lang="zh-CN" altLang="en-US" dirty="0"/>
              <a:t>的虚拟机中一般把内存划分为新生代和年老代，当新创建对象时一般在新生代中分配内存空间，当新生代垃圾收集器回收几次之后仍然存活的对象会被移动到年老代内存中，当大对象在新生代中无法找到足够的连续内存时也直接在年老代中创建。</a:t>
            </a:r>
          </a:p>
        </p:txBody>
      </p:sp>
    </p:spTree>
    <p:extLst>
      <p:ext uri="{BB962C8B-B14F-4D97-AF65-F5344CB8AC3E}">
        <p14:creationId xmlns:p14="http://schemas.microsoft.com/office/powerpoint/2010/main" val="127352840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简介</a:t>
            </a:r>
            <a:endParaRPr kumimoji="1" lang="zh-CN" altLang="en-US" dirty="0"/>
          </a:p>
        </p:txBody>
      </p:sp>
      <p:pic>
        <p:nvPicPr>
          <p:cNvPr id="4" name="内容占位符 3"/>
          <p:cNvPicPr>
            <a:picLocks noGrp="1" noChangeAspect="1"/>
          </p:cNvPicPr>
          <p:nvPr>
            <p:ph idx="1"/>
          </p:nvPr>
        </p:nvPicPr>
        <p:blipFill>
          <a:blip r:embed="rId2"/>
          <a:srcRect t="3532" b="3532"/>
          <a:stretch>
            <a:fillRect/>
          </a:stretch>
        </p:blipFill>
        <p:spPr>
          <a:xfrm>
            <a:off x="457199" y="2180291"/>
            <a:ext cx="6508377" cy="3916363"/>
          </a:xfrm>
        </p:spPr>
      </p:pic>
    </p:spTree>
    <p:extLst>
      <p:ext uri="{BB962C8B-B14F-4D97-AF65-F5344CB8AC3E}">
        <p14:creationId xmlns:p14="http://schemas.microsoft.com/office/powerpoint/2010/main" val="2126526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简介</a:t>
            </a:r>
            <a:endParaRPr kumimoji="1" lang="zh-CN" altLang="en-US" dirty="0"/>
          </a:p>
        </p:txBody>
      </p:sp>
      <p:pic>
        <p:nvPicPr>
          <p:cNvPr id="4" name="内容占位符 3"/>
          <p:cNvPicPr>
            <a:picLocks noGrp="1" noChangeAspect="1"/>
          </p:cNvPicPr>
          <p:nvPr>
            <p:ph idx="1"/>
          </p:nvPr>
        </p:nvPicPr>
        <p:blipFill>
          <a:blip r:embed="rId2"/>
          <a:srcRect t="3951" b="3951"/>
          <a:stretch>
            <a:fillRect/>
          </a:stretch>
        </p:blipFill>
        <p:spPr/>
      </p:pic>
    </p:spTree>
    <p:extLst>
      <p:ext uri="{BB962C8B-B14F-4D97-AF65-F5344CB8AC3E}">
        <p14:creationId xmlns:p14="http://schemas.microsoft.com/office/powerpoint/2010/main" val="2004809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如何运行？</a:t>
            </a:r>
            <a:endParaRPr kumimoji="1" lang="zh-CN" altLang="en-US" dirty="0"/>
          </a:p>
        </p:txBody>
      </p:sp>
      <p:sp>
        <p:nvSpPr>
          <p:cNvPr id="3" name="内容占位符 2"/>
          <p:cNvSpPr>
            <a:spLocks noGrp="1"/>
          </p:cNvSpPr>
          <p:nvPr>
            <p:ph idx="1"/>
          </p:nvPr>
        </p:nvSpPr>
        <p:spPr/>
        <p:txBody>
          <a:bodyPr/>
          <a:lstStyle/>
          <a:p>
            <a:r>
              <a:rPr kumimoji="1" lang="zh-CN" altLang="en-US" dirty="0" smtClean="0"/>
              <a:t>自动的</a:t>
            </a:r>
            <a:endParaRPr kumimoji="1" lang="en-US" altLang="zh-CN" dirty="0" smtClean="0"/>
          </a:p>
          <a:p>
            <a:r>
              <a:rPr kumimoji="1" lang="en-US" altLang="zh-CN" dirty="0" err="1" smtClean="0"/>
              <a:t>System.gc</a:t>
            </a:r>
            <a:r>
              <a:rPr kumimoji="1" lang="en-US" altLang="zh-CN" dirty="0" smtClean="0"/>
              <a:t>()</a:t>
            </a:r>
            <a:r>
              <a:rPr kumimoji="1" lang="zh-CN" altLang="en-US" dirty="0" smtClean="0"/>
              <a:t>，</a:t>
            </a:r>
            <a:r>
              <a:rPr kumimoji="1" lang="en-US" altLang="zh-CN" dirty="0" err="1" smtClean="0"/>
              <a:t>Runtime.gc</a:t>
            </a:r>
            <a:r>
              <a:rPr kumimoji="1" lang="en-US" altLang="zh-CN" dirty="0" smtClean="0"/>
              <a:t>()</a:t>
            </a:r>
            <a:r>
              <a:rPr kumimoji="1" lang="zh-CN" altLang="en-US" dirty="0" smtClean="0"/>
              <a:t>不一定有用</a:t>
            </a:r>
            <a:endParaRPr kumimoji="1" lang="en-US" altLang="zh-CN" dirty="0" smtClean="0"/>
          </a:p>
          <a:p>
            <a:r>
              <a:rPr kumimoji="1" lang="zh-CN" altLang="en-US" dirty="0" smtClean="0"/>
              <a:t>分四步走：</a:t>
            </a:r>
            <a:endParaRPr kumimoji="1" lang="en-US" altLang="zh-CN" dirty="0" smtClean="0"/>
          </a:p>
          <a:p>
            <a:pPr lvl="1"/>
            <a:r>
              <a:rPr kumimoji="1" lang="zh-CN" altLang="en-US" dirty="0" smtClean="0"/>
              <a:t>搜索未被占用的对象</a:t>
            </a:r>
            <a:endParaRPr kumimoji="1" lang="en-US" altLang="zh-CN" dirty="0" smtClean="0"/>
          </a:p>
          <a:p>
            <a:pPr lvl="1"/>
            <a:r>
              <a:rPr kumimoji="1" lang="zh-CN" altLang="en-US" dirty="0" smtClean="0"/>
              <a:t>释放未被占用对象的内存</a:t>
            </a:r>
            <a:endParaRPr kumimoji="1" lang="en-US" altLang="zh-CN" dirty="0" smtClean="0"/>
          </a:p>
          <a:p>
            <a:pPr lvl="1"/>
            <a:r>
              <a:rPr kumimoji="1" lang="zh-CN" altLang="en-US" dirty="0" smtClean="0"/>
              <a:t>移动仍在使用的对象</a:t>
            </a:r>
            <a:endParaRPr kumimoji="1" lang="en-US" altLang="zh-CN" dirty="0" smtClean="0"/>
          </a:p>
          <a:p>
            <a:pPr lvl="1"/>
            <a:r>
              <a:rPr kumimoji="1" lang="zh-CN" altLang="en-US" dirty="0" smtClean="0"/>
              <a:t>压缩堆</a:t>
            </a:r>
            <a:endParaRPr kumimoji="1" lang="en-US" altLang="zh-CN" dirty="0"/>
          </a:p>
          <a:p>
            <a:r>
              <a:rPr kumimoji="1" lang="zh-CN" altLang="en-US" dirty="0" smtClean="0"/>
              <a:t>基于世代进行</a:t>
            </a:r>
            <a:endParaRPr kumimoji="1" lang="zh-CN" altLang="en-US" dirty="0"/>
          </a:p>
        </p:txBody>
      </p:sp>
    </p:spTree>
    <p:extLst>
      <p:ext uri="{BB962C8B-B14F-4D97-AF65-F5344CB8AC3E}">
        <p14:creationId xmlns:p14="http://schemas.microsoft.com/office/powerpoint/2010/main" val="397317125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广场">
  <a:themeElements>
    <a:clrScheme name="Plaza">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Plaza">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广场.thmx</Template>
  <TotalTime>61</TotalTime>
  <Words>766</Words>
  <Application>Microsoft Macintosh PowerPoint</Application>
  <PresentationFormat>全屏显示(4:3)</PresentationFormat>
  <Paragraphs>104</Paragraphs>
  <Slides>20</Slides>
  <Notes>12</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广场</vt:lpstr>
      <vt:lpstr>Java GC</vt:lpstr>
      <vt:lpstr>常用回收算法</vt:lpstr>
      <vt:lpstr>标记－清除</vt:lpstr>
      <vt:lpstr>复制</vt:lpstr>
      <vt:lpstr>标记－整理</vt:lpstr>
      <vt:lpstr>分带收集</vt:lpstr>
      <vt:lpstr>简介</vt:lpstr>
      <vt:lpstr>简介</vt:lpstr>
      <vt:lpstr>如何运行？</vt:lpstr>
      <vt:lpstr>如何运行？</vt:lpstr>
      <vt:lpstr>如何运行？</vt:lpstr>
      <vt:lpstr>如何运行？</vt:lpstr>
      <vt:lpstr>哪些对象会被回收？</vt:lpstr>
      <vt:lpstr>编译器帮助回收？</vt:lpstr>
      <vt:lpstr>几种垃圾回收器</vt:lpstr>
      <vt:lpstr>线性回收器</vt:lpstr>
      <vt:lpstr>并行回收器</vt:lpstr>
      <vt:lpstr>并发回收器</vt:lpstr>
      <vt:lpstr>G1回收器</vt:lpstr>
      <vt:lpstr>常见回收时机</vt:lpstr>
    </vt:vector>
  </TitlesOfParts>
  <Company>limitstudio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GC</dc:title>
  <dc:creator>tao li</dc:creator>
  <cp:lastModifiedBy>tao li</cp:lastModifiedBy>
  <cp:revision>8</cp:revision>
  <dcterms:created xsi:type="dcterms:W3CDTF">2014-10-29T09:24:50Z</dcterms:created>
  <dcterms:modified xsi:type="dcterms:W3CDTF">2014-10-29T10:26:37Z</dcterms:modified>
</cp:coreProperties>
</file>