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1" r:id="rId4"/>
    <p:sldMasterId id="214748371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Poppins"/>
      <p:regular r:id="rId28"/>
      <p:bold r:id="rId29"/>
      <p:italic r:id="rId30"/>
      <p:boldItalic r:id="rId31"/>
    </p:embeddedFont>
    <p:embeddedFont>
      <p:font typeface="Urbanist Medium"/>
      <p:regular r:id="rId32"/>
      <p:bold r:id="rId33"/>
      <p:italic r:id="rId34"/>
      <p:boldItalic r:id="rId35"/>
    </p:embeddedFont>
    <p:embeddedFont>
      <p:font typeface="Urbanist"/>
      <p:regular r:id="rId36"/>
      <p:bold r:id="rId37"/>
      <p:italic r:id="rId38"/>
      <p:boldItalic r:id="rId39"/>
    </p:embeddedFont>
    <p:embeddedFont>
      <p:font typeface="Poppins SemiBold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SemiBold-regular.fntdata"/><Relationship Id="rId42" Type="http://schemas.openxmlformats.org/officeDocument/2006/relationships/font" Target="fonts/PoppinsSemiBold-italic.fntdata"/><Relationship Id="rId41" Type="http://schemas.openxmlformats.org/officeDocument/2006/relationships/font" Target="fonts/PoppinsSemiBold-bold.fntdata"/><Relationship Id="rId43" Type="http://schemas.openxmlformats.org/officeDocument/2006/relationships/font" Target="fonts/PoppinsSemiBold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Italic.fntdata"/><Relationship Id="rId30" Type="http://schemas.openxmlformats.org/officeDocument/2006/relationships/font" Target="fonts/Poppins-italic.fntdata"/><Relationship Id="rId33" Type="http://schemas.openxmlformats.org/officeDocument/2006/relationships/font" Target="fonts/UrbanistMedium-bold.fntdata"/><Relationship Id="rId32" Type="http://schemas.openxmlformats.org/officeDocument/2006/relationships/font" Target="fonts/UrbanistMedium-regular.fntdata"/><Relationship Id="rId35" Type="http://schemas.openxmlformats.org/officeDocument/2006/relationships/font" Target="fonts/UrbanistMedium-boldItalic.fntdata"/><Relationship Id="rId34" Type="http://schemas.openxmlformats.org/officeDocument/2006/relationships/font" Target="fonts/UrbanistMedium-italic.fntdata"/><Relationship Id="rId37" Type="http://schemas.openxmlformats.org/officeDocument/2006/relationships/font" Target="fonts/Urbanist-bold.fntdata"/><Relationship Id="rId36" Type="http://schemas.openxmlformats.org/officeDocument/2006/relationships/font" Target="fonts/Urbanist-regular.fntdata"/><Relationship Id="rId39" Type="http://schemas.openxmlformats.org/officeDocument/2006/relationships/font" Target="fonts/Urbanist-boldItalic.fntdata"/><Relationship Id="rId38" Type="http://schemas.openxmlformats.org/officeDocument/2006/relationships/font" Target="fonts/Urbanist-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Poppins-regular.fntdata"/><Relationship Id="rId27" Type="http://schemas.openxmlformats.org/officeDocument/2006/relationships/slide" Target="slides/slide21.xml"/><Relationship Id="rId29" Type="http://schemas.openxmlformats.org/officeDocument/2006/relationships/font" Target="fonts/Poppins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6b685c75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6b685c75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6b685c7516_0_7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6b685c7516_0_7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6b685c7516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36b685c7516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6b685c7516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36b685c7516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6b685c7516_0_7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6b685c7516_0_7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36b685c7516_0_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" name="Google Shape;725;g36b685c7516_0_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6b685c7516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6b685c7516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6b685c7516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6b685c7516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6b685c751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36b685c751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6b685c7516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6b685c7516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6b685c7516_0_8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6b685c7516_0_8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6b685c7516_0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6b685c7516_0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6b685c7516_0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6b685c7516_0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6b685c7516_0_8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6b685c7516_0_8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6b685c7516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6b685c7516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6b685c7516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36b685c7516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6b685c7516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6b685c7516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6b685c7516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36b685c7516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6b685c7516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6b685c7516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36b685c7516_0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36b685c7516_0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6b685c7516_0_7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6b685c7516_0_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1">
  <p:cSld name="BLANK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55" name="Google Shape;55;p14"/>
          <p:cNvSpPr/>
          <p:nvPr/>
        </p:nvSpPr>
        <p:spPr>
          <a:xfrm flipH="1">
            <a:off x="1350050" y="2493850"/>
            <a:ext cx="2836800" cy="2649600"/>
          </a:xfrm>
          <a:prstGeom prst="pie">
            <a:avLst>
              <a:gd fmla="val 21585343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6" name="Google Shape;56;p14"/>
          <p:cNvSpPr/>
          <p:nvPr/>
        </p:nvSpPr>
        <p:spPr>
          <a:xfrm flipH="1" rot="5400000">
            <a:off x="58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0" y="0"/>
            <a:ext cx="2768400" cy="26991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-100" y="2699025"/>
            <a:ext cx="1653900" cy="111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1653900" y="2701600"/>
            <a:ext cx="1114500" cy="1114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0" name="Google Shape;60;p14"/>
          <p:cNvSpPr txBox="1"/>
          <p:nvPr>
            <p:ph idx="1" type="subTitle"/>
          </p:nvPr>
        </p:nvSpPr>
        <p:spPr>
          <a:xfrm>
            <a:off x="3236625" y="3183150"/>
            <a:ext cx="5430300" cy="63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61" name="Google Shape;61;p1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4" name="Google Shape;64;p15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5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5"/>
          <p:cNvSpPr/>
          <p:nvPr/>
        </p:nvSpPr>
        <p:spPr>
          <a:xfrm flipH="1">
            <a:off x="284701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927633" y="474750"/>
            <a:ext cx="14634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8" name="Google Shape;68;p15"/>
          <p:cNvSpPr/>
          <p:nvPr/>
        </p:nvSpPr>
        <p:spPr>
          <a:xfrm flipH="1">
            <a:off x="1322410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2309186" y="474990"/>
            <a:ext cx="1399200" cy="4294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0" name="Google Shape;70;p15"/>
          <p:cNvSpPr/>
          <p:nvPr/>
        </p:nvSpPr>
        <p:spPr>
          <a:xfrm flipH="1">
            <a:off x="2685553" y="533157"/>
            <a:ext cx="4074000" cy="40740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708375" y="1585475"/>
            <a:ext cx="5190300" cy="20319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72" name="Google Shape;72;p1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6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6" name="Google Shape;76;p16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77" name="Google Shape;77;p16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286975" y="1143000"/>
            <a:ext cx="4429800" cy="51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7"/>
          <p:cNvSpPr txBox="1"/>
          <p:nvPr>
            <p:ph idx="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3" name="Google Shape;83;p17"/>
          <p:cNvSpPr txBox="1"/>
          <p:nvPr>
            <p:ph idx="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84" name="Google Shape;84;p17"/>
          <p:cNvSpPr txBox="1"/>
          <p:nvPr>
            <p:ph idx="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roadmap">
  <p:cSld name="BLANK_1_1_1_1_1_2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271250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000"/>
              <a:buFont typeface="Poppins SemiBold"/>
              <a:buNone/>
              <a:defRPr sz="10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2" type="subTitle"/>
          </p:nvPr>
        </p:nvSpPr>
        <p:spPr>
          <a:xfrm>
            <a:off x="203059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Poppins SemiBold"/>
              <a:buNone/>
              <a:defRPr sz="10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3" type="subTitle"/>
          </p:nvPr>
        </p:nvSpPr>
        <p:spPr>
          <a:xfrm>
            <a:off x="379548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Font typeface="Poppins SemiBold"/>
              <a:buNone/>
              <a:defRPr sz="10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4" type="subTitle"/>
          </p:nvPr>
        </p:nvSpPr>
        <p:spPr>
          <a:xfrm>
            <a:off x="5556416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Poppins SemiBold"/>
              <a:buNone/>
              <a:defRPr sz="10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5" type="subTitle"/>
          </p:nvPr>
        </p:nvSpPr>
        <p:spPr>
          <a:xfrm>
            <a:off x="731813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Poppins SemiBold"/>
              <a:buNone/>
              <a:defRPr sz="1000">
                <a:solidFill>
                  <a:schemeClr val="accent6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idx="6" type="body"/>
          </p:nvPr>
        </p:nvSpPr>
        <p:spPr>
          <a:xfrm>
            <a:off x="27125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3" name="Google Shape;93;p18"/>
          <p:cNvSpPr txBox="1"/>
          <p:nvPr>
            <p:ph idx="7" type="body"/>
          </p:nvPr>
        </p:nvSpPr>
        <p:spPr>
          <a:xfrm>
            <a:off x="2028213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4" name="Google Shape;94;p18"/>
          <p:cNvSpPr txBox="1"/>
          <p:nvPr>
            <p:ph idx="8" type="body"/>
          </p:nvPr>
        </p:nvSpPr>
        <p:spPr>
          <a:xfrm>
            <a:off x="3785175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5" name="Google Shape;95;p18"/>
          <p:cNvSpPr txBox="1"/>
          <p:nvPr>
            <p:ph idx="9" type="body"/>
          </p:nvPr>
        </p:nvSpPr>
        <p:spPr>
          <a:xfrm>
            <a:off x="5542138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6" name="Google Shape;96;p18"/>
          <p:cNvSpPr txBox="1"/>
          <p:nvPr>
            <p:ph idx="13" type="body"/>
          </p:nvPr>
        </p:nvSpPr>
        <p:spPr>
          <a:xfrm>
            <a:off x="7299100" y="326308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857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97" name="Google Shape;97;p18"/>
          <p:cNvSpPr txBox="1"/>
          <p:nvPr>
            <p:ph idx="14" type="subTitle"/>
          </p:nvPr>
        </p:nvSpPr>
        <p:spPr>
          <a:xfrm>
            <a:off x="271250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8" name="Google Shape;98;p18"/>
          <p:cNvSpPr txBox="1"/>
          <p:nvPr>
            <p:ph idx="15" type="subTitle"/>
          </p:nvPr>
        </p:nvSpPr>
        <p:spPr>
          <a:xfrm>
            <a:off x="2030598" y="2737064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99" name="Google Shape;99;p18"/>
          <p:cNvSpPr txBox="1"/>
          <p:nvPr>
            <p:ph idx="16" type="subTitle"/>
          </p:nvPr>
        </p:nvSpPr>
        <p:spPr>
          <a:xfrm>
            <a:off x="379548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0" name="Google Shape;100;p18"/>
          <p:cNvSpPr txBox="1"/>
          <p:nvPr>
            <p:ph idx="17" type="subTitle"/>
          </p:nvPr>
        </p:nvSpPr>
        <p:spPr>
          <a:xfrm>
            <a:off x="5556416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1" name="Google Shape;101;p18"/>
          <p:cNvSpPr txBox="1"/>
          <p:nvPr>
            <p:ph idx="18" type="subTitle"/>
          </p:nvPr>
        </p:nvSpPr>
        <p:spPr>
          <a:xfrm>
            <a:off x="7318138" y="2737075"/>
            <a:ext cx="1508700" cy="33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8"/>
          <p:cNvSpPr txBox="1"/>
          <p:nvPr>
            <p:ph idx="1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4" name="Google Shape;104;p18"/>
          <p:cNvSpPr txBox="1"/>
          <p:nvPr>
            <p:ph idx="20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05" name="Google Shape;105;p18"/>
          <p:cNvSpPr txBox="1"/>
          <p:nvPr>
            <p:ph idx="21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with Shape">
  <p:cSld name="BLANK_1_1_1_1_1_1_1_2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0" y="3859125"/>
            <a:ext cx="2004300" cy="1282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09" name="Google Shape;109;p19"/>
          <p:cNvSpPr/>
          <p:nvPr/>
        </p:nvSpPr>
        <p:spPr>
          <a:xfrm flipH="1" rot="10800000">
            <a:off x="6571675" y="3851200"/>
            <a:ext cx="12708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0" name="Google Shape;110;p19"/>
          <p:cNvSpPr/>
          <p:nvPr/>
        </p:nvSpPr>
        <p:spPr>
          <a:xfrm flipH="1" rot="10800000">
            <a:off x="7217867" y="3851200"/>
            <a:ext cx="1282500" cy="12828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11" name="Google Shape;111;p19"/>
          <p:cNvSpPr/>
          <p:nvPr/>
        </p:nvSpPr>
        <p:spPr>
          <a:xfrm rot="5400000">
            <a:off x="3193350" y="-1811400"/>
            <a:ext cx="2757600" cy="8574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83475" y="1096954"/>
            <a:ext cx="8575800" cy="27576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15" name="Google Shape;115;p1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- Alt 1">
  <p:cSld name="BLANK_1_1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284700" y="2574275"/>
            <a:ext cx="4287300" cy="408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119" name="Google Shape;119;p20"/>
          <p:cNvSpPr/>
          <p:nvPr/>
        </p:nvSpPr>
        <p:spPr>
          <a:xfrm flipH="1" rot="5400000">
            <a:off x="6571675" y="2571675"/>
            <a:ext cx="5143500" cy="5143500"/>
          </a:xfrm>
          <a:prstGeom prst="pie">
            <a:avLst>
              <a:gd fmla="val 21589913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0" name="Google Shape;120;p20"/>
          <p:cNvSpPr/>
          <p:nvPr/>
        </p:nvSpPr>
        <p:spPr>
          <a:xfrm flipH="1" rot="5400000">
            <a:off x="6571675" y="-8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284700" y="474750"/>
            <a:ext cx="5622600" cy="1794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122" name="Google Shape;122;p2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7965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225527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6" name="Google Shape;126;p21"/>
          <p:cNvSpPr txBox="1"/>
          <p:nvPr>
            <p:ph idx="3" type="body"/>
          </p:nvPr>
        </p:nvSpPr>
        <p:spPr>
          <a:xfrm>
            <a:off x="4130900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7" name="Google Shape;127;p21"/>
          <p:cNvSpPr txBox="1"/>
          <p:nvPr>
            <p:ph idx="4" type="body"/>
          </p:nvPr>
        </p:nvSpPr>
        <p:spPr>
          <a:xfrm>
            <a:off x="6006525" y="3500000"/>
            <a:ext cx="13893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128" name="Google Shape;128;p21"/>
          <p:cNvSpPr txBox="1"/>
          <p:nvPr>
            <p:ph type="title"/>
          </p:nvPr>
        </p:nvSpPr>
        <p:spPr>
          <a:xfrm>
            <a:off x="308784" y="1188147"/>
            <a:ext cx="7206000" cy="666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5" type="subTitle"/>
          </p:nvPr>
        </p:nvSpPr>
        <p:spPr>
          <a:xfrm>
            <a:off x="308784" y="1922075"/>
            <a:ext cx="7206000" cy="51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6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1" name="Google Shape;131;p21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2" name="Google Shape;132;p21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">
  <p:cSld name="BLANK_1_1_1_1_1_1_1_1_1_1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6" name="Google Shape;136;p22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7" name="Google Shape;137;p22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8" name="Google Shape;138;p22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39" name="Google Shape;139;p22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4" type="pic"/>
          </p:nvPr>
        </p:nvSpPr>
        <p:spPr>
          <a:xfrm>
            <a:off x="6364300" y="0"/>
            <a:ext cx="2779500" cy="38136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2" name="Google Shape;142;p22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43" name="Google Shape;143;p2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2">
  <p:cSld name="BLANK_1_1_1_1_1_1_1_1_1_1_1_2_1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6" name="Google Shape;146;p23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7" name="Google Shape;147;p23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9" name="Google Shape;149;p23"/>
          <p:cNvSpPr/>
          <p:nvPr>
            <p:ph idx="2" type="pic"/>
          </p:nvPr>
        </p:nvSpPr>
        <p:spPr>
          <a:xfrm>
            <a:off x="6335600" y="1231675"/>
            <a:ext cx="2808600" cy="24987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3" name="Google Shape;153;p23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4" name="Google Shape;154;p23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3">
  <p:cSld name="BLANK_1_1_1_1_1_1_1_1_1_1_1_2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58" name="Google Shape;158;p24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grpSp>
        <p:nvGrpSpPr>
          <p:cNvPr id="159" name="Google Shape;159;p24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160" name="Google Shape;160;p24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64" name="Google Shape;164;p24"/>
          <p:cNvSpPr/>
          <p:nvPr>
            <p:ph idx="4" type="pic"/>
          </p:nvPr>
        </p:nvSpPr>
        <p:spPr>
          <a:xfrm rot="10800000">
            <a:off x="6324525" y="0"/>
            <a:ext cx="2819400" cy="3715800"/>
          </a:xfrm>
          <a:prstGeom prst="round2Same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65" name="Google Shape;165;p2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67" name="Google Shape;167;p2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4">
  <p:cSld name="BLANK_1_1_1_1_1_1_1_1_1_1_1_2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0" name="Google Shape;170;p25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2" name="Google Shape;172;p25"/>
          <p:cNvSpPr/>
          <p:nvPr>
            <p:ph idx="2" type="pic"/>
          </p:nvPr>
        </p:nvSpPr>
        <p:spPr>
          <a:xfrm>
            <a:off x="6355775" y="1418625"/>
            <a:ext cx="2788200" cy="3725100"/>
          </a:xfrm>
          <a:prstGeom prst="round2DiagRect">
            <a:avLst>
              <a:gd fmla="val 50000" name="adj1"/>
              <a:gd fmla="val 0" name="adj2"/>
            </a:avLst>
          </a:prstGeom>
          <a:noFill/>
          <a:ln>
            <a:noFill/>
          </a:ln>
        </p:spPr>
      </p:sp>
      <p:sp>
        <p:nvSpPr>
          <p:cNvPr id="173" name="Google Shape;173;p2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74" name="Google Shape;174;p25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6" name="Google Shape;176;p25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7" name="Google Shape;177;p25"/>
          <p:cNvSpPr txBox="1"/>
          <p:nvPr>
            <p:ph idx="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2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5">
  <p:cSld name="CUSTOM_7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1" name="Google Shape;181;p26"/>
          <p:cNvSpPr/>
          <p:nvPr/>
        </p:nvSpPr>
        <p:spPr>
          <a:xfrm flipH="1" rot="10800000">
            <a:off x="7069375" y="3760875"/>
            <a:ext cx="13596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2" name="Google Shape;182;p26"/>
          <p:cNvSpPr/>
          <p:nvPr/>
        </p:nvSpPr>
        <p:spPr>
          <a:xfrm flipH="1" rot="10800000">
            <a:off x="7760700" y="3760875"/>
            <a:ext cx="1372200" cy="13725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3" name="Google Shape;183;p26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84" name="Google Shape;184;p26"/>
          <p:cNvSpPr/>
          <p:nvPr>
            <p:ph idx="2" type="pic"/>
          </p:nvPr>
        </p:nvSpPr>
        <p:spPr>
          <a:xfrm rot="10800000">
            <a:off x="6364225" y="0"/>
            <a:ext cx="2784600" cy="3775800"/>
          </a:xfrm>
          <a:prstGeom prst="round1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6" name="Google Shape;186;p26"/>
          <p:cNvSpPr txBox="1"/>
          <p:nvPr>
            <p:ph idx="3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7" name="Google Shape;187;p26"/>
          <p:cNvSpPr txBox="1"/>
          <p:nvPr>
            <p:ph idx="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8" name="Google Shape;188;p26"/>
          <p:cNvSpPr txBox="1"/>
          <p:nvPr>
            <p:ph idx="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89" name="Google Shape;189;p2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6">
  <p:cSld name="CUSTOM_8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27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93" name="Google Shape;193;p27"/>
          <p:cNvSpPr/>
          <p:nvPr/>
        </p:nvSpPr>
        <p:spPr>
          <a:xfrm flipH="1">
            <a:off x="7723050" y="2475750"/>
            <a:ext cx="2828100" cy="2657700"/>
          </a:xfrm>
          <a:prstGeom prst="pie">
            <a:avLst>
              <a:gd fmla="val 0" name="adj1"/>
              <a:gd fmla="val 5408708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4" name="Google Shape;194;p27"/>
          <p:cNvSpPr/>
          <p:nvPr/>
        </p:nvSpPr>
        <p:spPr>
          <a:xfrm flipH="1" rot="5400000">
            <a:off x="6370150" y="3807650"/>
            <a:ext cx="2688900" cy="2700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5" name="Google Shape;195;p27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4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97" name="Google Shape;197;p27"/>
          <p:cNvSpPr txBox="1"/>
          <p:nvPr>
            <p:ph idx="4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98" name="Google Shape;198;p27"/>
          <p:cNvSpPr/>
          <p:nvPr/>
        </p:nvSpPr>
        <p:spPr>
          <a:xfrm>
            <a:off x="6375075" y="10125"/>
            <a:ext cx="2757600" cy="37944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199" name="Google Shape;199;p27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7">
  <p:cSld name="CUSTOM_8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/>
          <p:nvPr/>
        </p:nvSpPr>
        <p:spPr>
          <a:xfrm>
            <a:off x="4902225" y="2293759"/>
            <a:ext cx="2868000" cy="2857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3" name="Google Shape;203;p28"/>
          <p:cNvSpPr/>
          <p:nvPr/>
        </p:nvSpPr>
        <p:spPr>
          <a:xfrm rot="5400000">
            <a:off x="7720466" y="2360662"/>
            <a:ext cx="2851800" cy="2718000"/>
          </a:xfrm>
          <a:prstGeom prst="pie">
            <a:avLst>
              <a:gd fmla="val 0" name="adj1"/>
              <a:gd fmla="val 5398959" name="adj2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4" name="Google Shape;204;p28"/>
          <p:cNvSpPr/>
          <p:nvPr/>
        </p:nvSpPr>
        <p:spPr>
          <a:xfrm>
            <a:off x="6345359" y="7875"/>
            <a:ext cx="2791200" cy="1233000"/>
          </a:xfrm>
          <a:prstGeom prst="rect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07" name="Google Shape;207;p28"/>
          <p:cNvSpPr txBox="1"/>
          <p:nvPr>
            <p:ph idx="2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3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09" name="Google Shape;209;p28"/>
          <p:cNvSpPr txBox="1"/>
          <p:nvPr>
            <p:ph idx="4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0" name="Google Shape;210;p28"/>
          <p:cNvSpPr txBox="1"/>
          <p:nvPr>
            <p:ph idx="5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1" name="Google Shape;211;p28"/>
          <p:cNvSpPr/>
          <p:nvPr/>
        </p:nvSpPr>
        <p:spPr>
          <a:xfrm>
            <a:off x="6345359" y="1240774"/>
            <a:ext cx="2801400" cy="24798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8">
  <p:cSld name="CUSTOM_8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29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16" name="Google Shape;216;p29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17" name="Google Shape;217;p29"/>
          <p:cNvGrpSpPr/>
          <p:nvPr/>
        </p:nvGrpSpPr>
        <p:grpSpPr>
          <a:xfrm>
            <a:off x="6324521" y="8900"/>
            <a:ext cx="2848500" cy="6539200"/>
            <a:chOff x="6324521" y="8900"/>
            <a:chExt cx="2848500" cy="6539200"/>
          </a:xfrm>
        </p:grpSpPr>
        <p:sp>
          <p:nvSpPr>
            <p:cNvPr id="218" name="Google Shape;218;p29"/>
            <p:cNvSpPr/>
            <p:nvPr/>
          </p:nvSpPr>
          <p:spPr>
            <a:xfrm rot="10800000">
              <a:off x="6362475" y="8900"/>
              <a:ext cx="2772600" cy="3700500"/>
            </a:xfrm>
            <a:prstGeom prst="round2SameRect">
              <a:avLst>
                <a:gd fmla="val 50000" name="adj1"/>
                <a:gd fmla="val 0" name="adj2"/>
              </a:avLst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219" name="Google Shape;219;p29"/>
            <p:cNvSpPr/>
            <p:nvPr/>
          </p:nvSpPr>
          <p:spPr>
            <a:xfrm flipH="1" rot="5400000">
              <a:off x="6319275" y="3734100"/>
              <a:ext cx="2820300" cy="2807700"/>
            </a:xfrm>
            <a:prstGeom prst="pie">
              <a:avLst>
                <a:gd fmla="val 16192689" name="adj1"/>
                <a:gd fmla="val 4945" name="adj2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  <p:sp>
          <p:nvSpPr>
            <p:cNvPr id="220" name="Google Shape;220;p29"/>
            <p:cNvSpPr/>
            <p:nvPr/>
          </p:nvSpPr>
          <p:spPr>
            <a:xfrm flipH="1">
              <a:off x="6324521" y="2295469"/>
              <a:ext cx="2848500" cy="2847300"/>
            </a:xfrm>
            <a:prstGeom prst="pie">
              <a:avLst>
                <a:gd fmla="val 21590006" name="adj1"/>
                <a:gd fmla="val 5408708" name="adj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Urbanist"/>
                <a:ea typeface="Urbanist"/>
                <a:cs typeface="Urbanist"/>
                <a:sym typeface="Urbanist"/>
              </a:endParaRPr>
            </a:p>
          </p:txBody>
        </p:sp>
      </p:grpSp>
      <p:sp>
        <p:nvSpPr>
          <p:cNvPr id="221" name="Google Shape;221;p29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22" name="Google Shape;222;p2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24" name="Google Shape;224;p2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9">
  <p:cSld name="CUSTOM_8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7" name="Google Shape;227;p3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28" name="Google Shape;228;p30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9" name="Google Shape;229;p30"/>
          <p:cNvSpPr/>
          <p:nvPr/>
        </p:nvSpPr>
        <p:spPr>
          <a:xfrm>
            <a:off x="7780000" y="10200"/>
            <a:ext cx="1353900" cy="14175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0" name="Google Shape;230;p30"/>
          <p:cNvSpPr/>
          <p:nvPr/>
        </p:nvSpPr>
        <p:spPr>
          <a:xfrm rot="-5400000">
            <a:off x="4934200" y="10025"/>
            <a:ext cx="2845800" cy="28356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1" name="Google Shape;231;p30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33" name="Google Shape;233;p30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34" name="Google Shape;234;p30"/>
          <p:cNvSpPr/>
          <p:nvPr/>
        </p:nvSpPr>
        <p:spPr>
          <a:xfrm>
            <a:off x="6366275" y="1427825"/>
            <a:ext cx="2768100" cy="3705300"/>
          </a:xfrm>
          <a:prstGeom prst="round2DiagRect">
            <a:avLst>
              <a:gd fmla="val 50000" name="adj1"/>
              <a:gd fmla="val 0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ase description - Alt 10">
  <p:cSld name="CUSTOM_8_1_1_1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38" name="Google Shape;238;p31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39" name="Google Shape;239;p31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31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1" name="Google Shape;241;p31"/>
          <p:cNvSpPr/>
          <p:nvPr/>
        </p:nvSpPr>
        <p:spPr>
          <a:xfrm flipH="1" rot="10800000">
            <a:off x="7069375" y="3773775"/>
            <a:ext cx="13596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2" name="Google Shape;242;p31"/>
          <p:cNvSpPr/>
          <p:nvPr/>
        </p:nvSpPr>
        <p:spPr>
          <a:xfrm flipH="1" rot="10800000">
            <a:off x="7760700" y="3773775"/>
            <a:ext cx="1372200" cy="1359600"/>
          </a:xfrm>
          <a:prstGeom prst="pie">
            <a:avLst>
              <a:gd fmla="val 16192689" name="adj1"/>
              <a:gd fmla="val 5408708" name="adj2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6364300" y="3759200"/>
            <a:ext cx="1396500" cy="138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5" name="Google Shape;245;p31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46" name="Google Shape;246;p31"/>
          <p:cNvSpPr/>
          <p:nvPr/>
        </p:nvSpPr>
        <p:spPr>
          <a:xfrm rot="10800000">
            <a:off x="6377600" y="8800"/>
            <a:ext cx="2758800" cy="3754200"/>
          </a:xfrm>
          <a:prstGeom prst="round1Rect">
            <a:avLst>
              <a:gd fmla="val 50000" name="adj"/>
            </a:avLst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idx="1" type="subTitle"/>
          </p:nvPr>
        </p:nvSpPr>
        <p:spPr>
          <a:xfrm>
            <a:off x="3389025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0" name="Google Shape;250;p32"/>
          <p:cNvSpPr/>
          <p:nvPr/>
        </p:nvSpPr>
        <p:spPr>
          <a:xfrm flipH="1">
            <a:off x="1350000" y="2442900"/>
            <a:ext cx="2849100" cy="2700600"/>
          </a:xfrm>
          <a:prstGeom prst="pie">
            <a:avLst>
              <a:gd fmla="val 21586474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1" name="Google Shape;251;p32"/>
          <p:cNvSpPr/>
          <p:nvPr/>
        </p:nvSpPr>
        <p:spPr>
          <a:xfrm flipH="1" rot="5400000">
            <a:off x="-6000" y="3795800"/>
            <a:ext cx="2712600" cy="2700600"/>
          </a:xfrm>
          <a:prstGeom prst="pie">
            <a:avLst>
              <a:gd fmla="val 25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2" name="Google Shape;252;p32"/>
          <p:cNvSpPr/>
          <p:nvPr/>
        </p:nvSpPr>
        <p:spPr>
          <a:xfrm flipH="1" rot="5400000">
            <a:off x="-125" y="2402250"/>
            <a:ext cx="2775600" cy="27756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53" name="Google Shape;253;p32"/>
          <p:cNvSpPr txBox="1"/>
          <p:nvPr>
            <p:ph idx="2" type="subTitle"/>
          </p:nvPr>
        </p:nvSpPr>
        <p:spPr>
          <a:xfrm>
            <a:off x="3389025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3" type="subTitle"/>
          </p:nvPr>
        </p:nvSpPr>
        <p:spPr>
          <a:xfrm>
            <a:off x="3389025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5" name="Google Shape;255;p32"/>
          <p:cNvSpPr txBox="1"/>
          <p:nvPr>
            <p:ph idx="4" type="subTitle"/>
          </p:nvPr>
        </p:nvSpPr>
        <p:spPr>
          <a:xfrm>
            <a:off x="6335550" y="119728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5" type="subTitle"/>
          </p:nvPr>
        </p:nvSpPr>
        <p:spPr>
          <a:xfrm>
            <a:off x="6335550" y="234121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7" name="Google Shape;257;p32"/>
          <p:cNvSpPr txBox="1"/>
          <p:nvPr>
            <p:ph idx="6" type="subTitle"/>
          </p:nvPr>
        </p:nvSpPr>
        <p:spPr>
          <a:xfrm>
            <a:off x="6335550" y="3485139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type="title"/>
          </p:nvPr>
        </p:nvSpPr>
        <p:spPr>
          <a:xfrm>
            <a:off x="284700" y="286200"/>
            <a:ext cx="2860800" cy="1732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3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1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3"/>
          <p:cNvSpPr/>
          <p:nvPr/>
        </p:nvSpPr>
        <p:spPr>
          <a:xfrm rot="-5400000">
            <a:off x="-2575150" y="-150"/>
            <a:ext cx="5143800" cy="5143500"/>
          </a:xfrm>
          <a:prstGeom prst="pie">
            <a:avLst>
              <a:gd fmla="val 3746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5" name="Google Shape;265;p33"/>
          <p:cNvSpPr/>
          <p:nvPr/>
        </p:nvSpPr>
        <p:spPr>
          <a:xfrm rot="5400000">
            <a:off x="-3261" y="1"/>
            <a:ext cx="5143500" cy="51435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66" name="Google Shape;266;p33"/>
          <p:cNvSpPr txBox="1"/>
          <p:nvPr>
            <p:ph idx="1" type="subTitle"/>
          </p:nvPr>
        </p:nvSpPr>
        <p:spPr>
          <a:xfrm>
            <a:off x="3236625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7" name="Google Shape;267;p33"/>
          <p:cNvSpPr txBox="1"/>
          <p:nvPr>
            <p:ph idx="2" type="subTitle"/>
          </p:nvPr>
        </p:nvSpPr>
        <p:spPr>
          <a:xfrm>
            <a:off x="3236625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8" name="Google Shape;268;p33"/>
          <p:cNvSpPr txBox="1"/>
          <p:nvPr>
            <p:ph idx="3" type="subTitle"/>
          </p:nvPr>
        </p:nvSpPr>
        <p:spPr>
          <a:xfrm>
            <a:off x="3236625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69" name="Google Shape;269;p33"/>
          <p:cNvSpPr txBox="1"/>
          <p:nvPr>
            <p:ph idx="4" type="subTitle"/>
          </p:nvPr>
        </p:nvSpPr>
        <p:spPr>
          <a:xfrm>
            <a:off x="6183150" y="1936752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5" type="subTitle"/>
          </p:nvPr>
        </p:nvSpPr>
        <p:spPr>
          <a:xfrm>
            <a:off x="6183150" y="2920654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6" type="subTitle"/>
          </p:nvPr>
        </p:nvSpPr>
        <p:spPr>
          <a:xfrm>
            <a:off x="6183150" y="3912436"/>
            <a:ext cx="2331300" cy="8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None/>
              <a:defRPr b="1" sz="16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type="title"/>
          </p:nvPr>
        </p:nvSpPr>
        <p:spPr>
          <a:xfrm>
            <a:off x="3235425" y="474750"/>
            <a:ext cx="2860800" cy="1315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273" name="Google Shape;273;p33"/>
          <p:cNvSpPr txBox="1"/>
          <p:nvPr>
            <p:ph idx="7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74" name="Google Shape;274;p33"/>
          <p:cNvSpPr txBox="1"/>
          <p:nvPr>
            <p:ph idx="8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BLANK_1_1_1_1_1_1_1_1_1_1_1_1_2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idx="1" type="subTitle"/>
          </p:nvPr>
        </p:nvSpPr>
        <p:spPr>
          <a:xfrm>
            <a:off x="5537976" y="1421821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78" name="Google Shape;278;p34"/>
          <p:cNvSpPr txBox="1"/>
          <p:nvPr>
            <p:ph idx="2" type="subTitle"/>
          </p:nvPr>
        </p:nvSpPr>
        <p:spPr>
          <a:xfrm>
            <a:off x="5537976" y="1658233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79" name="Google Shape;279;p34"/>
          <p:cNvSpPr txBox="1"/>
          <p:nvPr>
            <p:ph idx="3" type="subTitle"/>
          </p:nvPr>
        </p:nvSpPr>
        <p:spPr>
          <a:xfrm>
            <a:off x="5537976" y="2185603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0" name="Google Shape;280;p34"/>
          <p:cNvSpPr txBox="1"/>
          <p:nvPr>
            <p:ph idx="4" type="subTitle"/>
          </p:nvPr>
        </p:nvSpPr>
        <p:spPr>
          <a:xfrm>
            <a:off x="5537976" y="2421696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1" name="Google Shape;281;p34"/>
          <p:cNvSpPr txBox="1"/>
          <p:nvPr>
            <p:ph idx="5" type="subTitle"/>
          </p:nvPr>
        </p:nvSpPr>
        <p:spPr>
          <a:xfrm>
            <a:off x="5537976" y="2954416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2" name="Google Shape;282;p34"/>
          <p:cNvSpPr txBox="1"/>
          <p:nvPr>
            <p:ph idx="6" type="subTitle"/>
          </p:nvPr>
        </p:nvSpPr>
        <p:spPr>
          <a:xfrm>
            <a:off x="5537976" y="3190509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3" name="Google Shape;283;p34"/>
          <p:cNvSpPr txBox="1"/>
          <p:nvPr>
            <p:ph idx="7" type="subTitle"/>
          </p:nvPr>
        </p:nvSpPr>
        <p:spPr>
          <a:xfrm>
            <a:off x="5537976" y="3717879"/>
            <a:ext cx="3453600" cy="3111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oppins"/>
              <a:buNone/>
              <a:defRPr b="1" sz="15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284" name="Google Shape;284;p34"/>
          <p:cNvSpPr txBox="1"/>
          <p:nvPr>
            <p:ph idx="8" type="subTitle"/>
          </p:nvPr>
        </p:nvSpPr>
        <p:spPr>
          <a:xfrm>
            <a:off x="5537976" y="3953971"/>
            <a:ext cx="3453600" cy="3111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9pPr>
          </a:lstStyle>
          <a:p/>
        </p:txBody>
      </p:sp>
      <p:sp>
        <p:nvSpPr>
          <p:cNvPr id="285" name="Google Shape;285;p34"/>
          <p:cNvSpPr/>
          <p:nvPr/>
        </p:nvSpPr>
        <p:spPr>
          <a:xfrm rot="-5400000">
            <a:off x="-1276000" y="1266039"/>
            <a:ext cx="2537400" cy="25374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6" name="Google Shape;286;p34"/>
          <p:cNvSpPr/>
          <p:nvPr/>
        </p:nvSpPr>
        <p:spPr>
          <a:xfrm rot="-5400000">
            <a:off x="-5951" y="2536242"/>
            <a:ext cx="1267200" cy="126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7" name="Google Shape;287;p34"/>
          <p:cNvSpPr/>
          <p:nvPr/>
        </p:nvSpPr>
        <p:spPr>
          <a:xfrm>
            <a:off x="3244" y="3803442"/>
            <a:ext cx="1340100" cy="1340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288" name="Google Shape;288;p34"/>
          <p:cNvSpPr txBox="1"/>
          <p:nvPr>
            <p:ph type="title"/>
          </p:nvPr>
        </p:nvSpPr>
        <p:spPr>
          <a:xfrm>
            <a:off x="1582800" y="1485525"/>
            <a:ext cx="29892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89" name="Google Shape;289;p34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0" name="Google Shape;290;p34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291" name="Google Shape;291;p34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2" name="Google Shape;292;p3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CUSTOM_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/>
          <p:nvPr>
            <p:ph idx="2" type="pic"/>
          </p:nvPr>
        </p:nvSpPr>
        <p:spPr>
          <a:xfrm>
            <a:off x="4162550" y="81605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5" name="Google Shape;295;p35"/>
          <p:cNvSpPr/>
          <p:nvPr>
            <p:ph idx="3" type="pic"/>
          </p:nvPr>
        </p:nvSpPr>
        <p:spPr>
          <a:xfrm>
            <a:off x="5788675" y="81605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6" name="Google Shape;296;p35"/>
          <p:cNvSpPr/>
          <p:nvPr>
            <p:ph idx="4" type="pic"/>
          </p:nvPr>
        </p:nvSpPr>
        <p:spPr>
          <a:xfrm>
            <a:off x="7414800" y="81605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297" name="Google Shape;297;p35"/>
          <p:cNvSpPr/>
          <p:nvPr>
            <p:ph idx="5" type="pic"/>
          </p:nvPr>
        </p:nvSpPr>
        <p:spPr>
          <a:xfrm>
            <a:off x="2536475" y="2897400"/>
            <a:ext cx="1444500" cy="1444500"/>
          </a:xfrm>
          <a:prstGeom prst="round2DiagRect">
            <a:avLst>
              <a:gd fmla="val 0" name="adj1"/>
              <a:gd fmla="val 0" name="adj2"/>
            </a:avLst>
          </a:prstGeom>
          <a:noFill/>
          <a:ln>
            <a:noFill/>
          </a:ln>
        </p:spPr>
      </p:sp>
      <p:sp>
        <p:nvSpPr>
          <p:cNvPr id="298" name="Google Shape;298;p35"/>
          <p:cNvSpPr/>
          <p:nvPr>
            <p:ph idx="6" type="pic"/>
          </p:nvPr>
        </p:nvSpPr>
        <p:spPr>
          <a:xfrm>
            <a:off x="4162600" y="2897400"/>
            <a:ext cx="1444500" cy="14445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99" name="Google Shape;299;p35"/>
          <p:cNvSpPr/>
          <p:nvPr>
            <p:ph idx="7" type="pic"/>
          </p:nvPr>
        </p:nvSpPr>
        <p:spPr>
          <a:xfrm>
            <a:off x="5788725" y="2897400"/>
            <a:ext cx="1444500" cy="1444500"/>
          </a:xfrm>
          <a:prstGeom prst="round1Rect">
            <a:avLst>
              <a:gd fmla="val 30895" name="adj"/>
            </a:avLst>
          </a:prstGeom>
          <a:noFill/>
          <a:ln>
            <a:noFill/>
          </a:ln>
        </p:spPr>
      </p:sp>
      <p:sp>
        <p:nvSpPr>
          <p:cNvPr id="300" name="Google Shape;300;p35"/>
          <p:cNvSpPr txBox="1"/>
          <p:nvPr>
            <p:ph idx="1" type="subTitle"/>
          </p:nvPr>
        </p:nvSpPr>
        <p:spPr>
          <a:xfrm>
            <a:off x="416275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1" name="Google Shape;301;p35"/>
          <p:cNvSpPr txBox="1"/>
          <p:nvPr>
            <p:ph idx="8" type="subTitle"/>
          </p:nvPr>
        </p:nvSpPr>
        <p:spPr>
          <a:xfrm>
            <a:off x="416275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2" name="Google Shape;302;p35"/>
          <p:cNvSpPr txBox="1"/>
          <p:nvPr>
            <p:ph idx="9" type="subTitle"/>
          </p:nvPr>
        </p:nvSpPr>
        <p:spPr>
          <a:xfrm>
            <a:off x="25366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3" name="Google Shape;303;p35"/>
          <p:cNvSpPr txBox="1"/>
          <p:nvPr>
            <p:ph idx="13" type="subTitle"/>
          </p:nvPr>
        </p:nvSpPr>
        <p:spPr>
          <a:xfrm>
            <a:off x="25366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4" name="Google Shape;304;p35"/>
          <p:cNvSpPr txBox="1"/>
          <p:nvPr>
            <p:ph idx="14" type="subTitle"/>
          </p:nvPr>
        </p:nvSpPr>
        <p:spPr>
          <a:xfrm>
            <a:off x="5788775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5" name="Google Shape;305;p35"/>
          <p:cNvSpPr txBox="1"/>
          <p:nvPr>
            <p:ph idx="15" type="subTitle"/>
          </p:nvPr>
        </p:nvSpPr>
        <p:spPr>
          <a:xfrm>
            <a:off x="5788775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6" name="Google Shape;306;p35"/>
          <p:cNvSpPr txBox="1"/>
          <p:nvPr>
            <p:ph idx="16" type="subTitle"/>
          </p:nvPr>
        </p:nvSpPr>
        <p:spPr>
          <a:xfrm>
            <a:off x="7414800" y="2178820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7" name="Google Shape;307;p35"/>
          <p:cNvSpPr txBox="1"/>
          <p:nvPr>
            <p:ph idx="17" type="subTitle"/>
          </p:nvPr>
        </p:nvSpPr>
        <p:spPr>
          <a:xfrm>
            <a:off x="7414800" y="2509808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08" name="Google Shape;308;p35"/>
          <p:cNvSpPr txBox="1"/>
          <p:nvPr>
            <p:ph idx="18" type="subTitle"/>
          </p:nvPr>
        </p:nvSpPr>
        <p:spPr>
          <a:xfrm>
            <a:off x="416267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09" name="Google Shape;309;p35"/>
          <p:cNvSpPr txBox="1"/>
          <p:nvPr>
            <p:ph idx="19" type="subTitle"/>
          </p:nvPr>
        </p:nvSpPr>
        <p:spPr>
          <a:xfrm>
            <a:off x="416267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0" name="Google Shape;310;p35"/>
          <p:cNvSpPr txBox="1"/>
          <p:nvPr>
            <p:ph idx="20" type="subTitle"/>
          </p:nvPr>
        </p:nvSpPr>
        <p:spPr>
          <a:xfrm>
            <a:off x="5788725" y="4249429"/>
            <a:ext cx="1444500" cy="3003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11" name="Google Shape;311;p35"/>
          <p:cNvSpPr txBox="1"/>
          <p:nvPr>
            <p:ph idx="21" type="subTitle"/>
          </p:nvPr>
        </p:nvSpPr>
        <p:spPr>
          <a:xfrm>
            <a:off x="5788725" y="4581011"/>
            <a:ext cx="1444500" cy="2547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12" name="Google Shape;312;p35"/>
          <p:cNvSpPr txBox="1"/>
          <p:nvPr>
            <p:ph type="title"/>
          </p:nvPr>
        </p:nvSpPr>
        <p:spPr>
          <a:xfrm>
            <a:off x="284700" y="573428"/>
            <a:ext cx="3877800" cy="190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9pPr>
          </a:lstStyle>
          <a:p/>
        </p:txBody>
      </p:sp>
      <p:sp>
        <p:nvSpPr>
          <p:cNvPr id="313" name="Google Shape;313;p35"/>
          <p:cNvSpPr txBox="1"/>
          <p:nvPr>
            <p:ph idx="22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4" name="Google Shape;314;p35"/>
          <p:cNvSpPr txBox="1"/>
          <p:nvPr>
            <p:ph idx="2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5" name="Google Shape;315;p35"/>
          <p:cNvSpPr txBox="1"/>
          <p:nvPr>
            <p:ph idx="2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35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 - Alt 1">
  <p:cSld name="CUSTOM_4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6"/>
          <p:cNvSpPr/>
          <p:nvPr>
            <p:ph idx="2" type="pic"/>
          </p:nvPr>
        </p:nvSpPr>
        <p:spPr>
          <a:xfrm>
            <a:off x="2847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19" name="Google Shape;319;p36"/>
          <p:cNvSpPr/>
          <p:nvPr>
            <p:ph idx="3" type="pic"/>
          </p:nvPr>
        </p:nvSpPr>
        <p:spPr>
          <a:xfrm>
            <a:off x="21636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0" name="Google Shape;320;p36"/>
          <p:cNvSpPr/>
          <p:nvPr>
            <p:ph idx="4" type="pic"/>
          </p:nvPr>
        </p:nvSpPr>
        <p:spPr>
          <a:xfrm>
            <a:off x="4087000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1" name="Google Shape;321;p36"/>
          <p:cNvSpPr/>
          <p:nvPr>
            <p:ph idx="5" type="pic"/>
          </p:nvPr>
        </p:nvSpPr>
        <p:spPr>
          <a:xfrm>
            <a:off x="5960425" y="1523850"/>
            <a:ext cx="1514700" cy="1312800"/>
          </a:xfrm>
          <a:prstGeom prst="round1Rect">
            <a:avLst>
              <a:gd fmla="val 39781" name="adj"/>
            </a:avLst>
          </a:prstGeom>
          <a:noFill/>
          <a:ln>
            <a:noFill/>
          </a:ln>
        </p:spPr>
      </p:sp>
      <p:sp>
        <p:nvSpPr>
          <p:cNvPr id="322" name="Google Shape;322;p36"/>
          <p:cNvSpPr txBox="1"/>
          <p:nvPr>
            <p:ph idx="1" type="subTitle"/>
          </p:nvPr>
        </p:nvSpPr>
        <p:spPr>
          <a:xfrm>
            <a:off x="2834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3" name="Google Shape;323;p36"/>
          <p:cNvSpPr txBox="1"/>
          <p:nvPr>
            <p:ph idx="6" type="subTitle"/>
          </p:nvPr>
        </p:nvSpPr>
        <p:spPr>
          <a:xfrm>
            <a:off x="216297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4" name="Google Shape;324;p36"/>
          <p:cNvSpPr txBox="1"/>
          <p:nvPr>
            <p:ph idx="7" type="subTitle"/>
          </p:nvPr>
        </p:nvSpPr>
        <p:spPr>
          <a:xfrm>
            <a:off x="40863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5" name="Google Shape;325;p36"/>
          <p:cNvSpPr txBox="1"/>
          <p:nvPr>
            <p:ph idx="8" type="subTitle"/>
          </p:nvPr>
        </p:nvSpPr>
        <p:spPr>
          <a:xfrm>
            <a:off x="5960425" y="3165225"/>
            <a:ext cx="1514700" cy="190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Urbanist Medium"/>
              <a:buNone/>
              <a:defRPr sz="11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6" name="Google Shape;326;p36"/>
          <p:cNvSpPr txBox="1"/>
          <p:nvPr>
            <p:ph idx="9" type="body"/>
          </p:nvPr>
        </p:nvSpPr>
        <p:spPr>
          <a:xfrm>
            <a:off x="28535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7" name="Google Shape;327;p36"/>
          <p:cNvSpPr txBox="1"/>
          <p:nvPr>
            <p:ph idx="13" type="body"/>
          </p:nvPr>
        </p:nvSpPr>
        <p:spPr>
          <a:xfrm>
            <a:off x="216297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8" name="Google Shape;328;p36"/>
          <p:cNvSpPr txBox="1"/>
          <p:nvPr>
            <p:ph idx="14" type="body"/>
          </p:nvPr>
        </p:nvSpPr>
        <p:spPr>
          <a:xfrm>
            <a:off x="4087000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29" name="Google Shape;329;p36"/>
          <p:cNvSpPr txBox="1"/>
          <p:nvPr>
            <p:ph idx="15" type="body"/>
          </p:nvPr>
        </p:nvSpPr>
        <p:spPr>
          <a:xfrm>
            <a:off x="5960425" y="3443925"/>
            <a:ext cx="1514700" cy="1413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indent="-285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indent="-285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indent="-285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indent="-285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indent="-285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indent="-285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●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indent="-285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○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indent="-285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Char char="■"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330" name="Google Shape;330;p36"/>
          <p:cNvSpPr txBox="1"/>
          <p:nvPr>
            <p:ph idx="16" type="subTitle"/>
          </p:nvPr>
        </p:nvSpPr>
        <p:spPr>
          <a:xfrm>
            <a:off x="2834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1" name="Google Shape;331;p36"/>
          <p:cNvSpPr txBox="1"/>
          <p:nvPr>
            <p:ph idx="17" type="subTitle"/>
          </p:nvPr>
        </p:nvSpPr>
        <p:spPr>
          <a:xfrm>
            <a:off x="216297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2" name="Google Shape;332;p36"/>
          <p:cNvSpPr txBox="1"/>
          <p:nvPr>
            <p:ph idx="18" type="subTitle"/>
          </p:nvPr>
        </p:nvSpPr>
        <p:spPr>
          <a:xfrm>
            <a:off x="40863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3" name="Google Shape;333;p36"/>
          <p:cNvSpPr txBox="1"/>
          <p:nvPr>
            <p:ph idx="19" type="subTitle"/>
          </p:nvPr>
        </p:nvSpPr>
        <p:spPr>
          <a:xfrm>
            <a:off x="5960425" y="2950825"/>
            <a:ext cx="1514700" cy="1902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Poppins"/>
              <a:buNone/>
              <a:defRPr b="1"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34" name="Google Shape;334;p36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35" name="Google Shape;335;p36"/>
          <p:cNvSpPr txBox="1"/>
          <p:nvPr>
            <p:ph idx="20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6" name="Google Shape;336;p36"/>
          <p:cNvSpPr txBox="1"/>
          <p:nvPr>
            <p:ph idx="21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7" name="Google Shape;337;p36"/>
          <p:cNvSpPr txBox="1"/>
          <p:nvPr>
            <p:ph idx="22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8" name="Google Shape;338;p36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">
  <p:cSld name="CUSTOM_5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>
            <p:ph idx="2" type="pic"/>
          </p:nvPr>
        </p:nvSpPr>
        <p:spPr>
          <a:xfrm>
            <a:off x="4698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1" name="Google Shape;341;p37"/>
          <p:cNvSpPr/>
          <p:nvPr>
            <p:ph idx="3" type="pic"/>
          </p:nvPr>
        </p:nvSpPr>
        <p:spPr>
          <a:xfrm>
            <a:off x="8884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2" name="Google Shape;342;p37"/>
          <p:cNvSpPr/>
          <p:nvPr>
            <p:ph idx="4" type="pic"/>
          </p:nvPr>
        </p:nvSpPr>
        <p:spPr>
          <a:xfrm>
            <a:off x="130702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3" name="Google Shape;343;p37"/>
          <p:cNvSpPr/>
          <p:nvPr>
            <p:ph idx="5" type="pic"/>
          </p:nvPr>
        </p:nvSpPr>
        <p:spPr>
          <a:xfrm>
            <a:off x="4698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4" name="Google Shape;344;p37"/>
          <p:cNvSpPr/>
          <p:nvPr>
            <p:ph idx="6" type="pic"/>
          </p:nvPr>
        </p:nvSpPr>
        <p:spPr>
          <a:xfrm>
            <a:off x="8884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5" name="Google Shape;345;p37"/>
          <p:cNvSpPr/>
          <p:nvPr>
            <p:ph idx="7" type="pic"/>
          </p:nvPr>
        </p:nvSpPr>
        <p:spPr>
          <a:xfrm>
            <a:off x="130702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6" name="Google Shape;346;p37"/>
          <p:cNvSpPr/>
          <p:nvPr>
            <p:ph idx="8" type="pic"/>
          </p:nvPr>
        </p:nvSpPr>
        <p:spPr>
          <a:xfrm>
            <a:off x="333070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7" name="Google Shape;347;p37"/>
          <p:cNvSpPr/>
          <p:nvPr>
            <p:ph idx="9" type="pic"/>
          </p:nvPr>
        </p:nvSpPr>
        <p:spPr>
          <a:xfrm>
            <a:off x="3749275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8" name="Google Shape;348;p37"/>
          <p:cNvSpPr/>
          <p:nvPr>
            <p:ph idx="13" type="pic"/>
          </p:nvPr>
        </p:nvSpPr>
        <p:spPr>
          <a:xfrm>
            <a:off x="4167850" y="199507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49" name="Google Shape;349;p37"/>
          <p:cNvSpPr/>
          <p:nvPr>
            <p:ph idx="14" type="pic"/>
          </p:nvPr>
        </p:nvSpPr>
        <p:spPr>
          <a:xfrm>
            <a:off x="333070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0" name="Google Shape;350;p37"/>
          <p:cNvSpPr/>
          <p:nvPr>
            <p:ph idx="15" type="pic"/>
          </p:nvPr>
        </p:nvSpPr>
        <p:spPr>
          <a:xfrm>
            <a:off x="3749275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1" name="Google Shape;351;p37"/>
          <p:cNvSpPr/>
          <p:nvPr>
            <p:ph idx="16" type="pic"/>
          </p:nvPr>
        </p:nvSpPr>
        <p:spPr>
          <a:xfrm>
            <a:off x="4167850" y="241365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2" name="Google Shape;352;p37"/>
          <p:cNvSpPr/>
          <p:nvPr>
            <p:ph idx="17" type="pic"/>
          </p:nvPr>
        </p:nvSpPr>
        <p:spPr>
          <a:xfrm>
            <a:off x="4698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3" name="Google Shape;353;p37"/>
          <p:cNvSpPr/>
          <p:nvPr>
            <p:ph idx="18" type="pic"/>
          </p:nvPr>
        </p:nvSpPr>
        <p:spPr>
          <a:xfrm>
            <a:off x="8884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4" name="Google Shape;354;p37"/>
          <p:cNvSpPr/>
          <p:nvPr>
            <p:ph idx="19" type="pic"/>
          </p:nvPr>
        </p:nvSpPr>
        <p:spPr>
          <a:xfrm>
            <a:off x="130702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5" name="Google Shape;355;p37"/>
          <p:cNvSpPr/>
          <p:nvPr>
            <p:ph idx="20" type="pic"/>
          </p:nvPr>
        </p:nvSpPr>
        <p:spPr>
          <a:xfrm>
            <a:off x="4698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6" name="Google Shape;356;p37"/>
          <p:cNvSpPr/>
          <p:nvPr>
            <p:ph idx="21" type="pic"/>
          </p:nvPr>
        </p:nvSpPr>
        <p:spPr>
          <a:xfrm>
            <a:off x="8884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7" name="Google Shape;357;p37"/>
          <p:cNvSpPr/>
          <p:nvPr>
            <p:ph idx="22" type="pic"/>
          </p:nvPr>
        </p:nvSpPr>
        <p:spPr>
          <a:xfrm>
            <a:off x="130702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8" name="Google Shape;358;p37"/>
          <p:cNvSpPr/>
          <p:nvPr>
            <p:ph idx="23" type="pic"/>
          </p:nvPr>
        </p:nvSpPr>
        <p:spPr>
          <a:xfrm>
            <a:off x="333070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59" name="Google Shape;359;p37"/>
          <p:cNvSpPr/>
          <p:nvPr>
            <p:ph idx="24" type="pic"/>
          </p:nvPr>
        </p:nvSpPr>
        <p:spPr>
          <a:xfrm>
            <a:off x="3749275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0" name="Google Shape;360;p37"/>
          <p:cNvSpPr/>
          <p:nvPr>
            <p:ph idx="25" type="pic"/>
          </p:nvPr>
        </p:nvSpPr>
        <p:spPr>
          <a:xfrm>
            <a:off x="4167850" y="3832025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1" name="Google Shape;361;p37"/>
          <p:cNvSpPr/>
          <p:nvPr>
            <p:ph idx="26" type="pic"/>
          </p:nvPr>
        </p:nvSpPr>
        <p:spPr>
          <a:xfrm>
            <a:off x="333070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2" name="Google Shape;362;p37"/>
          <p:cNvSpPr/>
          <p:nvPr>
            <p:ph idx="27" type="pic"/>
          </p:nvPr>
        </p:nvSpPr>
        <p:spPr>
          <a:xfrm>
            <a:off x="3749275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3" name="Google Shape;363;p37"/>
          <p:cNvSpPr/>
          <p:nvPr>
            <p:ph idx="28" type="pic"/>
          </p:nvPr>
        </p:nvSpPr>
        <p:spPr>
          <a:xfrm>
            <a:off x="4167850" y="4250600"/>
            <a:ext cx="418800" cy="41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4" name="Google Shape;364;p37"/>
          <p:cNvSpPr txBox="1"/>
          <p:nvPr>
            <p:ph type="title"/>
          </p:nvPr>
        </p:nvSpPr>
        <p:spPr>
          <a:xfrm>
            <a:off x="469875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5" name="Google Shape;365;p37"/>
          <p:cNvSpPr txBox="1"/>
          <p:nvPr>
            <p:ph idx="29" type="title"/>
          </p:nvPr>
        </p:nvSpPr>
        <p:spPr>
          <a:xfrm>
            <a:off x="469875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oppins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6" name="Google Shape;366;p37"/>
          <p:cNvSpPr txBox="1"/>
          <p:nvPr>
            <p:ph idx="30" type="title"/>
          </p:nvPr>
        </p:nvSpPr>
        <p:spPr>
          <a:xfrm>
            <a:off x="3330700" y="3406431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7" name="Google Shape;367;p37"/>
          <p:cNvSpPr txBox="1"/>
          <p:nvPr>
            <p:ph idx="31" type="title"/>
          </p:nvPr>
        </p:nvSpPr>
        <p:spPr>
          <a:xfrm>
            <a:off x="3330700" y="1570725"/>
            <a:ext cx="2229000" cy="293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b="1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b="1" sz="2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68" name="Google Shape;368;p37"/>
          <p:cNvSpPr txBox="1"/>
          <p:nvPr>
            <p:ph idx="32"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369" name="Google Shape;369;p37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0" name="Google Shape;370;p37"/>
          <p:cNvSpPr txBox="1"/>
          <p:nvPr>
            <p:ph idx="3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1" name="Google Shape;371;p37"/>
          <p:cNvSpPr txBox="1"/>
          <p:nvPr>
            <p:ph idx="3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37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1">
  <p:cSld name="CUSTOM_6"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5" name="Google Shape;375;p38"/>
          <p:cNvSpPr/>
          <p:nvPr>
            <p:ph idx="2" type="pic"/>
          </p:nvPr>
        </p:nvSpPr>
        <p:spPr>
          <a:xfrm>
            <a:off x="170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6" name="Google Shape;376;p38"/>
          <p:cNvSpPr txBox="1"/>
          <p:nvPr>
            <p:ph idx="1" type="subTitle"/>
          </p:nvPr>
        </p:nvSpPr>
        <p:spPr>
          <a:xfrm>
            <a:off x="42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77" name="Google Shape;377;p38"/>
          <p:cNvSpPr txBox="1"/>
          <p:nvPr>
            <p:ph idx="3" type="subTitle"/>
          </p:nvPr>
        </p:nvSpPr>
        <p:spPr>
          <a:xfrm>
            <a:off x="42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78" name="Google Shape;378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79" name="Google Shape;379;p38"/>
          <p:cNvSpPr/>
          <p:nvPr>
            <p:ph idx="4" type="pic"/>
          </p:nvPr>
        </p:nvSpPr>
        <p:spPr>
          <a:xfrm>
            <a:off x="4206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0" name="Google Shape;380;p38"/>
          <p:cNvSpPr txBox="1"/>
          <p:nvPr>
            <p:ph idx="5" type="subTitle"/>
          </p:nvPr>
        </p:nvSpPr>
        <p:spPr>
          <a:xfrm>
            <a:off x="2930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1" name="Google Shape;381;p38"/>
          <p:cNvSpPr txBox="1"/>
          <p:nvPr>
            <p:ph idx="6" type="subTitle"/>
          </p:nvPr>
        </p:nvSpPr>
        <p:spPr>
          <a:xfrm>
            <a:off x="2930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82" name="Google Shape;382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16414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3" name="Google Shape;383;p38"/>
          <p:cNvSpPr/>
          <p:nvPr>
            <p:ph idx="7" type="pic"/>
          </p:nvPr>
        </p:nvSpPr>
        <p:spPr>
          <a:xfrm>
            <a:off x="6711300" y="16415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4" name="Google Shape;384;p38"/>
          <p:cNvSpPr txBox="1"/>
          <p:nvPr>
            <p:ph idx="8" type="subTitle"/>
          </p:nvPr>
        </p:nvSpPr>
        <p:spPr>
          <a:xfrm>
            <a:off x="5435050" y="17138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5" name="Google Shape;385;p38"/>
          <p:cNvSpPr txBox="1"/>
          <p:nvPr>
            <p:ph idx="9" type="subTitle"/>
          </p:nvPr>
        </p:nvSpPr>
        <p:spPr>
          <a:xfrm>
            <a:off x="5435050" y="20281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86" name="Google Shape;386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87" name="Google Shape;387;p38"/>
          <p:cNvSpPr/>
          <p:nvPr>
            <p:ph idx="13" type="pic"/>
          </p:nvPr>
        </p:nvSpPr>
        <p:spPr>
          <a:xfrm>
            <a:off x="170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8" name="Google Shape;388;p38"/>
          <p:cNvSpPr txBox="1"/>
          <p:nvPr>
            <p:ph idx="14" type="subTitle"/>
          </p:nvPr>
        </p:nvSpPr>
        <p:spPr>
          <a:xfrm>
            <a:off x="42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89" name="Google Shape;389;p38"/>
          <p:cNvSpPr txBox="1"/>
          <p:nvPr>
            <p:ph idx="15" type="subTitle"/>
          </p:nvPr>
        </p:nvSpPr>
        <p:spPr>
          <a:xfrm>
            <a:off x="42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0" name="Google Shape;390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06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1" name="Google Shape;391;p38"/>
          <p:cNvSpPr/>
          <p:nvPr>
            <p:ph idx="16" type="pic"/>
          </p:nvPr>
        </p:nvSpPr>
        <p:spPr>
          <a:xfrm>
            <a:off x="4206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2" name="Google Shape;392;p38"/>
          <p:cNvSpPr txBox="1"/>
          <p:nvPr>
            <p:ph idx="17" type="subTitle"/>
          </p:nvPr>
        </p:nvSpPr>
        <p:spPr>
          <a:xfrm>
            <a:off x="2930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3" name="Google Shape;393;p38"/>
          <p:cNvSpPr txBox="1"/>
          <p:nvPr>
            <p:ph idx="18" type="subTitle"/>
          </p:nvPr>
        </p:nvSpPr>
        <p:spPr>
          <a:xfrm>
            <a:off x="2930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4" name="Google Shape;394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1300" y="27493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5" name="Google Shape;395;p38"/>
          <p:cNvSpPr/>
          <p:nvPr>
            <p:ph idx="19" type="pic"/>
          </p:nvPr>
        </p:nvSpPr>
        <p:spPr>
          <a:xfrm>
            <a:off x="6711300" y="27494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6" name="Google Shape;396;p38"/>
          <p:cNvSpPr txBox="1"/>
          <p:nvPr>
            <p:ph idx="20" type="subTitle"/>
          </p:nvPr>
        </p:nvSpPr>
        <p:spPr>
          <a:xfrm>
            <a:off x="5435050" y="28217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397" name="Google Shape;397;p38"/>
          <p:cNvSpPr txBox="1"/>
          <p:nvPr>
            <p:ph idx="21" type="subTitle"/>
          </p:nvPr>
        </p:nvSpPr>
        <p:spPr>
          <a:xfrm>
            <a:off x="5435050" y="31360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398" name="Google Shape;398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1701300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399" name="Google Shape;399;p38"/>
          <p:cNvSpPr/>
          <p:nvPr>
            <p:ph idx="22" type="pic"/>
          </p:nvPr>
        </p:nvSpPr>
        <p:spPr>
          <a:xfrm>
            <a:off x="1701300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0" name="Google Shape;400;p38"/>
          <p:cNvSpPr txBox="1"/>
          <p:nvPr>
            <p:ph idx="23" type="subTitle"/>
          </p:nvPr>
        </p:nvSpPr>
        <p:spPr>
          <a:xfrm>
            <a:off x="425050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1" name="Google Shape;401;p38"/>
          <p:cNvSpPr txBox="1"/>
          <p:nvPr>
            <p:ph idx="24" type="subTitle"/>
          </p:nvPr>
        </p:nvSpPr>
        <p:spPr>
          <a:xfrm>
            <a:off x="425050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402" name="Google Shape;402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4214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3" name="Google Shape;403;p38"/>
          <p:cNvSpPr/>
          <p:nvPr>
            <p:ph idx="25" type="pic"/>
          </p:nvPr>
        </p:nvSpPr>
        <p:spPr>
          <a:xfrm>
            <a:off x="4214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4" name="Google Shape;404;p38"/>
          <p:cNvSpPr txBox="1"/>
          <p:nvPr>
            <p:ph idx="26" type="subTitle"/>
          </p:nvPr>
        </p:nvSpPr>
        <p:spPr>
          <a:xfrm>
            <a:off x="2937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5" name="Google Shape;405;p38"/>
          <p:cNvSpPr txBox="1"/>
          <p:nvPr>
            <p:ph idx="27" type="subTitle"/>
          </p:nvPr>
        </p:nvSpPr>
        <p:spPr>
          <a:xfrm>
            <a:off x="2937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pic>
        <p:nvPicPr>
          <p:cNvPr id="406" name="Google Shape;406;p38"/>
          <p:cNvPicPr preferRelativeResize="0"/>
          <p:nvPr/>
        </p:nvPicPr>
        <p:blipFill rotWithShape="1">
          <a:blip r:embed="rId2">
            <a:alphaModFix/>
          </a:blip>
          <a:srcRect b="39660" l="32510" r="27293" t="0"/>
          <a:stretch/>
        </p:blipFill>
        <p:spPr>
          <a:xfrm>
            <a:off x="6719044" y="3857228"/>
            <a:ext cx="653100" cy="6534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07" name="Google Shape;407;p38"/>
          <p:cNvSpPr/>
          <p:nvPr>
            <p:ph idx="28" type="pic"/>
          </p:nvPr>
        </p:nvSpPr>
        <p:spPr>
          <a:xfrm>
            <a:off x="6719044" y="3857375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08" name="Google Shape;408;p38"/>
          <p:cNvSpPr txBox="1"/>
          <p:nvPr>
            <p:ph idx="29" type="subTitle"/>
          </p:nvPr>
        </p:nvSpPr>
        <p:spPr>
          <a:xfrm>
            <a:off x="5442794" y="3929678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09" name="Google Shape;409;p38"/>
          <p:cNvSpPr txBox="1"/>
          <p:nvPr>
            <p:ph idx="30" type="subTitle"/>
          </p:nvPr>
        </p:nvSpPr>
        <p:spPr>
          <a:xfrm>
            <a:off x="5442794" y="4243955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10" name="Google Shape;410;p38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1" name="Google Shape;411;p38"/>
          <p:cNvSpPr txBox="1"/>
          <p:nvPr>
            <p:ph idx="3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2" name="Google Shape;412;p38"/>
          <p:cNvSpPr txBox="1"/>
          <p:nvPr>
            <p:ph idx="3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13" name="Google Shape;413;p38"/>
          <p:cNvSpPr txBox="1"/>
          <p:nvPr>
            <p:ph idx="3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14" name="Google Shape;414;p38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cards - Alt 2">
  <p:cSld name="CUSTOM_6_1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9"/>
          <p:cNvSpPr txBox="1"/>
          <p:nvPr>
            <p:ph idx="1" type="subTitle"/>
          </p:nvPr>
        </p:nvSpPr>
        <p:spPr>
          <a:xfrm>
            <a:off x="284700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7" name="Google Shape;417;p39"/>
          <p:cNvSpPr txBox="1"/>
          <p:nvPr>
            <p:ph idx="2" type="subTitle"/>
          </p:nvPr>
        </p:nvSpPr>
        <p:spPr>
          <a:xfrm>
            <a:off x="3375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8" name="Google Shape;418;p39"/>
          <p:cNvSpPr txBox="1"/>
          <p:nvPr>
            <p:ph idx="3" type="subTitle"/>
          </p:nvPr>
        </p:nvSpPr>
        <p:spPr>
          <a:xfrm>
            <a:off x="6350375" y="1013951"/>
            <a:ext cx="2508900" cy="288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19" name="Google Shape;419;p39"/>
          <p:cNvSpPr/>
          <p:nvPr>
            <p:ph idx="4" type="pic"/>
          </p:nvPr>
        </p:nvSpPr>
        <p:spPr>
          <a:xfrm>
            <a:off x="1811447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0" name="Google Shape;420;p39"/>
          <p:cNvSpPr txBox="1"/>
          <p:nvPr>
            <p:ph idx="5" type="subTitle"/>
          </p:nvPr>
        </p:nvSpPr>
        <p:spPr>
          <a:xfrm>
            <a:off x="535197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1" name="Google Shape;421;p39"/>
          <p:cNvSpPr txBox="1"/>
          <p:nvPr>
            <p:ph idx="6" type="subTitle"/>
          </p:nvPr>
        </p:nvSpPr>
        <p:spPr>
          <a:xfrm>
            <a:off x="535197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2" name="Google Shape;422;p39"/>
          <p:cNvSpPr/>
          <p:nvPr>
            <p:ph idx="7" type="pic"/>
          </p:nvPr>
        </p:nvSpPr>
        <p:spPr>
          <a:xfrm>
            <a:off x="1811447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3" name="Google Shape;423;p39"/>
          <p:cNvSpPr txBox="1"/>
          <p:nvPr>
            <p:ph idx="8" type="subTitle"/>
          </p:nvPr>
        </p:nvSpPr>
        <p:spPr>
          <a:xfrm>
            <a:off x="535197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4" name="Google Shape;424;p39"/>
          <p:cNvSpPr txBox="1"/>
          <p:nvPr>
            <p:ph idx="9" type="subTitle"/>
          </p:nvPr>
        </p:nvSpPr>
        <p:spPr>
          <a:xfrm>
            <a:off x="535197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5" name="Google Shape;425;p39"/>
          <p:cNvSpPr/>
          <p:nvPr>
            <p:ph idx="13" type="pic"/>
          </p:nvPr>
        </p:nvSpPr>
        <p:spPr>
          <a:xfrm>
            <a:off x="1811447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6" name="Google Shape;426;p39"/>
          <p:cNvSpPr txBox="1"/>
          <p:nvPr>
            <p:ph idx="14" type="subTitle"/>
          </p:nvPr>
        </p:nvSpPr>
        <p:spPr>
          <a:xfrm>
            <a:off x="535197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27" name="Google Shape;427;p39"/>
          <p:cNvSpPr txBox="1"/>
          <p:nvPr>
            <p:ph idx="15" type="subTitle"/>
          </p:nvPr>
        </p:nvSpPr>
        <p:spPr>
          <a:xfrm>
            <a:off x="535197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28" name="Google Shape;428;p39"/>
          <p:cNvSpPr/>
          <p:nvPr>
            <p:ph idx="16" type="pic"/>
          </p:nvPr>
        </p:nvSpPr>
        <p:spPr>
          <a:xfrm>
            <a:off x="4913135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9" name="Google Shape;429;p39"/>
          <p:cNvSpPr txBox="1"/>
          <p:nvPr>
            <p:ph idx="17" type="subTitle"/>
          </p:nvPr>
        </p:nvSpPr>
        <p:spPr>
          <a:xfrm>
            <a:off x="3636885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0" name="Google Shape;430;p39"/>
          <p:cNvSpPr txBox="1"/>
          <p:nvPr>
            <p:ph idx="18" type="subTitle"/>
          </p:nvPr>
        </p:nvSpPr>
        <p:spPr>
          <a:xfrm>
            <a:off x="3636885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1" name="Google Shape;431;p39"/>
          <p:cNvSpPr/>
          <p:nvPr>
            <p:ph idx="19" type="pic"/>
          </p:nvPr>
        </p:nvSpPr>
        <p:spPr>
          <a:xfrm>
            <a:off x="4913135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2" name="Google Shape;432;p39"/>
          <p:cNvSpPr txBox="1"/>
          <p:nvPr>
            <p:ph idx="20" type="subTitle"/>
          </p:nvPr>
        </p:nvSpPr>
        <p:spPr>
          <a:xfrm>
            <a:off x="3636885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3" name="Google Shape;433;p39"/>
          <p:cNvSpPr txBox="1"/>
          <p:nvPr>
            <p:ph idx="21" type="subTitle"/>
          </p:nvPr>
        </p:nvSpPr>
        <p:spPr>
          <a:xfrm>
            <a:off x="3636885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4" name="Google Shape;434;p39"/>
          <p:cNvSpPr/>
          <p:nvPr>
            <p:ph idx="22" type="pic"/>
          </p:nvPr>
        </p:nvSpPr>
        <p:spPr>
          <a:xfrm>
            <a:off x="4913135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5" name="Google Shape;435;p39"/>
          <p:cNvSpPr txBox="1"/>
          <p:nvPr>
            <p:ph idx="23" type="subTitle"/>
          </p:nvPr>
        </p:nvSpPr>
        <p:spPr>
          <a:xfrm>
            <a:off x="3636885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6" name="Google Shape;436;p39"/>
          <p:cNvSpPr txBox="1"/>
          <p:nvPr>
            <p:ph idx="24" type="subTitle"/>
          </p:nvPr>
        </p:nvSpPr>
        <p:spPr>
          <a:xfrm>
            <a:off x="3636885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Urbanist Medium"/>
              <a:buNone/>
              <a:defRPr sz="900">
                <a:solidFill>
                  <a:schemeClr val="dk1"/>
                </a:solidFill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37" name="Google Shape;437;p39"/>
          <p:cNvSpPr/>
          <p:nvPr>
            <p:ph idx="25" type="pic"/>
          </p:nvPr>
        </p:nvSpPr>
        <p:spPr>
          <a:xfrm>
            <a:off x="7877122" y="16874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39"/>
          <p:cNvSpPr txBox="1"/>
          <p:nvPr>
            <p:ph idx="26" type="subTitle"/>
          </p:nvPr>
        </p:nvSpPr>
        <p:spPr>
          <a:xfrm>
            <a:off x="6600872" y="17598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39" name="Google Shape;439;p39"/>
          <p:cNvSpPr txBox="1"/>
          <p:nvPr>
            <p:ph idx="27" type="subTitle"/>
          </p:nvPr>
        </p:nvSpPr>
        <p:spPr>
          <a:xfrm>
            <a:off x="6600872" y="20740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0" name="Google Shape;440;p39"/>
          <p:cNvSpPr/>
          <p:nvPr>
            <p:ph idx="28" type="pic"/>
          </p:nvPr>
        </p:nvSpPr>
        <p:spPr>
          <a:xfrm>
            <a:off x="7877122" y="27096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1" name="Google Shape;441;p39"/>
          <p:cNvSpPr txBox="1"/>
          <p:nvPr>
            <p:ph idx="29" type="subTitle"/>
          </p:nvPr>
        </p:nvSpPr>
        <p:spPr>
          <a:xfrm>
            <a:off x="6600872" y="27820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2" name="Google Shape;442;p39"/>
          <p:cNvSpPr txBox="1"/>
          <p:nvPr>
            <p:ph idx="30" type="subTitle"/>
          </p:nvPr>
        </p:nvSpPr>
        <p:spPr>
          <a:xfrm>
            <a:off x="6600872" y="30962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3" name="Google Shape;443;p39"/>
          <p:cNvSpPr/>
          <p:nvPr>
            <p:ph idx="31" type="pic"/>
          </p:nvPr>
        </p:nvSpPr>
        <p:spPr>
          <a:xfrm>
            <a:off x="7877122" y="3731897"/>
            <a:ext cx="653100" cy="65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44" name="Google Shape;444;p39"/>
          <p:cNvSpPr txBox="1"/>
          <p:nvPr>
            <p:ph idx="32" type="subTitle"/>
          </p:nvPr>
        </p:nvSpPr>
        <p:spPr>
          <a:xfrm>
            <a:off x="6600872" y="3804201"/>
            <a:ext cx="1514700" cy="2883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45" name="Google Shape;445;p39"/>
          <p:cNvSpPr txBox="1"/>
          <p:nvPr>
            <p:ph idx="33" type="subTitle"/>
          </p:nvPr>
        </p:nvSpPr>
        <p:spPr>
          <a:xfrm>
            <a:off x="6600872" y="4118478"/>
            <a:ext cx="1230000" cy="3693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Urbanist Medium"/>
              <a:buNone/>
              <a:defRPr sz="9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46" name="Google Shape;446;p39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7" name="Google Shape;447;p39"/>
          <p:cNvSpPr txBox="1"/>
          <p:nvPr>
            <p:ph idx="34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8" name="Google Shape;448;p39"/>
          <p:cNvSpPr txBox="1"/>
          <p:nvPr>
            <p:ph idx="35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49" name="Google Shape;449;p39"/>
          <p:cNvSpPr txBox="1"/>
          <p:nvPr>
            <p:ph idx="36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39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title only">
  <p:cSld name="TITLE_1_1_4_2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40"/>
          <p:cNvSpPr txBox="1"/>
          <p:nvPr>
            <p:ph type="title"/>
          </p:nvPr>
        </p:nvSpPr>
        <p:spPr>
          <a:xfrm>
            <a:off x="283475" y="300013"/>
            <a:ext cx="4382400" cy="4338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453" name="Google Shape;453;p40"/>
          <p:cNvSpPr txBox="1"/>
          <p:nvPr>
            <p:ph idx="1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4" name="Google Shape;454;p40"/>
          <p:cNvSpPr txBox="1"/>
          <p:nvPr>
            <p:ph idx="2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55" name="Google Shape;455;p40"/>
          <p:cNvSpPr txBox="1"/>
          <p:nvPr>
            <p:ph idx="3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6" name="Google Shape;456;p40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objectives">
  <p:cSld name="TITLE_1_1_4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1"/>
          <p:cNvSpPr txBox="1"/>
          <p:nvPr>
            <p:ph idx="1" type="subTitle"/>
          </p:nvPr>
        </p:nvSpPr>
        <p:spPr>
          <a:xfrm>
            <a:off x="284700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59" name="Google Shape;459;p41"/>
          <p:cNvSpPr txBox="1"/>
          <p:nvPr>
            <p:ph idx="2" type="subTitle"/>
          </p:nvPr>
        </p:nvSpPr>
        <p:spPr>
          <a:xfrm>
            <a:off x="284700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0" name="Google Shape;460;p41"/>
          <p:cNvSpPr txBox="1"/>
          <p:nvPr>
            <p:ph idx="3" type="subTitle"/>
          </p:nvPr>
        </p:nvSpPr>
        <p:spPr>
          <a:xfrm>
            <a:off x="2709924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1" name="Google Shape;461;p41"/>
          <p:cNvSpPr txBox="1"/>
          <p:nvPr>
            <p:ph idx="4" type="subTitle"/>
          </p:nvPr>
        </p:nvSpPr>
        <p:spPr>
          <a:xfrm>
            <a:off x="2709924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2" name="Google Shape;462;p41"/>
          <p:cNvSpPr txBox="1"/>
          <p:nvPr>
            <p:ph idx="5" type="subTitle"/>
          </p:nvPr>
        </p:nvSpPr>
        <p:spPr>
          <a:xfrm>
            <a:off x="5135149" y="3016803"/>
            <a:ext cx="1970400" cy="4668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63" name="Google Shape;463;p41"/>
          <p:cNvSpPr txBox="1"/>
          <p:nvPr>
            <p:ph idx="6" type="subTitle"/>
          </p:nvPr>
        </p:nvSpPr>
        <p:spPr>
          <a:xfrm>
            <a:off x="5135149" y="3432410"/>
            <a:ext cx="1970400" cy="1219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64" name="Google Shape;464;p41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5" name="Google Shape;465;p41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6" name="Google Shape;466;p41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67" name="Google Shape;467;p41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68" name="Google Shape;468;p41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learnings">
  <p:cSld name="CUSTOM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2"/>
          <p:cNvSpPr/>
          <p:nvPr/>
        </p:nvSpPr>
        <p:spPr>
          <a:xfrm flipH="1" rot="5400000">
            <a:off x="5052850" y="1254650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1" name="Google Shape;471;p42"/>
          <p:cNvSpPr/>
          <p:nvPr/>
        </p:nvSpPr>
        <p:spPr>
          <a:xfrm flipH="1">
            <a:off x="25" y="2692075"/>
            <a:ext cx="1709400" cy="16257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2" name="Google Shape;472;p42"/>
          <p:cNvSpPr/>
          <p:nvPr/>
        </p:nvSpPr>
        <p:spPr>
          <a:xfrm flipH="1" rot="5400000">
            <a:off x="851875" y="3504787"/>
            <a:ext cx="1625700" cy="1620300"/>
          </a:xfrm>
          <a:prstGeom prst="pie">
            <a:avLst>
              <a:gd fmla="val 0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3" name="Google Shape;473;p42"/>
          <p:cNvSpPr/>
          <p:nvPr/>
        </p:nvSpPr>
        <p:spPr>
          <a:xfrm flipH="1" rot="-5400000">
            <a:off x="-125" y="3483026"/>
            <a:ext cx="1665300" cy="16653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4" name="Google Shape;474;p42"/>
          <p:cNvSpPr/>
          <p:nvPr/>
        </p:nvSpPr>
        <p:spPr>
          <a:xfrm flipH="1" rot="5400000">
            <a:off x="5052850" y="2554039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5" name="Google Shape;475;p42"/>
          <p:cNvSpPr/>
          <p:nvPr/>
        </p:nvSpPr>
        <p:spPr>
          <a:xfrm flipH="1" rot="5400000">
            <a:off x="5052850" y="3858733"/>
            <a:ext cx="291900" cy="2919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76" name="Google Shape;476;p42"/>
          <p:cNvSpPr txBox="1"/>
          <p:nvPr>
            <p:ph type="title"/>
          </p:nvPr>
        </p:nvSpPr>
        <p:spPr>
          <a:xfrm>
            <a:off x="283475" y="1790498"/>
            <a:ext cx="3162600" cy="9051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77" name="Google Shape;477;p42"/>
          <p:cNvSpPr txBox="1"/>
          <p:nvPr>
            <p:ph idx="1" type="subTitle"/>
          </p:nvPr>
        </p:nvSpPr>
        <p:spPr>
          <a:xfrm>
            <a:off x="5052850" y="703626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78" name="Google Shape;478;p42"/>
          <p:cNvSpPr txBox="1"/>
          <p:nvPr>
            <p:ph idx="2" type="subTitle"/>
          </p:nvPr>
        </p:nvSpPr>
        <p:spPr>
          <a:xfrm>
            <a:off x="5052850" y="1447600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79" name="Google Shape;479;p42"/>
          <p:cNvSpPr txBox="1"/>
          <p:nvPr>
            <p:ph idx="3" type="subTitle"/>
          </p:nvPr>
        </p:nvSpPr>
        <p:spPr>
          <a:xfrm>
            <a:off x="5052850" y="2006687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0" name="Google Shape;480;p42"/>
          <p:cNvSpPr txBox="1"/>
          <p:nvPr>
            <p:ph idx="4" type="subTitle"/>
          </p:nvPr>
        </p:nvSpPr>
        <p:spPr>
          <a:xfrm>
            <a:off x="5052850" y="2750664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1" name="Google Shape;481;p42"/>
          <p:cNvSpPr txBox="1"/>
          <p:nvPr>
            <p:ph idx="5" type="subTitle"/>
          </p:nvPr>
        </p:nvSpPr>
        <p:spPr>
          <a:xfrm>
            <a:off x="5052850" y="3310695"/>
            <a:ext cx="1970400" cy="4668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Poppins"/>
              <a:buNone/>
              <a:defRPr b="1" sz="11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2" name="Google Shape;482;p42"/>
          <p:cNvSpPr txBox="1"/>
          <p:nvPr>
            <p:ph idx="6" type="subTitle"/>
          </p:nvPr>
        </p:nvSpPr>
        <p:spPr>
          <a:xfrm>
            <a:off x="5052850" y="4054675"/>
            <a:ext cx="2403600" cy="54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Urbanist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Urbanist Medium"/>
              <a:buNone/>
              <a:defRPr sz="1000"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483" name="Google Shape;483;p42"/>
          <p:cNvSpPr txBox="1"/>
          <p:nvPr>
            <p:ph idx="7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4" name="Google Shape;484;p42"/>
          <p:cNvSpPr txBox="1"/>
          <p:nvPr>
            <p:ph idx="8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485" name="Google Shape;485;p42"/>
          <p:cNvSpPr txBox="1"/>
          <p:nvPr>
            <p:ph idx="9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6" name="Google Shape;486;p42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Steps">
  <p:cSld name="CUSTOM_2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3"/>
          <p:cNvSpPr txBox="1"/>
          <p:nvPr>
            <p:ph type="title"/>
          </p:nvPr>
        </p:nvSpPr>
        <p:spPr>
          <a:xfrm>
            <a:off x="4665825" y="1253625"/>
            <a:ext cx="4193400" cy="3069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89" name="Google Shape;489;p43"/>
          <p:cNvSpPr txBox="1"/>
          <p:nvPr>
            <p:ph idx="1" type="body"/>
          </p:nvPr>
        </p:nvSpPr>
        <p:spPr>
          <a:xfrm>
            <a:off x="2534564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0" name="Google Shape;490;p43"/>
          <p:cNvSpPr txBox="1"/>
          <p:nvPr>
            <p:ph idx="2" type="body"/>
          </p:nvPr>
        </p:nvSpPr>
        <p:spPr>
          <a:xfrm>
            <a:off x="283925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1" name="Google Shape;491;p43"/>
          <p:cNvSpPr txBox="1"/>
          <p:nvPr>
            <p:ph idx="3" type="body"/>
          </p:nvPr>
        </p:nvSpPr>
        <p:spPr>
          <a:xfrm>
            <a:off x="4785202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2" name="Google Shape;492;p43"/>
          <p:cNvSpPr txBox="1"/>
          <p:nvPr>
            <p:ph idx="4" type="body"/>
          </p:nvPr>
        </p:nvSpPr>
        <p:spPr>
          <a:xfrm>
            <a:off x="7035841" y="3561603"/>
            <a:ext cx="18234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1pPr>
            <a:lvl2pPr indent="-419100" lvl="1" marL="914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2pPr>
            <a:lvl3pPr indent="-419100" lvl="2" marL="1371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3pPr>
            <a:lvl4pPr indent="-419100" lvl="3" marL="18288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4pPr>
            <a:lvl5pPr indent="-419100" lvl="4" marL="22860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5pPr>
            <a:lvl6pPr indent="-419100" lvl="5" marL="27432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6pPr>
            <a:lvl7pPr indent="-419100" lvl="6" marL="32004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●"/>
              <a:defRPr b="1" sz="3000">
                <a:latin typeface="Poppins"/>
                <a:ea typeface="Poppins"/>
                <a:cs typeface="Poppins"/>
                <a:sym typeface="Poppins"/>
              </a:defRPr>
            </a:lvl7pPr>
            <a:lvl8pPr indent="-419100" lvl="7" marL="3657600">
              <a:spcBef>
                <a:spcPts val="1000"/>
              </a:spcBef>
              <a:spcAft>
                <a:spcPts val="0"/>
              </a:spcAft>
              <a:buSzPts val="3000"/>
              <a:buFont typeface="Poppins"/>
              <a:buChar char="○"/>
              <a:defRPr b="1" sz="3000">
                <a:latin typeface="Poppins"/>
                <a:ea typeface="Poppins"/>
                <a:cs typeface="Poppins"/>
                <a:sym typeface="Poppins"/>
              </a:defRPr>
            </a:lvl8pPr>
            <a:lvl9pPr indent="-419100" lvl="8" marL="4114800">
              <a:spcBef>
                <a:spcPts val="1000"/>
              </a:spcBef>
              <a:spcAft>
                <a:spcPts val="1000"/>
              </a:spcAft>
              <a:buSzPts val="3000"/>
              <a:buFont typeface="Poppins"/>
              <a:buChar char="■"/>
              <a:defRPr b="1" sz="30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93" name="Google Shape;493;p43"/>
          <p:cNvSpPr txBox="1"/>
          <p:nvPr>
            <p:ph idx="5" type="body"/>
          </p:nvPr>
        </p:nvSpPr>
        <p:spPr>
          <a:xfrm>
            <a:off x="283925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4" name="Google Shape;494;p43"/>
          <p:cNvSpPr txBox="1"/>
          <p:nvPr>
            <p:ph idx="6" type="body"/>
          </p:nvPr>
        </p:nvSpPr>
        <p:spPr>
          <a:xfrm>
            <a:off x="2534564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5" name="Google Shape;495;p43"/>
          <p:cNvSpPr txBox="1"/>
          <p:nvPr>
            <p:ph idx="7" type="body"/>
          </p:nvPr>
        </p:nvSpPr>
        <p:spPr>
          <a:xfrm>
            <a:off x="4785202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6" name="Google Shape;496;p43"/>
          <p:cNvSpPr txBox="1"/>
          <p:nvPr>
            <p:ph idx="8" type="body"/>
          </p:nvPr>
        </p:nvSpPr>
        <p:spPr>
          <a:xfrm>
            <a:off x="7035841" y="4183328"/>
            <a:ext cx="1823400" cy="502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2pPr>
            <a:lvl3pPr indent="-2921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3pPr>
            <a:lvl4pPr indent="-2921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4pPr>
            <a:lvl5pPr indent="-2921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5pPr>
            <a:lvl6pPr indent="-2921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6pPr>
            <a:lvl7pPr indent="-2921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 sz="1000"/>
            </a:lvl7pPr>
            <a:lvl8pPr indent="-2921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 sz="1000"/>
            </a:lvl8pPr>
            <a:lvl9pPr indent="-2921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 sz="1000"/>
            </a:lvl9pPr>
          </a:lstStyle>
          <a:p/>
        </p:txBody>
      </p:sp>
      <p:sp>
        <p:nvSpPr>
          <p:cNvPr id="497" name="Google Shape;497;p43"/>
          <p:cNvSpPr/>
          <p:nvPr/>
        </p:nvSpPr>
        <p:spPr>
          <a:xfrm flipH="1" rot="10800000">
            <a:off x="-10739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8" name="Google Shape;498;p43"/>
          <p:cNvSpPr/>
          <p:nvPr/>
        </p:nvSpPr>
        <p:spPr>
          <a:xfrm flipH="1" rot="10800000">
            <a:off x="-34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499" name="Google Shape;499;p43"/>
          <p:cNvSpPr/>
          <p:nvPr/>
        </p:nvSpPr>
        <p:spPr>
          <a:xfrm flipH="1" rot="10800000">
            <a:off x="1072300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0" name="Google Shape;500;p43"/>
          <p:cNvSpPr/>
          <p:nvPr/>
        </p:nvSpPr>
        <p:spPr>
          <a:xfrm flipH="1" rot="10800000">
            <a:off x="2149393" y="773300"/>
            <a:ext cx="2146200" cy="2146200"/>
          </a:xfrm>
          <a:prstGeom prst="pie">
            <a:avLst>
              <a:gd fmla="val 16192689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1" name="Google Shape;501;p43"/>
          <p:cNvSpPr txBox="1"/>
          <p:nvPr>
            <p:ph idx="9" type="subTitle"/>
          </p:nvPr>
        </p:nvSpPr>
        <p:spPr>
          <a:xfrm>
            <a:off x="289900" y="162300"/>
            <a:ext cx="21147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2" name="Google Shape;502;p43"/>
          <p:cNvSpPr txBox="1"/>
          <p:nvPr>
            <p:ph idx="13" type="subTitle"/>
          </p:nvPr>
        </p:nvSpPr>
        <p:spPr>
          <a:xfrm>
            <a:off x="4223400" y="162300"/>
            <a:ext cx="17751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503" name="Google Shape;503;p43"/>
          <p:cNvSpPr txBox="1"/>
          <p:nvPr>
            <p:ph idx="14" type="subTitle"/>
          </p:nvPr>
        </p:nvSpPr>
        <p:spPr>
          <a:xfrm>
            <a:off x="6571675" y="162300"/>
            <a:ext cx="2282400" cy="21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4" name="Google Shape;504;p43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e &amp; QA">
  <p:cSld name="CUSTOM_3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7" name="Google Shape;507;p44"/>
          <p:cNvSpPr txBox="1"/>
          <p:nvPr>
            <p:ph idx="1" type="subTitle"/>
          </p:nvPr>
        </p:nvSpPr>
        <p:spPr>
          <a:xfrm>
            <a:off x="284700" y="3566350"/>
            <a:ext cx="4557300" cy="12273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Urbanist Medium"/>
              <a:buNone/>
              <a:defRPr>
                <a:latin typeface="Urbanist Medium"/>
                <a:ea typeface="Urbanist Medium"/>
                <a:cs typeface="Urbanist Medium"/>
                <a:sym typeface="Urbanist Medium"/>
              </a:defRPr>
            </a:lvl9pPr>
          </a:lstStyle>
          <a:p/>
        </p:txBody>
      </p:sp>
      <p:sp>
        <p:nvSpPr>
          <p:cNvPr id="508" name="Google Shape;508;p44"/>
          <p:cNvSpPr/>
          <p:nvPr/>
        </p:nvSpPr>
        <p:spPr>
          <a:xfrm>
            <a:off x="3890550" y="-1634700"/>
            <a:ext cx="3509100" cy="3267600"/>
          </a:xfrm>
          <a:prstGeom prst="pie">
            <a:avLst>
              <a:gd fmla="val 0" name="adj1"/>
              <a:gd fmla="val 5401683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09" name="Google Shape;509;p44"/>
          <p:cNvSpPr/>
          <p:nvPr/>
        </p:nvSpPr>
        <p:spPr>
          <a:xfrm rot="-5400000">
            <a:off x="3889697" y="1638900"/>
            <a:ext cx="3510600" cy="3498600"/>
          </a:xfrm>
          <a:prstGeom prst="pie">
            <a:avLst>
              <a:gd fmla="val 5409954" name="adj1"/>
              <a:gd fmla="val 1080318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0" name="Google Shape;510;p44"/>
          <p:cNvSpPr/>
          <p:nvPr/>
        </p:nvSpPr>
        <p:spPr>
          <a:xfrm rot="-5400000">
            <a:off x="5639256" y="1638900"/>
            <a:ext cx="3510600" cy="3498600"/>
          </a:xfrm>
          <a:prstGeom prst="pie">
            <a:avLst>
              <a:gd fmla="val 0" name="adj1"/>
              <a:gd fmla="val 10803188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1" name="Google Shape;511;p44"/>
          <p:cNvSpPr/>
          <p:nvPr/>
        </p:nvSpPr>
        <p:spPr>
          <a:xfrm>
            <a:off x="5640000" y="-1634700"/>
            <a:ext cx="3509100" cy="3267600"/>
          </a:xfrm>
          <a:prstGeom prst="pie">
            <a:avLst>
              <a:gd fmla="val 0" name="adj1"/>
              <a:gd fmla="val 540036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512" name="Google Shape;512;p44"/>
          <p:cNvSpPr txBox="1"/>
          <p:nvPr>
            <p:ph type="title"/>
          </p:nvPr>
        </p:nvSpPr>
        <p:spPr>
          <a:xfrm>
            <a:off x="284700" y="229302"/>
            <a:ext cx="4287300" cy="3069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513" name="Google Shape;513;p44"/>
          <p:cNvSpPr txBox="1"/>
          <p:nvPr/>
        </p:nvSpPr>
        <p:spPr>
          <a:xfrm>
            <a:off x="6720300" y="4683627"/>
            <a:ext cx="2195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lt1"/>
                </a:solidFill>
                <a:latin typeface="Urbanist Medium"/>
                <a:ea typeface="Urbanist Medium"/>
                <a:cs typeface="Urbanist Medium"/>
                <a:sym typeface="Urbanist Medium"/>
              </a:rPr>
              <a:t>‹#›</a:t>
            </a:fld>
            <a:endParaRPr sz="700">
              <a:solidFill>
                <a:schemeClr val="lt1"/>
              </a:solidFill>
              <a:latin typeface="Urbanist Medium"/>
              <a:ea typeface="Urbanist Medium"/>
              <a:cs typeface="Urbanist Medium"/>
              <a:sym typeface="Urbanist Medium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16" name="Google Shape;516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1" name="Google Shape;52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24" name="Google Shape;524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5" name="Google Shape;525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0" name="Google Shape;530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5" name="Google Shape;535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6" name="Google Shape;536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1" name="Google Shape;541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45" name="Google Shape;545;p5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6" name="Google Shape;546;p5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7" name="Google Shape;547;p5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8" name="Google Shape;548;p5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9" name="Google Shape;549;p5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0" name="Google Shape;550;p5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53" name="Google Shape;553;p5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4" name="Google Shape;554;p5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57" name="Google Shape;557;p5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8" name="Google Shape;558;p5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9" name="Google Shape;559;p5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0" name="Google Shape;560;p5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3" name="Google Shape;563;p5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4" name="Google Shape;564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65" name="Google Shape;565;p5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6" name="Google Shape;566;p5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7" name="Google Shape;567;p5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8" name="Google Shape;568;p5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1" name="Google Shape;571;p6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2" name="Google Shape;572;p6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3" name="Google Shape;573;p6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8450" lvl="1" marL="9144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000"/>
              </a:spcBef>
              <a:spcAft>
                <a:spcPts val="10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4" name="Google Shape;574;p6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5" name="Google Shape;575;p6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6" name="Google Shape;576;p6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7" name="Google Shape;577;p6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8" name="Google Shape;578;p6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1" name="Google Shape;581;p6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6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4" name="Google Shape;584;p6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5" name="Google Shape;585;p6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586" name="Google Shape;586;p6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87" name="Google Shape;587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88" name="Google Shape;588;p6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89" name="Google Shape;589;p6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2" name="Google Shape;592;p6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6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6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5" name="Google Shape;595;p6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596" name="Google Shape;596;p6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97" name="Google Shape;597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598" name="Google Shape;598;p6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99" name="Google Shape;599;p6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00" name="Google Shape;600;p6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6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5" name="Google Shape;605;p6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6" name="Google Shape;606;p6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6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8" name="Google Shape;608;p6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09" name="Google Shape;609;p6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0" name="Google Shape;610;p6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611" name="Google Shape;611;p6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2" name="Google Shape;612;p6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13" name="Google Shape;613;p6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theme" Target="../theme/theme3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84700" y="17823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845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1pPr>
            <a:lvl2pPr indent="-29845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2pPr>
            <a:lvl3pPr indent="-29845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3pPr>
            <a:lvl4pPr indent="-29845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4pPr>
            <a:lvl5pPr indent="-29845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5pPr>
            <a:lvl6pPr indent="-29845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6pPr>
            <a:lvl7pPr indent="-29845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●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7pPr>
            <a:lvl8pPr indent="-29845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Urbanist"/>
              <a:buChar char="○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8pPr>
            <a:lvl9pPr indent="-29845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100"/>
              <a:buFont typeface="Urbanist"/>
              <a:buChar char="■"/>
              <a:defRPr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283475" y="459250"/>
            <a:ext cx="85758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Poppins SemiBold"/>
              <a:buNone/>
              <a:defRPr sz="400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6"/>
          <p:cNvSpPr txBox="1"/>
          <p:nvPr>
            <p:ph type="title"/>
          </p:nvPr>
        </p:nvSpPr>
        <p:spPr>
          <a:xfrm>
            <a:off x="3236625" y="837723"/>
            <a:ext cx="5622600" cy="22752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Ručna primjena ACO algoritma</a:t>
            </a:r>
            <a:endParaRPr sz="4400"/>
          </a:p>
        </p:txBody>
      </p:sp>
      <p:sp>
        <p:nvSpPr>
          <p:cNvPr id="619" name="Google Shape;619;p66"/>
          <p:cNvSpPr txBox="1"/>
          <p:nvPr/>
        </p:nvSpPr>
        <p:spPr>
          <a:xfrm>
            <a:off x="6333900" y="3781775"/>
            <a:ext cx="2810100" cy="9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           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Uradili: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        </a:t>
            </a: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Bakir Vreto 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      Muhamed Selmanović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       Faruk Baković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20" name="Google Shape;620;p66"/>
          <p:cNvSpPr txBox="1"/>
          <p:nvPr/>
        </p:nvSpPr>
        <p:spPr>
          <a:xfrm>
            <a:off x="2865050" y="3934775"/>
            <a:ext cx="317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Elektrotehnički fakultet Sarajevo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Predmet: Vještačka inteligencija 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Urbanist"/>
                <a:ea typeface="Urbanist"/>
                <a:cs typeface="Urbanist"/>
                <a:sym typeface="Urbanist"/>
              </a:rPr>
              <a:t>Školska godina 2024/2025 </a:t>
            </a:r>
            <a:endParaRPr sz="1100">
              <a:solidFill>
                <a:schemeClr val="lt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5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Svaki mrav </a:t>
            </a:r>
            <a:r>
              <a:rPr lang="en"/>
              <a:t>ima: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path: posjećeni gradovi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remaining: preostali gradovi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dist_to_next: udaljenost do sljedećeg grada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path_cost: dužina trenutnog puta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round_trips: broj završenih 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7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Implementacija algoritma</a:t>
            </a:r>
            <a:endParaRPr/>
          </a:p>
        </p:txBody>
      </p:sp>
      <p:sp>
        <p:nvSpPr>
          <p:cNvPr id="700" name="Google Shape;700;p75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Predstavljanje mrava</a:t>
            </a:r>
            <a:endParaRPr/>
          </a:p>
        </p:txBody>
      </p:sp>
      <p:sp>
        <p:nvSpPr>
          <p:cNvPr id="701" name="Google Shape;701;p75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6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dist_to_next -= ant_speed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Kada je dist_to_next ≤ 0, bira se novi čvor koristeći formulu za vjerovatnoću: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probabilities = (pheromones[cur][cand] ** alpha) * (Eta[cur][cand] ** beta)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Izbor: np.random.choice(candidates, p=normalized_probabilities)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7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Implementacija algoritma</a:t>
            </a:r>
            <a:endParaRPr/>
          </a:p>
        </p:txBody>
      </p:sp>
      <p:sp>
        <p:nvSpPr>
          <p:cNvPr id="708" name="Google Shape;708;p76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Kretanje mrava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77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Nakon svake iteracije: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Isparavanje: pheromones *= (1 - rho)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Depozicija: pheromones[u][v] += Q / path_cost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Bonus: ako je pronađena najbolja putanja, dodatna količina feromona.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77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Implementacija algoritma</a:t>
            </a:r>
            <a:endParaRPr/>
          </a:p>
        </p:txBody>
      </p:sp>
      <p:sp>
        <p:nvSpPr>
          <p:cNvPr id="715" name="Google Shape;715;p77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Ažuriranje feromona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78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Broj mrava (k): 30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Broj iteracija (T): 1000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α (pheromone power): 1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β (distance power): 5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ρ (evaporation): 0.5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Q (feromone reward): 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7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Implementacija algoritma</a:t>
            </a:r>
            <a:endParaRPr/>
          </a:p>
        </p:txBody>
      </p:sp>
      <p:sp>
        <p:nvSpPr>
          <p:cNvPr id="722" name="Google Shape;722;p78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 treniranja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9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Praćenje najbolje dužine puta po iteraciji: L_min(t)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Računanje prosjeka po iteraciji: L_avg(t)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Mjerenje vremena do konvergencije.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7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rgbClr val="FF9900"/>
                </a:solidFill>
              </a:rPr>
            </a:br>
            <a:r>
              <a:rPr lang="en">
                <a:solidFill>
                  <a:srgbClr val="FF9900"/>
                </a:solidFill>
              </a:rPr>
              <a:t>Teastiranje i metrike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29" name="Google Shape;729;p79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80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Prikaz grafika: iteracija vs dužina puta.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Vizualno se prati kako se algoritam stabilizuje ka optimalnoj vrijednosti.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8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Konvergencija </a:t>
            </a:r>
            <a:endParaRPr/>
          </a:p>
        </p:txBody>
      </p:sp>
      <p:sp>
        <p:nvSpPr>
          <p:cNvPr id="736" name="Google Shape;736;p80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81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Testiranje na poznatim skupovima: eil51, pr76.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Poređenje sa referentnim rješenjima.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Analiza: odstupanje, vrijeme izvršenja, broj iteracija do konvergencije.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8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Eksperimenti sa TSPLIB instancama</a:t>
            </a:r>
            <a:endParaRPr/>
          </a:p>
        </p:txBody>
      </p:sp>
      <p:pic>
        <p:nvPicPr>
          <p:cNvPr id="743" name="Google Shape;743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75" y="725424"/>
            <a:ext cx="3982469" cy="310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2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Mravi se simultano kreću i istražuju različite puteve.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Parametri utiču na dinamiku ponašanja: ant_speed, reward_power…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Algoritam se resetuje nakon svake kompletne ture.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8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D966"/>
                </a:solidFill>
              </a:rPr>
              <a:t>Ponašanje kolonije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750" name="Google Shape;750;p82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83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Ispitivanje različitih vrijednosti distance_power, pheromone_power, reward_power.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Prikaz rezultata: kako svaki parametar utiče na performanse.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Preporučene vrijednosti na osnovu empirije.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8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Parametarski eksperimenti</a:t>
            </a:r>
            <a:endParaRPr/>
          </a:p>
        </p:txBody>
      </p:sp>
      <p:pic>
        <p:nvPicPr>
          <p:cNvPr id="757" name="Google Shape;757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563" y="436725"/>
            <a:ext cx="2990251" cy="2267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" name="Google Shape;75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6650" y="2755025"/>
            <a:ext cx="2956090" cy="22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4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Zaključak: heuristika je ključna za efikasno pretraživanj</a:t>
            </a:r>
            <a:r>
              <a:rPr lang="en"/>
              <a:t>Uklonjena heuristika (samo feromoni).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Rezultat: znatno lošije performanse.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4" name="Google Shape;764;p8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“Divlji mravi” ekperimenti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5" name="Google Shape;765;p84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9825" y="1405800"/>
            <a:ext cx="3563925" cy="2766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5" name="Google Shape;625;p67"/>
          <p:cNvCxnSpPr/>
          <p:nvPr/>
        </p:nvCxnSpPr>
        <p:spPr>
          <a:xfrm>
            <a:off x="331300" y="1959225"/>
            <a:ext cx="85281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6" name="Google Shape;626;p67"/>
          <p:cNvSpPr/>
          <p:nvPr/>
        </p:nvSpPr>
        <p:spPr>
          <a:xfrm flipH="1" rot="-5400000">
            <a:off x="8850" y="1673689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7" name="Google Shape;627;p67"/>
          <p:cNvSpPr/>
          <p:nvPr/>
        </p:nvSpPr>
        <p:spPr>
          <a:xfrm flipH="1" rot="-5400000">
            <a:off x="1779019" y="1673689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8" name="Google Shape;628;p67"/>
          <p:cNvSpPr/>
          <p:nvPr/>
        </p:nvSpPr>
        <p:spPr>
          <a:xfrm flipH="1" rot="-5400000">
            <a:off x="3545408" y="1673689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9" name="Google Shape;629;p67"/>
          <p:cNvSpPr/>
          <p:nvPr/>
        </p:nvSpPr>
        <p:spPr>
          <a:xfrm flipH="1" rot="-5400000">
            <a:off x="5305846" y="1673689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0" name="Google Shape;630;p67"/>
          <p:cNvSpPr/>
          <p:nvPr/>
        </p:nvSpPr>
        <p:spPr>
          <a:xfrm flipH="1" rot="-5400000">
            <a:off x="7050850" y="1673689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1" name="Google Shape;631;p67"/>
          <p:cNvSpPr txBox="1"/>
          <p:nvPr>
            <p:ph type="title"/>
          </p:nvPr>
        </p:nvSpPr>
        <p:spPr>
          <a:xfrm>
            <a:off x="283475" y="433737"/>
            <a:ext cx="4382400" cy="433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Sadržaj</a:t>
            </a:r>
            <a:endParaRPr/>
          </a:p>
        </p:txBody>
      </p:sp>
      <p:sp>
        <p:nvSpPr>
          <p:cNvPr id="632" name="Google Shape;632;p67"/>
          <p:cNvSpPr txBox="1"/>
          <p:nvPr>
            <p:ph idx="1" type="subTitle"/>
          </p:nvPr>
        </p:nvSpPr>
        <p:spPr>
          <a:xfrm>
            <a:off x="271250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 i historija ACO algoritma</a:t>
            </a:r>
            <a:endParaRPr/>
          </a:p>
        </p:txBody>
      </p:sp>
      <p:sp>
        <p:nvSpPr>
          <p:cNvPr id="633" name="Google Shape;633;p67"/>
          <p:cNvSpPr txBox="1"/>
          <p:nvPr>
            <p:ph idx="2" type="subTitle"/>
          </p:nvPr>
        </p:nvSpPr>
        <p:spPr>
          <a:xfrm>
            <a:off x="203059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Izbor, analiza i pretprocesiranje dataset-a</a:t>
            </a:r>
            <a:endParaRPr/>
          </a:p>
        </p:txBody>
      </p:sp>
      <p:sp>
        <p:nvSpPr>
          <p:cNvPr id="634" name="Google Shape;634;p67"/>
          <p:cNvSpPr txBox="1"/>
          <p:nvPr>
            <p:ph idx="3" type="subTitle"/>
          </p:nvPr>
        </p:nvSpPr>
        <p:spPr>
          <a:xfrm>
            <a:off x="379548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Ručna implementacija</a:t>
            </a:r>
            <a:endParaRPr/>
          </a:p>
        </p:txBody>
      </p:sp>
      <p:sp>
        <p:nvSpPr>
          <p:cNvPr id="635" name="Google Shape;635;p67"/>
          <p:cNvSpPr txBox="1"/>
          <p:nvPr>
            <p:ph idx="4" type="subTitle"/>
          </p:nvPr>
        </p:nvSpPr>
        <p:spPr>
          <a:xfrm>
            <a:off x="5556416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Treniranje i testiranje modela</a:t>
            </a:r>
            <a:endParaRPr/>
          </a:p>
        </p:txBody>
      </p:sp>
      <p:sp>
        <p:nvSpPr>
          <p:cNvPr id="636" name="Google Shape;636;p67"/>
          <p:cNvSpPr txBox="1"/>
          <p:nvPr>
            <p:ph idx="5" type="subTitle"/>
          </p:nvPr>
        </p:nvSpPr>
        <p:spPr>
          <a:xfrm>
            <a:off x="7318138" y="2269625"/>
            <a:ext cx="1508700" cy="30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Cjelokupni osvrt</a:t>
            </a:r>
            <a:endParaRPr/>
          </a:p>
        </p:txBody>
      </p:sp>
      <p:sp>
        <p:nvSpPr>
          <p:cNvPr id="637" name="Google Shape;637;p67"/>
          <p:cNvSpPr txBox="1"/>
          <p:nvPr>
            <p:ph idx="6" type="body"/>
          </p:nvPr>
        </p:nvSpPr>
        <p:spPr>
          <a:xfrm>
            <a:off x="281575" y="297253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Kratki uvod u šta predstavlja ACO algoritam, ko ga je otkrio prvi put i zašto je koristan.</a:t>
            </a:r>
            <a:endParaRPr/>
          </a:p>
        </p:txBody>
      </p:sp>
      <p:sp>
        <p:nvSpPr>
          <p:cNvPr id="638" name="Google Shape;638;p67"/>
          <p:cNvSpPr txBox="1"/>
          <p:nvPr>
            <p:ph idx="7" type="body"/>
          </p:nvPr>
        </p:nvSpPr>
        <p:spPr>
          <a:xfrm>
            <a:off x="2038538" y="297253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Objašnjenje podataka i tehnika koje su korištene za analizu te implementaciju.</a:t>
            </a:r>
            <a:endParaRPr/>
          </a:p>
        </p:txBody>
      </p:sp>
      <p:sp>
        <p:nvSpPr>
          <p:cNvPr id="639" name="Google Shape;639;p67"/>
          <p:cNvSpPr txBox="1"/>
          <p:nvPr>
            <p:ph idx="8" type="body"/>
          </p:nvPr>
        </p:nvSpPr>
        <p:spPr>
          <a:xfrm>
            <a:off x="3795500" y="297253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Detaljan osvrt na rad algoritma i njegovu implementaciju.</a:t>
            </a:r>
            <a:endParaRPr/>
          </a:p>
        </p:txBody>
      </p:sp>
      <p:sp>
        <p:nvSpPr>
          <p:cNvPr id="640" name="Google Shape;640;p67"/>
          <p:cNvSpPr txBox="1"/>
          <p:nvPr>
            <p:ph idx="9" type="body"/>
          </p:nvPr>
        </p:nvSpPr>
        <p:spPr>
          <a:xfrm>
            <a:off x="5552463" y="297253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Opširnije o treniranju i testiranju modela.</a:t>
            </a:r>
            <a:endParaRPr/>
          </a:p>
        </p:txBody>
      </p:sp>
      <p:sp>
        <p:nvSpPr>
          <p:cNvPr id="641" name="Google Shape;641;p67"/>
          <p:cNvSpPr txBox="1"/>
          <p:nvPr>
            <p:ph idx="13" type="body"/>
          </p:nvPr>
        </p:nvSpPr>
        <p:spPr>
          <a:xfrm>
            <a:off x="7309425" y="2972535"/>
            <a:ext cx="1508700" cy="82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Diskusija dobijenih rezultata, moguća poboljšanja i završna riječ.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85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Ručna implementacija omogućava dublje razumijevanje ACO logike.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Eksperimenti potvrđuju snagu algoritma u TSP kontekstu.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Puno prostora za unapređenje kroz podešavanje i paralelizaciju.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85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8E7CC3"/>
                </a:solidFill>
              </a:rPr>
              <a:t>Zaključak</a:t>
            </a:r>
            <a:endParaRPr>
              <a:solidFill>
                <a:srgbClr val="8E7CC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86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" name="Google Shape;778;p86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Hvala na pažnji!</a:t>
            </a:r>
            <a:endParaRPr/>
          </a:p>
        </p:txBody>
      </p:sp>
      <p:sp>
        <p:nvSpPr>
          <p:cNvPr id="779" name="Google Shape;779;p86"/>
          <p:cNvSpPr txBox="1"/>
          <p:nvPr>
            <p:ph idx="5" type="title"/>
          </p:nvPr>
        </p:nvSpPr>
        <p:spPr>
          <a:xfrm>
            <a:off x="284700" y="1692899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8"/>
          <p:cNvSpPr txBox="1"/>
          <p:nvPr>
            <p:ph idx="3" type="body"/>
          </p:nvPr>
        </p:nvSpPr>
        <p:spPr>
          <a:xfrm>
            <a:off x="284700" y="20161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Fokus prezentacije je na njegovoj ručnoj implementaciji u Pythonu, sa akcentom na razumijevanje ponašanja algoritma.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Glavni cilj je demonstrirati kako se ACO koristi za rješavanje problema trgovačkog putnika (TSP).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Ručna implementacija u Pythonu i analiza ponašanja kolonije.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68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Uvod</a:t>
            </a:r>
            <a:endParaRPr/>
          </a:p>
        </p:txBody>
      </p:sp>
      <p:sp>
        <p:nvSpPr>
          <p:cNvPr id="648" name="Google Shape;648;p68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9"/>
          <p:cNvSpPr txBox="1"/>
          <p:nvPr>
            <p:ph idx="1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Ant Colony Optimization (ACO) je algoritam inspirisan ponašanjem pravih mrava.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Koristi se za rješavanje problema optimizacije kao što su TSP, raspoređivanje i slični.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Simulira ponašanje kolonije u pronalaženju optimalnih ruta.</a:t>
            </a:r>
            <a:endParaRPr/>
          </a:p>
        </p:txBody>
      </p:sp>
      <p:sp>
        <p:nvSpPr>
          <p:cNvPr id="654" name="Google Shape;654;p69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Šta je ACO?</a:t>
            </a:r>
            <a:endParaRPr/>
          </a:p>
        </p:txBody>
      </p:sp>
      <p:sp>
        <p:nvSpPr>
          <p:cNvPr id="655" name="Google Shape;655;p69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656" name="Google Shape;656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1675" y="1588500"/>
            <a:ext cx="1873574" cy="190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0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Prvi put predstavljen od strane Marca Doriga 1992. godine.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Inspiracija: Ponašanje mrava koji traže hranu i komuniciraju pomoću feromona.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Ubrzo postaje jedan od najpopularnijih heurističkih algoritama.</a:t>
            </a:r>
            <a:endParaRPr/>
          </a:p>
        </p:txBody>
      </p:sp>
      <p:sp>
        <p:nvSpPr>
          <p:cNvPr id="662" name="Google Shape;662;p70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Historija ACO algoritma</a:t>
            </a:r>
            <a:endParaRPr/>
          </a:p>
        </p:txBody>
      </p:sp>
      <p:sp>
        <p:nvSpPr>
          <p:cNvPr id="663" name="Google Shape;663;p70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71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Mravi se nasumično kreću između čvorova (gradova).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Svaki mrav ostavlja trag (feromon) na putu koji je prešao.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Što je put bolji (kraći), ostavlja se više feromona.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Sljedeći mravi imaju veću vjerovatnoću da prate te puteve.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71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Osnovna ideja</a:t>
            </a:r>
            <a:endParaRPr/>
          </a:p>
        </p:txBody>
      </p:sp>
      <p:sp>
        <p:nvSpPr>
          <p:cNvPr id="670" name="Google Shape;670;p71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pic>
        <p:nvPicPr>
          <p:cNvPr id="671" name="Google Shape;671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075" y="1095325"/>
            <a:ext cx="2931901" cy="3095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2"/>
          <p:cNvSpPr txBox="1"/>
          <p:nvPr>
            <p:ph idx="4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TSP: pronalaženje najkraće ture kroz sve gradove, bez ponavljanja.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ACO koristi simulaciju mnoštva mrava za istraživanje mogućih rješenja.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Balansira između istraživanja novih puteva i eksploatacije postojećih.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72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ACO i TSP</a:t>
            </a:r>
            <a:endParaRPr/>
          </a:p>
        </p:txBody>
      </p:sp>
      <p:sp>
        <p:nvSpPr>
          <p:cNvPr id="678" name="Google Shape;678;p72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73"/>
          <p:cNvSpPr txBox="1"/>
          <p:nvPr>
            <p:ph idx="3" type="body"/>
          </p:nvPr>
        </p:nvSpPr>
        <p:spPr>
          <a:xfrm>
            <a:off x="286425" y="2475750"/>
            <a:ext cx="42906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Koordinate gradova se učitavaju iz CSV ili TXT datoteke.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Matrica udaljenosti D[i][j] se izračunava pomoću euklidske udaljenosti.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Heuristika (atraktivnost) se izračunava kao Eta[i][j] = 1 / D[i][j].</a:t>
            </a:r>
            <a:endParaRPr/>
          </a:p>
        </p:txBody>
      </p:sp>
      <p:sp>
        <p:nvSpPr>
          <p:cNvPr id="684" name="Google Shape;684;p73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Priprema podataka</a:t>
            </a:r>
            <a:endParaRPr/>
          </a:p>
        </p:txBody>
      </p:sp>
      <p:sp>
        <p:nvSpPr>
          <p:cNvPr id="685" name="Google Shape;685;p73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4"/>
          <p:cNvSpPr txBox="1"/>
          <p:nvPr>
            <p:ph idx="1" type="body"/>
          </p:nvPr>
        </p:nvSpPr>
        <p:spPr>
          <a:xfrm>
            <a:off x="286425" y="2475750"/>
            <a:ext cx="8027700" cy="919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Svi putevi imaju početnu vrijednost feromona: pheromones = np.full((n, n), initial_pheromone).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Feromoni su simetrični: pheromones[i][j] = pheromones[j][i].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691" name="Google Shape;691;p74"/>
          <p:cNvSpPr txBox="1"/>
          <p:nvPr>
            <p:ph type="title"/>
          </p:nvPr>
        </p:nvSpPr>
        <p:spPr>
          <a:xfrm>
            <a:off x="284700" y="919249"/>
            <a:ext cx="5622600" cy="813900"/>
          </a:xfrm>
          <a:prstGeom prst="rect">
            <a:avLst/>
          </a:prstGeom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Implementaacija algoritma</a:t>
            </a:r>
            <a:endParaRPr/>
          </a:p>
        </p:txBody>
      </p:sp>
      <p:sp>
        <p:nvSpPr>
          <p:cNvPr id="692" name="Google Shape;692;p74"/>
          <p:cNvSpPr/>
          <p:nvPr/>
        </p:nvSpPr>
        <p:spPr>
          <a:xfrm flipH="1" rot="-5400000">
            <a:off x="8850" y="543625"/>
            <a:ext cx="551700" cy="551700"/>
          </a:xfrm>
          <a:prstGeom prst="pie">
            <a:avLst>
              <a:gd fmla="val 931" name="adj1"/>
              <a:gd fmla="val 5408708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Urbanist"/>
              <a:ea typeface="Urbanist"/>
              <a:cs typeface="Urbanist"/>
              <a:sym typeface="Urbanist"/>
            </a:endParaRPr>
          </a:p>
        </p:txBody>
      </p:sp>
      <p:sp>
        <p:nvSpPr>
          <p:cNvPr id="693" name="Google Shape;693;p74"/>
          <p:cNvSpPr txBox="1"/>
          <p:nvPr>
            <p:ph idx="4294967295" type="title"/>
          </p:nvPr>
        </p:nvSpPr>
        <p:spPr>
          <a:xfrm>
            <a:off x="284700" y="1807924"/>
            <a:ext cx="5622600" cy="813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Inicijalizacija feromona</a:t>
            </a:r>
            <a:endParaRPr sz="2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[INT] Project timeline/workflow presentation [Style 1] ">
  <a:themeElements>
    <a:clrScheme name="Google Colours">
      <a:dk1>
        <a:srgbClr val="292D3E"/>
      </a:dk1>
      <a:lt1>
        <a:srgbClr val="FFFFFF"/>
      </a:lt1>
      <a:dk2>
        <a:srgbClr val="F1F2DF"/>
      </a:dk2>
      <a:lt2>
        <a:srgbClr val="666666"/>
      </a:lt2>
      <a:accent1>
        <a:srgbClr val="6D31FD"/>
      </a:accent1>
      <a:accent2>
        <a:srgbClr val="066B6B"/>
      </a:accent2>
      <a:accent3>
        <a:srgbClr val="FFDF5F"/>
      </a:accent3>
      <a:accent4>
        <a:srgbClr val="8289FF"/>
      </a:accent4>
      <a:accent5>
        <a:srgbClr val="FF8127"/>
      </a:accent5>
      <a:accent6>
        <a:srgbClr val="CAF38D"/>
      </a:accent6>
      <a:hlink>
        <a:srgbClr val="8289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