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9" r:id="rId5"/>
    <p:sldId id="257" r:id="rId6"/>
    <p:sldId id="258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477628-A2A5-421B-9C4D-8B0082FEF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06D4C7B-9BD0-4DFE-948F-CAAD3FADE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12D8B8-D733-48FE-AE60-EB4959032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D758-7AD3-495E-B213-35A90D168945}" type="datetimeFigureOut">
              <a:rPr lang="de-DE" smtClean="0"/>
              <a:t>11.12.2017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2D2669-FD01-4554-8F4E-CB99E6BD7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4F60A8-C6ED-4296-B661-B1E36719C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D3431-FBA3-47DA-8E63-37208074F5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8479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700D76-3787-452B-9591-88D853EF5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F30A7F6-D2CA-45A1-B1DF-B27A62E06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957ADC-BD28-4F86-B347-44FCD87B1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D758-7AD3-495E-B213-35A90D168945}" type="datetimeFigureOut">
              <a:rPr lang="de-DE" smtClean="0"/>
              <a:t>11.12.2017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C137CD-B419-4237-B352-287CB1EB9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B071C4-F770-451F-83C4-0BFC46E93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D3431-FBA3-47DA-8E63-37208074F5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886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2906FA0-7D35-4D63-BB33-BD3ECBAF64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9F63CEE-33EB-433C-90AB-049B30F45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985A7E-FE04-455F-A866-8C0B33915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D758-7AD3-495E-B213-35A90D168945}" type="datetimeFigureOut">
              <a:rPr lang="de-DE" smtClean="0"/>
              <a:t>11.12.2017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D2EDE6-3317-495F-8488-BECC1015E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1DA960-4D5C-4685-B65B-F73590D5A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D3431-FBA3-47DA-8E63-37208074F5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5982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B5EEF7-FAAD-413D-927D-C20CD7C02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8940DD-8A30-4FBD-B5EE-A8D635FAB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8EFD78-5F45-4B33-AA57-3D7622EBE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D758-7AD3-495E-B213-35A90D168945}" type="datetimeFigureOut">
              <a:rPr lang="de-DE" smtClean="0"/>
              <a:t>11.12.2017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5E3EEE-D754-4309-AB01-B27C78AAD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366DFB-D435-40FF-9775-44C4864A1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D3431-FBA3-47DA-8E63-37208074F5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4064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05E454-5EDB-4DE1-9559-2D8CADAC7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D9AEF1-415A-4027-848F-A055DAC02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26FC51-8DE1-4443-AEE5-A17004061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D758-7AD3-495E-B213-35A90D168945}" type="datetimeFigureOut">
              <a:rPr lang="de-DE" smtClean="0"/>
              <a:t>11.12.2017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4D06E9-98AD-4581-AFA2-21768BBF6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A92432-D073-4F96-9D67-BDFD4450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D3431-FBA3-47DA-8E63-37208074F5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372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5C0B07-9EA4-45DB-837B-9F83ACF58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D5F348-8E9C-4F00-B243-75EBAEF7D9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33168A0-00C7-4EE8-A2F4-36F1B72E4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46207B-6FE0-475D-9A92-411862D61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D758-7AD3-495E-B213-35A90D168945}" type="datetimeFigureOut">
              <a:rPr lang="de-DE" smtClean="0"/>
              <a:t>11.12.2017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B8D3D6-AE7F-47A9-A6F9-C984DF6FE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B4BABF-BF19-4AD5-B0C4-74BD8B215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D3431-FBA3-47DA-8E63-37208074F5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772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BEC956-9FF3-439E-BD1B-A7544AFB8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78528A-53CA-45CA-B580-0431461F6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0B113B-8743-446C-BFA9-1D17492AF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B27039-BF72-4017-B243-1E011FC6E2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25A21E6-98FA-45C4-B773-510854F8D1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8A6DF1D-0FC9-4849-BE83-3677DB866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D758-7AD3-495E-B213-35A90D168945}" type="datetimeFigureOut">
              <a:rPr lang="de-DE" smtClean="0"/>
              <a:t>11.12.2017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4CD44ED-0220-4CC7-9C9F-BEBF0EFF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998E1EB-A3D7-43B7-9B7C-77AD90777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D3431-FBA3-47DA-8E63-37208074F5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6066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DB5183-D20F-44F6-AD5A-63D81CCAC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FBB1825-BFA3-485E-867B-91A35F14F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D758-7AD3-495E-B213-35A90D168945}" type="datetimeFigureOut">
              <a:rPr lang="de-DE" smtClean="0"/>
              <a:t>11.12.2017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F3C5534-384F-4B8E-9038-519B85FF7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4AD51FF-4CEF-412E-8B30-FC94F56BB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D3431-FBA3-47DA-8E63-37208074F5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946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EB10635-B68C-4D57-B1F6-8322CD028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D758-7AD3-495E-B213-35A90D168945}" type="datetimeFigureOut">
              <a:rPr lang="de-DE" smtClean="0"/>
              <a:t>11.12.2017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C916CFE-64C3-4EB0-B30C-A4CEF9092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18EE74-5FF8-4FEC-BAAC-7906249A3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D3431-FBA3-47DA-8E63-37208074F5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0145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07697B-4FC9-491D-A033-A6A3E34E2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803C5F-CDE7-4B7B-8FD5-1EBDC70BB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3D0FA7-274D-43C4-936C-11A050154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627FA1-06CD-4EA3-AB14-FB0F7494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D758-7AD3-495E-B213-35A90D168945}" type="datetimeFigureOut">
              <a:rPr lang="de-DE" smtClean="0"/>
              <a:t>11.12.2017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6D0103-2B2D-4B14-BD3B-619AE7418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6D1C6D-C110-418A-A9A5-21B7FBDF3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D3431-FBA3-47DA-8E63-37208074F5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0036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E7C40B-D848-4AD0-96CC-C75ED1FB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B2A9333-82DF-42A8-8D07-649CE67856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E57EB57-0E14-4CA6-B34F-D83591EDF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245798-EDC3-4573-B56F-550630C40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D758-7AD3-495E-B213-35A90D168945}" type="datetimeFigureOut">
              <a:rPr lang="de-DE" smtClean="0"/>
              <a:t>11.12.2017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C4CE56-FD7C-474D-958C-846910F28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2286D9-410F-49C5-85B9-D6E2766DC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D3431-FBA3-47DA-8E63-37208074F5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6961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5E4C75B-AD72-4596-A1E1-E47955221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9E4358-9DB3-4716-B8A8-4B2942E56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525AC8-950A-451C-8876-48334A3F65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6D758-7AD3-495E-B213-35A90D168945}" type="datetimeFigureOut">
              <a:rPr lang="de-DE" smtClean="0"/>
              <a:t>11.12.2017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BF2027-4619-44C4-832A-0BAE50186F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F4AAE5-CC2F-4585-8DEA-1837D0EDD0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D3431-FBA3-47DA-8E63-37208074F5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420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27178D-ACBF-4782-878B-D8B6BEC2F8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Ablauf einer Spielrunde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865C606-6E5A-4B8E-B21F-68CED71659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8528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7A7CA4-2BDE-4A8C-915C-3CC03EC97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20C96FF-B9FA-4762-9961-91EB0FF110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412" y="53278"/>
            <a:ext cx="4811175" cy="6804722"/>
          </a:xfrm>
        </p:spPr>
      </p:pic>
    </p:spTree>
    <p:extLst>
      <p:ext uri="{BB962C8B-B14F-4D97-AF65-F5344CB8AC3E}">
        <p14:creationId xmlns:p14="http://schemas.microsoft.com/office/powerpoint/2010/main" val="2356249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D3E60D0-EF92-4284-B1AD-DAB7DAD4E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863" y="185684"/>
            <a:ext cx="4586273" cy="6486631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37AF40F-6DA0-4320-80C2-8C98D3E4D49E}"/>
              </a:ext>
            </a:extLst>
          </p:cNvPr>
          <p:cNvSpPr txBox="1"/>
          <p:nvPr/>
        </p:nvSpPr>
        <p:spPr>
          <a:xfrm>
            <a:off x="615780" y="185684"/>
            <a:ext cx="3187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Singleplayer</a:t>
            </a:r>
          </a:p>
        </p:txBody>
      </p:sp>
    </p:spTree>
    <p:extLst>
      <p:ext uri="{BB962C8B-B14F-4D97-AF65-F5344CB8AC3E}">
        <p14:creationId xmlns:p14="http://schemas.microsoft.com/office/powerpoint/2010/main" val="2287817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4CAD971-9A1B-41B4-BE30-1A3715AC6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GUI - Konzepte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B7ACBD30-D8CF-4320-8ACD-D8ADD3AA11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909"/>
          <a:stretch/>
        </p:blipFill>
        <p:spPr>
          <a:xfrm>
            <a:off x="4557726" y="1825625"/>
            <a:ext cx="3076547" cy="3136900"/>
          </a:xfrm>
        </p:spPr>
      </p:pic>
    </p:spTree>
    <p:extLst>
      <p:ext uri="{BB962C8B-B14F-4D97-AF65-F5344CB8AC3E}">
        <p14:creationId xmlns:p14="http://schemas.microsoft.com/office/powerpoint/2010/main" val="101935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5027E1-D380-4D0A-A90F-4DB0DDFF1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 1: „Block-Design“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CED95A-1838-42F6-A908-EE375EF667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D78D18FF-31AF-46C5-9D15-0E62114C98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134" y="2505075"/>
            <a:ext cx="3259094" cy="3684588"/>
          </a:xfr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22BFC00-DED2-49EF-B257-B53CF0342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BFA2E83-4263-4A9C-9756-CE701262FD6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solidFill>
                  <a:schemeClr val="accent6"/>
                </a:solidFill>
              </a:rPr>
              <a:t>+ Übersichtlich</a:t>
            </a:r>
          </a:p>
          <a:p>
            <a:pPr marL="0" indent="0">
              <a:buNone/>
            </a:pPr>
            <a:r>
              <a:rPr lang="de-DE" dirty="0">
                <a:solidFill>
                  <a:schemeClr val="accent6"/>
                </a:solidFill>
              </a:rPr>
              <a:t>+ Viel Platz für Antworten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C00000"/>
                </a:solidFill>
              </a:rPr>
              <a:t>- Auf 4 Antworten beschränkt</a:t>
            </a:r>
          </a:p>
        </p:txBody>
      </p:sp>
    </p:spTree>
    <p:extLst>
      <p:ext uri="{BB962C8B-B14F-4D97-AF65-F5344CB8AC3E}">
        <p14:creationId xmlns:p14="http://schemas.microsoft.com/office/powerpoint/2010/main" val="1133332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F967DE-7C5E-4283-A834-3CB42A726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 2: „Listen-Design“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0C40A6-46A5-4321-8536-4311BC7694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0A2483C6-CD6E-44A4-86E5-9ED189EC23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134" y="2505075"/>
            <a:ext cx="3259094" cy="3684588"/>
          </a:xfr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144DEBA-29E3-4418-B337-BDBE3009E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30B54EC-C4F9-455F-9CEB-E220AD3F21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solidFill>
                  <a:schemeClr val="accent6"/>
                </a:solidFill>
              </a:rPr>
              <a:t>+ Leicht erweiterbar</a:t>
            </a:r>
          </a:p>
          <a:p>
            <a:pPr marL="0" indent="0">
              <a:buNone/>
            </a:pPr>
            <a:r>
              <a:rPr lang="de-DE" dirty="0">
                <a:solidFill>
                  <a:schemeClr val="accent6"/>
                </a:solidFill>
              </a:rPr>
              <a:t>+ Im natürlichem Lesefluss</a:t>
            </a:r>
            <a:endParaRPr lang="de-DE" dirty="0"/>
          </a:p>
          <a:p>
            <a:pPr marL="0" indent="0">
              <a:buNone/>
            </a:pPr>
            <a:endParaRPr lang="de-DE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de-DE" dirty="0">
                <a:solidFill>
                  <a:srgbClr val="C00000"/>
                </a:solidFill>
              </a:rPr>
              <a:t>-weniger Platz für Antworten</a:t>
            </a:r>
          </a:p>
          <a:p>
            <a:pPr marL="0" indent="0">
              <a:buNone/>
            </a:pPr>
            <a:r>
              <a:rPr lang="de-DE" dirty="0">
                <a:solidFill>
                  <a:srgbClr val="C00000"/>
                </a:solidFill>
              </a:rPr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8675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Breitbild</PresentationFormat>
  <Paragraphs>14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Ablauf einer Spielrunde</vt:lpstr>
      <vt:lpstr>PowerPoint-Präsentation</vt:lpstr>
      <vt:lpstr>PowerPoint-Präsentation</vt:lpstr>
      <vt:lpstr>GUI - Konzepte</vt:lpstr>
      <vt:lpstr>Konzept 1: „Block-Design“</vt:lpstr>
      <vt:lpstr>Konzept 2: „Listen-Design“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ms787960</dc:creator>
  <cp:lastModifiedBy>ms787960</cp:lastModifiedBy>
  <cp:revision>2</cp:revision>
  <dcterms:created xsi:type="dcterms:W3CDTF">2017-12-11T13:23:22Z</dcterms:created>
  <dcterms:modified xsi:type="dcterms:W3CDTF">2017-12-11T13:36:50Z</dcterms:modified>
</cp:coreProperties>
</file>