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61" r:id="rId5"/>
    <p:sldId id="266" r:id="rId6"/>
    <p:sldId id="262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33B95-5E67-4C4E-A496-259F962FB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Vorprojekt und die aktuelle Entwurfsbeschreibung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87FCE5-D13D-4682-9C93-B6599A8B6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Stand 25.01.18</a:t>
            </a:r>
          </a:p>
        </p:txBody>
      </p:sp>
    </p:spTree>
    <p:extLst>
      <p:ext uri="{BB962C8B-B14F-4D97-AF65-F5344CB8AC3E}">
        <p14:creationId xmlns:p14="http://schemas.microsoft.com/office/powerpoint/2010/main" val="158685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D0301-FDED-477C-A8F5-EA2112CF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de-DE" sz="2400" dirty="0"/>
              <a:t>1.  Produktübersicht</a:t>
            </a:r>
            <a:br>
              <a:rPr lang="de-DE" sz="2400" dirty="0"/>
            </a:b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C60E6-377B-4715-BEE6-0BEB8FEF1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Quiz-App für mobile Android-Geräte</a:t>
            </a:r>
          </a:p>
          <a:p>
            <a:r>
              <a:rPr lang="de-DE" dirty="0"/>
              <a:t>Login über Nutzerdaten</a:t>
            </a:r>
          </a:p>
          <a:p>
            <a:r>
              <a:rPr lang="de-DE" dirty="0"/>
              <a:t>Dashboard/Spielerprofil</a:t>
            </a:r>
          </a:p>
          <a:p>
            <a:r>
              <a:rPr lang="de-DE" dirty="0"/>
              <a:t>Quiz für fünf Spieler mittels Themenauswahl</a:t>
            </a:r>
          </a:p>
          <a:p>
            <a:r>
              <a:rPr lang="de-DE" dirty="0"/>
              <a:t>User anonym; Antworten auf Fragen, Feedback auf Antwort</a:t>
            </a:r>
          </a:p>
          <a:p>
            <a:endParaRPr lang="de-DE" dirty="0"/>
          </a:p>
          <a:p>
            <a:r>
              <a:rPr lang="de-DE" dirty="0"/>
              <a:t>Admin-Oberfläche über Webanwendung</a:t>
            </a:r>
          </a:p>
          <a:p>
            <a:r>
              <a:rPr lang="de-DE" dirty="0"/>
              <a:t>Erfüllt Admin-spezifische Funktion, u.a. Fragenimport</a:t>
            </a:r>
          </a:p>
        </p:txBody>
      </p:sp>
    </p:spTree>
    <p:extLst>
      <p:ext uri="{BB962C8B-B14F-4D97-AF65-F5344CB8AC3E}">
        <p14:creationId xmlns:p14="http://schemas.microsoft.com/office/powerpoint/2010/main" val="301385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A7FD1-A2A1-4ED9-9CBD-91C5923E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de-DE" sz="2800" dirty="0"/>
              <a:t>2.Grundsätzliche Struktur- und Entwurfsprinzipien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2D4E96-9320-492C-8441-A2A53F36E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4060371" cy="5120640"/>
          </a:xfrm>
        </p:spPr>
        <p:txBody>
          <a:bodyPr/>
          <a:lstStyle/>
          <a:p>
            <a:r>
              <a:rPr lang="de-DE" dirty="0"/>
              <a:t>Client-Server-Kommunikation über REST</a:t>
            </a:r>
          </a:p>
          <a:p>
            <a:r>
              <a:rPr lang="de-DE" dirty="0"/>
              <a:t>Server kann mittels </a:t>
            </a:r>
            <a:r>
              <a:rPr lang="de-DE" dirty="0" err="1"/>
              <a:t>Hibernate</a:t>
            </a:r>
            <a:r>
              <a:rPr lang="de-DE" dirty="0"/>
              <a:t> auf Datenbank zugreifen</a:t>
            </a:r>
          </a:p>
          <a:p>
            <a:r>
              <a:rPr lang="de-DE" dirty="0" err="1"/>
              <a:t>Build</a:t>
            </a:r>
            <a:r>
              <a:rPr lang="de-DE" dirty="0"/>
              <a:t>-Tools: Maven(Server) und </a:t>
            </a:r>
            <a:r>
              <a:rPr lang="de-DE" dirty="0" err="1"/>
              <a:t>Graddle</a:t>
            </a:r>
            <a:r>
              <a:rPr lang="de-DE" dirty="0"/>
              <a:t>(Client)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B16146-68C0-4C10-964E-020B6CD07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639" y="1672357"/>
            <a:ext cx="3432628" cy="350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8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6442C-7C27-429A-B822-1A712FF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de-DE" sz="2800" dirty="0"/>
              <a:t>3. Struktur-/Entwurfsprinzipien einzelner Pakete</a:t>
            </a: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r>
              <a:rPr lang="de-DE" sz="2000" dirty="0"/>
              <a:t>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2509ED-C717-408E-B7DD-027512AF3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Zentrale Verarbeitung des Quiz</a:t>
            </a:r>
          </a:p>
          <a:p>
            <a:r>
              <a:rPr lang="de-DE" dirty="0"/>
              <a:t>REST-Schnittstelle, diverse GET- und POST-</a:t>
            </a:r>
            <a:r>
              <a:rPr lang="de-DE" dirty="0" err="1"/>
              <a:t>Requests</a:t>
            </a:r>
            <a:endParaRPr lang="de-DE" dirty="0"/>
          </a:p>
          <a:p>
            <a:r>
              <a:rPr lang="de-DE" dirty="0"/>
              <a:t>Gameserver zum Handling der Spielelogik</a:t>
            </a:r>
          </a:p>
          <a:p>
            <a:r>
              <a:rPr lang="de-DE" dirty="0"/>
              <a:t>Admin-Panel als Web Applikation</a:t>
            </a:r>
          </a:p>
        </p:txBody>
      </p:sp>
    </p:spTree>
    <p:extLst>
      <p:ext uri="{BB962C8B-B14F-4D97-AF65-F5344CB8AC3E}">
        <p14:creationId xmlns:p14="http://schemas.microsoft.com/office/powerpoint/2010/main" val="229526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687A0B1-13BF-45F2-AA25-7B1AE9218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4526" y="1330453"/>
            <a:ext cx="8330077" cy="4525090"/>
          </a:xfr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79FEC2B-3FF4-44B4-93D8-18527A7A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anchor="t" anchorCtr="0">
            <a:normAutofit/>
          </a:bodyPr>
          <a:lstStyle/>
          <a:p>
            <a:r>
              <a:rPr lang="de-DE" sz="2800" dirty="0"/>
              <a:t>3. Struktur-/Entwurfsprinzipien einzelner Pakete</a:t>
            </a: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r>
              <a:rPr lang="de-DE" sz="20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09345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0AA5B-CF89-43CE-A905-A830A8C0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de-DE" sz="2800" dirty="0"/>
              <a:t>3. Struktur-/Entwurfsprinzipien einzelner Pakete</a:t>
            </a: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r>
              <a:rPr lang="de-DE" sz="2000" dirty="0"/>
              <a:t>Client</a:t>
            </a:r>
            <a:br>
              <a:rPr lang="de-DE" sz="2000" dirty="0"/>
            </a:br>
            <a:endParaRPr lang="de-DE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637FAF-8495-4290-9991-5FE6E4929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REST-Anfragen von Client an Server</a:t>
            </a:r>
          </a:p>
          <a:p>
            <a:r>
              <a:rPr lang="de-DE" dirty="0"/>
              <a:t>Anzeige der Frage und Antwortmöglichkeiten</a:t>
            </a:r>
          </a:p>
          <a:p>
            <a:r>
              <a:rPr lang="de-DE" dirty="0"/>
              <a:t>Nach Auswahl Rückmeldung auf Korrektheit</a:t>
            </a:r>
          </a:p>
          <a:p>
            <a:r>
              <a:rPr lang="de-DE" dirty="0"/>
              <a:t>Noch keine Speichervorgänge für Statistik</a:t>
            </a:r>
          </a:p>
        </p:txBody>
      </p:sp>
    </p:spTree>
    <p:extLst>
      <p:ext uri="{BB962C8B-B14F-4D97-AF65-F5344CB8AC3E}">
        <p14:creationId xmlns:p14="http://schemas.microsoft.com/office/powerpoint/2010/main" val="358736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150A-9224-4EBA-8AF8-66F0F324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de-DE" sz="2800" dirty="0"/>
              <a:t>3. Struktur-/Entwurfsprinzipien einzelner Pakete</a:t>
            </a: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r>
              <a:rPr lang="de-DE" sz="2000" dirty="0"/>
              <a:t>Client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8CB80F2-B3BB-495B-9A8B-CAA04A5A6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265" y="1016001"/>
            <a:ext cx="8333335" cy="4802632"/>
          </a:xfrm>
        </p:spPr>
      </p:pic>
    </p:spTree>
    <p:extLst>
      <p:ext uri="{BB962C8B-B14F-4D97-AF65-F5344CB8AC3E}">
        <p14:creationId xmlns:p14="http://schemas.microsoft.com/office/powerpoint/2010/main" val="205801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356BD-69FE-486F-B1AE-ABBC64D8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de-DE" sz="2800" dirty="0"/>
              <a:t>4. Datenmodell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4F6B2B6-B85A-49A1-9FC8-BE2831E6F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8905" y="213429"/>
            <a:ext cx="4893994" cy="4379189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2EC7613-743B-40F0-9CF0-F93E56F5B3D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PostgreSQL-Datenbank</a:t>
            </a:r>
          </a:p>
          <a:p>
            <a:r>
              <a:rPr lang="de-DE" dirty="0"/>
              <a:t>Unterstützt objektrelationales Mapping</a:t>
            </a:r>
          </a:p>
        </p:txBody>
      </p:sp>
    </p:spTree>
    <p:extLst>
      <p:ext uri="{BB962C8B-B14F-4D97-AF65-F5344CB8AC3E}">
        <p14:creationId xmlns:p14="http://schemas.microsoft.com/office/powerpoint/2010/main" val="383417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37675-CC56-4BE5-B3DA-A59B83F3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de-DE" sz="2800" dirty="0"/>
              <a:t>5.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C104A7-CEBA-4789-A1E9-328A419C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Maven</a:t>
            </a:r>
          </a:p>
          <a:p>
            <a:r>
              <a:rPr lang="de-DE" dirty="0"/>
              <a:t>JSON</a:t>
            </a:r>
          </a:p>
          <a:p>
            <a:r>
              <a:rPr lang="de-DE" dirty="0" err="1"/>
              <a:t>gitignore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9138774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Rahmen</Template>
  <TotalTime>0</TotalTime>
  <Words>155</Words>
  <Application>Microsoft Office PowerPoint</Application>
  <PresentationFormat>Breitbild</PresentationFormat>
  <Paragraphs>42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Rahmen</vt:lpstr>
      <vt:lpstr>Vorprojekt und die aktuelle Entwurfsbeschreibung</vt:lpstr>
      <vt:lpstr>1.  Produktübersicht </vt:lpstr>
      <vt:lpstr>2.Grundsätzliche Struktur- und Entwurfsprinzipien</vt:lpstr>
      <vt:lpstr>3. Struktur-/Entwurfsprinzipien einzelner Pakete   Server</vt:lpstr>
      <vt:lpstr>3. Struktur-/Entwurfsprinzipien einzelner Pakete   Server</vt:lpstr>
      <vt:lpstr>3. Struktur-/Entwurfsprinzipien einzelner Pakete   Client </vt:lpstr>
      <vt:lpstr>3. Struktur-/Entwurfsprinzipien einzelner Pakete   Client</vt:lpstr>
      <vt:lpstr>4. Datenmodell</vt:lpstr>
      <vt:lpstr>5. 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Vorprojekt und die aktuelle Entwurfsbeschreibung</dc:title>
  <dc:creator>ms556749</dc:creator>
  <cp:lastModifiedBy>ms556749</cp:lastModifiedBy>
  <cp:revision>8</cp:revision>
  <dcterms:created xsi:type="dcterms:W3CDTF">2018-01-25T21:19:11Z</dcterms:created>
  <dcterms:modified xsi:type="dcterms:W3CDTF">2018-01-29T11:22:54Z</dcterms:modified>
</cp:coreProperties>
</file>