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71" r:id="rId3"/>
    <p:sldId id="259" r:id="rId4"/>
    <p:sldId id="272" r:id="rId5"/>
    <p:sldId id="278" r:id="rId6"/>
    <p:sldId id="280" r:id="rId7"/>
    <p:sldId id="257" r:id="rId8"/>
    <p:sldId id="282" r:id="rId9"/>
    <p:sldId id="283" r:id="rId10"/>
    <p:sldId id="284" r:id="rId11"/>
    <p:sldId id="299" r:id="rId12"/>
    <p:sldId id="285" r:id="rId13"/>
    <p:sldId id="286" r:id="rId14"/>
    <p:sldId id="287" r:id="rId15"/>
    <p:sldId id="296" r:id="rId16"/>
    <p:sldId id="273" r:id="rId17"/>
    <p:sldId id="288" r:id="rId18"/>
    <p:sldId id="297" r:id="rId19"/>
    <p:sldId id="290" r:id="rId20"/>
    <p:sldId id="270" r:id="rId21"/>
    <p:sldId id="276" r:id="rId22"/>
    <p:sldId id="293" r:id="rId23"/>
    <p:sldId id="294" r:id="rId24"/>
    <p:sldId id="295" r:id="rId25"/>
    <p:sldId id="275" r:id="rId26"/>
    <p:sldId id="277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67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3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64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4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19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2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6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6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8BD130-4B8C-45D6-91C0-38C0D5F609A2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393BE87-617B-447E-B8E5-B00261FBD3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87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1D52B-F90B-4ECA-9345-993FB3276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Lastenheft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9AA9DF-042D-4DF4-8166-905335762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zur Zielsetzung und Planung der Software</a:t>
            </a:r>
          </a:p>
        </p:txBody>
      </p:sp>
    </p:spTree>
    <p:extLst>
      <p:ext uri="{BB962C8B-B14F-4D97-AF65-F5344CB8AC3E}">
        <p14:creationId xmlns:p14="http://schemas.microsoft.com/office/powerpoint/2010/main" val="330943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Statischer Schwierigkeitsgrad der Fragen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Fragen haben festgelegten Schwierigkeitswert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/LFXX20/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Dynamischer Schwierigkeitsgrad der Fragen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abhängig durch korrekte und falsche Beantwortung der Fragen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Punktzahl einer 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Punktwert der Fragen abhängig von Schwierigkeit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Auswahl der Fragen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erfolgt zufällig für eine Quizrunde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Auftrittswahrscheinlichkeit einer 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je häufiger Frage falsch beantwortet wurde, desto häufiger tritt sie auf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/LF0140/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von Fragen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 CSV- oder Excel-Format durch Administrator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1.3 Quiz</a:t>
            </a:r>
            <a:br>
              <a:rPr lang="de-DE" dirty="0"/>
            </a:br>
            <a:r>
              <a:rPr lang="de-DE" sz="2200" dirty="0"/>
              <a:t>Fragencharakteristik</a:t>
            </a:r>
          </a:p>
        </p:txBody>
      </p:sp>
    </p:spTree>
    <p:extLst>
      <p:ext uri="{BB962C8B-B14F-4D97-AF65-F5344CB8AC3E}">
        <p14:creationId xmlns:p14="http://schemas.microsoft.com/office/powerpoint/2010/main" val="30928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0DF7753-EC48-4898-837F-365D83392E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464638"/>
            <a:ext cx="3475038" cy="3928724"/>
          </a:xfrm>
          <a:ln>
            <a:solidFill>
              <a:schemeClr val="tx1"/>
            </a:solidFill>
          </a:ln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4436EB1-4CF4-49D4-A230-D2D6FD7F6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1464639"/>
            <a:ext cx="3475037" cy="3928722"/>
          </a:xfrm>
          <a:ln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E41EB2E-9822-44C4-81BF-F3DD6FBDBF29}"/>
              </a:ext>
            </a:extLst>
          </p:cNvPr>
          <p:cNvSpPr txBox="1">
            <a:spLocks/>
          </p:cNvSpPr>
          <p:nvPr/>
        </p:nvSpPr>
        <p:spPr>
          <a:xfrm>
            <a:off x="252919" y="773317"/>
            <a:ext cx="2947482" cy="103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1.3 Quiz</a:t>
            </a:r>
            <a:br>
              <a:rPr lang="de-DE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1791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/LF0150/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</a:t>
            </a:r>
            <a:b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Folgende Kontrollzustände sollen eingerichtet werden:</a:t>
            </a:r>
          </a:p>
          <a:p>
            <a:pPr lvl="1"/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lvl="2"/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Besitzt vollständige Zugriffsrechte, verwaltet Einstellungen, importiert Fragen, bearbeitet Rechte, Verwalten von strategischen Elementen und Badges</a:t>
            </a:r>
          </a:p>
          <a:p>
            <a:pPr lvl="1"/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lvl="2"/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Spielt das Spiel und kann persönliche Daten einsehen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1.4 ACL</a:t>
            </a:r>
            <a:br>
              <a:rPr lang="de-DE" dirty="0"/>
            </a:br>
            <a:r>
              <a:rPr lang="de-DE" sz="2200" dirty="0"/>
              <a:t>Access Control List</a:t>
            </a:r>
          </a:p>
        </p:txBody>
      </p:sp>
    </p:spTree>
    <p:extLst>
      <p:ext uri="{BB962C8B-B14F-4D97-AF65-F5344CB8AC3E}">
        <p14:creationId xmlns:p14="http://schemas.microsoft.com/office/powerpoint/2010/main" val="176630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/LF0130/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Speicherung von Fragen und Daten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b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Eine interne Datenbank verfügt über folgende Daten:</a:t>
            </a:r>
          </a:p>
          <a:p>
            <a:pPr lvl="1"/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Spielerbezogene Daten</a:t>
            </a:r>
          </a:p>
          <a:p>
            <a:pPr lvl="1"/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fragenbezogene Daten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/LF0160/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Badges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Ausschüttung für bestimmte Errungenschaften, durch Administrator verwaltet, können im Profil ausgestellt werden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/LF0170/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Leaderboard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Übersicht über Punktestände am Ende der Runde, anonymisierte Platzierungen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1.5 Speicherung</a:t>
            </a:r>
            <a:br>
              <a:rPr lang="de-DE" dirty="0"/>
            </a:br>
            <a:r>
              <a:rPr lang="de-DE" sz="2200" dirty="0"/>
              <a:t>der Daten</a:t>
            </a:r>
          </a:p>
        </p:txBody>
      </p:sp>
    </p:spTree>
    <p:extLst>
      <p:ext uri="{BB962C8B-B14F-4D97-AF65-F5344CB8AC3E}">
        <p14:creationId xmlns:p14="http://schemas.microsoft.com/office/powerpoint/2010/main" val="24900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Aufruf des Dashboards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User kann sein persönliches Dashboard aufrufen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Anzeige des Dashboards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Übersicht über verschiedene Daten und Statistiken des Users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 gespielter Quizrunden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–Anzeige von schon gespielten Runden mitsamt deren Statistiken 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1.6 Dashboard</a:t>
            </a:r>
            <a:br>
              <a:rPr lang="de-DE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0233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92559A-30CA-4259-8589-9980F312C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361318"/>
            <a:ext cx="4327047" cy="6120000"/>
          </a:xfrm>
          <a:ln>
            <a:solidFill>
              <a:schemeClr val="tx1"/>
            </a:solidFill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1.6 Dashboard</a:t>
            </a:r>
            <a:br>
              <a:rPr lang="de-DE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21753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F5AAC-8EE0-4163-98FD-B00A366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7C28-160D-4DFE-B920-2E09D41C7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Kann-Ziele</a:t>
            </a:r>
          </a:p>
        </p:txBody>
      </p:sp>
    </p:spTree>
    <p:extLst>
      <p:ext uri="{BB962C8B-B14F-4D97-AF65-F5344CB8AC3E}">
        <p14:creationId xmlns:p14="http://schemas.microsoft.com/office/powerpoint/2010/main" val="279259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/LF0190/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Optionale Profildetails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Ausstellbare Details für das eigene Profil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/LF0200/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Freischalten von Inhalten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Freischalten von z.B. kosmetische Veränderungen oder spieltechnischen </a:t>
            </a:r>
            <a:r>
              <a:rPr lang="de-DE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Modifikatoren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durch bestimmte Errungenschaften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/LF0210/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Ratingsystem für Fragen 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/LF0220/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optionale Ergebnisansicht am Ende einer Runde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Anzeigen von weiteren Details der gespielten Runde sowie </a:t>
            </a:r>
            <a:r>
              <a:rPr lang="de-DE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freigeschaltene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/LF0230/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Schnellfragerunde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/LF0240/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Strategische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Modifikatoren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verschiedene </a:t>
            </a:r>
            <a:r>
              <a:rPr lang="de-DE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Modifikatoren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das Spiel beeinflussen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–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spielverändernde Elemente, die während einer Quizrunde eingesetzt werden können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1.1 Spielerprofil</a:t>
            </a:r>
            <a:br>
              <a:rPr lang="de-DE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81487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F182F9-5469-4D3D-86F6-81D827D57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360000"/>
            <a:ext cx="4327052" cy="6120000"/>
          </a:xfrm>
          <a:ln>
            <a:solidFill>
              <a:schemeClr val="tx1"/>
            </a:solidFill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1.1 Spielerprofil</a:t>
            </a:r>
            <a:br>
              <a:rPr lang="de-DE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55187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Anpassung der Ansicht des Dashboards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benutzerdefinierte Anzeige von Inhalten innerhalb des Dashboards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1.2 Dashboard</a:t>
            </a:r>
            <a:br>
              <a:rPr lang="de-DE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0661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7D3FD-1649-45ED-86C8-39F564BF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Platzhalter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C16030D-29E8-4C62-83F1-5F071938E709}"/>
              </a:ext>
            </a:extLst>
          </p:cNvPr>
          <p:cNvSpPr txBox="1">
            <a:spLocks/>
          </p:cNvSpPr>
          <p:nvPr/>
        </p:nvSpPr>
        <p:spPr>
          <a:xfrm>
            <a:off x="252919" y="773317"/>
            <a:ext cx="2947482" cy="63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Ausgangssituation</a:t>
            </a:r>
          </a:p>
        </p:txBody>
      </p:sp>
    </p:spTree>
    <p:extLst>
      <p:ext uri="{BB962C8B-B14F-4D97-AF65-F5344CB8AC3E}">
        <p14:creationId xmlns:p14="http://schemas.microsoft.com/office/powerpoint/2010/main" val="17972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F5AAC-8EE0-4163-98FD-B00A366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7C28-160D-4DFE-B920-2E09D41C7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Muss-Ziele</a:t>
            </a:r>
          </a:p>
        </p:txBody>
      </p:sp>
    </p:spTree>
    <p:extLst>
      <p:ext uri="{BB962C8B-B14F-4D97-AF65-F5344CB8AC3E}">
        <p14:creationId xmlns:p14="http://schemas.microsoft.com/office/powerpoint/2010/main" val="383406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/LL0250/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Profildetails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Minimal Nutzername schon ausreichend für das Spielen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/LL0260/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Bearbeitung des Profils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Nutzer kann Profil stets editieren, Kontrolle von veröffentlichten Daten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/LL0270/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Löschung des Profils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Soll jederzeit möglich sein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 der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Accountdaten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Zugangsdaten müssen geschützt werden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70FE519-E518-4F96-87D6-C028EA4A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8705"/>
          </a:xfrm>
        </p:spPr>
        <p:txBody>
          <a:bodyPr>
            <a:normAutofit fontScale="90000"/>
          </a:bodyPr>
          <a:lstStyle/>
          <a:p>
            <a:r>
              <a:rPr lang="de-DE" dirty="0"/>
              <a:t>1.Datenschutz und Anonymität</a:t>
            </a:r>
          </a:p>
        </p:txBody>
      </p:sp>
    </p:spTree>
    <p:extLst>
      <p:ext uri="{BB962C8B-B14F-4D97-AF65-F5344CB8AC3E}">
        <p14:creationId xmlns:p14="http://schemas.microsoft.com/office/powerpoint/2010/main" val="236300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von Falscheingaben</a:t>
            </a: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Absturz bei Fehler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minimaler Schaden(z.B. Datenverlust) bei intern-auftretenden Fehlern, Absturzvermeidung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70FE519-E518-4F96-87D6-C028EA4A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189707"/>
          </a:xfrm>
        </p:spPr>
        <p:txBody>
          <a:bodyPr>
            <a:normAutofit/>
          </a:bodyPr>
          <a:lstStyle/>
          <a:p>
            <a:r>
              <a:rPr lang="de-DE" sz="3200" dirty="0"/>
              <a:t>2. Fehler-</a:t>
            </a:r>
            <a:r>
              <a:rPr lang="de-DE" sz="3200" dirty="0" err="1"/>
              <a:t>unanfälligkeit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5036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Dokumentation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Dokumentierung und Kommentierung des Programmcodes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Einfache Wartung und Modularität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Modularisierung des Codes, Struktur für bessere Lesbarkeit und eventuelle Änderungen im Programmcode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70FE519-E518-4F96-87D6-C028EA4A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8705"/>
          </a:xfrm>
        </p:spPr>
        <p:txBody>
          <a:bodyPr>
            <a:normAutofit/>
          </a:bodyPr>
          <a:lstStyle/>
          <a:p>
            <a:r>
              <a:rPr lang="de-DE" sz="3200" dirty="0"/>
              <a:t>3. Wartung</a:t>
            </a:r>
          </a:p>
        </p:txBody>
      </p:sp>
    </p:spTree>
    <p:extLst>
      <p:ext uri="{BB962C8B-B14F-4D97-AF65-F5344CB8AC3E}">
        <p14:creationId xmlns:p14="http://schemas.microsoft.com/office/powerpoint/2010/main" val="151347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Einfache grafische Interaktion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Einfaches User-Interface ausreichend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/LLXXXX/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Korrektheit von Eingaben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Abfangen möglicher falscher Benutzereingaben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70FE519-E518-4F96-87D6-C028EA4A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8705"/>
          </a:xfrm>
        </p:spPr>
        <p:txBody>
          <a:bodyPr>
            <a:normAutofit fontScale="90000"/>
          </a:bodyPr>
          <a:lstStyle/>
          <a:p>
            <a:r>
              <a:rPr lang="de-DE" dirty="0"/>
              <a:t>4. Benutzer-interaktion</a:t>
            </a:r>
          </a:p>
        </p:txBody>
      </p:sp>
    </p:spTree>
    <p:extLst>
      <p:ext uri="{BB962C8B-B14F-4D97-AF65-F5344CB8AC3E}">
        <p14:creationId xmlns:p14="http://schemas.microsoft.com/office/powerpoint/2010/main" val="32007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F5AAC-8EE0-4163-98FD-B00A366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7C28-160D-4DFE-B920-2E09D41C7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Kann-Ziele</a:t>
            </a:r>
          </a:p>
        </p:txBody>
      </p:sp>
    </p:spTree>
    <p:extLst>
      <p:ext uri="{BB962C8B-B14F-4D97-AF65-F5344CB8AC3E}">
        <p14:creationId xmlns:p14="http://schemas.microsoft.com/office/powerpoint/2010/main" val="102980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/LL0280/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an andere Versionen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Unterstützung für möglichst viele Android-Versionen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/LL0290/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Effiziente Implementierung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Komplexität in Laufzeit und Speicherbedarf sollen beachtet werden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2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F5AAC-8EE0-4163-98FD-B00A366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Qualitätsmatrix nach ISO 25010</a:t>
            </a:r>
          </a:p>
        </p:txBody>
      </p:sp>
    </p:spTree>
    <p:extLst>
      <p:ext uri="{BB962C8B-B14F-4D97-AF65-F5344CB8AC3E}">
        <p14:creationId xmlns:p14="http://schemas.microsoft.com/office/powerpoint/2010/main" val="4002910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BC53BF9F-938D-45B2-BE1F-701E3B671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64501"/>
              </p:ext>
            </p:extLst>
          </p:nvPr>
        </p:nvGraphicFramePr>
        <p:xfrm>
          <a:off x="3868738" y="1845113"/>
          <a:ext cx="758738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387">
                  <a:extLst>
                    <a:ext uri="{9D8B030D-6E8A-4147-A177-3AD203B41FA5}">
                      <a16:colId xmlns:a16="http://schemas.microsoft.com/office/drawing/2014/main" val="376921496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77946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522768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261100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80240273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Niedrig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 Anwendbar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19517"/>
                  </a:ext>
                </a:extLst>
              </a:tr>
              <a:tr h="2534400">
                <a:tc>
                  <a:txBody>
                    <a:bodyPr/>
                    <a:lstStyle/>
                    <a:p>
                      <a:r>
                        <a:rPr lang="de-DE" dirty="0"/>
                        <a:t>Funktionalität</a:t>
                      </a:r>
                      <a:br>
                        <a:rPr lang="de-DE" dirty="0"/>
                      </a:br>
                      <a:r>
                        <a:rPr lang="de-DE" dirty="0"/>
                        <a:t>Zuverlässigkeit</a:t>
                      </a:r>
                      <a:br>
                        <a:rPr lang="de-DE" dirty="0"/>
                      </a:br>
                      <a:r>
                        <a:rPr lang="de-DE" dirty="0"/>
                        <a:t>Effizienz</a:t>
                      </a:r>
                      <a:br>
                        <a:rPr lang="de-DE" dirty="0"/>
                      </a:br>
                      <a:r>
                        <a:rPr lang="de-DE" dirty="0"/>
                        <a:t>Sicherheit</a:t>
                      </a:r>
                    </a:p>
                    <a:p>
                      <a:r>
                        <a:rPr lang="de-DE" dirty="0"/>
                        <a:t>Kompatibilität</a:t>
                      </a:r>
                      <a:br>
                        <a:rPr lang="de-DE" dirty="0"/>
                      </a:br>
                      <a:r>
                        <a:rPr lang="de-DE" dirty="0"/>
                        <a:t>Benutzbarkeit</a:t>
                      </a:r>
                      <a:br>
                        <a:rPr lang="de-DE" dirty="0"/>
                      </a:br>
                      <a:r>
                        <a:rPr lang="de-DE" dirty="0"/>
                        <a:t>Wartbarkeit</a:t>
                      </a:r>
                    </a:p>
                    <a:p>
                      <a:r>
                        <a:rPr lang="de-DE" dirty="0"/>
                        <a:t>Portierbarkeit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X</a:t>
                      </a:r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X</a:t>
                      </a:r>
                    </a:p>
                    <a:p>
                      <a:pPr algn="ctr"/>
                      <a:r>
                        <a:rPr lang="de-DE" dirty="0"/>
                        <a:t>X</a:t>
                      </a:r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X</a:t>
                      </a:r>
                    </a:p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41206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5F5A2B5D-6FA6-43A3-82C5-43130E9D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636383"/>
          </a:xfrm>
        </p:spPr>
        <p:txBody>
          <a:bodyPr>
            <a:normAutofit fontScale="90000"/>
          </a:bodyPr>
          <a:lstStyle/>
          <a:p>
            <a:r>
              <a:rPr lang="de-DE" dirty="0"/>
              <a:t>Qualitätsmatrix</a:t>
            </a:r>
          </a:p>
        </p:txBody>
      </p:sp>
    </p:spTree>
    <p:extLst>
      <p:ext uri="{BB962C8B-B14F-4D97-AF65-F5344CB8AC3E}">
        <p14:creationId xmlns:p14="http://schemas.microsoft.com/office/powerpoint/2010/main" val="400278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F5AAC-8EE0-4163-98FD-B00A366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7C28-160D-4DFE-B920-2E09D41C7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Muss-Ziele</a:t>
            </a:r>
          </a:p>
        </p:txBody>
      </p:sp>
    </p:spTree>
    <p:extLst>
      <p:ext uri="{BB962C8B-B14F-4D97-AF65-F5344CB8AC3E}">
        <p14:creationId xmlns:p14="http://schemas.microsoft.com/office/powerpoint/2010/main" val="31521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Registrierung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durch Angabe von Nutzernamen, Passwort und </a:t>
            </a:r>
            <a:b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/LF0020/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Anmelden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mithilfe von Nutzername und Passwort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/LF0040/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Anzeige der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Accountübersicht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/LF0030/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Abmelden</a:t>
            </a:r>
            <a:endParaRPr lang="de-DE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/LF0040/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Passwort anfordern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 Fall des Vergessens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/LF0050/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Spielerprofil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für jeden Nutzer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 fontScale="90000"/>
          </a:bodyPr>
          <a:lstStyle/>
          <a:p>
            <a:r>
              <a:rPr lang="de-DE" dirty="0"/>
              <a:t>1.1 An- und Abmelden</a:t>
            </a:r>
          </a:p>
        </p:txBody>
      </p:sp>
    </p:spTree>
    <p:extLst>
      <p:ext uri="{BB962C8B-B14F-4D97-AF65-F5344CB8AC3E}">
        <p14:creationId xmlns:p14="http://schemas.microsoft.com/office/powerpoint/2010/main" val="34389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/LF0060/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Details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Name/E-Mail/Datum der Registrierung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/LF0070/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Änderung des Passworts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/LF0080/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Löschen des Accounts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73317"/>
            <a:ext cx="3253679" cy="1030316"/>
          </a:xfrm>
        </p:spPr>
        <p:txBody>
          <a:bodyPr>
            <a:normAutofit fontScale="90000"/>
          </a:bodyPr>
          <a:lstStyle/>
          <a:p>
            <a:r>
              <a:rPr lang="de-DE" dirty="0"/>
              <a:t>1.2 </a:t>
            </a:r>
            <a:r>
              <a:rPr lang="de-DE" dirty="0" err="1"/>
              <a:t>Spieleraccount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3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/LF0120/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Fragenpool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zu einem Thema, es werden für das Quiz Fragen entnommen 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/LF0130/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Quizrunde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dynamische Zusammenstellung einer Quizrunde mittels * Fragen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/LF0140/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Antwort auswählen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 Antwortmöglichkeiten, bei denen genau eine richtig ist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/LF0150/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Auswertung einer 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Rückmeldung auf getroffene Auswahl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/LF0160/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Anzeige des Punktestands einer Quizrunde</a:t>
            </a: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/LF0100/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Ergebnisse ausgeben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Erzieltes Ergebnis wird mittels Punktestände und eines </a:t>
            </a:r>
            <a:r>
              <a:rPr lang="de-DE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Leaderboards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angezeigt 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/LF0110/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Dauer einer Quizrunde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Vom Administrator einstellbar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1.3 Quiz</a:t>
            </a:r>
            <a:br>
              <a:rPr lang="de-DE" dirty="0"/>
            </a:br>
            <a:r>
              <a:rPr lang="de-DE" sz="2200" dirty="0"/>
              <a:t>Rahmen</a:t>
            </a:r>
          </a:p>
        </p:txBody>
      </p:sp>
    </p:spTree>
    <p:extLst>
      <p:ext uri="{BB962C8B-B14F-4D97-AF65-F5344CB8AC3E}">
        <p14:creationId xmlns:p14="http://schemas.microsoft.com/office/powerpoint/2010/main" val="372930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948F2-F6ED-4EA3-BFF1-57D81B91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 fontScale="90000"/>
          </a:bodyPr>
          <a:lstStyle/>
          <a:p>
            <a:r>
              <a:rPr lang="de-DE" dirty="0"/>
              <a:t>1.3 Quiz</a:t>
            </a:r>
            <a:br>
              <a:rPr lang="de-DE" dirty="0"/>
            </a:br>
            <a:r>
              <a:rPr lang="de-DE" sz="2400" dirty="0"/>
              <a:t>Spielablauf einer Runde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759B339-395A-47D0-A984-8FA4BFCB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21" y="248808"/>
            <a:ext cx="4479764" cy="6336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65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Verteilung der Fragen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Gleiche Fragen für Spieler in der Gruppe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Punkteausschüttung der 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Spieler bekommt bei richtiger Antwort Punkte ausgeschüttet, bei falscher Beantwortung gehen dieses in einen Jackpot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Letzte Frage einer Spielrunde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Jackpot-Punkte werden in der letzten Runde verdoppelt und ausgeschüttet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1.3 Quiz</a:t>
            </a:r>
            <a:br>
              <a:rPr lang="de-DE" dirty="0"/>
            </a:br>
            <a:r>
              <a:rPr lang="de-DE" sz="2200" dirty="0"/>
              <a:t>Spielablauf einer Runde</a:t>
            </a:r>
          </a:p>
        </p:txBody>
      </p:sp>
    </p:spTree>
    <p:extLst>
      <p:ext uri="{BB962C8B-B14F-4D97-AF65-F5344CB8AC3E}">
        <p14:creationId xmlns:p14="http://schemas.microsoft.com/office/powerpoint/2010/main" val="2951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9705D-DB41-4431-95B3-4AAEE1C4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6858000"/>
          </a:xfrm>
        </p:spPr>
        <p:txBody>
          <a:bodyPr>
            <a:no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Ausschüttung des Jackpots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durch Beantwortung einer Jackpot-Frage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Auslösen der Jackpot-Frage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zufällige Frage, die nicht äußerlich von anderen Fragen unterschieden werden kann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Auftrittswahrscheinlichkeit einer Jackpot-Frage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Wahrscheinlichkeit steigt mit zunehmender Fragenanzahl, letzte Frage auf jeden Fall Jackpot-Frage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Punkteausschüttung einer Jackpot-Frage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bei korrekter Beantwortung erhält jeder Teil des Jackpots abhängig von der gebrauchten Zeit der Beantwortung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/LFXXXX/ 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Füllen des Jackpots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Jackpot hat immer mindestens einen festgelegten Grundstock an Punkten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F9A87EE-54FB-46B7-902C-FB7760C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3317"/>
            <a:ext cx="2947482" cy="1030316"/>
          </a:xfrm>
        </p:spPr>
        <p:txBody>
          <a:bodyPr>
            <a:normAutofit/>
          </a:bodyPr>
          <a:lstStyle/>
          <a:p>
            <a:r>
              <a:rPr lang="de-DE" sz="3200" dirty="0"/>
              <a:t>1.3 Quiz</a:t>
            </a:r>
            <a:br>
              <a:rPr lang="de-DE" dirty="0"/>
            </a:br>
            <a:r>
              <a:rPr lang="de-DE" sz="2200" dirty="0"/>
              <a:t>Jackpot</a:t>
            </a:r>
          </a:p>
        </p:txBody>
      </p:sp>
    </p:spTree>
    <p:extLst>
      <p:ext uri="{BB962C8B-B14F-4D97-AF65-F5344CB8AC3E}">
        <p14:creationId xmlns:p14="http://schemas.microsoft.com/office/powerpoint/2010/main" val="366888438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768</Words>
  <Application>Microsoft Office PowerPoint</Application>
  <PresentationFormat>Breitbild</PresentationFormat>
  <Paragraphs>120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Corbel</vt:lpstr>
      <vt:lpstr>Times New Roman</vt:lpstr>
      <vt:lpstr>Wingdings 2</vt:lpstr>
      <vt:lpstr>Rahmen</vt:lpstr>
      <vt:lpstr>Das Lastenheft</vt:lpstr>
      <vt:lpstr>PowerPoint-Präsentation</vt:lpstr>
      <vt:lpstr>Funktionale Anforderungen</vt:lpstr>
      <vt:lpstr>1.1 An- und Abmelden</vt:lpstr>
      <vt:lpstr>1.2 Spieleraccount</vt:lpstr>
      <vt:lpstr>1.3 Quiz Rahmen</vt:lpstr>
      <vt:lpstr>1.3 Quiz Spielablauf einer Runde</vt:lpstr>
      <vt:lpstr>1.3 Quiz Spielablauf einer Runde</vt:lpstr>
      <vt:lpstr>1.3 Quiz Jackpot</vt:lpstr>
      <vt:lpstr>1.3 Quiz Fragencharakteristik</vt:lpstr>
      <vt:lpstr>PowerPoint-Präsentation</vt:lpstr>
      <vt:lpstr>1.4 ACL Access Control List</vt:lpstr>
      <vt:lpstr>1.5 Speicherung der Daten</vt:lpstr>
      <vt:lpstr>1.6 Dashboard </vt:lpstr>
      <vt:lpstr>1.6 Dashboard </vt:lpstr>
      <vt:lpstr>Funktionale Anforderungen</vt:lpstr>
      <vt:lpstr>1.1 Spielerprofil </vt:lpstr>
      <vt:lpstr>1.1 Spielerprofil </vt:lpstr>
      <vt:lpstr>1.2 Dashboard </vt:lpstr>
      <vt:lpstr>Nicht-funktionale Anforderungen</vt:lpstr>
      <vt:lpstr>1.Datenschutz und Anonymität</vt:lpstr>
      <vt:lpstr>2. Fehler-unanfälligkeit</vt:lpstr>
      <vt:lpstr>3. Wartung</vt:lpstr>
      <vt:lpstr>4. Benutzer-interaktion</vt:lpstr>
      <vt:lpstr>Nicht-funktionale Anforderungen</vt:lpstr>
      <vt:lpstr>PowerPoint-Präsentation</vt:lpstr>
      <vt:lpstr>Qualitätsmatrix nach ISO 25010</vt:lpstr>
      <vt:lpstr>Qualitätsmatrix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Lastenheft</dc:title>
  <dc:creator>ms556749</dc:creator>
  <cp:lastModifiedBy>ms556749</cp:lastModifiedBy>
  <cp:revision>26</cp:revision>
  <dcterms:created xsi:type="dcterms:W3CDTF">2017-12-09T13:59:08Z</dcterms:created>
  <dcterms:modified xsi:type="dcterms:W3CDTF">2017-12-11T17:10:14Z</dcterms:modified>
</cp:coreProperties>
</file>