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14390-EFAC-8175-DDFC-FB5A4CAF0075}" v="41" dt="2024-11-15T13:56:19.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3" autoAdjust="0"/>
    <p:restoredTop sz="94674"/>
  </p:normalViewPr>
  <p:slideViewPr>
    <p:cSldViewPr snapToGrid="0" snapToObjects="1">
      <p:cViewPr varScale="1">
        <p:scale>
          <a:sx n="107" d="100"/>
          <a:sy n="107" d="100"/>
        </p:scale>
        <p:origin x="810" y="102"/>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Barnes" userId="S::tom.barnes@ensek.co.uk::dfe2a530-a4f2-4356-8b8b-3c2b9eb113e3" providerId="AD" clId="Web-{00114390-EFAC-8175-DDFC-FB5A4CAF0075}"/>
    <pc:docChg chg="modSld">
      <pc:chgData name="Tom Barnes" userId="S::tom.barnes@ensek.co.uk::dfe2a530-a4f2-4356-8b8b-3c2b9eb113e3" providerId="AD" clId="Web-{00114390-EFAC-8175-DDFC-FB5A4CAF0075}" dt="2024-11-15T13:56:16.810" v="39" actId="20577"/>
      <pc:docMkLst>
        <pc:docMk/>
      </pc:docMkLst>
      <pc:sldChg chg="modSp">
        <pc:chgData name="Tom Barnes" userId="S::tom.barnes@ensek.co.uk::dfe2a530-a4f2-4356-8b8b-3c2b9eb113e3" providerId="AD" clId="Web-{00114390-EFAC-8175-DDFC-FB5A4CAF0075}" dt="2024-11-15T13:56:16.810" v="39" actId="20577"/>
        <pc:sldMkLst>
          <pc:docMk/>
          <pc:sldMk cId="0" sldId="259"/>
        </pc:sldMkLst>
        <pc:spChg chg="mod">
          <ac:chgData name="Tom Barnes" userId="S::tom.barnes@ensek.co.uk::dfe2a530-a4f2-4356-8b8b-3c2b9eb113e3" providerId="AD" clId="Web-{00114390-EFAC-8175-DDFC-FB5A4CAF0075}" dt="2024-11-15T13:56:16.810" v="39" actId="20577"/>
          <ac:spMkLst>
            <pc:docMk/>
            <pc:sldMk cId="0" sldId="259"/>
            <ac:spMk id="1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endParaRPr lang="en-GB" b="1" dirty="0">
              <a:solidFill>
                <a:schemeClr val="tx1"/>
              </a:solidFill>
              <a:cs typeface="Arial"/>
            </a:endParaRPr>
          </a:p>
          <a:p>
            <a:pPr marL="0" indent="0"/>
            <a:endParaRPr lang="en-GB" b="1" dirty="0">
              <a:solidFill>
                <a:schemeClr val="tx1"/>
              </a:solidFill>
            </a:endParaRPr>
          </a:p>
          <a:p>
            <a:pPr marL="0" indent="0"/>
            <a:r>
              <a:rPr lang="en-GB" b="1" dirty="0">
                <a:solidFill>
                  <a:schemeClr val="tx1"/>
                </a:solidFill>
              </a:rPr>
              <a:t>From the day you receive this test, you have </a:t>
            </a:r>
            <a:r>
              <a:rPr lang="en-GB" b="1" dirty="0">
                <a:solidFill>
                  <a:schemeClr val="accent1"/>
                </a:solidFill>
              </a:rPr>
              <a:t>48 hours </a:t>
            </a:r>
            <a:r>
              <a:rPr lang="en-GB" b="1" dirty="0">
                <a:solidFill>
                  <a:schemeClr val="tx1"/>
                </a:solidFill>
              </a:rPr>
              <a:t>to submit your work for assessment.</a:t>
            </a:r>
          </a:p>
          <a:p>
            <a:pPr marL="0" indent="0"/>
            <a:r>
              <a:rPr lang="en-GB" b="1" dirty="0">
                <a:solidFill>
                  <a:schemeClr val="accent1"/>
                </a:solidFill>
              </a:rPr>
              <a:t>Please return to the hiring manager or as instructed otherwise</a:t>
            </a:r>
            <a:r>
              <a:rPr lang="en-GB" b="1" dirty="0">
                <a:solidFill>
                  <a:schemeClr val="tx1"/>
                </a:solidFill>
              </a:rPr>
              <a:t>. It is advised to use a </a:t>
            </a:r>
            <a:r>
              <a:rPr lang="en-GB" b="1" dirty="0">
                <a:solidFill>
                  <a:schemeClr val="accent1"/>
                </a:solidFill>
              </a:rPr>
              <a:t>publicly accessible Git </a:t>
            </a:r>
            <a:r>
              <a:rPr lang="en-GB" b="1" dirty="0">
                <a:solidFill>
                  <a:schemeClr val="tx1"/>
                </a:solidFill>
              </a:rPr>
              <a:t>repository to commit and share your work with us. Any work committed after the deadline won’t be considered towards the technical assessment.</a:t>
            </a:r>
            <a:endParaRPr dirty="0">
              <a:solidFill>
                <a:schemeClr val="tx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CD1B0CBB76704FA1DD43EA93E751E7" ma:contentTypeVersion="10" ma:contentTypeDescription="Create a new document." ma:contentTypeScope="" ma:versionID="97369a2253a1fdc31034a81bac568f7f">
  <xsd:schema xmlns:xsd="http://www.w3.org/2001/XMLSchema" xmlns:xs="http://www.w3.org/2001/XMLSchema" xmlns:p="http://schemas.microsoft.com/office/2006/metadata/properties" xmlns:ns2="93afb7d3-8b3a-4457-8fe1-d06d6e7212b9" xmlns:ns3="facf6f16-da16-493c-b307-3008830a150e" targetNamespace="http://schemas.microsoft.com/office/2006/metadata/properties" ma:root="true" ma:fieldsID="af157012386fd7442488e99ad45d9345" ns2:_="" ns3:_="">
    <xsd:import namespace="93afb7d3-8b3a-4457-8fe1-d06d6e7212b9"/>
    <xsd:import namespace="facf6f16-da16-493c-b307-3008830a15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afb7d3-8b3a-4457-8fe1-d06d6e7212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cf6f16-da16-493c-b307-3008830a15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8D1EB9-01B3-4AB3-B64B-BA3BD9A56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afb7d3-8b3a-4457-8fe1-d06d6e7212b9"/>
    <ds:schemaRef ds:uri="facf6f16-da16-493c-b307-3008830a15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3.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595</TotalTime>
  <Words>592</Words>
  <Application>Microsoft Office PowerPoint</Application>
  <PresentationFormat>Widescreen</PresentationFormat>
  <Paragraphs>67</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Hannah Sanchez</cp:lastModifiedBy>
  <cp:revision>25</cp:revision>
  <dcterms:created xsi:type="dcterms:W3CDTF">2020-06-19T17:47:34Z</dcterms:created>
  <dcterms:modified xsi:type="dcterms:W3CDTF">2024-11-15T13:56:29Z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0x01010018CD1B0CBB76704FA1DD43EA93E751E7</vt:lpwstr>
  </property>
</Properties>
</file>