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4" r:id="rId1"/>
  </p:sldMasterIdLst>
  <p:sldIdLst>
    <p:sldId id="256" r:id="rId2"/>
    <p:sldId id="257" r:id="rId3"/>
    <p:sldId id="258" r:id="rId4"/>
    <p:sldId id="262" r:id="rId5"/>
    <p:sldId id="263" r:id="rId6"/>
    <p:sldId id="266" r:id="rId7"/>
    <p:sldId id="265" r:id="rId8"/>
  </p:sldIdLst>
  <p:sldSz cx="10515600" cy="5905500"/>
  <p:notesSz cx="10515600" cy="5905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120" y="2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365" y="653542"/>
            <a:ext cx="8123301" cy="348030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365" y="4133850"/>
            <a:ext cx="8123301" cy="1456690"/>
          </a:xfrm>
        </p:spPr>
        <p:txBody>
          <a:bodyPr>
            <a:normAutofit/>
          </a:bodyPr>
          <a:lstStyle>
            <a:lvl1pPr marL="0" indent="0" algn="l">
              <a:buNone/>
              <a:defRPr sz="1894" baseline="0">
                <a:solidFill>
                  <a:schemeClr val="tx1">
                    <a:lumMod val="75000"/>
                  </a:schemeClr>
                </a:solidFill>
              </a:defRPr>
            </a:lvl1pPr>
            <a:lvl2pPr marL="393695" indent="0" algn="ctr">
              <a:buNone/>
              <a:defRPr sz="1894"/>
            </a:lvl2pPr>
            <a:lvl3pPr marL="787390" indent="0" algn="ctr">
              <a:buNone/>
              <a:defRPr sz="1894"/>
            </a:lvl3pPr>
            <a:lvl4pPr marL="1181085" indent="0" algn="ctr">
              <a:buNone/>
              <a:defRPr sz="1722"/>
            </a:lvl4pPr>
            <a:lvl5pPr marL="1574780" indent="0" algn="ctr">
              <a:buNone/>
              <a:defRPr sz="1722"/>
            </a:lvl5pPr>
            <a:lvl6pPr marL="1968475" indent="0" algn="ctr">
              <a:buNone/>
              <a:defRPr sz="1722"/>
            </a:lvl6pPr>
            <a:lvl7pPr marL="2362170" indent="0" algn="ctr">
              <a:buNone/>
              <a:defRPr sz="1722"/>
            </a:lvl7pPr>
            <a:lvl8pPr marL="2755864" indent="0" algn="ctr">
              <a:buNone/>
              <a:defRPr sz="1722"/>
            </a:lvl8pPr>
            <a:lvl9pPr marL="3149559" indent="0" algn="ctr">
              <a:buNone/>
              <a:defRPr sz="1722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marL="38100">
              <a:lnSpc>
                <a:spcPts val="710"/>
              </a:lnSpc>
              <a:spcBef>
                <a:spcPts val="90"/>
              </a:spcBef>
            </a:pPr>
            <a:fld id="{81D60167-4931-47E6-BA6A-407CBD079E47}" type="slidenum">
              <a:rPr lang="ru-RU" spc="170" smtClean="0"/>
              <a:t>‹#›</a:t>
            </a:fld>
            <a:endParaRPr lang="ru-RU" spc="17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94335" cy="590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9227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710"/>
              </a:lnSpc>
              <a:spcBef>
                <a:spcPts val="90"/>
              </a:spcBef>
            </a:pPr>
            <a:fld id="{81D60167-4931-47E6-BA6A-407CBD079E47}" type="slidenum">
              <a:rPr lang="ru-RU" spc="170" smtClean="0"/>
              <a:t>‹#›</a:t>
            </a:fld>
            <a:endParaRPr lang="ru-RU" spc="170" dirty="0"/>
          </a:p>
        </p:txBody>
      </p:sp>
    </p:spTree>
    <p:extLst>
      <p:ext uri="{BB962C8B-B14F-4D97-AF65-F5344CB8AC3E}">
        <p14:creationId xmlns:p14="http://schemas.microsoft.com/office/powerpoint/2010/main" val="93228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9504" y="328083"/>
            <a:ext cx="2135981" cy="507845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7225" y="328083"/>
            <a:ext cx="6670834" cy="507845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710"/>
              </a:lnSpc>
              <a:spcBef>
                <a:spcPts val="90"/>
              </a:spcBef>
            </a:pPr>
            <a:fld id="{81D60167-4931-47E6-BA6A-407CBD079E47}" type="slidenum">
              <a:rPr lang="ru-RU" spc="170" smtClean="0"/>
              <a:t>‹#›</a:t>
            </a:fld>
            <a:endParaRPr lang="ru-RU" spc="170" dirty="0"/>
          </a:p>
        </p:txBody>
      </p:sp>
    </p:spTree>
    <p:extLst>
      <p:ext uri="{BB962C8B-B14F-4D97-AF65-F5344CB8AC3E}">
        <p14:creationId xmlns:p14="http://schemas.microsoft.com/office/powerpoint/2010/main" val="2721136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9D9D9D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ts val="710"/>
              </a:lnSpc>
              <a:spcBef>
                <a:spcPts val="90"/>
              </a:spcBef>
            </a:pPr>
            <a:fld id="{81D60167-4931-47E6-BA6A-407CBD079E47}" type="slidenum">
              <a:rPr spc="170" dirty="0"/>
              <a:t>‹#›</a:t>
            </a:fld>
            <a:endParaRPr spc="170" dirty="0"/>
          </a:p>
        </p:txBody>
      </p:sp>
    </p:spTree>
    <p:extLst>
      <p:ext uri="{BB962C8B-B14F-4D97-AF65-F5344CB8AC3E}">
        <p14:creationId xmlns:p14="http://schemas.microsoft.com/office/powerpoint/2010/main" val="1646700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0D0C0C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9D9D9D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ts val="710"/>
              </a:lnSpc>
              <a:spcBef>
                <a:spcPts val="90"/>
              </a:spcBef>
            </a:pPr>
            <a:fld id="{81D60167-4931-47E6-BA6A-407CBD079E47}" type="slidenum">
              <a:rPr spc="170" dirty="0"/>
              <a:t>‹#›</a:t>
            </a:fld>
            <a:endParaRPr spc="170" dirty="0"/>
          </a:p>
        </p:txBody>
      </p:sp>
    </p:spTree>
    <p:extLst>
      <p:ext uri="{BB962C8B-B14F-4D97-AF65-F5344CB8AC3E}">
        <p14:creationId xmlns:p14="http://schemas.microsoft.com/office/powerpoint/2010/main" val="354894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710"/>
              </a:lnSpc>
              <a:spcBef>
                <a:spcPts val="90"/>
              </a:spcBef>
            </a:pPr>
            <a:fld id="{81D60167-4931-47E6-BA6A-407CBD079E47}" type="slidenum">
              <a:rPr lang="ru-RU" spc="170" smtClean="0"/>
              <a:t>‹#›</a:t>
            </a:fld>
            <a:endParaRPr lang="ru-RU" spc="170" dirty="0"/>
          </a:p>
        </p:txBody>
      </p:sp>
    </p:spTree>
    <p:extLst>
      <p:ext uri="{BB962C8B-B14F-4D97-AF65-F5344CB8AC3E}">
        <p14:creationId xmlns:p14="http://schemas.microsoft.com/office/powerpoint/2010/main" val="272114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365" y="653542"/>
            <a:ext cx="8123301" cy="348030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365" y="4133850"/>
            <a:ext cx="8123301" cy="1456690"/>
          </a:xfrm>
        </p:spPr>
        <p:txBody>
          <a:bodyPr anchor="t">
            <a:normAutofit/>
          </a:bodyPr>
          <a:lstStyle>
            <a:lvl1pPr marL="0" indent="0">
              <a:buNone/>
              <a:defRPr sz="189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93695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2pPr>
            <a:lvl3pPr marL="787390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3pPr>
            <a:lvl4pPr marL="1181085" indent="0">
              <a:buNone/>
              <a:defRPr sz="1206">
                <a:solidFill>
                  <a:schemeClr val="tx1">
                    <a:tint val="75000"/>
                  </a:schemeClr>
                </a:solidFill>
              </a:defRPr>
            </a:lvl4pPr>
            <a:lvl5pPr marL="1574780" indent="0">
              <a:buNone/>
              <a:defRPr sz="1206">
                <a:solidFill>
                  <a:schemeClr val="tx1">
                    <a:tint val="75000"/>
                  </a:schemeClr>
                </a:solidFill>
              </a:defRPr>
            </a:lvl5pPr>
            <a:lvl6pPr marL="1968475" indent="0">
              <a:buNone/>
              <a:defRPr sz="1206">
                <a:solidFill>
                  <a:schemeClr val="tx1">
                    <a:tint val="75000"/>
                  </a:schemeClr>
                </a:solidFill>
              </a:defRPr>
            </a:lvl6pPr>
            <a:lvl7pPr marL="2362170" indent="0">
              <a:buNone/>
              <a:defRPr sz="1206">
                <a:solidFill>
                  <a:schemeClr val="tx1">
                    <a:tint val="75000"/>
                  </a:schemeClr>
                </a:solidFill>
              </a:defRPr>
            </a:lvl7pPr>
            <a:lvl8pPr marL="2755864" indent="0">
              <a:buNone/>
              <a:defRPr sz="1206">
                <a:solidFill>
                  <a:schemeClr val="tx1">
                    <a:tint val="75000"/>
                  </a:schemeClr>
                </a:solidFill>
              </a:defRPr>
            </a:lvl8pPr>
            <a:lvl9pPr marL="3149559" indent="0">
              <a:buNone/>
              <a:defRPr sz="12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710"/>
              </a:lnSpc>
              <a:spcBef>
                <a:spcPts val="90"/>
              </a:spcBef>
            </a:pPr>
            <a:fld id="{81D60167-4931-47E6-BA6A-407CBD079E47}" type="slidenum">
              <a:rPr lang="ru-RU" spc="170" smtClean="0"/>
              <a:t>‹#›</a:t>
            </a:fld>
            <a:endParaRPr lang="ru-RU" spc="17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94335" cy="590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325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8365" y="1574800"/>
            <a:ext cx="3864483" cy="3746985"/>
          </a:xfrm>
        </p:spPr>
        <p:txBody>
          <a:bodyPr/>
          <a:lstStyle>
            <a:lvl1pPr>
              <a:defRPr sz="1550"/>
            </a:lvl1pPr>
            <a:lvl2pPr>
              <a:defRPr sz="1378"/>
            </a:lvl2pPr>
            <a:lvl3pPr>
              <a:defRPr sz="1206"/>
            </a:lvl3pPr>
            <a:lvl4pPr>
              <a:defRPr sz="1206"/>
            </a:lvl4pPr>
            <a:lvl5pPr>
              <a:defRPr sz="1206"/>
            </a:lvl5pPr>
            <a:lvl6pPr>
              <a:defRPr sz="1206"/>
            </a:lvl6pPr>
            <a:lvl7pPr>
              <a:defRPr sz="1206"/>
            </a:lvl7pPr>
            <a:lvl8pPr>
              <a:defRPr sz="1206"/>
            </a:lvl8pPr>
            <a:lvl9pPr>
              <a:defRPr sz="1206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089" y="1574800"/>
            <a:ext cx="3864483" cy="3746985"/>
          </a:xfrm>
        </p:spPr>
        <p:txBody>
          <a:bodyPr/>
          <a:lstStyle>
            <a:lvl1pPr>
              <a:defRPr sz="1550"/>
            </a:lvl1pPr>
            <a:lvl2pPr>
              <a:defRPr sz="1378"/>
            </a:lvl2pPr>
            <a:lvl3pPr>
              <a:defRPr sz="1206"/>
            </a:lvl3pPr>
            <a:lvl4pPr>
              <a:defRPr sz="1206"/>
            </a:lvl4pPr>
            <a:lvl5pPr>
              <a:defRPr sz="1206"/>
            </a:lvl5pPr>
            <a:lvl6pPr>
              <a:defRPr sz="1206"/>
            </a:lvl6pPr>
            <a:lvl7pPr>
              <a:defRPr sz="1206"/>
            </a:lvl7pPr>
            <a:lvl8pPr>
              <a:defRPr sz="1206"/>
            </a:lvl8pPr>
            <a:lvl9pPr>
              <a:defRPr sz="1206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710"/>
              </a:lnSpc>
              <a:spcBef>
                <a:spcPts val="90"/>
              </a:spcBef>
            </a:pPr>
            <a:fld id="{81D60167-4931-47E6-BA6A-407CBD079E47}" type="slidenum">
              <a:rPr lang="ru-RU" spc="170" smtClean="0"/>
              <a:t>‹#›</a:t>
            </a:fld>
            <a:endParaRPr lang="ru-RU" spc="170" dirty="0"/>
          </a:p>
        </p:txBody>
      </p:sp>
    </p:spTree>
    <p:extLst>
      <p:ext uri="{BB962C8B-B14F-4D97-AF65-F5344CB8AC3E}">
        <p14:creationId xmlns:p14="http://schemas.microsoft.com/office/powerpoint/2010/main" val="180440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365" y="1475647"/>
            <a:ext cx="3864483" cy="6299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722" b="0">
                <a:solidFill>
                  <a:schemeClr val="tx2"/>
                </a:solidFill>
              </a:defRPr>
            </a:lvl1pPr>
            <a:lvl2pPr marL="393695" indent="0">
              <a:buNone/>
              <a:defRPr sz="1722" b="1"/>
            </a:lvl2pPr>
            <a:lvl3pPr marL="787390" indent="0">
              <a:buNone/>
              <a:defRPr sz="1550" b="1"/>
            </a:lvl3pPr>
            <a:lvl4pPr marL="1181085" indent="0">
              <a:buNone/>
              <a:defRPr sz="1378" b="1"/>
            </a:lvl4pPr>
            <a:lvl5pPr marL="1574780" indent="0">
              <a:buNone/>
              <a:defRPr sz="1378" b="1"/>
            </a:lvl5pPr>
            <a:lvl6pPr marL="1968475" indent="0">
              <a:buNone/>
              <a:defRPr sz="1378" b="1"/>
            </a:lvl6pPr>
            <a:lvl7pPr marL="2362170" indent="0">
              <a:buNone/>
              <a:defRPr sz="1378" b="1"/>
            </a:lvl7pPr>
            <a:lvl8pPr marL="2755864" indent="0">
              <a:buNone/>
              <a:defRPr sz="1378" b="1"/>
            </a:lvl8pPr>
            <a:lvl9pPr marL="3149559" indent="0">
              <a:buNone/>
              <a:defRPr sz="137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8365" y="2159279"/>
            <a:ext cx="3864483" cy="3155671"/>
          </a:xfrm>
        </p:spPr>
        <p:txBody>
          <a:bodyPr/>
          <a:lstStyle>
            <a:lvl1pPr>
              <a:defRPr sz="1550"/>
            </a:lvl1pPr>
            <a:lvl2pPr>
              <a:defRPr sz="1378"/>
            </a:lvl2pPr>
            <a:lvl3pPr>
              <a:defRPr sz="1206"/>
            </a:lvl3pPr>
            <a:lvl4pPr>
              <a:defRPr sz="1206"/>
            </a:lvl4pPr>
            <a:lvl5pPr>
              <a:defRPr sz="1206"/>
            </a:lvl5pPr>
            <a:lvl6pPr>
              <a:defRPr sz="1206"/>
            </a:lvl6pPr>
            <a:lvl7pPr>
              <a:defRPr sz="1206"/>
            </a:lvl7pPr>
            <a:lvl8pPr>
              <a:defRPr sz="1206"/>
            </a:lvl8pPr>
            <a:lvl9pPr>
              <a:defRPr sz="1206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089" y="1475647"/>
            <a:ext cx="3864483" cy="6299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722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93695" indent="0">
              <a:buNone/>
              <a:defRPr sz="1722" b="1"/>
            </a:lvl2pPr>
            <a:lvl3pPr marL="787390" indent="0">
              <a:buNone/>
              <a:defRPr sz="1550" b="1"/>
            </a:lvl3pPr>
            <a:lvl4pPr marL="1181085" indent="0">
              <a:buNone/>
              <a:defRPr sz="1378" b="1"/>
            </a:lvl4pPr>
            <a:lvl5pPr marL="1574780" indent="0">
              <a:buNone/>
              <a:defRPr sz="1378" b="1"/>
            </a:lvl5pPr>
            <a:lvl6pPr marL="1968475" indent="0">
              <a:buNone/>
              <a:defRPr sz="1378" b="1"/>
            </a:lvl6pPr>
            <a:lvl7pPr marL="2362170" indent="0">
              <a:buNone/>
              <a:defRPr sz="1378" b="1"/>
            </a:lvl7pPr>
            <a:lvl8pPr marL="2755864" indent="0">
              <a:buNone/>
              <a:defRPr sz="1378" b="1"/>
            </a:lvl8pPr>
            <a:lvl9pPr marL="3149559" indent="0">
              <a:buNone/>
              <a:defRPr sz="1378" b="1"/>
            </a:lvl9pPr>
          </a:lstStyle>
          <a:p>
            <a:pPr marL="0" lvl="0" indent="0" algn="l" defTabSz="787390" rtl="0" eaLnBrk="1" latinLnBrk="0" hangingPunct="1">
              <a:lnSpc>
                <a:spcPct val="90000"/>
              </a:lnSpc>
              <a:spcBef>
                <a:spcPts val="1722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089" y="2159279"/>
            <a:ext cx="3864483" cy="3155671"/>
          </a:xfrm>
        </p:spPr>
        <p:txBody>
          <a:bodyPr/>
          <a:lstStyle>
            <a:lvl1pPr>
              <a:defRPr sz="1550"/>
            </a:lvl1pPr>
            <a:lvl2pPr>
              <a:defRPr sz="1378"/>
            </a:lvl2pPr>
            <a:lvl3pPr>
              <a:defRPr sz="1206"/>
            </a:lvl3pPr>
            <a:lvl4pPr>
              <a:defRPr sz="1206"/>
            </a:lvl4pPr>
            <a:lvl5pPr>
              <a:defRPr sz="1206"/>
            </a:lvl5pPr>
            <a:lvl6pPr>
              <a:defRPr sz="1206"/>
            </a:lvl6pPr>
            <a:lvl7pPr>
              <a:defRPr sz="1206"/>
            </a:lvl7pPr>
            <a:lvl8pPr>
              <a:defRPr sz="1206"/>
            </a:lvl8pPr>
            <a:lvl9pPr>
              <a:defRPr sz="1206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710"/>
              </a:lnSpc>
              <a:spcBef>
                <a:spcPts val="90"/>
              </a:spcBef>
            </a:pPr>
            <a:fld id="{81D60167-4931-47E6-BA6A-407CBD079E47}" type="slidenum">
              <a:rPr lang="ru-RU" spc="170" smtClean="0"/>
              <a:t>‹#›</a:t>
            </a:fld>
            <a:endParaRPr lang="ru-RU" spc="170" dirty="0"/>
          </a:p>
        </p:txBody>
      </p:sp>
    </p:spTree>
    <p:extLst>
      <p:ext uri="{BB962C8B-B14F-4D97-AF65-F5344CB8AC3E}">
        <p14:creationId xmlns:p14="http://schemas.microsoft.com/office/powerpoint/2010/main" val="222598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710"/>
              </a:lnSpc>
              <a:spcBef>
                <a:spcPts val="90"/>
              </a:spcBef>
            </a:pPr>
            <a:fld id="{81D60167-4931-47E6-BA6A-407CBD079E47}" type="slidenum">
              <a:rPr lang="ru-RU" spc="170" smtClean="0"/>
              <a:t>‹#›</a:t>
            </a:fld>
            <a:endParaRPr lang="ru-RU" spc="170" dirty="0"/>
          </a:p>
        </p:txBody>
      </p:sp>
    </p:spTree>
    <p:extLst>
      <p:ext uri="{BB962C8B-B14F-4D97-AF65-F5344CB8AC3E}">
        <p14:creationId xmlns:p14="http://schemas.microsoft.com/office/powerpoint/2010/main" val="296762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710"/>
              </a:lnSpc>
              <a:spcBef>
                <a:spcPts val="90"/>
              </a:spcBef>
            </a:pPr>
            <a:fld id="{81D60167-4931-47E6-BA6A-407CBD079E47}" type="slidenum">
              <a:rPr lang="ru-RU" spc="170" smtClean="0"/>
              <a:t>‹#›</a:t>
            </a:fld>
            <a:endParaRPr lang="ru-RU" spc="170" dirty="0"/>
          </a:p>
        </p:txBody>
      </p:sp>
    </p:spTree>
    <p:extLst>
      <p:ext uri="{BB962C8B-B14F-4D97-AF65-F5344CB8AC3E}">
        <p14:creationId xmlns:p14="http://schemas.microsoft.com/office/powerpoint/2010/main" val="140405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76" y="393701"/>
            <a:ext cx="2760345" cy="1377947"/>
          </a:xfrm>
        </p:spPr>
        <p:txBody>
          <a:bodyPr anchor="b">
            <a:normAutofit/>
          </a:bodyPr>
          <a:lstStyle>
            <a:lvl1pPr>
              <a:defRPr sz="2756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4931" y="590550"/>
            <a:ext cx="5243194" cy="4724400"/>
          </a:xfrm>
        </p:spPr>
        <p:txBody>
          <a:bodyPr/>
          <a:lstStyle>
            <a:lvl1pPr>
              <a:defRPr sz="1722"/>
            </a:lvl1pPr>
            <a:lvl2pPr>
              <a:defRPr sz="1550"/>
            </a:lvl2pPr>
            <a:lvl3pPr>
              <a:defRPr sz="1378"/>
            </a:lvl3pPr>
            <a:lvl4pPr>
              <a:defRPr sz="1206"/>
            </a:lvl4pPr>
            <a:lvl5pPr>
              <a:defRPr sz="1206"/>
            </a:lvl5pPr>
            <a:lvl6pPr>
              <a:defRPr sz="1206"/>
            </a:lvl6pPr>
            <a:lvl7pPr>
              <a:defRPr sz="1206"/>
            </a:lvl7pPr>
            <a:lvl8pPr>
              <a:defRPr sz="1206"/>
            </a:lvl8pPr>
            <a:lvl9pPr>
              <a:defRPr sz="1206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76" y="1808105"/>
            <a:ext cx="2760345" cy="3280834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89"/>
              </a:spcBef>
              <a:buNone/>
              <a:defRPr sz="1119"/>
            </a:lvl1pPr>
            <a:lvl2pPr marL="393695" indent="0">
              <a:buNone/>
              <a:defRPr sz="1033"/>
            </a:lvl2pPr>
            <a:lvl3pPr marL="787390" indent="0">
              <a:buNone/>
              <a:defRPr sz="861"/>
            </a:lvl3pPr>
            <a:lvl4pPr marL="1181085" indent="0">
              <a:buNone/>
              <a:defRPr sz="775"/>
            </a:lvl4pPr>
            <a:lvl5pPr marL="1574780" indent="0">
              <a:buNone/>
              <a:defRPr sz="775"/>
            </a:lvl5pPr>
            <a:lvl6pPr marL="1968475" indent="0">
              <a:buNone/>
              <a:defRPr sz="775"/>
            </a:lvl6pPr>
            <a:lvl7pPr marL="2362170" indent="0">
              <a:buNone/>
              <a:defRPr sz="775"/>
            </a:lvl7pPr>
            <a:lvl8pPr marL="2755864" indent="0">
              <a:buNone/>
              <a:defRPr sz="775"/>
            </a:lvl8pPr>
            <a:lvl9pPr marL="3149559" indent="0">
              <a:buNone/>
              <a:defRPr sz="7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710"/>
              </a:lnSpc>
              <a:spcBef>
                <a:spcPts val="90"/>
              </a:spcBef>
            </a:pPr>
            <a:fld id="{81D60167-4931-47E6-BA6A-407CBD079E47}" type="slidenum">
              <a:rPr lang="ru-RU" spc="170" smtClean="0"/>
              <a:t>‹#›</a:t>
            </a:fld>
            <a:endParaRPr lang="ru-RU" spc="170" dirty="0"/>
          </a:p>
        </p:txBody>
      </p:sp>
    </p:spTree>
    <p:extLst>
      <p:ext uri="{BB962C8B-B14F-4D97-AF65-F5344CB8AC3E}">
        <p14:creationId xmlns:p14="http://schemas.microsoft.com/office/powerpoint/2010/main" val="171909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396317"/>
            <a:ext cx="9740075" cy="150918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70" y="4527550"/>
            <a:ext cx="8609648" cy="787400"/>
          </a:xfrm>
        </p:spPr>
        <p:txBody>
          <a:bodyPr anchor="b">
            <a:normAutofit/>
          </a:bodyPr>
          <a:lstStyle>
            <a:lvl1pPr>
              <a:defRPr sz="2411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740075" cy="441657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756">
                <a:solidFill>
                  <a:schemeClr val="bg1"/>
                </a:solidFill>
              </a:defRPr>
            </a:lvl1pPr>
            <a:lvl2pPr marL="393695" indent="0">
              <a:buNone/>
              <a:defRPr sz="2411"/>
            </a:lvl2pPr>
            <a:lvl3pPr marL="787390" indent="0">
              <a:buNone/>
              <a:defRPr sz="2067"/>
            </a:lvl3pPr>
            <a:lvl4pPr marL="1181085" indent="0">
              <a:buNone/>
              <a:defRPr sz="1722"/>
            </a:lvl4pPr>
            <a:lvl5pPr marL="1574780" indent="0">
              <a:buNone/>
              <a:defRPr sz="1722"/>
            </a:lvl5pPr>
            <a:lvl6pPr marL="1968475" indent="0">
              <a:buNone/>
              <a:defRPr sz="1722"/>
            </a:lvl6pPr>
            <a:lvl7pPr marL="2362170" indent="0">
              <a:buNone/>
              <a:defRPr sz="1722"/>
            </a:lvl7pPr>
            <a:lvl8pPr marL="2755864" indent="0">
              <a:buNone/>
              <a:defRPr sz="1722"/>
            </a:lvl8pPr>
            <a:lvl9pPr marL="3149559" indent="0">
              <a:buNone/>
              <a:defRPr sz="1722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8670" y="5260174"/>
            <a:ext cx="8609648" cy="51409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89"/>
              </a:spcBef>
              <a:buNone/>
              <a:defRPr sz="1119">
                <a:solidFill>
                  <a:schemeClr val="bg1">
                    <a:lumMod val="85000"/>
                  </a:schemeClr>
                </a:solidFill>
              </a:defRPr>
            </a:lvl1pPr>
            <a:lvl2pPr marL="393695" indent="0">
              <a:buNone/>
              <a:defRPr sz="1033"/>
            </a:lvl2pPr>
            <a:lvl3pPr marL="787390" indent="0">
              <a:buNone/>
              <a:defRPr sz="861"/>
            </a:lvl3pPr>
            <a:lvl4pPr marL="1181085" indent="0">
              <a:buNone/>
              <a:defRPr sz="775"/>
            </a:lvl4pPr>
            <a:lvl5pPr marL="1574780" indent="0">
              <a:buNone/>
              <a:defRPr sz="775"/>
            </a:lvl5pPr>
            <a:lvl6pPr marL="1968475" indent="0">
              <a:buNone/>
              <a:defRPr sz="775"/>
            </a:lvl6pPr>
            <a:lvl7pPr marL="2362170" indent="0">
              <a:buNone/>
              <a:defRPr sz="775"/>
            </a:lvl7pPr>
            <a:lvl8pPr marL="2755864" indent="0">
              <a:buNone/>
              <a:defRPr sz="775"/>
            </a:lvl8pPr>
            <a:lvl9pPr marL="3149559" indent="0">
              <a:buNone/>
              <a:defRPr sz="7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710"/>
              </a:lnSpc>
              <a:spcBef>
                <a:spcPts val="90"/>
              </a:spcBef>
            </a:pPr>
            <a:fld id="{81D60167-4931-47E6-BA6A-407CBD079E47}" type="slidenum">
              <a:rPr lang="ru-RU" spc="170" smtClean="0"/>
              <a:t>‹#›</a:t>
            </a:fld>
            <a:endParaRPr lang="ru-RU" spc="170" dirty="0"/>
          </a:p>
        </p:txBody>
      </p:sp>
    </p:spTree>
    <p:extLst>
      <p:ext uri="{BB962C8B-B14F-4D97-AF65-F5344CB8AC3E}">
        <p14:creationId xmlns:p14="http://schemas.microsoft.com/office/powerpoint/2010/main" val="405212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40075" y="0"/>
            <a:ext cx="788670" cy="5905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365" y="314960"/>
            <a:ext cx="8359902" cy="1141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365" y="1574800"/>
            <a:ext cx="7413498" cy="3746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9314203" y="859598"/>
            <a:ext cx="1640416" cy="3149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4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8592419" y="3484265"/>
            <a:ext cx="3083983" cy="3149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4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40075" y="5314951"/>
            <a:ext cx="788670" cy="511263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1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38100">
              <a:lnSpc>
                <a:spcPts val="710"/>
              </a:lnSpc>
              <a:spcBef>
                <a:spcPts val="90"/>
              </a:spcBef>
            </a:pPr>
            <a:fld id="{81D60167-4931-47E6-BA6A-407CBD079E47}" type="slidenum">
              <a:rPr lang="ru-RU" spc="170" smtClean="0"/>
              <a:t>‹#›</a:t>
            </a:fld>
            <a:endParaRPr lang="ru-RU" spc="170" dirty="0"/>
          </a:p>
        </p:txBody>
      </p:sp>
    </p:spTree>
    <p:extLst>
      <p:ext uri="{BB962C8B-B14F-4D97-AF65-F5344CB8AC3E}">
        <p14:creationId xmlns:p14="http://schemas.microsoft.com/office/powerpoint/2010/main" val="39716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</p:sldLayoutIdLst>
  <p:txStyles>
    <p:titleStyle>
      <a:lvl1pPr algn="l" defTabSz="787390" rtl="0" eaLnBrk="1" latinLnBrk="0" hangingPunct="1">
        <a:lnSpc>
          <a:spcPct val="90000"/>
        </a:lnSpc>
        <a:spcBef>
          <a:spcPct val="0"/>
        </a:spcBef>
        <a:buNone/>
        <a:defRPr sz="3789" kern="1200" spc="-43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7478" indent="-157478" algn="l" defTabSz="787390" rtl="0" eaLnBrk="1" latinLnBrk="0" hangingPunct="1">
        <a:lnSpc>
          <a:spcPct val="95000"/>
        </a:lnSpc>
        <a:spcBef>
          <a:spcPts val="1206"/>
        </a:spcBef>
        <a:spcAft>
          <a:spcPts val="172"/>
        </a:spcAft>
        <a:buClr>
          <a:schemeClr val="accent1"/>
        </a:buClr>
        <a:buSzPct val="80000"/>
        <a:buFont typeface="Arial" pitchFamily="34" charset="0"/>
        <a:buChar char="•"/>
        <a:defRPr sz="1550" kern="1200" spc="9" baseline="0">
          <a:solidFill>
            <a:schemeClr val="tx1"/>
          </a:solidFill>
          <a:latin typeface="+mn-lt"/>
          <a:ea typeface="+mn-ea"/>
          <a:cs typeface="+mn-cs"/>
        </a:defRPr>
      </a:lvl1pPr>
      <a:lvl2pPr marL="393695" indent="-157478" algn="l" defTabSz="787390" rtl="0" eaLnBrk="1" latinLnBrk="0" hangingPunct="1">
        <a:lnSpc>
          <a:spcPct val="90000"/>
        </a:lnSpc>
        <a:spcBef>
          <a:spcPts val="258"/>
        </a:spcBef>
        <a:spcAft>
          <a:spcPts val="258"/>
        </a:spcAft>
        <a:buClr>
          <a:schemeClr val="accent1"/>
        </a:buClr>
        <a:buFont typeface="Wingdings 2" pitchFamily="18" charset="2"/>
        <a:buChar char=""/>
        <a:defRPr sz="137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29912" indent="-157478" algn="l" defTabSz="787390" rtl="0" eaLnBrk="1" latinLnBrk="0" hangingPunct="1">
        <a:lnSpc>
          <a:spcPct val="90000"/>
        </a:lnSpc>
        <a:spcBef>
          <a:spcPts val="258"/>
        </a:spcBef>
        <a:spcAft>
          <a:spcPts val="258"/>
        </a:spcAft>
        <a:buClr>
          <a:schemeClr val="accent1"/>
        </a:buClr>
        <a:buFont typeface="Wingdings 2" pitchFamily="18" charset="2"/>
        <a:buChar char=""/>
        <a:defRPr sz="120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66129" indent="-157478" algn="l" defTabSz="787390" rtl="0" eaLnBrk="1" latinLnBrk="0" hangingPunct="1">
        <a:lnSpc>
          <a:spcPct val="90000"/>
        </a:lnSpc>
        <a:spcBef>
          <a:spcPts val="258"/>
        </a:spcBef>
        <a:spcAft>
          <a:spcPts val="258"/>
        </a:spcAft>
        <a:buClr>
          <a:schemeClr val="accent1"/>
        </a:buClr>
        <a:buFont typeface="Wingdings 2" pitchFamily="18" charset="2"/>
        <a:buChar char=""/>
        <a:defRPr sz="120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02346" indent="-157478" algn="l" defTabSz="787390" rtl="0" eaLnBrk="1" latinLnBrk="0" hangingPunct="1">
        <a:lnSpc>
          <a:spcPct val="90000"/>
        </a:lnSpc>
        <a:spcBef>
          <a:spcPts val="258"/>
        </a:spcBef>
        <a:spcAft>
          <a:spcPts val="258"/>
        </a:spcAft>
        <a:buClr>
          <a:schemeClr val="accent1"/>
        </a:buClr>
        <a:buFont typeface="Wingdings 2" pitchFamily="18" charset="2"/>
        <a:buChar char=""/>
        <a:defRPr sz="120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77760" indent="-196847" algn="l" defTabSz="787390" rtl="0" eaLnBrk="1" latinLnBrk="0" hangingPunct="1">
        <a:lnSpc>
          <a:spcPct val="90000"/>
        </a:lnSpc>
        <a:spcBef>
          <a:spcPts val="258"/>
        </a:spcBef>
        <a:spcAft>
          <a:spcPts val="258"/>
        </a:spcAft>
        <a:buClr>
          <a:schemeClr val="accent1"/>
        </a:buClr>
        <a:buFont typeface="Wingdings 2" pitchFamily="18" charset="2"/>
        <a:buChar char=""/>
        <a:defRPr sz="120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636090" indent="-196847" algn="l" defTabSz="787390" rtl="0" eaLnBrk="1" latinLnBrk="0" hangingPunct="1">
        <a:lnSpc>
          <a:spcPct val="90000"/>
        </a:lnSpc>
        <a:spcBef>
          <a:spcPts val="258"/>
        </a:spcBef>
        <a:spcAft>
          <a:spcPts val="258"/>
        </a:spcAft>
        <a:buClr>
          <a:schemeClr val="accent1"/>
        </a:buClr>
        <a:buFont typeface="Wingdings 2" pitchFamily="18" charset="2"/>
        <a:buChar char=""/>
        <a:defRPr sz="120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894420" indent="-196847" algn="l" defTabSz="787390" rtl="0" eaLnBrk="1" latinLnBrk="0" hangingPunct="1">
        <a:lnSpc>
          <a:spcPct val="90000"/>
        </a:lnSpc>
        <a:spcBef>
          <a:spcPts val="258"/>
        </a:spcBef>
        <a:spcAft>
          <a:spcPts val="258"/>
        </a:spcAft>
        <a:buClr>
          <a:schemeClr val="accent1"/>
        </a:buClr>
        <a:buFont typeface="Wingdings 2" pitchFamily="18" charset="2"/>
        <a:buChar char=""/>
        <a:defRPr sz="120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152750" indent="-196847" algn="l" defTabSz="787390" rtl="0" eaLnBrk="1" latinLnBrk="0" hangingPunct="1">
        <a:lnSpc>
          <a:spcPct val="90000"/>
        </a:lnSpc>
        <a:spcBef>
          <a:spcPts val="258"/>
        </a:spcBef>
        <a:spcAft>
          <a:spcPts val="258"/>
        </a:spcAft>
        <a:buClr>
          <a:schemeClr val="accent1"/>
        </a:buClr>
        <a:buFont typeface="Wingdings 2" pitchFamily="18" charset="2"/>
        <a:buChar char=""/>
        <a:defRPr sz="120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7390" rtl="0" eaLnBrk="1" latinLnBrk="0" hangingPunct="1">
        <a:defRPr sz="1550" kern="1200">
          <a:solidFill>
            <a:schemeClr val="tx1"/>
          </a:solidFill>
          <a:latin typeface="+mn-lt"/>
          <a:ea typeface="+mn-ea"/>
          <a:cs typeface="+mn-cs"/>
        </a:defRPr>
      </a:lvl1pPr>
      <a:lvl2pPr marL="393695" algn="l" defTabSz="787390" rtl="0" eaLnBrk="1" latinLnBrk="0" hangingPunct="1">
        <a:defRPr sz="1550" kern="1200">
          <a:solidFill>
            <a:schemeClr val="tx1"/>
          </a:solidFill>
          <a:latin typeface="+mn-lt"/>
          <a:ea typeface="+mn-ea"/>
          <a:cs typeface="+mn-cs"/>
        </a:defRPr>
      </a:lvl2pPr>
      <a:lvl3pPr marL="787390" algn="l" defTabSz="787390" rtl="0" eaLnBrk="1" latinLnBrk="0" hangingPunct="1">
        <a:defRPr sz="1550" kern="1200">
          <a:solidFill>
            <a:schemeClr val="tx1"/>
          </a:solidFill>
          <a:latin typeface="+mn-lt"/>
          <a:ea typeface="+mn-ea"/>
          <a:cs typeface="+mn-cs"/>
        </a:defRPr>
      </a:lvl3pPr>
      <a:lvl4pPr marL="1181085" algn="l" defTabSz="787390" rtl="0" eaLnBrk="1" latinLnBrk="0" hangingPunct="1">
        <a:defRPr sz="1550" kern="1200">
          <a:solidFill>
            <a:schemeClr val="tx1"/>
          </a:solidFill>
          <a:latin typeface="+mn-lt"/>
          <a:ea typeface="+mn-ea"/>
          <a:cs typeface="+mn-cs"/>
        </a:defRPr>
      </a:lvl4pPr>
      <a:lvl5pPr marL="1574780" algn="l" defTabSz="787390" rtl="0" eaLnBrk="1" latinLnBrk="0" hangingPunct="1">
        <a:defRPr sz="1550" kern="1200">
          <a:solidFill>
            <a:schemeClr val="tx1"/>
          </a:solidFill>
          <a:latin typeface="+mn-lt"/>
          <a:ea typeface="+mn-ea"/>
          <a:cs typeface="+mn-cs"/>
        </a:defRPr>
      </a:lvl5pPr>
      <a:lvl6pPr marL="1968475" algn="l" defTabSz="787390" rtl="0" eaLnBrk="1" latinLnBrk="0" hangingPunct="1">
        <a:defRPr sz="1550" kern="1200">
          <a:solidFill>
            <a:schemeClr val="tx1"/>
          </a:solidFill>
          <a:latin typeface="+mn-lt"/>
          <a:ea typeface="+mn-ea"/>
          <a:cs typeface="+mn-cs"/>
        </a:defRPr>
      </a:lvl6pPr>
      <a:lvl7pPr marL="2362170" algn="l" defTabSz="787390" rtl="0" eaLnBrk="1" latinLnBrk="0" hangingPunct="1">
        <a:defRPr sz="1550" kern="1200">
          <a:solidFill>
            <a:schemeClr val="tx1"/>
          </a:solidFill>
          <a:latin typeface="+mn-lt"/>
          <a:ea typeface="+mn-ea"/>
          <a:cs typeface="+mn-cs"/>
        </a:defRPr>
      </a:lvl7pPr>
      <a:lvl8pPr marL="2755864" algn="l" defTabSz="787390" rtl="0" eaLnBrk="1" latinLnBrk="0" hangingPunct="1">
        <a:defRPr sz="1550" kern="1200">
          <a:solidFill>
            <a:schemeClr val="tx1"/>
          </a:solidFill>
          <a:latin typeface="+mn-lt"/>
          <a:ea typeface="+mn-ea"/>
          <a:cs typeface="+mn-cs"/>
        </a:defRPr>
      </a:lvl8pPr>
      <a:lvl9pPr marL="3149559" algn="l" defTabSz="787390" rtl="0" eaLnBrk="1" latinLnBrk="0" hangingPunct="1">
        <a:defRPr sz="15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8325" y="742950"/>
            <a:ext cx="3619499" cy="44291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47776" y="2557353"/>
            <a:ext cx="2714624" cy="569580"/>
          </a:xfrm>
          <a:prstGeom prst="flowChartAlternateProcess">
            <a:avLst/>
          </a:prstGeom>
          <a:solidFill>
            <a:srgbClr val="FFE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81D60167-4931-47E6-BA6A-407CBD079E47}" type="slidenum">
              <a:rPr lang="ru-RU" dirty="0"/>
              <a:pPr/>
              <a:t>1</a:t>
            </a:fld>
            <a:endParaRPr lang="ru-RU" dirty="0"/>
          </a:p>
        </p:txBody>
      </p:sp>
      <p:sp>
        <p:nvSpPr>
          <p:cNvPr id="5" name="object 5"/>
          <p:cNvSpPr txBox="1"/>
          <p:nvPr/>
        </p:nvSpPr>
        <p:spPr>
          <a:xfrm>
            <a:off x="1370210" y="2557353"/>
            <a:ext cx="2905760" cy="569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lang="en-US" sz="3050" spc="140" dirty="0">
                <a:solidFill>
                  <a:srgbClr val="0D0C0C"/>
                </a:solidFill>
                <a:latin typeface="Lucida Sans Unicode"/>
                <a:cs typeface="Lucida Sans Unicode"/>
              </a:rPr>
              <a:t>Discord </a:t>
            </a:r>
            <a:r>
              <a:rPr lang="ru-RU" sz="3050" spc="140" dirty="0">
                <a:solidFill>
                  <a:srgbClr val="0D0C0C"/>
                </a:solidFill>
                <a:latin typeface="Lucida Sans Unicode"/>
                <a:cs typeface="Lucida Sans Unicode"/>
              </a:rPr>
              <a:t>бот</a:t>
            </a:r>
            <a:endParaRPr sz="30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F6525795-97E9-4CF2-AAF1-2E4B717658A4}"/>
              </a:ext>
            </a:extLst>
          </p:cNvPr>
          <p:cNvSpPr/>
          <p:nvPr/>
        </p:nvSpPr>
        <p:spPr>
          <a:xfrm>
            <a:off x="342900" y="144418"/>
            <a:ext cx="9829800" cy="5616664"/>
          </a:xfrm>
          <a:prstGeom prst="flowChartAlternateProcess">
            <a:avLst/>
          </a:prstGeom>
          <a:solidFill>
            <a:srgbClr val="FFED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Подзаголовок 7">
            <a:extLst>
              <a:ext uri="{FF2B5EF4-FFF2-40B4-BE49-F238E27FC236}">
                <a16:creationId xmlns:a16="http://schemas.microsoft.com/office/drawing/2014/main" id="{91E69740-9388-4C01-8237-5B4B4283A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875" y="209550"/>
            <a:ext cx="8839200" cy="5181600"/>
          </a:xfrm>
        </p:spPr>
        <p:txBody>
          <a:bodyPr>
            <a:no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y Font" pitchFamily="2" charset="0"/>
              </a:rPr>
              <a:t>Существует несколько причин, по которым сейчас актуально использовать </a:t>
            </a:r>
            <a:r>
              <a:rPr lang="ru-RU" sz="1600" dirty="0" err="1">
                <a:solidFill>
                  <a:schemeClr val="bg1"/>
                </a:solidFill>
                <a:latin typeface="My Font" pitchFamily="2" charset="0"/>
              </a:rPr>
              <a:t>Discord</a:t>
            </a:r>
            <a:r>
              <a:rPr lang="ru-RU" sz="1600" dirty="0">
                <a:solidFill>
                  <a:schemeClr val="bg1"/>
                </a:solidFill>
                <a:latin typeface="My Font" pitchFamily="2" charset="0"/>
              </a:rPr>
              <a:t>-бота, который помогает создать собственную приватную комнату на серверах </a:t>
            </a:r>
            <a:r>
              <a:rPr lang="ru-RU" sz="1600" dirty="0" err="1">
                <a:solidFill>
                  <a:schemeClr val="bg1"/>
                </a:solidFill>
                <a:latin typeface="My Font" pitchFamily="2" charset="0"/>
              </a:rPr>
              <a:t>Discord</a:t>
            </a:r>
            <a:r>
              <a:rPr lang="ru-RU" sz="1600" dirty="0">
                <a:solidFill>
                  <a:schemeClr val="bg1"/>
                </a:solidFill>
                <a:latin typeface="My Font" pitchFamily="2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bg1"/>
                </a:solidFill>
                <a:latin typeface="My Font" pitchFamily="2" charset="0"/>
              </a:rPr>
              <a:t>Гибкость и персонализация</a:t>
            </a:r>
            <a:r>
              <a:rPr lang="ru-RU" sz="1600" dirty="0">
                <a:solidFill>
                  <a:schemeClr val="bg1"/>
                </a:solidFill>
                <a:latin typeface="My Font" pitchFamily="2" charset="0"/>
              </a:rPr>
              <a:t>: Создание собственной приватной комнаты может быть полезным для организации виртуальных мероприятий, обсуждений или совместной работы небольших групп пользователей. Бот может предоставить возможность создания комнаты с настраиваемыми параметрами, такими как название комнаты, доступ к комнате</a:t>
            </a:r>
            <a:r>
              <a:rPr lang="en-US" sz="1600" dirty="0">
                <a:solidFill>
                  <a:schemeClr val="bg1"/>
                </a:solidFill>
                <a:latin typeface="My Font" pitchFamily="2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My Font" pitchFamily="2" charset="0"/>
              </a:rPr>
              <a:t>и другие параметры.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bg1"/>
                </a:solidFill>
                <a:latin typeface="My Font" pitchFamily="2" charset="0"/>
              </a:rPr>
              <a:t>Удобство управления</a:t>
            </a:r>
            <a:r>
              <a:rPr lang="ru-RU" sz="1600" dirty="0">
                <a:solidFill>
                  <a:schemeClr val="bg1"/>
                </a:solidFill>
                <a:latin typeface="My Font" pitchFamily="2" charset="0"/>
              </a:rPr>
              <a:t>: Использование </a:t>
            </a:r>
            <a:r>
              <a:rPr lang="ru-RU" sz="1600" dirty="0" err="1">
                <a:solidFill>
                  <a:schemeClr val="bg1"/>
                </a:solidFill>
                <a:latin typeface="My Font" pitchFamily="2" charset="0"/>
              </a:rPr>
              <a:t>Discord</a:t>
            </a:r>
            <a:r>
              <a:rPr lang="ru-RU" sz="1600" dirty="0">
                <a:solidFill>
                  <a:schemeClr val="bg1"/>
                </a:solidFill>
                <a:latin typeface="My Font" pitchFamily="2" charset="0"/>
              </a:rPr>
              <a:t>-бота делает процесс создания и управления комнатами более удобным и эффективным. Пользователи могут создавать и удалять комнаты, устанавливать правила доступа и настраивать параметры комнаты с помощью простых команд.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bg1"/>
                </a:solidFill>
                <a:latin typeface="My Font" pitchFamily="2" charset="0"/>
              </a:rPr>
              <a:t>Сообщество и сотрудничество</a:t>
            </a:r>
            <a:r>
              <a:rPr lang="ru-RU" sz="1600" dirty="0">
                <a:solidFill>
                  <a:schemeClr val="bg1"/>
                </a:solidFill>
                <a:latin typeface="My Font" pitchFamily="2" charset="0"/>
              </a:rPr>
              <a:t>: Создание собственных комнат способствует формированию сообщества пользователей с общими интересами и целями. Это может быть особенно полезно для онлайн-курсов, мероприятий сообщества, игровых серверов и других </a:t>
            </a:r>
            <a:r>
              <a:rPr lang="ru-RU" sz="1600" dirty="0" err="1">
                <a:solidFill>
                  <a:schemeClr val="bg1"/>
                </a:solidFill>
                <a:latin typeface="My Font" pitchFamily="2" charset="0"/>
              </a:rPr>
              <a:t>сообщественных</a:t>
            </a:r>
            <a:r>
              <a:rPr lang="ru-RU" sz="1600" dirty="0">
                <a:solidFill>
                  <a:schemeClr val="bg1"/>
                </a:solidFill>
                <a:latin typeface="My Font" pitchFamily="2" charset="0"/>
              </a:rPr>
              <a:t> проектов, где участники хотят сотрудничать и взаимодействовать внутри специализированных групп.</a:t>
            </a:r>
          </a:p>
          <a:p>
            <a:r>
              <a:rPr lang="ru-RU" sz="1600" dirty="0">
                <a:solidFill>
                  <a:schemeClr val="bg1"/>
                </a:solidFill>
                <a:latin typeface="My Font" pitchFamily="2" charset="0"/>
              </a:rPr>
              <a:t>Таким образом, </a:t>
            </a:r>
            <a:r>
              <a:rPr lang="ru-RU" sz="1600" dirty="0" err="1">
                <a:solidFill>
                  <a:schemeClr val="bg1"/>
                </a:solidFill>
                <a:latin typeface="My Font" pitchFamily="2" charset="0"/>
              </a:rPr>
              <a:t>Discord</a:t>
            </a:r>
            <a:r>
              <a:rPr lang="ru-RU" sz="1600" dirty="0">
                <a:solidFill>
                  <a:schemeClr val="bg1"/>
                </a:solidFill>
                <a:latin typeface="My Font" pitchFamily="2" charset="0"/>
              </a:rPr>
              <a:t>-бот, который помогает создать собственную приватную комнату, может быть весьма актуальным и полезным инструментом для организации коммуникации и сотрудничества в онлайн-сообществах и группах.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710"/>
              </a:lnSpc>
              <a:spcBef>
                <a:spcPts val="90"/>
              </a:spcBef>
            </a:pPr>
            <a:fld id="{81D60167-4931-47E6-BA6A-407CBD079E47}" type="slidenum">
              <a:rPr spc="170" dirty="0"/>
              <a:t>2</a:t>
            </a:fld>
            <a:endParaRPr spc="17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535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1965E44-FE80-482B-8386-957E58D69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11" y="1791458"/>
            <a:ext cx="2143424" cy="1076475"/>
          </a:xfrm>
          <a:prstGeom prst="rect">
            <a:avLst/>
          </a:prstGeom>
        </p:spPr>
      </p:pic>
      <p:sp>
        <p:nvSpPr>
          <p:cNvPr id="18" name="object 3">
            <a:extLst>
              <a:ext uri="{FF2B5EF4-FFF2-40B4-BE49-F238E27FC236}">
                <a16:creationId xmlns:a16="http://schemas.microsoft.com/office/drawing/2014/main" id="{C4291B13-4555-4F78-BF44-74EA97D392B5}"/>
              </a:ext>
            </a:extLst>
          </p:cNvPr>
          <p:cNvSpPr/>
          <p:nvPr/>
        </p:nvSpPr>
        <p:spPr>
          <a:xfrm>
            <a:off x="3491674" y="209550"/>
            <a:ext cx="6338125" cy="1600200"/>
          </a:xfrm>
          <a:prstGeom prst="flowChartAlternateProcess">
            <a:avLst/>
          </a:prstGeom>
          <a:solidFill>
            <a:srgbClr val="FFE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710"/>
              </a:lnSpc>
              <a:spcBef>
                <a:spcPts val="90"/>
              </a:spcBef>
            </a:pPr>
            <a:fld id="{81D60167-4931-47E6-BA6A-407CBD079E47}" type="slidenum">
              <a:rPr spc="170" dirty="0"/>
              <a:t>3</a:t>
            </a:fld>
            <a:endParaRPr spc="17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5896D7-85CF-4755-A525-0F39BD0EE4E9}"/>
              </a:ext>
            </a:extLst>
          </p:cNvPr>
          <p:cNvSpPr txBox="1"/>
          <p:nvPr/>
        </p:nvSpPr>
        <p:spPr>
          <a:xfrm>
            <a:off x="3658230" y="280912"/>
            <a:ext cx="58667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My Font" pitchFamily="2" charset="0"/>
              </a:rPr>
              <a:t>При добавлении бота на сервер, он находит категория </a:t>
            </a:r>
            <a:r>
              <a:rPr lang="en-US" dirty="0">
                <a:solidFill>
                  <a:schemeClr val="bg1"/>
                </a:solidFill>
                <a:latin typeface="My Font" pitchFamily="2" charset="0"/>
              </a:rPr>
              <a:t>“</a:t>
            </a:r>
            <a:r>
              <a:rPr lang="ru-RU" dirty="0">
                <a:solidFill>
                  <a:schemeClr val="bg1"/>
                </a:solidFill>
                <a:latin typeface="My Font" pitchFamily="2" charset="0"/>
              </a:rPr>
              <a:t>Приватные комнаты</a:t>
            </a:r>
            <a:r>
              <a:rPr lang="en-US" dirty="0">
                <a:solidFill>
                  <a:schemeClr val="bg1"/>
                </a:solidFill>
                <a:latin typeface="My Font" pitchFamily="2" charset="0"/>
              </a:rPr>
              <a:t>”</a:t>
            </a:r>
            <a:r>
              <a:rPr lang="ru-RU" dirty="0">
                <a:solidFill>
                  <a:schemeClr val="bg1"/>
                </a:solidFill>
                <a:latin typeface="My Font" pitchFamily="2" charset="0"/>
              </a:rPr>
              <a:t>,Ю если такой нет, то он полностью создаёт эту категорию и соответствующие каналы. Если такая категория есть, то он создаёт в ней недостающий каналы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9110C741-ADE7-4B58-A1BB-29EBC270A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1" y="4044136"/>
            <a:ext cx="3272263" cy="1782078"/>
          </a:xfrm>
          <a:prstGeom prst="rect">
            <a:avLst/>
          </a:prstGeom>
        </p:spPr>
      </p:pic>
      <p:sp>
        <p:nvSpPr>
          <p:cNvPr id="28" name="object 3">
            <a:extLst>
              <a:ext uri="{FF2B5EF4-FFF2-40B4-BE49-F238E27FC236}">
                <a16:creationId xmlns:a16="http://schemas.microsoft.com/office/drawing/2014/main" id="{DF3F526A-BDEA-4485-B446-EDE58BB2BEEF}"/>
              </a:ext>
            </a:extLst>
          </p:cNvPr>
          <p:cNvSpPr/>
          <p:nvPr/>
        </p:nvSpPr>
        <p:spPr>
          <a:xfrm>
            <a:off x="3992328" y="3058647"/>
            <a:ext cx="6338125" cy="1600200"/>
          </a:xfrm>
          <a:prstGeom prst="flowChartAlternateProcess">
            <a:avLst/>
          </a:prstGeom>
          <a:solidFill>
            <a:srgbClr val="FFEDC1"/>
          </a:solidFill>
        </p:spPr>
        <p:txBody>
          <a:bodyPr wrap="square" lIns="0" tIns="0" rIns="0" bIns="0" rtlCol="0" anchor="ctr"/>
          <a:lstStyle/>
          <a:p>
            <a:r>
              <a:rPr lang="ru-RU" dirty="0">
                <a:solidFill>
                  <a:schemeClr val="bg1"/>
                </a:solidFill>
                <a:latin typeface="My Font" pitchFamily="2" charset="0"/>
              </a:rPr>
              <a:t>Текстовый канал с названием </a:t>
            </a:r>
            <a:r>
              <a:rPr lang="en-US" dirty="0">
                <a:solidFill>
                  <a:schemeClr val="bg1"/>
                </a:solidFill>
                <a:latin typeface="My Font" pitchFamily="2" charset="0"/>
              </a:rPr>
              <a:t>“</a:t>
            </a:r>
            <a:r>
              <a:rPr lang="ru-RU" dirty="0">
                <a:solidFill>
                  <a:schemeClr val="bg1"/>
                </a:solidFill>
                <a:latin typeface="My Font" pitchFamily="2" charset="0"/>
              </a:rPr>
              <a:t>Настройка комнаты</a:t>
            </a:r>
            <a:r>
              <a:rPr lang="en-US" dirty="0">
                <a:solidFill>
                  <a:schemeClr val="bg1"/>
                </a:solidFill>
                <a:latin typeface="My Font" pitchFamily="2" charset="0"/>
              </a:rPr>
              <a:t>”</a:t>
            </a:r>
            <a:r>
              <a:rPr lang="ru-RU" dirty="0">
                <a:solidFill>
                  <a:schemeClr val="bg1"/>
                </a:solidFill>
                <a:latin typeface="My Font" pitchFamily="2" charset="0"/>
              </a:rPr>
              <a:t>, имеет следующий формат, где есть текстовое сообщение со всеми кнопками, где, соответственно, происходит настройка приватной комнаты. </a:t>
            </a:r>
            <a:endParaRPr dirty="0">
              <a:solidFill>
                <a:schemeClr val="bg1"/>
              </a:solidFill>
              <a:latin typeface="My Font" pitchFamily="2" charset="0"/>
            </a:endParaRPr>
          </a:p>
        </p:txBody>
      </p: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EC69503B-966C-49EE-B21F-DD79EACA8E5D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1981200" y="1009650"/>
            <a:ext cx="1510474" cy="1028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A4D1B074-64C4-4F84-84A5-1C5D3E572CB4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2819400" y="3858746"/>
            <a:ext cx="1172928" cy="846603"/>
          </a:xfrm>
          <a:prstGeom prst="bentConnector3">
            <a:avLst>
              <a:gd name="adj1" fmla="val 5644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535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B91214AA-2FAA-467C-8F69-F520C7F6F6AC}"/>
              </a:ext>
            </a:extLst>
          </p:cNvPr>
          <p:cNvSpPr/>
          <p:nvPr/>
        </p:nvSpPr>
        <p:spPr>
          <a:xfrm>
            <a:off x="304800" y="184611"/>
            <a:ext cx="4648200" cy="1564963"/>
          </a:xfrm>
          <a:prstGeom prst="flowChartAlternateProcess">
            <a:avLst/>
          </a:prstGeom>
          <a:solidFill>
            <a:srgbClr val="FFE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332FB38-9E16-4017-8B2D-9D5E506012AB}"/>
              </a:ext>
            </a:extLst>
          </p:cNvPr>
          <p:cNvSpPr/>
          <p:nvPr/>
        </p:nvSpPr>
        <p:spPr>
          <a:xfrm>
            <a:off x="1370210" y="3927324"/>
            <a:ext cx="7545190" cy="1616225"/>
          </a:xfrm>
          <a:prstGeom prst="flowChartAlternateProcess">
            <a:avLst/>
          </a:prstGeom>
          <a:solidFill>
            <a:srgbClr val="FFE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8775" y="742950"/>
            <a:ext cx="3829049" cy="24860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18406" y="4167265"/>
            <a:ext cx="7626984" cy="11476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95"/>
              </a:spcBef>
            </a:pPr>
            <a:r>
              <a:rPr lang="ru-RU" sz="1400" spc="25" dirty="0">
                <a:solidFill>
                  <a:srgbClr val="0D0C0C"/>
                </a:solidFill>
                <a:latin typeface="My Font" pitchFamily="2" charset="0"/>
                <a:cs typeface="Lucida Sans Unicode"/>
              </a:rPr>
              <a:t>Боты </a:t>
            </a:r>
            <a:r>
              <a:rPr lang="ru-RU" sz="1400" spc="25" dirty="0" err="1">
                <a:solidFill>
                  <a:srgbClr val="0D0C0C"/>
                </a:solidFill>
                <a:latin typeface="My Font" pitchFamily="2" charset="0"/>
                <a:cs typeface="Lucida Sans Unicode"/>
              </a:rPr>
              <a:t>Discord</a:t>
            </a:r>
            <a:r>
              <a:rPr lang="ru-RU" sz="1400" spc="25" dirty="0">
                <a:solidFill>
                  <a:srgbClr val="0D0C0C"/>
                </a:solidFill>
                <a:latin typeface="My Font" pitchFamily="2" charset="0"/>
                <a:cs typeface="Lucida Sans Unicode"/>
              </a:rPr>
              <a:t> предоставляют сообществам автоматизированные методы взаимодействия, доступа к информации и организации мероприятий. Эти боты могут реагировать на команды, управлять каналами и ролями, а также интегрировать другие сервисы для улучшения онлайн-взаимодействия.</a:t>
            </a:r>
            <a:endParaRPr lang="en-US" sz="1400" dirty="0">
              <a:latin typeface="My Font" pitchFamily="2" charset="0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5800" y="232935"/>
            <a:ext cx="3962400" cy="13305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lang="ru-RU" sz="2350" spc="30" dirty="0">
                <a:latin typeface="My Font" pitchFamily="2" charset="0"/>
              </a:rPr>
              <a:t>Боты </a:t>
            </a:r>
            <a:r>
              <a:rPr lang="ru-RU" sz="2350" spc="30" dirty="0" err="1">
                <a:latin typeface="My Font" pitchFamily="2" charset="0"/>
              </a:rPr>
              <a:t>Discord</a:t>
            </a:r>
            <a:r>
              <a:rPr lang="ru-RU" sz="2350" spc="30" dirty="0">
                <a:latin typeface="My Font" pitchFamily="2" charset="0"/>
              </a:rPr>
              <a:t>: инструменты для онлайн-взаимодействия</a:t>
            </a:r>
            <a:endParaRPr sz="2350" dirty="0">
              <a:latin typeface="My Font" pitchFamily="2" charset="0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710"/>
              </a:lnSpc>
              <a:spcBef>
                <a:spcPts val="90"/>
              </a:spcBef>
            </a:pPr>
            <a:fld id="{81D60167-4931-47E6-BA6A-407CBD079E47}" type="slidenum">
              <a:rPr spc="170" dirty="0"/>
              <a:t>4</a:t>
            </a:fld>
            <a:endParaRPr spc="17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535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B86C5EF7-775B-459E-B847-2E7BAA3C547C}"/>
              </a:ext>
            </a:extLst>
          </p:cNvPr>
          <p:cNvSpPr/>
          <p:nvPr/>
        </p:nvSpPr>
        <p:spPr>
          <a:xfrm>
            <a:off x="304800" y="514350"/>
            <a:ext cx="9906000" cy="4876800"/>
          </a:xfrm>
          <a:prstGeom prst="flowChartAlternateProcess">
            <a:avLst/>
          </a:prstGeom>
          <a:solidFill>
            <a:srgbClr val="FFE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710"/>
              </a:lnSpc>
              <a:spcBef>
                <a:spcPts val="90"/>
              </a:spcBef>
            </a:pPr>
            <a:fld id="{81D60167-4931-47E6-BA6A-407CBD079E47}" type="slidenum">
              <a:rPr spc="170" dirty="0"/>
              <a:t>5</a:t>
            </a:fld>
            <a:endParaRPr spc="170" dirty="0"/>
          </a:p>
        </p:txBody>
      </p:sp>
      <p:sp>
        <p:nvSpPr>
          <p:cNvPr id="3" name="object 3"/>
          <p:cNvSpPr txBox="1"/>
          <p:nvPr/>
        </p:nvSpPr>
        <p:spPr>
          <a:xfrm>
            <a:off x="647700" y="729705"/>
            <a:ext cx="9220200" cy="444608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r>
              <a:rPr lang="ru-RU" dirty="0" err="1">
                <a:latin typeface="My Font" pitchFamily="2" charset="0"/>
              </a:rPr>
              <a:t>Discord</a:t>
            </a:r>
            <a:r>
              <a:rPr lang="ru-RU" dirty="0">
                <a:latin typeface="My Font" pitchFamily="2" charset="0"/>
              </a:rPr>
              <a:t>-бот, который помогает создать собственную приватную комнату на сервере, может быть весьма полезным инструментом для модераторов. Вот несколько способов, как такой бот может помочь модераторам:</a:t>
            </a:r>
            <a:endParaRPr lang="en-US" dirty="0">
              <a:latin typeface="My Font" pitchFamily="2" charset="0"/>
            </a:endParaRPr>
          </a:p>
          <a:p>
            <a:endParaRPr lang="ru-RU" dirty="0">
              <a:latin typeface="My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My Font" pitchFamily="2" charset="0"/>
              </a:rPr>
              <a:t>Управление каналами</a:t>
            </a:r>
            <a:r>
              <a:rPr lang="ru-RU" dirty="0">
                <a:latin typeface="My Font" pitchFamily="2" charset="0"/>
              </a:rPr>
              <a:t>: Бот может предоставить модераторам удобные инструменты для создания, удаления и настройки приватных комнат на сервере. Модераторы могут легко управлять каналами, назначать права доступа, устанавливать временные ограничения и многое другое.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My Font" pitchFamily="2" charset="0"/>
              </a:rPr>
              <a:t>Контроль доступа</a:t>
            </a:r>
            <a:r>
              <a:rPr lang="ru-RU" dirty="0">
                <a:latin typeface="My Font" pitchFamily="2" charset="0"/>
              </a:rPr>
              <a:t>: Бот может предоставить модераторам возможность устанавливать правила доступа к приватным комнатам. Например, модераторы могут настроить комнаты так, чтобы доступ к ним был разрешен только определенным пользователям или ролям на сервере.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My Font" pitchFamily="2" charset="0"/>
              </a:rPr>
              <a:t>Мониторинг активности</a:t>
            </a:r>
            <a:r>
              <a:rPr lang="ru-RU" dirty="0">
                <a:latin typeface="My Font" pitchFamily="2" charset="0"/>
              </a:rPr>
              <a:t>: Бот может помочь модераторам отслеживать активность в приватных комнатах. Например, бот может предоставить отчеты о количестве пользователей, посещающих комнаты, или информацию о том, сколько времени пользователи проводят в каждой комнате.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535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B86C5EF7-775B-459E-B847-2E7BAA3C547C}"/>
              </a:ext>
            </a:extLst>
          </p:cNvPr>
          <p:cNvSpPr/>
          <p:nvPr/>
        </p:nvSpPr>
        <p:spPr>
          <a:xfrm>
            <a:off x="304800" y="742950"/>
            <a:ext cx="9906000" cy="4648200"/>
          </a:xfrm>
          <a:prstGeom prst="flowChartAlternateProcess">
            <a:avLst/>
          </a:prstGeom>
          <a:solidFill>
            <a:srgbClr val="FFE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710"/>
              </a:lnSpc>
              <a:spcBef>
                <a:spcPts val="90"/>
              </a:spcBef>
            </a:pPr>
            <a:fld id="{81D60167-4931-47E6-BA6A-407CBD079E47}" type="slidenum">
              <a:rPr spc="170" dirty="0"/>
              <a:t>6</a:t>
            </a:fld>
            <a:endParaRPr spc="170" dirty="0"/>
          </a:p>
        </p:txBody>
      </p:sp>
      <p:sp>
        <p:nvSpPr>
          <p:cNvPr id="3" name="object 3"/>
          <p:cNvSpPr txBox="1"/>
          <p:nvPr/>
        </p:nvSpPr>
        <p:spPr>
          <a:xfrm>
            <a:off x="571500" y="1006704"/>
            <a:ext cx="9372600" cy="389209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My Font" pitchFamily="2" charset="0"/>
              </a:rPr>
              <a:t>Модерация и модерирование</a:t>
            </a:r>
            <a:r>
              <a:rPr lang="ru-RU" dirty="0">
                <a:latin typeface="My Font" pitchFamily="2" charset="0"/>
              </a:rPr>
              <a:t>: Бот может помочь модераторам в проведении модерации и модерировании в приватных комнатах. Например, бот может предоставить инструменты для мониторинга чата, фильтрации контента или автоматического применения правил и санкций.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My Font" pitchFamily="2" charset="0"/>
              </a:rPr>
              <a:t>Автоматизация задач</a:t>
            </a:r>
            <a:r>
              <a:rPr lang="ru-RU" dirty="0">
                <a:latin typeface="My Font" pitchFamily="2" charset="0"/>
              </a:rPr>
              <a:t>: Бот может автоматизировать ряд задач, связанных с управлением и модерированием приватных комнат. Например, бот может автоматически создавать комнаты для специальных событий или мероприятий, устанавливать временные ограничения на доступ к комнатам или автоматически удалять неактивные комнаты.</a:t>
            </a:r>
            <a:endParaRPr lang="en-US" dirty="0">
              <a:latin typeface="My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My Font" pitchFamily="2" charset="0"/>
            </a:endParaRPr>
          </a:p>
          <a:p>
            <a:r>
              <a:rPr lang="ru-RU" dirty="0">
                <a:latin typeface="My Font" pitchFamily="2" charset="0"/>
              </a:rPr>
              <a:t>В целом, </a:t>
            </a:r>
            <a:r>
              <a:rPr lang="ru-RU" dirty="0" err="1">
                <a:latin typeface="My Font" pitchFamily="2" charset="0"/>
              </a:rPr>
              <a:t>Discord</a:t>
            </a:r>
            <a:r>
              <a:rPr lang="ru-RU" dirty="0">
                <a:latin typeface="My Font" pitchFamily="2" charset="0"/>
              </a:rPr>
              <a:t>-бот, который помогает создать собственные приватные комнаты на сервере, может значительно облегчить работу модераторов, предоставляя им удобные инструменты управления, контроля доступа, мониторинга активности и модерации в этих комнатах.</a:t>
            </a:r>
          </a:p>
        </p:txBody>
      </p:sp>
    </p:spTree>
    <p:extLst>
      <p:ext uri="{BB962C8B-B14F-4D97-AF65-F5344CB8AC3E}">
        <p14:creationId xmlns:p14="http://schemas.microsoft.com/office/powerpoint/2010/main" val="382689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535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50C59108-3BF3-40EF-A246-ADEF15B80C92}"/>
              </a:ext>
            </a:extLst>
          </p:cNvPr>
          <p:cNvSpPr/>
          <p:nvPr/>
        </p:nvSpPr>
        <p:spPr>
          <a:xfrm>
            <a:off x="3581400" y="424634"/>
            <a:ext cx="2895600" cy="5056232"/>
          </a:xfrm>
          <a:prstGeom prst="flowChartAlternateProcess">
            <a:avLst/>
          </a:prstGeom>
          <a:solidFill>
            <a:srgbClr val="FFE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710"/>
              </a:lnSpc>
              <a:spcBef>
                <a:spcPts val="90"/>
              </a:spcBef>
            </a:pPr>
            <a:fld id="{81D60167-4931-47E6-BA6A-407CBD079E47}" type="slidenum">
              <a:rPr spc="170" dirty="0"/>
              <a:t>7</a:t>
            </a:fld>
            <a:endParaRPr spc="170" dirty="0"/>
          </a:p>
        </p:txBody>
      </p:sp>
      <p:sp>
        <p:nvSpPr>
          <p:cNvPr id="3" name="object 3"/>
          <p:cNvSpPr txBox="1"/>
          <p:nvPr/>
        </p:nvSpPr>
        <p:spPr>
          <a:xfrm>
            <a:off x="3810000" y="586734"/>
            <a:ext cx="2590800" cy="4752710"/>
          </a:xfrm>
          <a:prstGeom prst="rect">
            <a:avLst/>
          </a:prstGeom>
          <a:noFill/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14"/>
              </a:spcBef>
            </a:pPr>
            <a:r>
              <a:rPr lang="ru-RU" sz="1500" dirty="0">
                <a:latin typeface="My Font" pitchFamily="2" charset="0"/>
              </a:rPr>
              <a:t>"В заключение хочу поделиться захватывающей новостью: только начало пути, но уже есть первая версия моего </a:t>
            </a:r>
            <a:r>
              <a:rPr lang="ru-RU" sz="1500" dirty="0" err="1">
                <a:latin typeface="My Font" pitchFamily="2" charset="0"/>
              </a:rPr>
              <a:t>Discord</a:t>
            </a:r>
            <a:r>
              <a:rPr lang="ru-RU" sz="1500" dirty="0">
                <a:latin typeface="My Font" pitchFamily="2" charset="0"/>
              </a:rPr>
              <a:t>-бота! Это лишь маленький взгляд на то, что предстоит. Поверьте, этот бот обещает стать настоящим помощником и дорожить вашим временем и усилиями. Следите за обновлениями, впереди вас ждет много интересного!"</a:t>
            </a:r>
            <a:endParaRPr sz="1500" dirty="0">
              <a:latin typeface="My Font" pitchFamily="2" charset="0"/>
              <a:cs typeface="Leelawadee UI Semi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29</TotalTime>
  <Words>612</Words>
  <Application>Microsoft Office PowerPoint</Application>
  <PresentationFormat>Произвольный</PresentationFormat>
  <Paragraphs>27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7" baseType="lpstr">
      <vt:lpstr>Microsoft JhengHei UI</vt:lpstr>
      <vt:lpstr>Arial</vt:lpstr>
      <vt:lpstr>Calibri</vt:lpstr>
      <vt:lpstr>Century Schoolbook</vt:lpstr>
      <vt:lpstr>Georgia</vt:lpstr>
      <vt:lpstr>Leelawadee UI Semilight</vt:lpstr>
      <vt:lpstr>Lucida Sans Unicode</vt:lpstr>
      <vt:lpstr>My Font</vt:lpstr>
      <vt:lpstr>Wingdings 2</vt:lpstr>
      <vt:lpstr>Вид</vt:lpstr>
      <vt:lpstr>Презентация PowerPoint</vt:lpstr>
      <vt:lpstr>Презентация PowerPoint</vt:lpstr>
      <vt:lpstr>Презентация PowerPoint</vt:lpstr>
      <vt:lpstr>Боты Discord: инструменты для онлайн-взаимодействия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Chelnik Daniil</cp:lastModifiedBy>
  <cp:revision>4</cp:revision>
  <dcterms:created xsi:type="dcterms:W3CDTF">2024-04-26T18:45:47Z</dcterms:created>
  <dcterms:modified xsi:type="dcterms:W3CDTF">2024-04-26T19:16:02Z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2024-04-26T00:00:00Z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2024-04-26T00:00:00Z</vt:filetime>
  </property>
</Properties>
</file>