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Lincoln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57376d75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57376d75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Lincoln	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57376d75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57376d75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Lincoln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57376d75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57376d75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60f7fe8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60f7fe8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60f7fe8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60f7fe8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57376d75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57376d75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Sharada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57376d75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757376d75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38425" y="1578400"/>
            <a:ext cx="51162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Project 4 - Team Spam</a:t>
            </a:r>
            <a:endParaRPr sz="3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Bootcamp - Project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Spam - Members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419975" y="926975"/>
            <a:ext cx="7038900" cy="15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Finklea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Lincoln Martin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Sharada Muthusubramanian</a:t>
            </a:r>
            <a:endParaRPr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018850" y="2797850"/>
            <a:ext cx="6752350" cy="1940575"/>
            <a:chOff x="1018850" y="2797850"/>
            <a:chExt cx="6752350" cy="1940575"/>
          </a:xfrm>
        </p:grpSpPr>
        <p:pic>
          <p:nvPicPr>
            <p:cNvPr id="143" name="Google Shape;14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28850" y="3167750"/>
              <a:ext cx="1527700" cy="15277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4" name="Google Shape;144;p14"/>
            <p:cNvGrpSpPr/>
            <p:nvPr/>
          </p:nvGrpSpPr>
          <p:grpSpPr>
            <a:xfrm>
              <a:off x="1018850" y="2797850"/>
              <a:ext cx="1733400" cy="1940575"/>
              <a:chOff x="3457250" y="2797850"/>
              <a:chExt cx="1733400" cy="1940575"/>
            </a:xfrm>
          </p:grpSpPr>
          <p:pic>
            <p:nvPicPr>
              <p:cNvPr id="145" name="Google Shape;145;p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562575" y="3161675"/>
                <a:ext cx="1576750" cy="15767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6" name="Google Shape;146;p14"/>
              <p:cNvSpPr txBox="1"/>
              <p:nvPr/>
            </p:nvSpPr>
            <p:spPr>
              <a:xfrm>
                <a:off x="3457250" y="2797850"/>
                <a:ext cx="1733400" cy="31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Sharada</a:t>
                </a:r>
                <a:endParaRPr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147" name="Google Shape;147;p14"/>
            <p:cNvSpPr txBox="1"/>
            <p:nvPr/>
          </p:nvSpPr>
          <p:spPr>
            <a:xfrm>
              <a:off x="3705300" y="2856950"/>
              <a:ext cx="15513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Lincoln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48" name="Google Shape;148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72950" y="3191613"/>
              <a:ext cx="1479974" cy="1479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14"/>
            <p:cNvSpPr txBox="1"/>
            <p:nvPr/>
          </p:nvSpPr>
          <p:spPr>
            <a:xfrm>
              <a:off x="6219900" y="2856950"/>
              <a:ext cx="15513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Chris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answer</a:t>
            </a:r>
            <a:endParaRPr/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1297500" y="1589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Create a ML model that predicts spam vs. non-spam emails to help reduce mailbox cluttering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Understand what kind of words are more prominent for each of the categories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Understand how accurate the ML model is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Roboto"/>
              <a:buAutoNum type="arabicPeriod"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Spam vs. Non-spam distribution Orig and normalized</a:t>
            </a:r>
            <a:endParaRPr/>
          </a:p>
        </p:txBody>
      </p:sp>
      <p:grpSp>
        <p:nvGrpSpPr>
          <p:cNvPr id="161" name="Google Shape;161;p16"/>
          <p:cNvGrpSpPr/>
          <p:nvPr/>
        </p:nvGrpSpPr>
        <p:grpSpPr>
          <a:xfrm>
            <a:off x="682075" y="1568400"/>
            <a:ext cx="8172825" cy="3018780"/>
            <a:chOff x="682075" y="1568400"/>
            <a:chExt cx="8172825" cy="3018780"/>
          </a:xfrm>
        </p:grpSpPr>
        <p:pic>
          <p:nvPicPr>
            <p:cNvPr id="162" name="Google Shape;16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2075" y="2016800"/>
              <a:ext cx="3985275" cy="2570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16"/>
            <p:cNvSpPr txBox="1"/>
            <p:nvPr/>
          </p:nvSpPr>
          <p:spPr>
            <a:xfrm>
              <a:off x="903525" y="1644600"/>
              <a:ext cx="3466800" cy="3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Email spam/non-spam distribution  - orig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64" name="Google Shape;164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91800" y="1951275"/>
              <a:ext cx="3466801" cy="26359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16"/>
            <p:cNvSpPr txBox="1"/>
            <p:nvPr/>
          </p:nvSpPr>
          <p:spPr>
            <a:xfrm>
              <a:off x="4917400" y="1568400"/>
              <a:ext cx="3937500" cy="3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Email spam/non-spam distribution - Normalized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Cleansing steps before creating model to optimize the prediction</a:t>
            </a:r>
            <a:endParaRPr/>
          </a:p>
        </p:txBody>
      </p:sp>
      <p:sp>
        <p:nvSpPr>
          <p:cNvPr id="171" name="Google Shape;171;p17"/>
          <p:cNvSpPr txBox="1"/>
          <p:nvPr>
            <p:ph idx="1" type="body"/>
          </p:nvPr>
        </p:nvSpPr>
        <p:spPr>
          <a:xfrm>
            <a:off x="1344600" y="1388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</a:t>
            </a:r>
            <a:r>
              <a:rPr lang="en" sz="1500"/>
              <a:t>cleansing</a:t>
            </a:r>
            <a:r>
              <a:rPr lang="en" sz="1500"/>
              <a:t> process: Installed NLTK to remove stopwords (stop words are common words like a, an, and, it, she, they etc.)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Removed </a:t>
            </a:r>
            <a:r>
              <a:rPr lang="en" sz="1500"/>
              <a:t>punctuations before splitting the words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Cleaned email data prior to splitting the words; checked the frequency of common words by leveraging WordCloud 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Word Cloud</a:t>
            </a:r>
            <a:endParaRPr/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25" y="1460250"/>
            <a:ext cx="4270050" cy="23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1475" y="1460250"/>
            <a:ext cx="4052850" cy="23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1052550" y="4069575"/>
            <a:ext cx="70389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Spam emails has words like free, money , face3darial etc.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through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both had received and esmtp as higher volume letters.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1297500" y="393750"/>
            <a:ext cx="70389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scores</a:t>
            </a:r>
            <a:endParaRPr/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950" y="1177475"/>
            <a:ext cx="4277100" cy="3071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/>
        </p:nvSpPr>
        <p:spPr>
          <a:xfrm>
            <a:off x="5669275" y="1092750"/>
            <a:ext cx="3035100" cy="310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Created test and train split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Built  tf.keras sequential model with density of 32 nodes and 1 node. With relu and sigmoid activation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Evaluation (loss/accuracy):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○"/>
            </a:pP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</a:rPr>
              <a:t>Test Loss : 0.06512466818094254</a:t>
            </a:r>
            <a:endParaRPr sz="105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○"/>
            </a:pP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</a:rPr>
              <a:t>Test Accuracy : 0.9815546870231628</a:t>
            </a:r>
            <a:endParaRPr sz="105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</a:rPr>
              <a:t>Model has 98% accuracy with only 6% loss</a:t>
            </a:r>
            <a:endParaRPr sz="105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</a:rPr>
              <a:t>Model reached optimization at 7 to 10 epoch </a:t>
            </a:r>
            <a:endParaRPr sz="105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2099100" y="761150"/>
            <a:ext cx="4722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2099100" y="2332250"/>
            <a:ext cx="4945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Any Questions?</a:t>
            </a:r>
            <a:endParaRPr sz="3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