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7376d75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7376d75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57376d75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57376d75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57376d75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57376d75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60f7fe8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60f7fe8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60f7fe8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60f7fe8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57376d75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57376d75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57376d75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57376d75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38425" y="1578400"/>
            <a:ext cx="51162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4 - Team Spam</a:t>
            </a:r>
            <a:endParaRPr sz="3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Bootcamp - Project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Spam - Members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19975" y="926975"/>
            <a:ext cx="7038900" cy="15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Finklea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Lincoln Martin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Sharada Muthusubramanian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018850" y="2797850"/>
            <a:ext cx="6752350" cy="1940575"/>
            <a:chOff x="1018850" y="2797850"/>
            <a:chExt cx="6752350" cy="1940575"/>
          </a:xfrm>
        </p:grpSpPr>
        <p:pic>
          <p:nvPicPr>
            <p:cNvPr id="143" name="Google Shape;14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8850" y="3167750"/>
              <a:ext cx="1527700" cy="1527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" name="Google Shape;144;p14"/>
            <p:cNvGrpSpPr/>
            <p:nvPr/>
          </p:nvGrpSpPr>
          <p:grpSpPr>
            <a:xfrm>
              <a:off x="1018850" y="2797850"/>
              <a:ext cx="1733400" cy="1940575"/>
              <a:chOff x="3457250" y="2797850"/>
              <a:chExt cx="1733400" cy="1940575"/>
            </a:xfrm>
          </p:grpSpPr>
          <p:pic>
            <p:nvPicPr>
              <p:cNvPr id="145" name="Google Shape;145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562575" y="3161675"/>
                <a:ext cx="1576750" cy="1576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14"/>
              <p:cNvSpPr txBox="1"/>
              <p:nvPr/>
            </p:nvSpPr>
            <p:spPr>
              <a:xfrm>
                <a:off x="3457250" y="2797850"/>
                <a:ext cx="1733400" cy="31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Sharada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7" name="Google Shape;147;p14"/>
            <p:cNvSpPr txBox="1"/>
            <p:nvPr/>
          </p:nvSpPr>
          <p:spPr>
            <a:xfrm>
              <a:off x="3705300" y="2856950"/>
              <a:ext cx="15513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Lincoln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8" name="Google Shape;14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2950" y="3191613"/>
              <a:ext cx="1479974" cy="147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4"/>
            <p:cNvSpPr txBox="1"/>
            <p:nvPr/>
          </p:nvSpPr>
          <p:spPr>
            <a:xfrm>
              <a:off x="6219900" y="2856950"/>
              <a:ext cx="15513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Chris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297500" y="1589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Create a ML model that predicts spam vs. non-spam emails to help reduce mailbox cluttering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Understand what kind of words are more prominent for each of the categories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Understand how accurate the ML model is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AutoNum type="arabicPeriod"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7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vs. Non-spam distribution Orig and normalized</a:t>
            </a:r>
            <a:endParaRPr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682075" y="1568400"/>
            <a:ext cx="8172825" cy="3018780"/>
            <a:chOff x="682075" y="1568400"/>
            <a:chExt cx="8172825" cy="3018780"/>
          </a:xfrm>
        </p:grpSpPr>
        <p:pic>
          <p:nvPicPr>
            <p:cNvPr id="162" name="Google Shape;16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2075" y="2016800"/>
              <a:ext cx="3985275" cy="2570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6"/>
            <p:cNvSpPr txBox="1"/>
            <p:nvPr/>
          </p:nvSpPr>
          <p:spPr>
            <a:xfrm>
              <a:off x="903525" y="1644600"/>
              <a:ext cx="34668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Email spam/non-spam distribution  - orig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4" name="Google Shape;16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91800" y="1951275"/>
              <a:ext cx="3466801" cy="2635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6"/>
            <p:cNvSpPr txBox="1"/>
            <p:nvPr/>
          </p:nvSpPr>
          <p:spPr>
            <a:xfrm>
              <a:off x="4917400" y="1568400"/>
              <a:ext cx="39375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Email spam/non-spam distribution - Normalized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 steps before creating model to optimize the prediction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1344600" y="13885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cleansing process: Installed NLTK to remove stopwords (stop words are common words like a, an, and it she they etc.)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Removed punctuations before splitting the words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Cleaned email data prior to splitting the words and checked the common data by leveraging word cloud 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Word Cloud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5" y="1460250"/>
            <a:ext cx="4270050" cy="23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475" y="1460250"/>
            <a:ext cx="4052850" cy="23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1052550" y="4069575"/>
            <a:ext cx="70389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Spam emails has words like free, money , face3darial etc. through both had received and esmtp as higher volume letters.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scores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50" y="1177475"/>
            <a:ext cx="4277100" cy="307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5669275" y="1092750"/>
            <a:ext cx="3035100" cy="3108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Created test and train split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Built  tf.keras sequential model with density of 32 nodes and 1 node. With relu and sigmoid activation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 (loss/accuracy):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52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○"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Test Loss : 0.06512466818094254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914400" lvl="1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○"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Test Accuracy : 0.9815546870231628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Model has 98% accuracy with only 6% loss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Model reached optimization at 7 to 10 epoch 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2099100" y="761150"/>
            <a:ext cx="4722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2099100" y="2332250"/>
            <a:ext cx="49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Macintosh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Montserrat</vt:lpstr>
      <vt:lpstr>Arial</vt:lpstr>
      <vt:lpstr>Lato</vt:lpstr>
      <vt:lpstr>Focus</vt:lpstr>
      <vt:lpstr>Project 4 - Team Spam</vt:lpstr>
      <vt:lpstr>Team Spam - Members</vt:lpstr>
      <vt:lpstr>Questions to answer</vt:lpstr>
      <vt:lpstr>Spam vs. Non-spam distribution Orig and normalized</vt:lpstr>
      <vt:lpstr>Data Cleansing steps before creating model to optimize the prediction</vt:lpstr>
      <vt:lpstr>Explanation of Word Cloud</vt:lpstr>
      <vt:lpstr>ML scores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4 - Team Spam</dc:title>
  <cp:lastModifiedBy>Microsoft Office User</cp:lastModifiedBy>
  <cp:revision>1</cp:revision>
  <dcterms:modified xsi:type="dcterms:W3CDTF">2023-08-23T23:37:31Z</dcterms:modified>
</cp:coreProperties>
</file>