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FB82-6D6A-404A-A725-787F6DE475E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A206-F52D-41B5-9B87-E1A2502CA6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IN" dirty="0" smtClean="0"/>
              <a:t>Haskell from its first Principle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6046440"/>
            <a:ext cx="3992488" cy="766936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By </a:t>
            </a:r>
          </a:p>
          <a:p>
            <a:r>
              <a:rPr lang="en-IN" dirty="0" err="1" smtClean="0"/>
              <a:t>Sankar</a:t>
            </a:r>
            <a:r>
              <a:rPr lang="en-IN" dirty="0" smtClean="0"/>
              <a:t> </a:t>
            </a:r>
            <a:r>
              <a:rPr lang="en-IN" dirty="0" err="1" smtClean="0"/>
              <a:t>Muthusangu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All You Need</a:t>
            </a:r>
            <a:r>
              <a:rPr kumimoji="0" lang="en-IN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</a:t>
            </a:r>
            <a:r>
              <a:rPr kumimoji="0" lang="en-IN" sz="4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Lamda</a:t>
            </a:r>
            <a:endParaRPr kumimoji="0" lang="en-US" sz="4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Haskell from its first Principle Abstraction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from its first Principle Abstraction</dc:title>
  <dc:creator>Sankar Muthusangu</dc:creator>
  <cp:lastModifiedBy>Sankar Muthusangu</cp:lastModifiedBy>
  <cp:revision>2</cp:revision>
  <dcterms:created xsi:type="dcterms:W3CDTF">2022-05-15T06:29:06Z</dcterms:created>
  <dcterms:modified xsi:type="dcterms:W3CDTF">2022-05-15T06:31:40Z</dcterms:modified>
</cp:coreProperties>
</file>