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0B21-E7FA-4C07-9253-7D2280445F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A3FA-D412-4FB1-A1E1-BCBCF2559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0B21-E7FA-4C07-9253-7D2280445F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A3FA-D412-4FB1-A1E1-BCBCF2559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0B21-E7FA-4C07-9253-7D2280445F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A3FA-D412-4FB1-A1E1-BCBCF2559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0B21-E7FA-4C07-9253-7D2280445F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A3FA-D412-4FB1-A1E1-BCBCF2559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0B21-E7FA-4C07-9253-7D2280445F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A3FA-D412-4FB1-A1E1-BCBCF2559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0B21-E7FA-4C07-9253-7D2280445F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A3FA-D412-4FB1-A1E1-BCBCF2559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0B21-E7FA-4C07-9253-7D2280445F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A3FA-D412-4FB1-A1E1-BCBCF2559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0B21-E7FA-4C07-9253-7D2280445F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A3FA-D412-4FB1-A1E1-BCBCF2559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0B21-E7FA-4C07-9253-7D2280445F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A3FA-D412-4FB1-A1E1-BCBCF2559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0B21-E7FA-4C07-9253-7D2280445F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A3FA-D412-4FB1-A1E1-BCBCF2559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0B21-E7FA-4C07-9253-7D2280445F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A3FA-D412-4FB1-A1E1-BCBCF2559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10B21-E7FA-4C07-9253-7D2280445F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2A3FA-D412-4FB1-A1E1-BCBCF2559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1470025"/>
          </a:xfrm>
        </p:spPr>
        <p:txBody>
          <a:bodyPr/>
          <a:lstStyle/>
          <a:p>
            <a:r>
              <a:rPr lang="en-IN" dirty="0" smtClean="0"/>
              <a:t>Haskell from its first principle</a:t>
            </a:r>
            <a:br>
              <a:rPr lang="en-IN" dirty="0" smtClean="0"/>
            </a:br>
            <a:r>
              <a:rPr lang="en-IN" dirty="0" smtClean="0"/>
              <a:t>Abstraction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292494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TypeClasses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Typeclasses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Typeclasses</a:t>
            </a:r>
            <a:r>
              <a:rPr lang="en-US" dirty="0" smtClean="0"/>
              <a:t> defines how a set of types are consumed or used in computations.</a:t>
            </a:r>
          </a:p>
          <a:p>
            <a:r>
              <a:rPr lang="en-US" dirty="0" err="1" smtClean="0"/>
              <a:t>Typeclasses</a:t>
            </a:r>
            <a:r>
              <a:rPr lang="en-US" dirty="0" smtClean="0"/>
              <a:t> allow us to generalize over a set of types in order to define and execute a standard set of features for those types.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</a:t>
            </a:r>
            <a:r>
              <a:rPr lang="en-US" dirty="0" err="1" smtClean="0"/>
              <a:t>Bool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Prelude&gt; :info </a:t>
            </a:r>
            <a:r>
              <a:rPr lang="en-US" sz="20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</a:t>
            </a:r>
            <a:r>
              <a:rPr lang="en-US" sz="20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False | True 	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 </a:t>
            </a:r>
            <a:r>
              <a:rPr lang="en-US" sz="2000" dirty="0" smtClean="0">
                <a:sym typeface="Wingdings" pitchFamily="2" charset="2"/>
              </a:rPr>
              <a:t>Data </a:t>
            </a:r>
            <a:r>
              <a:rPr lang="en-US" sz="2000" dirty="0" err="1" smtClean="0">
                <a:sym typeface="Wingdings" pitchFamily="2" charset="2"/>
              </a:rPr>
              <a:t>declearation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instance Bounded </a:t>
            </a:r>
            <a:r>
              <a:rPr lang="en-US" sz="20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</a:t>
            </a:r>
            <a:r>
              <a:rPr lang="en-US" sz="2000" dirty="0" smtClean="0"/>
              <a:t>Bounded for types that have an up-</a:t>
            </a:r>
            <a:br>
              <a:rPr lang="en-US" sz="2000" dirty="0" smtClean="0"/>
            </a:br>
            <a:r>
              <a:rPr lang="en-US" sz="2000" dirty="0" smtClean="0"/>
              <a:t>				     per and lower bound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instance </a:t>
            </a:r>
            <a:r>
              <a:rPr lang="en-US" sz="20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Enum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		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</a:t>
            </a:r>
            <a:r>
              <a:rPr lang="en-US" sz="2000" dirty="0" err="1" smtClean="0"/>
              <a:t>Enum</a:t>
            </a:r>
            <a:r>
              <a:rPr lang="en-US" sz="2000" dirty="0" smtClean="0"/>
              <a:t> for things that can be </a:t>
            </a:r>
            <a:r>
              <a:rPr lang="en-US" sz="2000" dirty="0" err="1" smtClean="0"/>
              <a:t>enumer</a:t>
            </a:r>
            <a:r>
              <a:rPr lang="en-US" sz="2000" dirty="0" smtClean="0"/>
              <a:t>-</a:t>
            </a:r>
            <a:br>
              <a:rPr lang="en-US" sz="2000" dirty="0" smtClean="0"/>
            </a:br>
            <a:r>
              <a:rPr lang="en-US" sz="2000" dirty="0" smtClean="0"/>
              <a:t>				    </a:t>
            </a:r>
            <a:r>
              <a:rPr lang="en-US" sz="2000" dirty="0" err="1" smtClean="0"/>
              <a:t>ated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instance </a:t>
            </a:r>
            <a:r>
              <a:rPr lang="en-US" sz="20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Eq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		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</a:t>
            </a:r>
            <a:r>
              <a:rPr lang="en-US" sz="2000" dirty="0" err="1" smtClean="0"/>
              <a:t>Eq</a:t>
            </a:r>
            <a:r>
              <a:rPr lang="en-US" sz="2000" dirty="0" smtClean="0"/>
              <a:t> for things that can be tested for 				   equal-</a:t>
            </a:r>
            <a:r>
              <a:rPr lang="en-US" sz="2000" dirty="0" err="1" smtClean="0"/>
              <a:t>ity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instance </a:t>
            </a:r>
            <a:r>
              <a:rPr lang="en-US" sz="20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Ord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		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</a:t>
            </a:r>
            <a:r>
              <a:rPr lang="en-US" sz="2000" dirty="0" err="1" smtClean="0"/>
              <a:t>Ord</a:t>
            </a:r>
            <a:r>
              <a:rPr lang="en-US" sz="2000" dirty="0" smtClean="0"/>
              <a:t> for things that can be put into a</a:t>
            </a:r>
            <a:br>
              <a:rPr lang="en-US" sz="2000" dirty="0" smtClean="0"/>
            </a:br>
            <a:r>
              <a:rPr lang="en-US" sz="2000" dirty="0" smtClean="0"/>
              <a:t>				    sequential order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instance Read </a:t>
            </a:r>
            <a:r>
              <a:rPr lang="en-US" sz="20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		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</a:t>
            </a:r>
            <a:r>
              <a:rPr lang="en-US" sz="2000" dirty="0" smtClean="0"/>
              <a:t>Read parses strings into things. Don’t</a:t>
            </a:r>
            <a:br>
              <a:rPr lang="en-US" sz="2000" dirty="0" smtClean="0"/>
            </a:br>
            <a:r>
              <a:rPr lang="en-US" sz="2000" dirty="0" smtClean="0"/>
              <a:t>				    use it. No seriously, don’t.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instance Show </a:t>
            </a:r>
            <a:r>
              <a:rPr lang="en-US" sz="20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		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</a:t>
            </a:r>
            <a:r>
              <a:rPr lang="en-US" sz="2000" dirty="0" smtClean="0"/>
              <a:t>Show renders things into strings.</a:t>
            </a:r>
            <a:endParaRPr lang="en-US" sz="20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Eq</a:t>
            </a:r>
            <a:r>
              <a:rPr lang="en-IN" dirty="0" smtClean="0"/>
              <a:t> </a:t>
            </a:r>
            <a:r>
              <a:rPr lang="en-IN" dirty="0" err="1" smtClean="0"/>
              <a:t>Typeclasses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Autofit/>
          </a:bodyPr>
          <a:lstStyle/>
          <a:p>
            <a:r>
              <a:rPr lang="en-US" sz="2400" dirty="0" smtClean="0"/>
              <a:t>In Haskell, equality is implemented with a </a:t>
            </a:r>
            <a:r>
              <a:rPr lang="en-US" sz="2400" dirty="0" err="1" smtClean="0"/>
              <a:t>typeclass</a:t>
            </a:r>
            <a:r>
              <a:rPr lang="en-US" sz="2400" dirty="0" smtClean="0"/>
              <a:t> called Eq.</a:t>
            </a:r>
          </a:p>
          <a:p>
            <a:r>
              <a:rPr lang="en-US" sz="2400" dirty="0" smtClean="0"/>
              <a:t>Prelude&gt; :info </a:t>
            </a:r>
            <a:r>
              <a:rPr lang="en-US" sz="2400" dirty="0" err="1" smtClean="0"/>
              <a:t>Eq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class </a:t>
            </a:r>
            <a:r>
              <a:rPr lang="en-US" sz="2400" dirty="0" err="1" smtClean="0"/>
              <a:t>Eq</a:t>
            </a:r>
            <a:r>
              <a:rPr lang="en-US" sz="2400" dirty="0" smtClean="0"/>
              <a:t> a where</a:t>
            </a:r>
          </a:p>
          <a:p>
            <a:pPr>
              <a:buNone/>
            </a:pPr>
            <a:r>
              <a:rPr lang="en-US" sz="2400" dirty="0" smtClean="0"/>
              <a:t>	(==) :: a -&gt; a -&gt; </a:t>
            </a:r>
            <a:r>
              <a:rPr lang="en-US" sz="2400" dirty="0" err="1" smtClean="0"/>
              <a:t>Bool</a:t>
            </a:r>
            <a:r>
              <a:rPr lang="en-US" sz="2400" dirty="0" smtClean="0"/>
              <a:t>  </a:t>
            </a:r>
          </a:p>
          <a:p>
            <a:pPr>
              <a:buNone/>
            </a:pPr>
            <a:r>
              <a:rPr lang="en-US" sz="2400" dirty="0" smtClean="0"/>
              <a:t>	(/=) :: a -&gt; a -&gt; </a:t>
            </a:r>
            <a:r>
              <a:rPr lang="en-US" sz="2400" dirty="0" err="1" smtClean="0"/>
              <a:t>Bool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First, it tells us we have a </a:t>
            </a:r>
            <a:r>
              <a:rPr lang="en-US" sz="2400" dirty="0" err="1" smtClean="0"/>
              <a:t>typeclass</a:t>
            </a:r>
            <a:r>
              <a:rPr lang="en-US" sz="2400" dirty="0" smtClean="0"/>
              <a:t> called </a:t>
            </a:r>
            <a:r>
              <a:rPr lang="en-US" sz="2400" dirty="0" err="1" smtClean="0"/>
              <a:t>Eq</a:t>
            </a:r>
            <a:r>
              <a:rPr lang="en-US" sz="2400" dirty="0" smtClean="0"/>
              <a:t> where there are two basic functions, equality and </a:t>
            </a:r>
            <a:r>
              <a:rPr lang="en-US" sz="2400" dirty="0" err="1" smtClean="0"/>
              <a:t>nonequality</a:t>
            </a:r>
            <a:r>
              <a:rPr lang="en-US" sz="2400" dirty="0" smtClean="0"/>
              <a:t>, and gives their type signatures.</a:t>
            </a:r>
          </a:p>
          <a:p>
            <a:r>
              <a:rPr lang="en-US" sz="2400" dirty="0" smtClean="0"/>
              <a:t>We also know that both functions will take two arguments of the same type 𝑎 and return </a:t>
            </a:r>
            <a:r>
              <a:rPr lang="en-US" sz="2400" dirty="0" err="1" smtClean="0"/>
              <a:t>Bool</a:t>
            </a:r>
            <a:r>
              <a:rPr lang="en-US" sz="2400" dirty="0" smtClean="0"/>
              <a:t>. We know they have to be the same because 𝑎must equal 𝑎in the same type signature.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Eq</a:t>
            </a:r>
            <a:r>
              <a:rPr lang="en-IN" dirty="0" smtClean="0"/>
              <a:t> </a:t>
            </a:r>
            <a:r>
              <a:rPr lang="en-IN" dirty="0" err="1" smtClean="0"/>
              <a:t>Typeclasses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-- partial list</a:t>
            </a:r>
            <a:br>
              <a:rPr lang="en-US" dirty="0" smtClean="0"/>
            </a:br>
            <a:r>
              <a:rPr lang="en-US" dirty="0" smtClean="0"/>
              <a:t>instance </a:t>
            </a:r>
            <a:r>
              <a:rPr lang="en-US" dirty="0" err="1" smtClean="0"/>
              <a:t>Eq</a:t>
            </a:r>
            <a:r>
              <a:rPr lang="en-US" dirty="0" smtClean="0"/>
              <a:t> a =&gt; </a:t>
            </a:r>
            <a:r>
              <a:rPr lang="en-US" dirty="0" err="1" smtClean="0"/>
              <a:t>Eq</a:t>
            </a:r>
            <a:r>
              <a:rPr lang="en-US" dirty="0" smtClean="0"/>
              <a:t> [a]</a:t>
            </a:r>
            <a:br>
              <a:rPr lang="en-US" dirty="0" smtClean="0"/>
            </a:br>
            <a:r>
              <a:rPr lang="en-US" dirty="0" smtClean="0"/>
              <a:t>instance </a:t>
            </a:r>
            <a:r>
              <a:rPr lang="en-US" dirty="0" err="1" smtClean="0"/>
              <a:t>Eq</a:t>
            </a:r>
            <a:r>
              <a:rPr lang="en-US" dirty="0" smtClean="0"/>
              <a:t> Ordering</a:t>
            </a:r>
            <a:br>
              <a:rPr lang="en-US" dirty="0" smtClean="0"/>
            </a:br>
            <a:r>
              <a:rPr lang="en-US" dirty="0" smtClean="0"/>
              <a:t>instance </a:t>
            </a:r>
            <a:r>
              <a:rPr lang="en-US" dirty="0" err="1" smtClean="0"/>
              <a:t>Eq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instance </a:t>
            </a:r>
            <a:r>
              <a:rPr lang="en-US" dirty="0" err="1" smtClean="0"/>
              <a:t>Eq</a:t>
            </a:r>
            <a:r>
              <a:rPr lang="en-US" dirty="0" smtClean="0"/>
              <a:t> Float</a:t>
            </a:r>
            <a:br>
              <a:rPr lang="en-US" dirty="0" smtClean="0"/>
            </a:br>
            <a:r>
              <a:rPr lang="en-US" dirty="0" smtClean="0"/>
              <a:t>instance </a:t>
            </a:r>
            <a:r>
              <a:rPr lang="en-US" dirty="0" err="1" smtClean="0"/>
              <a:t>Eq</a:t>
            </a:r>
            <a:r>
              <a:rPr lang="en-US" dirty="0" smtClean="0"/>
              <a:t> Double</a:t>
            </a:r>
            <a:br>
              <a:rPr lang="en-US" dirty="0" smtClean="0"/>
            </a:br>
            <a:r>
              <a:rPr lang="en-US" dirty="0" smtClean="0"/>
              <a:t>instance </a:t>
            </a:r>
            <a:r>
              <a:rPr lang="en-US" dirty="0" err="1" smtClean="0"/>
              <a:t>Eq</a:t>
            </a:r>
            <a:r>
              <a:rPr lang="en-US" dirty="0" smtClean="0"/>
              <a:t> Char</a:t>
            </a:r>
            <a:br>
              <a:rPr lang="en-US" dirty="0" smtClean="0"/>
            </a:br>
            <a:r>
              <a:rPr lang="en-US" dirty="0" smtClean="0"/>
              <a:t>instance </a:t>
            </a:r>
            <a:r>
              <a:rPr lang="en-US" dirty="0" err="1" smtClean="0"/>
              <a:t>Eq</a:t>
            </a:r>
            <a:r>
              <a:rPr lang="en-US" dirty="0" smtClean="0"/>
              <a:t> </a:t>
            </a:r>
            <a:r>
              <a:rPr lang="en-US" dirty="0" err="1" smtClean="0"/>
              <a:t>Bool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instance (</a:t>
            </a:r>
            <a:r>
              <a:rPr lang="en-US" dirty="0" err="1" smtClean="0"/>
              <a:t>Eq</a:t>
            </a:r>
            <a:r>
              <a:rPr lang="en-US" dirty="0" smtClean="0"/>
              <a:t> a, </a:t>
            </a:r>
            <a:r>
              <a:rPr lang="en-US" dirty="0" err="1" smtClean="0"/>
              <a:t>Eq</a:t>
            </a:r>
            <a:r>
              <a:rPr lang="en-US" dirty="0" smtClean="0"/>
              <a:t> b) =&gt; </a:t>
            </a:r>
            <a:r>
              <a:rPr lang="en-US" dirty="0" err="1" smtClean="0"/>
              <a:t>Eq</a:t>
            </a:r>
            <a:r>
              <a:rPr lang="en-US" dirty="0" smtClean="0"/>
              <a:t> (a, b)</a:t>
            </a:r>
            <a:br>
              <a:rPr lang="en-US" dirty="0" smtClean="0"/>
            </a:br>
            <a:r>
              <a:rPr lang="en-US" dirty="0" smtClean="0"/>
              <a:t>instance </a:t>
            </a:r>
            <a:r>
              <a:rPr lang="en-US" dirty="0" err="1" smtClean="0"/>
              <a:t>Eq</a:t>
            </a:r>
            <a:r>
              <a:rPr lang="en-US" dirty="0" smtClean="0"/>
              <a:t> ()</a:t>
            </a:r>
            <a:br>
              <a:rPr lang="en-US" dirty="0" smtClean="0"/>
            </a:br>
            <a:r>
              <a:rPr lang="en-US" dirty="0" smtClean="0"/>
              <a:t>instance </a:t>
            </a:r>
            <a:r>
              <a:rPr lang="en-US" dirty="0" err="1" smtClean="0"/>
              <a:t>Eq</a:t>
            </a:r>
            <a:r>
              <a:rPr lang="en-US" dirty="0" smtClean="0"/>
              <a:t> a =&gt; </a:t>
            </a:r>
            <a:r>
              <a:rPr lang="en-US" dirty="0" err="1" smtClean="0"/>
              <a:t>Eq</a:t>
            </a:r>
            <a:r>
              <a:rPr lang="en-US" dirty="0" smtClean="0"/>
              <a:t> (Maybe a)</a:t>
            </a:r>
            <a:br>
              <a:rPr lang="en-US" dirty="0" smtClean="0"/>
            </a:br>
            <a:r>
              <a:rPr lang="en-US" dirty="0" smtClean="0"/>
              <a:t>instance </a:t>
            </a:r>
            <a:r>
              <a:rPr lang="en-US" dirty="0" err="1" smtClean="0"/>
              <a:t>Eq</a:t>
            </a:r>
            <a:r>
              <a:rPr lang="en-US" dirty="0" smtClean="0"/>
              <a:t> Integer</a:t>
            </a:r>
          </a:p>
          <a:p>
            <a:r>
              <a:rPr lang="en-IN" dirty="0" smtClean="0"/>
              <a:t>It shows the various types have instances of </a:t>
            </a:r>
            <a:r>
              <a:rPr lang="en-IN" dirty="0" err="1" smtClean="0"/>
              <a:t>Eq</a:t>
            </a:r>
            <a:r>
              <a:rPr lang="en-IN" dirty="0" smtClean="0"/>
              <a:t> </a:t>
            </a:r>
            <a:r>
              <a:rPr lang="en-IN" dirty="0" err="1" smtClean="0"/>
              <a:t>Typeclasses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 err="1" smtClean="0"/>
              <a:t>typeclass</a:t>
            </a:r>
            <a:r>
              <a:rPr lang="en-US" dirty="0" smtClean="0"/>
              <a:t>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Trivial = Trivial'</a:t>
            </a:r>
            <a:b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instance </a:t>
            </a:r>
            <a:r>
              <a:rPr lang="en-US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Eq</a:t>
            </a: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Trivial where</a:t>
            </a:r>
          </a:p>
          <a:p>
            <a:pPr lvl="1">
              <a:buNone/>
            </a:pPr>
            <a:r>
              <a:rPr lang="en-IN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[1]        [2]    [3]       [4]</a:t>
            </a:r>
            <a:endParaRPr lang="en-US" sz="14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    Trivial' == Trivial' = True</a:t>
            </a:r>
          </a:p>
          <a:p>
            <a:pPr>
              <a:buNone/>
            </a:pPr>
            <a:r>
              <a:rPr lang="en-IN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     [5]	  [6]    [7]	   [8]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The keyword instance here begins a declaration of a type-class instance. </a:t>
            </a:r>
            <a:r>
              <a:rPr lang="en-US" sz="1400" dirty="0" err="1" smtClean="0"/>
              <a:t>Typeclass</a:t>
            </a:r>
            <a:r>
              <a:rPr lang="en-US" sz="1400" dirty="0" smtClean="0"/>
              <a:t> instances are how you tell Haskell how equality, </a:t>
            </a:r>
            <a:r>
              <a:rPr lang="en-US" sz="1400" dirty="0" err="1" smtClean="0"/>
              <a:t>stringification</a:t>
            </a:r>
            <a:r>
              <a:rPr lang="en-US" sz="1400" dirty="0" smtClean="0"/>
              <a:t> (Show), </a:t>
            </a:r>
            <a:r>
              <a:rPr lang="en-US" sz="1400" dirty="0" err="1" smtClean="0"/>
              <a:t>orderability</a:t>
            </a:r>
            <a:r>
              <a:rPr lang="en-US" sz="1400" dirty="0" smtClean="0"/>
              <a:t> (</a:t>
            </a:r>
            <a:r>
              <a:rPr lang="en-US" sz="1400" dirty="0" err="1" smtClean="0"/>
              <a:t>Ord</a:t>
            </a:r>
            <a:r>
              <a:rPr lang="en-US" sz="1400" dirty="0" smtClean="0"/>
              <a:t>), enumeration (</a:t>
            </a:r>
            <a:r>
              <a:rPr lang="en-US" sz="1400" dirty="0" err="1" smtClean="0"/>
              <a:t>Enum</a:t>
            </a:r>
            <a:r>
              <a:rPr lang="en-US" sz="1400" dirty="0" smtClean="0"/>
              <a:t>) or other </a:t>
            </a:r>
            <a:r>
              <a:rPr lang="en-US" sz="1400" dirty="0" err="1" smtClean="0"/>
              <a:t>typeclasses</a:t>
            </a:r>
            <a:r>
              <a:rPr lang="en-US" sz="1400" dirty="0" smtClean="0"/>
              <a:t> should work for a particular </a:t>
            </a:r>
            <a:r>
              <a:rPr lang="en-US" sz="1400" dirty="0" err="1" smtClean="0"/>
              <a:t>datatype</a:t>
            </a:r>
            <a:r>
              <a:rPr lang="en-US" sz="1400" dirty="0" smtClean="0"/>
              <a:t>. Without this instance, we can’t test</a:t>
            </a:r>
            <a:br>
              <a:rPr lang="en-US" sz="1400" dirty="0" smtClean="0"/>
            </a:br>
            <a:r>
              <a:rPr lang="en-US" sz="1400" dirty="0" smtClean="0"/>
              <a:t>the values for equality even though the answer will never vary in the case of this particular </a:t>
            </a:r>
            <a:r>
              <a:rPr lang="en-US" sz="1400" dirty="0" err="1" smtClean="0"/>
              <a:t>datatype</a:t>
            </a:r>
            <a:r>
              <a:rPr lang="en-US" sz="14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The first name to follow the instance is the </a:t>
            </a:r>
            <a:r>
              <a:rPr lang="en-US" sz="1400" dirty="0" err="1" smtClean="0"/>
              <a:t>typeclass</a:t>
            </a:r>
            <a:r>
              <a:rPr lang="en-US" sz="1400" dirty="0" smtClean="0"/>
              <a:t> the instance is providing. Here that is Eq.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The type the instance is being provided for. In this case, we’re implementing the </a:t>
            </a:r>
            <a:r>
              <a:rPr lang="en-US" sz="1400" dirty="0" err="1" smtClean="0"/>
              <a:t>Eq</a:t>
            </a:r>
            <a:r>
              <a:rPr lang="en-US" sz="1400" dirty="0" smtClean="0"/>
              <a:t> </a:t>
            </a:r>
            <a:r>
              <a:rPr lang="en-US" sz="1400" dirty="0" err="1" smtClean="0"/>
              <a:t>typeclass</a:t>
            </a:r>
            <a:r>
              <a:rPr lang="en-US" sz="1400" dirty="0" smtClean="0"/>
              <a:t> </a:t>
            </a:r>
            <a:r>
              <a:rPr lang="en-US" sz="1400" dirty="0" err="1" smtClean="0"/>
              <a:t>forthe</a:t>
            </a:r>
            <a:r>
              <a:rPr lang="en-US" sz="1400" dirty="0" smtClean="0"/>
              <a:t> Trivial </a:t>
            </a:r>
            <a:r>
              <a:rPr lang="en-US" sz="1400" dirty="0" err="1" smtClean="0"/>
              <a:t>datatype</a:t>
            </a:r>
            <a:r>
              <a:rPr lang="en-US" sz="14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The keyword where terminates the initial declaration and beginning of the instance. What follows are the methods (functions) being implemented.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The data constructor (value) Trivial' is the first argument to the == function we’re providing. Here we’re defining == using infix notation so the first argument is to the left.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The infix function ==, this is what we’re defining in this declaration.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The second argument, which is the value Trivial'. Since == is infix here, the second argument is to the right of ==.</a:t>
            </a:r>
            <a:endParaRPr lang="en-US" sz="1400" smtClean="0"/>
          </a:p>
          <a:p>
            <a:pPr>
              <a:buFont typeface="+mj-lt"/>
              <a:buAutoNum type="arabicPeriod"/>
            </a:pPr>
            <a:r>
              <a:rPr lang="en-US" sz="1400" smtClean="0"/>
              <a:t>The </a:t>
            </a:r>
            <a:r>
              <a:rPr lang="en-US" sz="1400" dirty="0" smtClean="0"/>
              <a:t>result of Trivial' == Trivial', that is, True.</a:t>
            </a:r>
            <a:br>
              <a:rPr lang="en-US" sz="1400" dirty="0" smtClean="0"/>
            </a:br>
            <a:endParaRPr lang="en-US" sz="14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Sometimes we need to ask for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Identity a </a:t>
            </a:r>
            <a:r>
              <a:rPr lang="en-US" dirty="0" smtClean="0"/>
              <a:t>= Identity </a:t>
            </a:r>
            <a:r>
              <a:rPr lang="en-US" dirty="0" smtClean="0"/>
              <a:t>a</a:t>
            </a:r>
            <a:br>
              <a:rPr lang="en-US" dirty="0" smtClean="0"/>
            </a:br>
            <a:r>
              <a:rPr lang="en-US" dirty="0" smtClean="0"/>
              <a:t>instance </a:t>
            </a:r>
            <a:r>
              <a:rPr lang="en-US" dirty="0" err="1" smtClean="0"/>
              <a:t>Eq</a:t>
            </a:r>
            <a:r>
              <a:rPr lang="en-US" dirty="0" smtClean="0"/>
              <a:t> (Identity a) where</a:t>
            </a:r>
            <a:br>
              <a:rPr lang="en-US" dirty="0" smtClean="0"/>
            </a:br>
            <a:r>
              <a:rPr lang="en-US" dirty="0" smtClean="0"/>
              <a:t>(==) (Identity v) (Identity v') = v == </a:t>
            </a:r>
            <a:r>
              <a:rPr lang="en-US" dirty="0" smtClean="0"/>
              <a:t>v‘</a:t>
            </a:r>
          </a:p>
          <a:p>
            <a:r>
              <a:rPr lang="en-US" dirty="0" smtClean="0"/>
              <a:t>No instance for (</a:t>
            </a:r>
            <a:r>
              <a:rPr lang="en-US" dirty="0" err="1" smtClean="0"/>
              <a:t>Eq</a:t>
            </a:r>
            <a:r>
              <a:rPr lang="en-US" dirty="0" smtClean="0"/>
              <a:t> a) arising from a use of </a:t>
            </a:r>
            <a:r>
              <a:rPr lang="en-US" dirty="0" smtClean="0"/>
              <a:t>‘==‘</a:t>
            </a:r>
          </a:p>
          <a:p>
            <a:r>
              <a:rPr lang="en-US" dirty="0" smtClean="0"/>
              <a:t>instance </a:t>
            </a:r>
            <a:r>
              <a:rPr lang="en-US" dirty="0" err="1" smtClean="0"/>
              <a:t>Eq</a:t>
            </a:r>
            <a:r>
              <a:rPr lang="en-US" dirty="0" smtClean="0"/>
              <a:t> a =&gt; </a:t>
            </a:r>
            <a:r>
              <a:rPr lang="en-US" dirty="0" err="1" smtClean="0"/>
              <a:t>Eq</a:t>
            </a:r>
            <a:r>
              <a:rPr lang="en-US" dirty="0" smtClean="0"/>
              <a:t> (Identity a) where</a:t>
            </a:r>
            <a:br>
              <a:rPr lang="en-US" dirty="0" smtClean="0"/>
            </a:br>
            <a:r>
              <a:rPr lang="en-US" dirty="0" smtClean="0"/>
              <a:t>(==) (Identity v) (Identity v') = v == </a:t>
            </a:r>
            <a:r>
              <a:rPr lang="en-US" dirty="0" smtClean="0"/>
              <a:t>v‘</a:t>
            </a:r>
          </a:p>
          <a:p>
            <a:r>
              <a:rPr lang="en-US" dirty="0" smtClean="0"/>
              <a:t>Now it’ll work because we know 𝑎has to have an instance </a:t>
            </a:r>
            <a:r>
              <a:rPr lang="en-US" dirty="0" smtClean="0"/>
              <a:t>of Eq</a:t>
            </a:r>
            <a:r>
              <a:rPr lang="en-US" dirty="0" smtClean="0"/>
              <a:t>. Additionally, Haskell will ensure we don’t attempt to </a:t>
            </a:r>
            <a:r>
              <a:rPr lang="en-US" dirty="0" smtClean="0"/>
              <a:t>check equality </a:t>
            </a:r>
            <a:r>
              <a:rPr lang="en-US" dirty="0" smtClean="0"/>
              <a:t>with values that don’t have an </a:t>
            </a:r>
            <a:r>
              <a:rPr lang="en-US" dirty="0" err="1" smtClean="0"/>
              <a:t>Eq</a:t>
            </a:r>
            <a:r>
              <a:rPr lang="en-US" dirty="0" smtClean="0"/>
              <a:t> instance at </a:t>
            </a:r>
            <a:r>
              <a:rPr lang="en-US" dirty="0" smtClean="0"/>
              <a:t>compile time.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class (Num a) =&gt; Fractional a where</a:t>
            </a:r>
            <a:br>
              <a:rPr lang="en-US" dirty="0" smtClean="0"/>
            </a:br>
            <a:r>
              <a:rPr lang="en-US" dirty="0" smtClean="0"/>
              <a:t>(/) :: a -&gt; a -&gt; a</a:t>
            </a:r>
            <a:br>
              <a:rPr lang="en-US" dirty="0" smtClean="0"/>
            </a:br>
            <a:r>
              <a:rPr lang="en-US" dirty="0" err="1" smtClean="0"/>
              <a:t>recip</a:t>
            </a:r>
            <a:r>
              <a:rPr lang="en-US" dirty="0" smtClean="0"/>
              <a:t> :: a -&gt; a</a:t>
            </a:r>
            <a:br>
              <a:rPr lang="en-US" dirty="0" smtClean="0"/>
            </a:br>
            <a:r>
              <a:rPr lang="en-US" dirty="0" err="1" smtClean="0"/>
              <a:t>fromRational</a:t>
            </a:r>
            <a:r>
              <a:rPr lang="en-US" dirty="0" smtClean="0"/>
              <a:t> :: Rational -&gt; </a:t>
            </a:r>
            <a:r>
              <a:rPr lang="en-US" dirty="0" smtClean="0"/>
              <a:t>a</a:t>
            </a:r>
          </a:p>
          <a:p>
            <a:r>
              <a:rPr lang="en-US" dirty="0" err="1" smtClean="0"/>
              <a:t>divideThenAdd</a:t>
            </a:r>
            <a:r>
              <a:rPr lang="en-US" dirty="0" smtClean="0"/>
              <a:t> :: Num a =&gt; a -&gt; a -&gt; a</a:t>
            </a:r>
            <a:br>
              <a:rPr lang="en-US" dirty="0" smtClean="0"/>
            </a:br>
            <a:r>
              <a:rPr lang="en-US" dirty="0" err="1" smtClean="0"/>
              <a:t>divideThenAdd</a:t>
            </a:r>
            <a:r>
              <a:rPr lang="en-US" dirty="0" smtClean="0"/>
              <a:t> x y = (x / y) + 1</a:t>
            </a:r>
            <a:br>
              <a:rPr lang="en-US" dirty="0" smtClean="0"/>
            </a:br>
            <a:r>
              <a:rPr lang="en-US" dirty="0" smtClean="0"/>
              <a:t>And you’ll get the type </a:t>
            </a:r>
            <a:r>
              <a:rPr lang="en-US" dirty="0" smtClean="0"/>
              <a:t>error</a:t>
            </a:r>
          </a:p>
          <a:p>
            <a:r>
              <a:rPr lang="en-IN" dirty="0" smtClean="0"/>
              <a:t>This will </a:t>
            </a:r>
            <a:r>
              <a:rPr lang="en-IN" smtClean="0"/>
              <a:t>works fine</a:t>
            </a:r>
            <a:endParaRPr lang="en-US" dirty="0" smtClean="0"/>
          </a:p>
          <a:p>
            <a:r>
              <a:rPr lang="en-US" dirty="0" err="1" smtClean="0"/>
              <a:t>divideThenAdd</a:t>
            </a:r>
            <a:r>
              <a:rPr lang="en-US" dirty="0" smtClean="0"/>
              <a:t> :: Fractional </a:t>
            </a:r>
            <a:r>
              <a:rPr lang="en-US" dirty="0" smtClean="0"/>
              <a:t>a=&gt; </a:t>
            </a:r>
            <a:r>
              <a:rPr lang="en-US" dirty="0" smtClean="0"/>
              <a:t>a -&gt; a -&gt; a</a:t>
            </a:r>
            <a:br>
              <a:rPr lang="en-US" dirty="0" smtClean="0"/>
            </a:br>
            <a:r>
              <a:rPr lang="en-US" dirty="0" err="1" smtClean="0"/>
              <a:t>divideThenAdd</a:t>
            </a:r>
            <a:r>
              <a:rPr lang="en-US" dirty="0" smtClean="0"/>
              <a:t> x y = (x / y) + 1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109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Haskell from its first principle Abstraction</vt:lpstr>
      <vt:lpstr>Typeclasses</vt:lpstr>
      <vt:lpstr>Back to Bool</vt:lpstr>
      <vt:lpstr>Eq Typeclasses</vt:lpstr>
      <vt:lpstr>Eq Typeclasses</vt:lpstr>
      <vt:lpstr>Writing typeclass instances</vt:lpstr>
      <vt:lpstr>Sometimes we need to ask for more</vt:lpstr>
      <vt:lpstr>Fractional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Sankar Muthusangu</dc:creator>
  <cp:lastModifiedBy>Sankar Muthusangu</cp:lastModifiedBy>
  <cp:revision>22</cp:revision>
  <dcterms:created xsi:type="dcterms:W3CDTF">2022-05-15T14:01:09Z</dcterms:created>
  <dcterms:modified xsi:type="dcterms:W3CDTF">2022-05-22T16:09:17Z</dcterms:modified>
</cp:coreProperties>
</file>