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96657A-A2B7-030E-3862-188963886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54EB933-DD18-2B08-072B-EDCA43E9A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949644A-C458-59E3-664D-665F6A2E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8EB-ADAB-44BF-8023-89270C34618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054E089-B98E-06B1-C0E1-DC78809E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33D04E1-C444-2DC6-0426-E7255DDE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E8C-7D62-4D64-A5BF-EB34F85CD1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366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88EAE7-81A3-5673-FE68-D228A7DA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145ED4D-8EAC-B397-D547-849381F45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920910-7ABC-657E-C40F-75804A12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8EB-ADAB-44BF-8023-89270C34618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45B17F-88BF-C295-140C-A6B85CA6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EB77E8E-B702-B955-5DCC-614173C3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E8C-7D62-4D64-A5BF-EB34F85CD1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578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2C32DBB-5A09-C78B-5A92-CEF421854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FC1823B-317C-1001-7513-630B052AE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1B7237-11D4-5C97-775D-EE23D0BE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8EB-ADAB-44BF-8023-89270C34618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FB836F0-5C20-DD25-257A-4B5CF8ED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CF060A-2189-1E27-8397-FB27044D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E8C-7D62-4D64-A5BF-EB34F85CD1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95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93DBC7-CC8D-2248-3C74-9946075D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0C6DF5-F945-65D3-7587-776E70FBA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6DF9A7A-E22F-E0FC-66F3-87DF9EB0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8EB-ADAB-44BF-8023-89270C34618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6DA4B9B-9C7F-7D70-8EBB-D76C7FCA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98121D8-1BB8-F92D-091E-7D83DDDB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E8C-7D62-4D64-A5BF-EB34F85CD1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687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D9D675-D86A-DC53-B167-BD0787B3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C612D1E-29FC-5C17-E788-0CB4E6534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FCE1AA3-D270-DCB0-D1A0-D1B64149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8EB-ADAB-44BF-8023-89270C34618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D0668D-F4DB-7232-E002-85AF2B5E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585D325-4844-8AD8-B0D1-20C2B24A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E8C-7D62-4D64-A5BF-EB34F85CD1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54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585C46-8A54-3A5C-51F5-3E55BE3D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3781F8-7F82-2A48-64EC-13F9BFF1F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1A2A662-5030-25E2-8DB8-6B47B38E8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27BCF09-1C10-9361-92C8-7C710AAF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8EB-ADAB-44BF-8023-89270C34618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D8C16A8-2D82-4D7F-3D3E-B4663F37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EAB588F-0E07-CB48-8FCD-7191E077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E8C-7D62-4D64-A5BF-EB34F85CD1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159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9C8F46-3DEC-4CB7-C273-06BA9F51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38AC6D6-34FE-D1B9-8B04-C805A8EDC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6B2F671-8E31-8EC6-B319-D1465817F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E7013E9-4DFD-68B9-D74B-4C4B7E913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9EA7F12-C57A-E454-3D12-D03BE8098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86AA002-B420-E638-0360-C8B9BF32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8EB-ADAB-44BF-8023-89270C34618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535BD4D-398A-660D-E6A6-5865B889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1BC2219-AAA3-7E66-02CE-BA521054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E8C-7D62-4D64-A5BF-EB34F85CD1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325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64352A-F41F-63BF-BAB9-E0EC1280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06B7950-1C89-35F3-B144-B7113AAD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8EB-ADAB-44BF-8023-89270C34618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36AE0F5-DDBF-701C-E0CB-0914FBC4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7D51FDE-128D-FE83-6A4F-8400CFC7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E8C-7D62-4D64-A5BF-EB34F85CD1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390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D7C9EEA-45E3-4AD2-DF94-539C6D9D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8EB-ADAB-44BF-8023-89270C34618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9C68272-E8B5-A98F-B371-6A0399B3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4B77B5B-975F-FB6B-B199-5592436F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E8C-7D62-4D64-A5BF-EB34F85CD1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52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C1B174-1B76-13A9-F841-F9BB062D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7260AE-0130-F002-ACD9-107FE2927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E31ED15-FDE9-CDA4-9511-C77397927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207BA22-BE2B-0646-286A-E1A2EC82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8EB-ADAB-44BF-8023-89270C34618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5916DBD-2DC2-53BF-27EE-F2D6D323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895D3C8-6910-23B8-37DC-0AC44540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E8C-7D62-4D64-A5BF-EB34F85CD1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971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B73AE8-9A9C-5F18-E968-455AD965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CEE833F-E580-76AD-EF78-7B6CF169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718DCB1-AAE4-BFE2-D134-B6254904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82C0A1B-E133-B71E-D5EA-EFB80DFA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8EB-ADAB-44BF-8023-89270C34618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A57569B-0D01-A2FE-8C66-4FA980CB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A1A9F17-C7B4-635F-A821-2D83AD5E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E8C-7D62-4D64-A5BF-EB34F85CD1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575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EFDA6BA-4AE2-23BC-8BCA-86BA696C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29FBC7A-3B93-8A3A-B0D4-10CB8CB5B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0A31E8-5689-5949-160B-C9A6DB5B1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088EB-ADAB-44BF-8023-89270C34618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F0EDC95-F2A7-A8FC-1A2A-849E6D2E8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F95B18B-23F0-532F-6065-FD13E1917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A3E8C-7D62-4D64-A5BF-EB34F85CD1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83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858ECA-3550-8A44-92EC-C254E83AC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Semestrální práce č. 15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80D9BB0-4EC6-2528-B6EA-804E0EF83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Jan Smutný</a:t>
            </a:r>
          </a:p>
        </p:txBody>
      </p:sp>
    </p:spTree>
    <p:extLst>
      <p:ext uri="{BB962C8B-B14F-4D97-AF65-F5344CB8AC3E}">
        <p14:creationId xmlns:p14="http://schemas.microsoft.com/office/powerpoint/2010/main" val="177034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C5742B-6A36-D893-BC7C-3F3C63E9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 úlohy heslovitě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BE210A-171D-F752-A906-0F689726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 zadaných rozměrech matice vykreslete spirálovou matici</a:t>
            </a:r>
          </a:p>
          <a:p>
            <a:r>
              <a:rPr lang="cs-CZ" dirty="0"/>
              <a:t>Výstup pro rozměry matice 5×7:</a:t>
            </a:r>
          </a:p>
          <a:p>
            <a:pPr marL="0" indent="0">
              <a:buNone/>
            </a:pPr>
            <a:endParaRPr lang="cs-CZ" dirty="0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A445FA30-D5D6-58F4-2FE5-98706A362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550825"/>
              </p:ext>
            </p:extLst>
          </p:nvPr>
        </p:nvGraphicFramePr>
        <p:xfrm>
          <a:off x="2032000" y="3059140"/>
          <a:ext cx="4500000" cy="27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70064621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9508868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74529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8584234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6628854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68655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6358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91317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00164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4840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20575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347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70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BC81DA-92C6-DC34-FBE6-819FC36E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řešení</a:t>
            </a: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829A988E-4B0E-DEFF-4ED0-BC1470498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462" y="2005587"/>
            <a:ext cx="6729075" cy="4290437"/>
          </a:xfrm>
        </p:spPr>
      </p:pic>
    </p:spTree>
    <p:extLst>
      <p:ext uri="{BB962C8B-B14F-4D97-AF65-F5344CB8AC3E}">
        <p14:creationId xmlns:p14="http://schemas.microsoft.com/office/powerpoint/2010/main" val="248645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42E23F-BC9F-9CEC-E304-C3A90343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Zajímavý kód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45646E-B895-5B28-BC08-7E5044DF1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6"/>
            <a:ext cx="10515600" cy="51339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if</a:t>
            </a:r>
            <a:r>
              <a:rPr lang="cs-CZ" dirty="0">
                <a:latin typeface="Consolas" panose="020B0609020204030204" pitchFamily="49" charset="0"/>
              </a:rPr>
              <a:t> (y == </a:t>
            </a:r>
            <a:r>
              <a:rPr lang="cs-CZ" dirty="0" err="1">
                <a:latin typeface="Consolas" panose="020B0609020204030204" pitchFamily="49" charset="0"/>
              </a:rPr>
              <a:t>topEdge</a:t>
            </a:r>
            <a:r>
              <a:rPr lang="cs-CZ" dirty="0">
                <a:latin typeface="Consolas" panose="020B0609020204030204" pitchFamily="49" charset="0"/>
              </a:rPr>
              <a:t> &amp;&amp; </a:t>
            </a:r>
            <a:r>
              <a:rPr lang="cs-CZ" dirty="0" err="1">
                <a:latin typeface="Consolas" panose="020B0609020204030204" pitchFamily="49" charset="0"/>
              </a:rPr>
              <a:t>yMovement</a:t>
            </a:r>
            <a:r>
              <a:rPr lang="cs-CZ" dirty="0">
                <a:latin typeface="Consolas" panose="020B0609020204030204" pitchFamily="49" charset="0"/>
              </a:rPr>
              <a:t> == -1) { 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	</a:t>
            </a:r>
            <a:r>
              <a:rPr lang="cs-CZ" dirty="0" err="1">
                <a:latin typeface="Consolas" panose="020B0609020204030204" pitchFamily="49" charset="0"/>
              </a:rPr>
              <a:t>yMovement</a:t>
            </a:r>
            <a:r>
              <a:rPr lang="cs-CZ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	</a:t>
            </a:r>
            <a:r>
              <a:rPr lang="cs-CZ" dirty="0" err="1">
                <a:latin typeface="Consolas" panose="020B0609020204030204" pitchFamily="49" charset="0"/>
              </a:rPr>
              <a:t>xMovement</a:t>
            </a:r>
            <a:r>
              <a:rPr lang="cs-CZ" dirty="0"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 </a:t>
            </a:r>
            <a:r>
              <a:rPr lang="cs-CZ" dirty="0" err="1">
                <a:latin typeface="Consolas" panose="020B0609020204030204" pitchFamily="49" charset="0"/>
              </a:rPr>
              <a:t>yBound</a:t>
            </a:r>
            <a:r>
              <a:rPr lang="cs-CZ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 </a:t>
            </a:r>
            <a:r>
              <a:rPr lang="cs-CZ" dirty="0" err="1">
                <a:latin typeface="Consolas" panose="020B0609020204030204" pitchFamily="49" charset="0"/>
              </a:rPr>
              <a:t>xBound</a:t>
            </a:r>
            <a:r>
              <a:rPr lang="cs-CZ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	</a:t>
            </a:r>
            <a:r>
              <a:rPr lang="cs-CZ" dirty="0" err="1">
                <a:latin typeface="Consolas" panose="020B0609020204030204" pitchFamily="49" charset="0"/>
              </a:rPr>
              <a:t>topEdge</a:t>
            </a:r>
            <a:r>
              <a:rPr lang="cs-CZ" dirty="0">
                <a:latin typeface="Consolas" panose="020B0609020204030204" pitchFamily="49" charset="0"/>
              </a:rPr>
              <a:t> = 1 + </a:t>
            </a:r>
            <a:r>
              <a:rPr lang="cs-CZ" dirty="0" err="1">
                <a:latin typeface="Consolas" panose="020B0609020204030204" pitchFamily="49" charset="0"/>
              </a:rPr>
              <a:t>yBound</a:t>
            </a:r>
            <a:r>
              <a:rPr lang="cs-CZ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	</a:t>
            </a:r>
            <a:r>
              <a:rPr lang="cs-CZ" dirty="0" err="1">
                <a:latin typeface="Consolas" panose="020B0609020204030204" pitchFamily="49" charset="0"/>
              </a:rPr>
              <a:t>rightEdge</a:t>
            </a:r>
            <a:r>
              <a:rPr lang="cs-CZ" dirty="0">
                <a:latin typeface="Consolas" panose="020B0609020204030204" pitchFamily="49" charset="0"/>
              </a:rPr>
              <a:t> = </a:t>
            </a:r>
            <a:r>
              <a:rPr lang="cs-CZ" dirty="0" err="1">
                <a:latin typeface="Consolas" panose="020B0609020204030204" pitchFamily="49" charset="0"/>
              </a:rPr>
              <a:t>width</a:t>
            </a:r>
            <a:r>
              <a:rPr lang="cs-CZ" dirty="0">
                <a:latin typeface="Consolas" panose="020B0609020204030204" pitchFamily="49" charset="0"/>
              </a:rPr>
              <a:t> - 1 - </a:t>
            </a:r>
            <a:r>
              <a:rPr lang="cs-CZ" dirty="0" err="1">
                <a:latin typeface="Consolas" panose="020B0609020204030204" pitchFamily="49" charset="0"/>
              </a:rPr>
              <a:t>xBound</a:t>
            </a:r>
            <a:r>
              <a:rPr lang="cs-CZ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	</a:t>
            </a:r>
            <a:r>
              <a:rPr lang="cs-CZ" dirty="0" err="1">
                <a:latin typeface="Consolas" panose="020B0609020204030204" pitchFamily="49" charset="0"/>
              </a:rPr>
              <a:t>botEdge</a:t>
            </a:r>
            <a:r>
              <a:rPr lang="cs-CZ" dirty="0">
                <a:latin typeface="Consolas" panose="020B0609020204030204" pitchFamily="49" charset="0"/>
              </a:rPr>
              <a:t> = </a:t>
            </a:r>
            <a:r>
              <a:rPr lang="cs-CZ" dirty="0" err="1">
                <a:latin typeface="Consolas" panose="020B0609020204030204" pitchFamily="49" charset="0"/>
              </a:rPr>
              <a:t>height</a:t>
            </a:r>
            <a:r>
              <a:rPr lang="cs-CZ" dirty="0">
                <a:latin typeface="Consolas" panose="020B0609020204030204" pitchFamily="49" charset="0"/>
              </a:rPr>
              <a:t> - 1 - </a:t>
            </a:r>
            <a:r>
              <a:rPr lang="cs-CZ" dirty="0" err="1">
                <a:latin typeface="Consolas" panose="020B0609020204030204" pitchFamily="49" charset="0"/>
              </a:rPr>
              <a:t>yBound</a:t>
            </a:r>
            <a:r>
              <a:rPr lang="cs-CZ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	</a:t>
            </a:r>
            <a:r>
              <a:rPr lang="cs-CZ" dirty="0" err="1">
                <a:latin typeface="Consolas" panose="020B0609020204030204" pitchFamily="49" charset="0"/>
              </a:rPr>
              <a:t>leftEdge</a:t>
            </a:r>
            <a:r>
              <a:rPr lang="cs-CZ" dirty="0">
                <a:latin typeface="Consolas" panose="020B0609020204030204" pitchFamily="49" charset="0"/>
              </a:rPr>
              <a:t> = 0 + </a:t>
            </a:r>
            <a:r>
              <a:rPr lang="cs-CZ" dirty="0" err="1">
                <a:latin typeface="Consolas" panose="020B0609020204030204" pitchFamily="49" charset="0"/>
              </a:rPr>
              <a:t>xBound</a:t>
            </a:r>
            <a:r>
              <a:rPr lang="cs-CZ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53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02EEAB-4043-D0DD-06BA-1EDD3FEF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Testy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D3309352-D974-02BF-CD89-0E23A2E92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45" y="1886612"/>
            <a:ext cx="2934109" cy="1886213"/>
          </a:xfrm>
          <a:ln>
            <a:solidFill>
              <a:schemeClr val="tx1"/>
            </a:solidFill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4B60FAAF-D7C9-65A3-9C67-85E7CF5D6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21" y="1912492"/>
            <a:ext cx="2915057" cy="6287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BF6D4C9-03B2-BC91-75FB-D34552495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21" y="2763034"/>
            <a:ext cx="2838846" cy="10097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A81E0180-013A-3F04-F9E7-F55A005FB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142" y="1886612"/>
            <a:ext cx="2972215" cy="6096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540748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Širokoúhlá obrazovka</PresentationFormat>
  <Paragraphs>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Motiv Office</vt:lpstr>
      <vt:lpstr>Semestrální práce č. 15</vt:lpstr>
      <vt:lpstr>Zadání úlohy heslovitě</vt:lpstr>
      <vt:lpstr>Algoritmus řešení</vt:lpstr>
      <vt:lpstr>Zajímavý kód</vt:lpstr>
      <vt:lpstr>Testy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 č. 15</dc:title>
  <dc:creator>Jan Smutný</dc:creator>
  <cp:lastModifiedBy>Jan Smutný</cp:lastModifiedBy>
  <cp:revision>1</cp:revision>
  <dcterms:created xsi:type="dcterms:W3CDTF">2022-12-20T23:17:34Z</dcterms:created>
  <dcterms:modified xsi:type="dcterms:W3CDTF">2022-12-20T23:17:34Z</dcterms:modified>
</cp:coreProperties>
</file>