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7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9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0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2ECD53-A5CD-4489-8F0D-39A003567AB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6B4523-235E-4215-94A2-8289BF5E8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2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PASSWORD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Менеджер по работе с проектами</a:t>
            </a:r>
            <a:br>
              <a:rPr lang="ru-RU" dirty="0" smtClean="0"/>
            </a:br>
            <a:endParaRPr lang="ru-RU" dirty="0" smtClean="0"/>
          </a:p>
          <a:p>
            <a:r>
              <a:rPr lang="ru-RU" b="1" i="1" dirty="0" smtClean="0"/>
              <a:t>Гребенник Артур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1882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приложение?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Сохранять, удалять и обновлять данные в таблице.</a:t>
            </a:r>
          </a:p>
          <a:p>
            <a:r>
              <a:rPr lang="ru-RU" dirty="0" smtClean="0"/>
              <a:t>Генерация пароля и оценка сложности.</a:t>
            </a:r>
          </a:p>
          <a:p>
            <a:r>
              <a:rPr lang="ru-RU" dirty="0" smtClean="0"/>
              <a:t>Радовать глаз.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03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3230" y="2270589"/>
            <a:ext cx="4954779" cy="233223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PyQt5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qlite3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Python 3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pic>
        <p:nvPicPr>
          <p:cNvPr id="4" name="Picture 9" descr="25 Best Qt Creator Alternatives - Reviews, Features, Pros &amp; Cons -  Alternative.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34" b="71094" l="20313" r="80469">
                        <a14:foregroundMark x1="25781" y1="37109" x2="28906" y2="63672"/>
                        <a14:foregroundMark x1="20703" y1="38281" x2="21484" y2="66406"/>
                        <a14:foregroundMark x1="20703" y1="70703" x2="69531" y2="71094"/>
                        <a14:foregroundMark x1="72656" y1="69141" x2="77734" y2="57422"/>
                        <a14:foregroundMark x1="78125" y1="62109" x2="75781" y2="40234"/>
                        <a14:foregroundMark x1="41406" y1="32422" x2="74609" y2="31641"/>
                        <a14:foregroundMark x1="39844" y1="49219" x2="47656" y2="49219"/>
                        <a14:foregroundMark x1="55859" y1="60938" x2="52734" y2="47266"/>
                        <a14:foregroundMark x1="78516" y1="43359" x2="78125" y2="35938"/>
                        <a14:foregroundMark x1="78906" y1="27734" x2="80469" y2="64453"/>
                        <a14:foregroundMark x1="53906" y1="51172" x2="52734" y2="48438"/>
                        <a14:foregroundMark x1="52734" y1="48828" x2="52344" y2="45313"/>
                        <a14:backgroundMark x1="52344" y1="44531" x2="52344" y2="51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14" t="24863" r="15678" b="26116"/>
          <a:stretch/>
        </p:blipFill>
        <p:spPr bwMode="auto">
          <a:xfrm>
            <a:off x="1066800" y="1898777"/>
            <a:ext cx="2021309" cy="14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 descr="Файл:SQLite370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0451"/>
            <a:ext cx="3145570" cy="14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uzeservers.ru/wp-content/uploads/c/c/4/cc4c5b59e2c7fd49716630c5323fce6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14" y="2632654"/>
            <a:ext cx="3940338" cy="19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Главное окно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5086"/>
            <a:ext cx="6040318" cy="5126625"/>
          </a:xfrm>
          <a:prstGeom prst="rect">
            <a:avLst/>
          </a:prstGeom>
        </p:spPr>
      </p:pic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После регистрации и входа</a:t>
            </a:r>
          </a:p>
          <a:p>
            <a:r>
              <a:rPr lang="ru-RU" sz="2000" dirty="0" smtClean="0"/>
              <a:t>1.Пользователь вводит данные от аккаунтов</a:t>
            </a:r>
          </a:p>
          <a:p>
            <a:r>
              <a:rPr lang="ru-RU" sz="2000" dirty="0" smtClean="0"/>
              <a:t>2.При желание пользователь может сгенерировать пароль</a:t>
            </a:r>
            <a:endParaRPr lang="ru-RU" sz="1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2000" dirty="0" smtClean="0"/>
              <a:t>3.Выводить данные в таблицу</a:t>
            </a:r>
          </a:p>
          <a:p>
            <a:r>
              <a:rPr lang="ru-RU" sz="2000" dirty="0" smtClean="0"/>
              <a:t>4.Сохранять данные </a:t>
            </a:r>
            <a:r>
              <a:rPr lang="ru-RU" sz="2000" dirty="0" smtClean="0"/>
              <a:t>через </a:t>
            </a:r>
            <a:r>
              <a:rPr lang="ru-RU" sz="2000" smtClean="0"/>
              <a:t>диалоговое окно </a:t>
            </a:r>
            <a:r>
              <a:rPr lang="ru-RU" sz="2000" smtClean="0"/>
              <a:t>в </a:t>
            </a:r>
            <a:r>
              <a:rPr lang="en-US" sz="2000" dirty="0" smtClean="0"/>
              <a:t>txt </a:t>
            </a:r>
            <a:r>
              <a:rPr lang="ru-RU" sz="2000" dirty="0" smtClean="0"/>
              <a:t>файл(</a:t>
            </a:r>
            <a:r>
              <a:rPr lang="en-US" sz="2000" dirty="0" smtClean="0"/>
              <a:t>“info_{login}”)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30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Поле </a:t>
            </a:r>
            <a:r>
              <a:rPr lang="ru-RU" sz="3600" dirty="0"/>
              <a:t>регистрации и входа</a:t>
            </a: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i="1" dirty="0" smtClean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ru-RU" sz="2000" dirty="0" smtClean="0"/>
              <a:t>1.Пользователю необходимо зарегистрироваться и войти в аккаунт.</a:t>
            </a:r>
          </a:p>
          <a:p>
            <a:r>
              <a:rPr lang="ru-RU" sz="2000" dirty="0" smtClean="0"/>
              <a:t>2.Данные храниться в  </a:t>
            </a:r>
            <a:r>
              <a:rPr lang="ru-RU" sz="2000" dirty="0" err="1" smtClean="0"/>
              <a:t>в</a:t>
            </a:r>
            <a:r>
              <a:rPr lang="ru-RU" sz="2000" dirty="0" smtClean="0"/>
              <a:t> </a:t>
            </a:r>
            <a:r>
              <a:rPr lang="ru-RU" sz="2000" dirty="0" err="1" smtClean="0"/>
              <a:t>бд</a:t>
            </a:r>
            <a:r>
              <a:rPr lang="en-US" sz="2000" dirty="0"/>
              <a:t> </a:t>
            </a:r>
            <a:r>
              <a:rPr lang="en-US" sz="2000" dirty="0" smtClean="0"/>
              <a:t>database.bd</a:t>
            </a:r>
          </a:p>
          <a:p>
            <a:r>
              <a:rPr lang="ru-RU" sz="2000" dirty="0" smtClean="0"/>
              <a:t>3.Реализована проверка уникальности и подлинности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49" y="1503555"/>
            <a:ext cx="3032609" cy="38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Окно генерации </a:t>
            </a:r>
            <a:endParaRPr lang="ru-RU" sz="3600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7497085" y="1055086"/>
            <a:ext cx="4397930" cy="407713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1.Пользователь может сгенерировать пароль с учетом выбранных символов и желаемой сложности </a:t>
            </a:r>
          </a:p>
          <a:p>
            <a:r>
              <a:rPr lang="ru-RU" sz="2000" dirty="0" smtClean="0"/>
              <a:t>2. Генерация и хранение данных паролей происходит в файлах папки </a:t>
            </a:r>
            <a:r>
              <a:rPr lang="en-US" sz="2000" dirty="0" smtClean="0"/>
              <a:t>‘</a:t>
            </a:r>
            <a:r>
              <a:rPr lang="en-US" sz="2000" dirty="0" err="1" smtClean="0"/>
              <a:t>generate_file</a:t>
            </a:r>
            <a:r>
              <a:rPr lang="en-US" sz="2000" dirty="0" smtClean="0"/>
              <a:t>’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69" y="1708306"/>
            <a:ext cx="3506293" cy="34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дальнейшем можно добавить функции для взаимодействия с браузерами и другими программами, где происходит </a:t>
            </a:r>
            <a:r>
              <a:rPr lang="ru-RU" sz="2000" dirty="0" err="1" smtClean="0"/>
              <a:t>аунтификация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264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225</TotalTime>
  <Words>143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 Black</vt:lpstr>
      <vt:lpstr>Century Gothic</vt:lpstr>
      <vt:lpstr>Garamond</vt:lpstr>
      <vt:lpstr>Савон</vt:lpstr>
      <vt:lpstr>PASSWORD manager</vt:lpstr>
      <vt:lpstr>Что может приложение?</vt:lpstr>
      <vt:lpstr>Используемые технологии</vt:lpstr>
      <vt:lpstr>Главное окно</vt:lpstr>
      <vt:lpstr>Поле регистрации и входа</vt:lpstr>
      <vt:lpstr>Окно генерации </vt:lpstr>
      <vt:lpstr>Перспективы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Артур Гребенник</dc:creator>
  <cp:lastModifiedBy>Артур Гребенник</cp:lastModifiedBy>
  <cp:revision>11</cp:revision>
  <dcterms:created xsi:type="dcterms:W3CDTF">2024-01-10T02:44:10Z</dcterms:created>
  <dcterms:modified xsi:type="dcterms:W3CDTF">2024-01-10T14:24:02Z</dcterms:modified>
</cp:coreProperties>
</file>