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6EDPa921nYRb9Kr+WhcacT34J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b01c6d36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b01c6d3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b01c6d3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b01c6d3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s://www.notion.so/2873594c3bd8819aa264d299c8f1fcb7?v=2873594c3bd881c283c1000c3472b91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b="0" i="0" lang="fr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fr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fr" sz="3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b="1" i="0" sz="3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SUN TING</a:t>
            </a:r>
            <a:br>
              <a:rPr b="0" i="0" lang="f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09/10/2025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b01c6d36f_0_49"/>
          <p:cNvSpPr txBox="1"/>
          <p:nvPr>
            <p:ph idx="1" type="body"/>
          </p:nvPr>
        </p:nvSpPr>
        <p:spPr>
          <a:xfrm>
            <a:off x="0" y="239700"/>
            <a:ext cx="9144000" cy="4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Méthode de classification des sources d'information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chemeClr val="dk1"/>
                </a:solidFill>
              </a:rPr>
              <a:t>J’ai organisé ma veille sur </a:t>
            </a:r>
            <a:r>
              <a:rPr b="1" lang="fr" sz="1150">
                <a:solidFill>
                  <a:schemeClr val="dk1"/>
                </a:solidFill>
              </a:rPr>
              <a:t>Feedly</a:t>
            </a:r>
            <a:r>
              <a:rPr lang="fr" sz="1150">
                <a:solidFill>
                  <a:schemeClr val="dk1"/>
                </a:solidFill>
              </a:rPr>
              <a:t> en deux axes principaux :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b="1" lang="fr" sz="1150">
                <a:solidFill>
                  <a:schemeClr val="dk1"/>
                </a:solidFill>
              </a:rPr>
              <a:t>Axe 1 – Technologies du projet Menu Maker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chemeClr val="dk1"/>
                </a:solidFill>
              </a:rPr>
              <a:t>Suivi des technologies directement utilisées dans le projet : React, Redux Toolkit, Node.js, MongoDB, JWT.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b="1" lang="fr" sz="1150">
                <a:solidFill>
                  <a:schemeClr val="dk1"/>
                </a:solidFill>
              </a:rPr>
              <a:t>Axe 2 – Développement web général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chemeClr val="dk1"/>
                </a:solidFill>
              </a:rPr>
              <a:t>Suivi des tendances globales du web : bonnes pratiques en CSS, JavaScript, accessibilité, frameworks et sécurité.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chemeClr val="dk1"/>
                </a:solidFill>
              </a:rPr>
              <a:t>Cette classification m’a permis de filtrer les informations utiles à chaque étape du développement.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Exemple et explication du choix d’une source pour chacun des deux axes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Axe 1 – React Native Blog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8">
                <a:solidFill>
                  <a:srgbClr val="0D0D0D"/>
                </a:solidFill>
              </a:rPr>
              <a:t>Ce flux m’a permis de suivre les mises à jour de React et Redux Toolkit.</a:t>
            </a:r>
            <a:br>
              <a:rPr lang="fr" sz="1208">
                <a:solidFill>
                  <a:srgbClr val="0D0D0D"/>
                </a:solidFill>
              </a:rPr>
            </a:br>
            <a:r>
              <a:rPr lang="fr" sz="1208">
                <a:solidFill>
                  <a:srgbClr val="0D0D0D"/>
                </a:solidFill>
              </a:rPr>
              <a:t>Grâce à ces articles, j’ai choisi d’utiliser </a:t>
            </a:r>
            <a:r>
              <a:rPr b="1" lang="fr" sz="1208">
                <a:solidFill>
                  <a:srgbClr val="0D0D0D"/>
                </a:solidFill>
              </a:rPr>
              <a:t>Redux Toolkit</a:t>
            </a:r>
            <a:r>
              <a:rPr lang="fr" sz="1208">
                <a:solidFill>
                  <a:srgbClr val="0D0D0D"/>
                </a:solidFill>
              </a:rPr>
              <a:t> plutôt qu’un simple</a:t>
            </a:r>
            <a:r>
              <a:rPr b="1" lang="fr" sz="1208">
                <a:solidFill>
                  <a:srgbClr val="0D0D0D"/>
                </a:solidFill>
              </a:rPr>
              <a:t> useState </a:t>
            </a:r>
            <a:r>
              <a:rPr lang="fr" sz="1208">
                <a:solidFill>
                  <a:srgbClr val="0D0D0D"/>
                </a:solidFill>
              </a:rPr>
              <a:t>pour centraliser les données du menu.</a:t>
            </a:r>
            <a:endParaRPr sz="1208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Axe 2 – CSS-Tricks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051"/>
              <a:buFont typeface="Arial"/>
              <a:buNone/>
            </a:pPr>
            <a:r>
              <a:rPr lang="fr" sz="1208">
                <a:solidFill>
                  <a:schemeClr val="dk1"/>
                </a:solidFill>
              </a:rPr>
              <a:t>Ce site partage des astuces de design et d’accessibilité.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8">
                <a:solidFill>
                  <a:schemeClr val="dk1"/>
                </a:solidFill>
              </a:rPr>
              <a:t>Par exemple, j’y ai trouvé des recommandations sur la gestion du contraste et l’utilisation des unités relatives (rem, em) que j’ai appliquées dans la feuille de style du projet.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Contribution de la veille à l’élaboration des spécifications techniques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fr" sz="1150">
                <a:solidFill>
                  <a:schemeClr val="dk1"/>
                </a:solidFill>
              </a:rPr>
              <a:t>La veille technologique a eu un impact direct sur mes </a:t>
            </a:r>
            <a:r>
              <a:rPr b="1" lang="fr" sz="1150">
                <a:solidFill>
                  <a:schemeClr val="dk1"/>
                </a:solidFill>
              </a:rPr>
              <a:t>choix techniques</a:t>
            </a:r>
            <a:r>
              <a:rPr lang="fr" sz="1150">
                <a:solidFill>
                  <a:schemeClr val="dk1"/>
                </a:solidFill>
              </a:rPr>
              <a:t> :</a:t>
            </a:r>
            <a:endParaRPr sz="1150">
              <a:solidFill>
                <a:schemeClr val="dk1"/>
              </a:solidFill>
            </a:endParaRPr>
          </a:p>
          <a:p>
            <a:pPr indent="-29614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1150">
                <a:solidFill>
                  <a:schemeClr val="dk1"/>
                </a:solidFill>
              </a:rPr>
              <a:t>J’ai choisi </a:t>
            </a:r>
            <a:r>
              <a:rPr b="1" lang="fr" sz="1150">
                <a:solidFill>
                  <a:schemeClr val="dk1"/>
                </a:solidFill>
              </a:rPr>
              <a:t>Redux Toolkit</a:t>
            </a:r>
            <a:r>
              <a:rPr lang="fr" sz="1150">
                <a:solidFill>
                  <a:schemeClr val="dk1"/>
                </a:solidFill>
              </a:rPr>
              <a:t> après avoir lu plusieurs articles comparatifs sur les performances et la structure du state management.</a:t>
            </a:r>
            <a:br>
              <a:rPr lang="fr" sz="1150">
                <a:solidFill>
                  <a:schemeClr val="dk1"/>
                </a:solidFill>
              </a:rPr>
            </a:br>
            <a:endParaRPr sz="1150">
              <a:solidFill>
                <a:schemeClr val="dk1"/>
              </a:solidFill>
            </a:endParaRPr>
          </a:p>
          <a:p>
            <a:pPr indent="-29614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1150">
                <a:solidFill>
                  <a:schemeClr val="dk1"/>
                </a:solidFill>
              </a:rPr>
              <a:t>J’ai intégré </a:t>
            </a:r>
            <a:r>
              <a:rPr b="1" lang="fr" sz="1150">
                <a:solidFill>
                  <a:schemeClr val="dk1"/>
                </a:solidFill>
              </a:rPr>
              <a:t>Axios</a:t>
            </a:r>
            <a:r>
              <a:rPr lang="fr" sz="1150">
                <a:solidFill>
                  <a:schemeClr val="dk1"/>
                </a:solidFill>
              </a:rPr>
              <a:t> pour la gestion des requêtes API, recommandé dans plusieurs blogs (Node Weekly, DEV Community).</a:t>
            </a:r>
            <a:br>
              <a:rPr lang="fr" sz="1150">
                <a:solidFill>
                  <a:schemeClr val="dk1"/>
                </a:solidFill>
              </a:rPr>
            </a:br>
            <a:endParaRPr sz="1150">
              <a:solidFill>
                <a:schemeClr val="dk1"/>
              </a:solidFill>
            </a:endParaRPr>
          </a:p>
          <a:p>
            <a:pPr indent="-29614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1150">
                <a:solidFill>
                  <a:schemeClr val="dk1"/>
                </a:solidFill>
              </a:rPr>
              <a:t>J’ai privilégié une structure modulaire et réactive, inspirée des bonnes pratiques issues des sites spécialisés (CSS-Tricks, freeCodeCamp).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50">
                <a:solidFill>
                  <a:schemeClr val="dk1"/>
                </a:solidFill>
              </a:rPr>
              <a:t>Grâce à cette veille, mes spécifications techniques sont basées sur des </a:t>
            </a:r>
            <a:r>
              <a:rPr b="1" lang="fr" sz="1150">
                <a:solidFill>
                  <a:schemeClr val="dk1"/>
                </a:solidFill>
              </a:rPr>
              <a:t>outils récents, stables et conformes aux standards actuels du web</a:t>
            </a:r>
            <a:r>
              <a:rPr lang="fr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140" name="Google Shape;140;g38b01c6d36f_0_4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38b01c6d36f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6" cy="3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b="1" lang="fr" sz="2000"/>
              <a:t>Conclusion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47550" y="920000"/>
            <a:ext cx="9096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5100">
                <a:solidFill>
                  <a:schemeClr val="dk1"/>
                </a:solidFill>
              </a:rPr>
              <a:t>Le projet </a:t>
            </a:r>
            <a:r>
              <a:rPr b="1" lang="fr" sz="5100">
                <a:solidFill>
                  <a:schemeClr val="dk1"/>
                </a:solidFill>
              </a:rPr>
              <a:t>Menu Maker by Qwenta</a:t>
            </a:r>
            <a:r>
              <a:rPr lang="fr" sz="5100">
                <a:solidFill>
                  <a:schemeClr val="dk1"/>
                </a:solidFill>
              </a:rPr>
              <a:t> permet aux restaurateurs de </a:t>
            </a:r>
            <a:r>
              <a:rPr b="1" lang="fr" sz="5100">
                <a:solidFill>
                  <a:schemeClr val="dk1"/>
                </a:solidFill>
              </a:rPr>
              <a:t>créer, personnaliser et exporter leurs menus en ligne</a:t>
            </a:r>
            <a:r>
              <a:rPr lang="fr" sz="5100">
                <a:solidFill>
                  <a:schemeClr val="dk1"/>
                </a:solidFill>
              </a:rPr>
              <a:t>.</a:t>
            </a:r>
            <a:br>
              <a:rPr lang="fr" sz="5100">
                <a:solidFill>
                  <a:schemeClr val="dk1"/>
                </a:solidFill>
              </a:rPr>
            </a:br>
            <a:endParaRPr sz="51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5100">
                <a:solidFill>
                  <a:schemeClr val="dk1"/>
                </a:solidFill>
              </a:rPr>
              <a:t>Le développement a été réalisé selon la </a:t>
            </a:r>
            <a:r>
              <a:rPr b="1" lang="fr" sz="5100">
                <a:solidFill>
                  <a:schemeClr val="dk1"/>
                </a:solidFill>
              </a:rPr>
              <a:t>méthodologie Agile / Scrum</a:t>
            </a:r>
            <a:r>
              <a:rPr lang="fr" sz="5100">
                <a:solidFill>
                  <a:schemeClr val="dk1"/>
                </a:solidFill>
              </a:rPr>
              <a:t>, avec une planification en </a:t>
            </a:r>
            <a:r>
              <a:rPr b="1" lang="fr" sz="5100">
                <a:solidFill>
                  <a:schemeClr val="dk1"/>
                </a:solidFill>
              </a:rPr>
              <a:t>sprints courts</a:t>
            </a:r>
            <a:r>
              <a:rPr lang="fr" sz="5100">
                <a:solidFill>
                  <a:schemeClr val="dk1"/>
                </a:solidFill>
              </a:rPr>
              <a:t> et un </a:t>
            </a:r>
            <a:r>
              <a:rPr b="1" lang="fr" sz="5100">
                <a:solidFill>
                  <a:schemeClr val="dk1"/>
                </a:solidFill>
              </a:rPr>
              <a:t>tableau Kanban Notion</a:t>
            </a:r>
            <a:r>
              <a:rPr lang="fr" sz="5100">
                <a:solidFill>
                  <a:schemeClr val="dk1"/>
                </a:solidFill>
              </a:rPr>
              <a:t> pour le suivi des tâches.</a:t>
            </a:r>
            <a:br>
              <a:rPr lang="fr" sz="5100">
                <a:solidFill>
                  <a:schemeClr val="dk1"/>
                </a:solidFill>
              </a:rPr>
            </a:br>
            <a:endParaRPr sz="51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5100">
                <a:solidFill>
                  <a:schemeClr val="dk1"/>
                </a:solidFill>
              </a:rPr>
              <a:t>Les </a:t>
            </a:r>
            <a:r>
              <a:rPr b="1" lang="fr" sz="5100">
                <a:solidFill>
                  <a:schemeClr val="dk1"/>
                </a:solidFill>
              </a:rPr>
              <a:t>spécifications techniques</a:t>
            </a:r>
            <a:r>
              <a:rPr lang="fr" sz="5100">
                <a:solidFill>
                  <a:schemeClr val="dk1"/>
                </a:solidFill>
              </a:rPr>
              <a:t> reposent sur une architecture moderne :</a:t>
            </a:r>
            <a:br>
              <a:rPr lang="fr" sz="5100">
                <a:solidFill>
                  <a:schemeClr val="dk1"/>
                </a:solidFill>
              </a:rPr>
            </a:br>
            <a:endParaRPr sz="5100">
              <a:solidFill>
                <a:schemeClr val="dk1"/>
              </a:solidFill>
            </a:endParaRPr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fr" sz="5100">
                <a:solidFill>
                  <a:schemeClr val="dk1"/>
                </a:solidFill>
              </a:rPr>
              <a:t>Front-end :</a:t>
            </a:r>
            <a:r>
              <a:rPr lang="fr" sz="5100">
                <a:solidFill>
                  <a:schemeClr val="dk1"/>
                </a:solidFill>
              </a:rPr>
              <a:t> React + Redux Toolkit + Axios</a:t>
            </a:r>
            <a:br>
              <a:rPr lang="fr" sz="5100">
                <a:solidFill>
                  <a:schemeClr val="dk1"/>
                </a:solidFill>
              </a:rPr>
            </a:br>
            <a:endParaRPr sz="5100">
              <a:solidFill>
                <a:schemeClr val="dk1"/>
              </a:solidFill>
            </a:endParaRPr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fr" sz="5100">
                <a:solidFill>
                  <a:schemeClr val="dk1"/>
                </a:solidFill>
              </a:rPr>
              <a:t>Back-end :</a:t>
            </a:r>
            <a:r>
              <a:rPr lang="fr" sz="5100">
                <a:solidFill>
                  <a:schemeClr val="dk1"/>
                </a:solidFill>
              </a:rPr>
              <a:t> Node.js / API hébergée sur Ionos</a:t>
            </a:r>
            <a:br>
              <a:rPr lang="fr" sz="5100">
                <a:solidFill>
                  <a:schemeClr val="dk1"/>
                </a:solidFill>
              </a:rPr>
            </a:br>
            <a:endParaRPr sz="5100">
              <a:solidFill>
                <a:schemeClr val="dk1"/>
              </a:solidFill>
            </a:endParaRPr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fr" sz="5100">
                <a:solidFill>
                  <a:schemeClr val="dk1"/>
                </a:solidFill>
              </a:rPr>
              <a:t>Base de données :</a:t>
            </a:r>
            <a:r>
              <a:rPr lang="fr" sz="5100">
                <a:solidFill>
                  <a:schemeClr val="dk1"/>
                </a:solidFill>
              </a:rPr>
              <a:t> MongoDB Atlas</a:t>
            </a:r>
            <a:br>
              <a:rPr lang="fr" sz="5100">
                <a:solidFill>
                  <a:schemeClr val="dk1"/>
                </a:solidFill>
              </a:rPr>
            </a:br>
            <a:endParaRPr sz="51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5100">
                <a:solidFill>
                  <a:schemeClr val="dk1"/>
                </a:solidFill>
              </a:rPr>
              <a:t>Une </a:t>
            </a:r>
            <a:r>
              <a:rPr b="1" lang="fr" sz="5100">
                <a:solidFill>
                  <a:schemeClr val="dk1"/>
                </a:solidFill>
              </a:rPr>
              <a:t>veille technologique structurée sur Feedly</a:t>
            </a:r>
            <a:r>
              <a:rPr lang="fr" sz="5100">
                <a:solidFill>
                  <a:schemeClr val="dk1"/>
                </a:solidFill>
              </a:rPr>
              <a:t> a permis d’identifier les meilleures pratiques (React, MongoDB, CSS-Tricks, etc.) pour guider les choix techniques.</a:t>
            </a:r>
            <a:br>
              <a:rPr lang="fr" sz="5100">
                <a:solidFill>
                  <a:schemeClr val="dk1"/>
                </a:solidFill>
              </a:rPr>
            </a:br>
            <a:endParaRPr sz="51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5100">
                <a:solidFill>
                  <a:schemeClr val="dk1"/>
                </a:solidFill>
              </a:rPr>
              <a:t>L’ensemble du projet met l’accent sur la </a:t>
            </a:r>
            <a:r>
              <a:rPr b="1" lang="fr" sz="5100">
                <a:solidFill>
                  <a:schemeClr val="dk1"/>
                </a:solidFill>
              </a:rPr>
              <a:t>performance, la maintenabilité et la cohérence du code</a:t>
            </a:r>
            <a:r>
              <a:rPr lang="fr" sz="5100">
                <a:solidFill>
                  <a:schemeClr val="dk1"/>
                </a:solidFill>
              </a:rPr>
              <a:t>, tout en suivant les standards professionnels du développement web moderne.</a:t>
            </a:r>
            <a:br>
              <a:rPr lang="fr" sz="5100">
                <a:solidFill>
                  <a:schemeClr val="dk1"/>
                </a:solidFill>
              </a:rPr>
            </a:br>
            <a:endParaRPr sz="5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b="0" i="0" sz="3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83100" y="1012275"/>
            <a:ext cx="87609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b="1" lang="fr" sz="2000"/>
              <a:t>Contexte du Projet</a:t>
            </a:r>
            <a:endParaRPr b="1" sz="3400"/>
          </a:p>
        </p:txBody>
      </p:sp>
      <p:sp>
        <p:nvSpPr>
          <p:cNvPr id="69" name="Google Shape;69;p3"/>
          <p:cNvSpPr txBox="1"/>
          <p:nvPr/>
        </p:nvSpPr>
        <p:spPr>
          <a:xfrm>
            <a:off x="344625" y="1840525"/>
            <a:ext cx="83205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</a:rPr>
              <a:t>Menu Maker by Qwenta est une application web destinée aux restaurateurs indépendants.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</a:rPr>
              <a:t>Elle leur permet de créer facilement leurs menus, de les personnaliser selon leur image de marque,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</a:rPr>
              <a:t>et de les partager sur différents canaux (PDF, Deliveroo, Instagram).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L’objectif est de rendre la création de menus accessible à tous, sans compétence technique.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1975" y="920000"/>
            <a:ext cx="91020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        </a:t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 title="截屏2025-10-10 14.03.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30" y="920000"/>
            <a:ext cx="2882350" cy="16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 title="截屏2025-10-10 14.03.5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4925" y="920000"/>
            <a:ext cx="2676100" cy="164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 title="截屏2025-10-10 14.04.0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6250" y="920000"/>
            <a:ext cx="2759975" cy="164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 title="截屏2025-10-10 14.04.36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225" y="2696700"/>
            <a:ext cx="2831851" cy="21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271700" y="2723625"/>
            <a:ext cx="5788500" cy="23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Ces maquettes illustrent le parcours utilisateur du projet </a:t>
            </a:r>
            <a:r>
              <a:rPr b="1" lang="fr" sz="1200">
                <a:solidFill>
                  <a:schemeClr val="dk1"/>
                </a:solidFill>
              </a:rPr>
              <a:t>Menu Maker by Qwenta</a:t>
            </a:r>
            <a:r>
              <a:rPr lang="fr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L’application permet aux restaurateurs de 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chemeClr val="dk1"/>
                </a:solidFill>
              </a:rPr>
              <a:t>Créer et personnaliser leurs menus</a:t>
            </a:r>
            <a:r>
              <a:rPr lang="fr" sz="1200">
                <a:solidFill>
                  <a:schemeClr val="dk1"/>
                </a:solidFill>
              </a:rPr>
              <a:t> en ligne (ajout de plats, catégories et style graphique).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chemeClr val="dk1"/>
                </a:solidFill>
              </a:rPr>
              <a:t>Gérer facilement leur restaurant</a:t>
            </a:r>
            <a:r>
              <a:rPr lang="fr" sz="1200">
                <a:solidFill>
                  <a:schemeClr val="dk1"/>
                </a:solidFill>
              </a:rPr>
              <a:t> via un tableau de bord clair et intuitif.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chemeClr val="dk1"/>
                </a:solidFill>
              </a:rPr>
              <a:t>Exporter et diffuser leurs menus</a:t>
            </a:r>
            <a:r>
              <a:rPr lang="fr" sz="1200">
                <a:solidFill>
                  <a:schemeClr val="dk1"/>
                </a:solidFill>
              </a:rPr>
              <a:t> au format PDF ou sur des plateformes partenaires (Deliveroo, Instagram).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  L’interface a été conçue pour être </a:t>
            </a:r>
            <a:r>
              <a:rPr b="1" lang="fr" sz="1200">
                <a:solidFill>
                  <a:schemeClr val="dk1"/>
                </a:solidFill>
              </a:rPr>
              <a:t>simple, moderne et responsive</a:t>
            </a:r>
            <a:r>
              <a:rPr lang="fr" sz="1200">
                <a:solidFill>
                  <a:schemeClr val="dk1"/>
                </a:solidFill>
              </a:rPr>
              <a:t>, afin de garantir une expérience fluide sur tous les appareils.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0">
                <a:solidFill>
                  <a:schemeClr val="dk1"/>
                </a:solidFill>
                <a:highlight>
                  <a:srgbClr val="FFFFFF"/>
                </a:highlight>
              </a:rPr>
              <a:t>Méthodologie Agile – Cadre Scrum</a:t>
            </a:r>
            <a:endParaRPr b="1" sz="8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56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fr" sz="61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 en </a:t>
            </a:r>
            <a:r>
              <a:rPr b="1" lang="fr" sz="61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 de 2 semaines</a:t>
            </a:r>
            <a:r>
              <a:rPr lang="fr" sz="61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avec des objectifs clairs et mesurables.</a:t>
            </a:r>
            <a:br>
              <a:rPr lang="fr" sz="61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1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6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fr" sz="61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Revues et rétrospectives à la fin de chaque sprint pour améliorer le produit.</a:t>
            </a:r>
            <a:br>
              <a:rPr lang="fr" sz="61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1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6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fr" sz="61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 utilisés : </a:t>
            </a:r>
            <a:r>
              <a:rPr b="1" lang="fr" sz="61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Notion, Kanban, Figma</a:t>
            </a:r>
            <a:r>
              <a:rPr lang="fr" sz="61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le suivi et la communication.</a:t>
            </a:r>
            <a:endParaRPr sz="61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0">
                <a:solidFill>
                  <a:srgbClr val="0D0D0D"/>
                </a:solidFill>
                <a:highlight>
                  <a:srgbClr val="FFFFFF"/>
                </a:highlight>
              </a:rPr>
              <a:t>Avantages de cette approche pour le projet Menu Maker</a:t>
            </a:r>
            <a:endParaRPr b="1" sz="8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4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fr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Meilleure visibilité sur la progression.</a:t>
            </a:r>
            <a:br>
              <a:rPr lang="fr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4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fr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 rapide aux changements.</a:t>
            </a:r>
            <a:br>
              <a:rPr lang="fr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4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fr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 efficace avec le Product Owner.</a:t>
            </a:r>
            <a:br>
              <a:rPr lang="fr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4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fr"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Livraison d’un produit final testé et stable.</a:t>
            </a:r>
            <a:endParaRPr sz="6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271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b="1" lang="fr" sz="2000"/>
              <a:t>Tableau Kanban – Organisation du projet</a:t>
            </a:r>
            <a:endParaRPr b="1" sz="3000"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0" y="844500"/>
            <a:ext cx="9144000" cy="4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 title="截屏2025-10-10 14.18.4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44500"/>
            <a:ext cx="4572000" cy="42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/>
        </p:nvSpPr>
        <p:spPr>
          <a:xfrm>
            <a:off x="4661400" y="794100"/>
            <a:ext cx="44826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tableau Kanban, réalisé sur Notion, permet de suivre l’avancement du projet Menu Maker de manière claire et structurée.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tâches sont classées selon quatre statuts 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À faire : fonctionnalités non commencées.</a:t>
            </a:r>
            <a:b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En cours : développement en progression.</a:t>
            </a:r>
            <a:b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À tester : fonctionnalités à valider avant livraison.</a:t>
            </a:r>
            <a:b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Terminé : tâches finalisées et vérifiées.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User Story (US) représente un besoin utilisateur, par exemple 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 tant que restaurateur, je peux créer et modifier mes plats pour personnaliser mon menu. “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 US sont ensuite décomposées en tâches techniques attribuées (front-end, back-end, design).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Kanban facilite la coordination de l’équipe, la priorisation (P1 à P3) et la visibilité de la progression du projet.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Lien public du Kanban (Notion):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>
                <a:solidFill>
                  <a:schemeClr val="hlink"/>
                </a:solidFill>
                <a:hlinkClick r:id="rId5"/>
              </a:rPr>
              <a:t>https://www.notion.so/2873594c3bd8819aa264d299c8f1fcb7?v=2873594c3bd881c283c1000c3472b919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311700" y="23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b="1" lang="fr" sz="2000"/>
              <a:t>Spécifications techniques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39150" y="735425"/>
            <a:ext cx="9104700" cy="4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fr" sz="2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 des principales spécifications techniques</a:t>
            </a:r>
            <a:endParaRPr b="1" sz="2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46"/>
              <a:buNone/>
            </a:pPr>
            <a: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projet </a:t>
            </a:r>
            <a:r>
              <a:rPr b="1"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Maker by Qwenta</a:t>
            </a:r>
            <a: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repose sur une architecture front-end moderne développée en </a:t>
            </a:r>
            <a:r>
              <a:rPr b="1"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646"/>
              <a:buNone/>
            </a:pPr>
            <a: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Voici les principales spécifications techniques :</a:t>
            </a:r>
            <a:endParaRPr sz="1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+ Redux Toolkit</a:t>
            </a:r>
            <a: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gestion centralisée de l’état global de l’application.</a:t>
            </a:r>
            <a:b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React-modal</a:t>
            </a:r>
            <a: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création de fenêtres modales pour l’ajout ou la modification de plats et de catégories.</a:t>
            </a:r>
            <a:b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jsPDF</a:t>
            </a:r>
            <a: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génération du menu en format PDF directement depuis le navigateur.</a:t>
            </a:r>
            <a:b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gestion des requêtes HTTP et communication avec le back-end.</a:t>
            </a:r>
            <a:b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Web Token (JWT)</a:t>
            </a:r>
            <a: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authentification sécurisée de l’utilisateur.</a:t>
            </a:r>
            <a:b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externe – Inos API (Qwenta)</a:t>
            </a:r>
            <a:r>
              <a:rPr lang="fr" sz="19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récupération et envoi des données liées aux menus, plats et comptes restaurateurs.</a:t>
            </a:r>
            <a:endParaRPr sz="1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b01c6d36f_0_29"/>
          <p:cNvSpPr txBox="1"/>
          <p:nvPr>
            <p:ph type="title"/>
          </p:nvPr>
        </p:nvSpPr>
        <p:spPr>
          <a:xfrm>
            <a:off x="311700" y="2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/>
              <a:t>Spécifications techniques</a:t>
            </a:r>
            <a:endParaRPr/>
          </a:p>
        </p:txBody>
      </p:sp>
      <p:sp>
        <p:nvSpPr>
          <p:cNvPr id="117" name="Google Shape;117;g38b01c6d36f_0_29"/>
          <p:cNvSpPr txBox="1"/>
          <p:nvPr>
            <p:ph idx="1" type="body"/>
          </p:nvPr>
        </p:nvSpPr>
        <p:spPr>
          <a:xfrm>
            <a:off x="-4800" y="849925"/>
            <a:ext cx="9144000" cy="4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Spécification technique clé à vulgariser : Redux Toolkit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illustrer le fonctionnement du projet, j’ai choisi de présenter </a:t>
            </a: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Redux Toolkit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utilisé pour gérer les données globales de l’application.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 initial 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Dans une application React classique, chaque composant a son propre état (</a:t>
            </a:r>
            <a:r>
              <a:rPr i="1" lang="fr" sz="1100">
                <a:solidFill>
                  <a:schemeClr val="dk1"/>
                </a:solidFill>
              </a:rPr>
              <a:t>state</a:t>
            </a:r>
            <a:r>
              <a:rPr lang="fr" sz="1100">
                <a:solidFill>
                  <a:schemeClr val="dk1"/>
                </a:solidFill>
              </a:rPr>
              <a:t>). Cela complique la gestion lorsque plusieurs pages doivent partager les mêmes données (par exemple : les menus, les plats, les utilisateurs).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apportée : Redux Toolkit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–Crée un </a:t>
            </a: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centralisé contenant toutes les données partagées.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–Les composants utilisent des </a:t>
            </a: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des </a:t>
            </a: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reducers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modifier cet état.</a:t>
            </a:r>
            <a:b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–Grâce à </a:t>
            </a: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useSelector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useDispatch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les composants accèdent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directement aux données mises à jour sans recharger la page.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 solution rend l’application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réactive, organisée et scalable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8b01c6d36f_0_2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38b01c6d36f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6" cy="34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38b01c6d36f_0_29" title="截屏2025-10-10 15.05.3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875" y="2396450"/>
            <a:ext cx="3865324" cy="274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311700" y="23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b="1" lang="fr" sz="2000"/>
              <a:t>Veille Technologique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47550" y="626375"/>
            <a:ext cx="9101400" cy="4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Captures d’écran de la veille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8" title="截屏2025-10-10 15.18.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0" y="1079375"/>
            <a:ext cx="2676074" cy="17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 title="截屏2025-10-10 15.18.2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400" y="973137"/>
            <a:ext cx="2793500" cy="172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 title="截屏2025-10-10 15.18.37.png"/>
          <p:cNvPicPr preferRelativeResize="0"/>
          <p:nvPr/>
        </p:nvPicPr>
        <p:blipFill rotWithShape="1">
          <a:blip r:embed="rId6">
            <a:alphaModFix/>
          </a:blip>
          <a:srcRect b="0" l="-5350" r="5350" t="0"/>
          <a:stretch/>
        </p:blipFill>
        <p:spPr>
          <a:xfrm>
            <a:off x="5961775" y="959175"/>
            <a:ext cx="3145876" cy="17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 title="截屏2025-10-10 15.18.4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953275"/>
            <a:ext cx="3238151" cy="2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 title="截屏2025-10-10 15.18.58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8125" y="2906525"/>
            <a:ext cx="2932373" cy="21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