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70D3-A0F5-11E7-C7ED-43EAD1701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F07D2-704C-A526-9D20-B7F323B6C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2FC69-92B6-73E4-2B16-4DBE3076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9DD5B-4136-B278-EF78-A70C64A6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5EC42-07CA-97D0-851E-5C3D748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14C42-5467-3277-4562-427CB78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6B3AC-8F40-E26B-0DEC-47E2904B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BD5C6-313B-0B54-911D-C6E8787E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2B950-5325-375B-170B-5A72C83C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1C450-8612-BF34-3E12-0F39DEB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AFBE-D1FD-547F-2391-602E824A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3CB06C-584A-A666-FDAB-5EFD72BA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A14-D2D3-EF68-2F19-C774C8C9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66C1D-EF04-1FF6-57F8-79FC2935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13241-66A3-4A62-6DDB-9CAD23D8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8D9C-CF76-5B9D-84F7-0900B3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C30F0-A9D1-965A-B6A5-FA1AFAC3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99D3-9280-4AE1-C81F-E7D99298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6DE2F-D7A9-5EDC-34F8-E116EF2E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9DC2-3503-379A-457B-BCD47469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5425-23A7-5C5B-A77F-61BDE9D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EF1F4-BF1E-628A-605B-3C1DB823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1C00C-E43F-BF30-D87D-47946FCA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D06B4-7E44-343C-A7F4-EF062418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3DA67-9124-3074-4923-9F403EA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124A-851D-5B06-B40D-9865A857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85657-6D83-F3D5-47DB-6516060F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5D234-EE67-93DF-FB47-A97069ED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943FE-EB8D-4512-C611-FF3DE550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78A8E-B89E-477C-421F-6CF10956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1A65-CC6A-A050-E853-78A0506A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D299-B1A5-FE9D-E97E-8F88ACED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4953-4AC9-BA0B-6CC9-31F11B4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EC2E-9577-90E0-BE72-5B42FF98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1A17C-11C6-6C32-BE4C-3038E7FA7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DD81A-AF43-D41C-B71D-ABE94E037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272A4-0413-4E6D-7620-561B9761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3B5980-1497-E018-AC3E-1CB42156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F8C914-7772-F3A3-697D-68F8DC4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6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3FCC-89BC-DE69-B0C5-D51D9D55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C006C9-CC68-13E6-4C3A-3725C0A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6216F-06A4-4069-8001-FF0CAB6B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2E946-0868-304A-4885-63C97D5A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8E4B7-05B2-62CF-681F-C439D940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CFAEE2-AAF7-F41F-CDF8-98BBADD1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E8B7E-CEDD-A5E0-9851-46A116E2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8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B4969-463F-AEBA-01BB-53C400E6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FA5AF-02D3-429A-E822-2661BEAB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73D02-7E17-C05E-2EF6-D35051BF8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0B7A6-9054-21D5-FC96-56216C7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E0EF6-F3F5-BCCC-3DA6-E996A6F1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5A91D-3783-7EFD-84D2-1198BB94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3939-C42C-207E-9DEC-C12F272B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47EB2-DF49-5C03-3DB3-EF883F5A9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E4170-0174-F253-3851-3C3FC56E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2EBED-1F55-F146-7D96-14854E6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386E-A895-6020-D4E5-FE4A2A9C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F08FC-9F1C-94BE-7A45-FBADEF6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B2D0B2-8F79-4619-B245-30654A7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4A5D9-08B4-983B-FD2F-E5598711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E802-2C70-9531-8755-41FB00159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65BC-5802-4D66-BC06-00E24A18F2F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A0437-9479-D22A-769E-D5B7BAEF9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9D19B-DFDF-47AB-89DC-076502DF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0957-F3FF-4E72-9D5C-18886F0E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90F3-BE5C-A6DF-1EB8-352BF4565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安装与配置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12F65-C541-65CD-97B4-8AF4AD27E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C9EF-E4DE-2A2D-E0F3-5B0585F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AFA1-310D-A33C-813C-16B5FF88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进入要上传的仓库，右键</a:t>
            </a:r>
            <a:r>
              <a:rPr lang="en-US" altLang="zh-CN" sz="2800" dirty="0"/>
              <a:t>git bash</a:t>
            </a:r>
            <a:r>
              <a:rPr lang="zh-CN" altLang="en-US" sz="2800" dirty="0"/>
              <a:t>，添加远程地址：</a:t>
            </a:r>
          </a:p>
          <a:p>
            <a:r>
              <a:rPr lang="en-US" altLang="zh-CN" sz="2800" dirty="0"/>
              <a:t>$ git remote add origin </a:t>
            </a:r>
            <a:r>
              <a:rPr lang="en-US" altLang="zh-CN" sz="2800" dirty="0" err="1"/>
              <a:t>git@github.com:yourName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yourRepo.git</a:t>
            </a:r>
            <a:r>
              <a:rPr lang="en-US" altLang="zh-CN" sz="2800" dirty="0"/>
              <a:t> </a:t>
            </a:r>
          </a:p>
          <a:p>
            <a:r>
              <a:rPr lang="en-US" altLang="zh-CN" dirty="0"/>
              <a:t>$ git push -u origin master</a:t>
            </a:r>
          </a:p>
          <a:p>
            <a:r>
              <a:rPr lang="zh-CN" altLang="en-US" dirty="0"/>
              <a:t>上传直接</a:t>
            </a:r>
            <a:r>
              <a:rPr lang="en-US" altLang="zh-CN" dirty="0"/>
              <a:t>$ git 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28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1564-A217-E3CC-CD4D-5260514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6DEFF-0047-2042-EE60-2332CD23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</a:t>
            </a:r>
            <a:r>
              <a:rPr lang="en-US" altLang="zh-CN" dirty="0" err="1"/>
              <a:t>mkdir</a:t>
            </a:r>
            <a:r>
              <a:rPr lang="en-US" altLang="zh-CN" dirty="0"/>
              <a:t> xxx                                                        # </a:t>
            </a:r>
            <a:r>
              <a:rPr lang="zh-CN" altLang="en-US" dirty="0"/>
              <a:t>创建测试目录</a:t>
            </a:r>
            <a:endParaRPr lang="en-US" altLang="zh-CN" dirty="0"/>
          </a:p>
          <a:p>
            <a:r>
              <a:rPr lang="en-US" altLang="zh-CN" dirty="0"/>
              <a:t>$ cd xxx                                                             # </a:t>
            </a:r>
            <a:r>
              <a:rPr lang="zh-CN" altLang="en-US" dirty="0"/>
              <a:t>进入测试目录</a:t>
            </a:r>
            <a:endParaRPr lang="en-US" altLang="zh-CN" dirty="0"/>
          </a:p>
          <a:p>
            <a:r>
              <a:rPr lang="en-US" altLang="zh-CN" dirty="0"/>
              <a:t>$ echo “#content" &gt;&gt; README.md                  # </a:t>
            </a:r>
            <a:r>
              <a:rPr lang="zh-CN" altLang="en-US" dirty="0"/>
              <a:t>创建文件并写入</a:t>
            </a:r>
            <a:endParaRPr lang="en-US" altLang="zh-CN" dirty="0"/>
          </a:p>
          <a:p>
            <a:r>
              <a:rPr lang="en-US" altLang="zh-CN" dirty="0"/>
              <a:t>$ git </a:t>
            </a:r>
            <a:r>
              <a:rPr lang="en-US" altLang="zh-CN" dirty="0" err="1"/>
              <a:t>init</a:t>
            </a:r>
            <a:r>
              <a:rPr lang="en-US" altLang="zh-CN" dirty="0"/>
              <a:t>                                                             # </a:t>
            </a:r>
            <a:r>
              <a:rPr lang="zh-CN" altLang="en-US" dirty="0"/>
              <a:t>初始化</a:t>
            </a:r>
          </a:p>
          <a:p>
            <a:r>
              <a:rPr lang="en-US" altLang="zh-CN" dirty="0"/>
              <a:t>$ git add README.md                                       # </a:t>
            </a:r>
            <a:r>
              <a:rPr lang="zh-CN" altLang="en-US" dirty="0"/>
              <a:t>添加文件</a:t>
            </a:r>
          </a:p>
          <a:p>
            <a:r>
              <a:rPr lang="en-US" altLang="zh-CN" dirty="0"/>
              <a:t>$ git commit -m "</a:t>
            </a:r>
            <a:r>
              <a:rPr lang="zh-CN" altLang="en-US" dirty="0"/>
              <a:t>添加 </a:t>
            </a:r>
            <a:r>
              <a:rPr lang="en-US" altLang="zh-CN" dirty="0"/>
              <a:t>README.md </a:t>
            </a:r>
            <a:r>
              <a:rPr lang="zh-CN" altLang="en-US" dirty="0"/>
              <a:t>文件</a:t>
            </a:r>
            <a:r>
              <a:rPr lang="en-US" altLang="zh-CN" dirty="0"/>
              <a:t>"        # </a:t>
            </a:r>
            <a:r>
              <a:rPr lang="zh-CN" altLang="en-US" dirty="0"/>
              <a:t>提交并备注信息</a:t>
            </a:r>
          </a:p>
        </p:txBody>
      </p:sp>
    </p:spTree>
    <p:extLst>
      <p:ext uri="{BB962C8B-B14F-4D97-AF65-F5344CB8AC3E}">
        <p14:creationId xmlns:p14="http://schemas.microsoft.com/office/powerpoint/2010/main" val="309148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DE78-CB32-3769-AF20-59351B4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B195F-046C-588D-F89F-E728ED7C2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59" y="1825625"/>
            <a:ext cx="91848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DE78-CB32-3769-AF20-59351B4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E53E208-264F-5EE5-BEB2-9ACC3DA8F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0" y="1825625"/>
            <a:ext cx="99175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DE78-CB32-3769-AF20-59351B4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一直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658B3-8752-E680-9DDC-61B1C94D21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09" y="1825625"/>
            <a:ext cx="57747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978C-6E15-B0DF-6717-3C401F77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GitHub</a:t>
            </a:r>
            <a:r>
              <a:rPr lang="zh-CN" altLang="en-US" dirty="0"/>
              <a:t>新建仓库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1F6F5-F51A-ADF8-24BA-A463C800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官网注册</a:t>
            </a:r>
            <a:r>
              <a:rPr lang="en-US" altLang="zh-CN" dirty="0">
                <a:hlinkClick r:id="rId2"/>
              </a:rPr>
              <a:t>https://github.com/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49A8-6DDF-6934-BBAF-761294C8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桌面右键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git Bash Here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B99C90-7C53-2F10-F27D-82D6E271C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82" y="1825625"/>
            <a:ext cx="47724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1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08877-9E75-A06D-3F59-CE02C749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A29A9-2021-FE85-4DEC-66B371AF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ssh</a:t>
            </a:r>
            <a:r>
              <a:rPr lang="en-US" altLang="zh-CN" sz="2400" dirty="0"/>
              <a:t>-keygen -t </a:t>
            </a:r>
            <a:r>
              <a:rPr lang="en-US" altLang="zh-CN" sz="2400" dirty="0" err="1"/>
              <a:t>rsa</a:t>
            </a:r>
            <a:r>
              <a:rPr lang="en-US" altLang="zh-CN" sz="2400" dirty="0"/>
              <a:t> -C “youremail@example.com”</a:t>
            </a:r>
          </a:p>
          <a:p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enlo"/>
              </a:rPr>
              <a:t>$ ssh 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-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enlo"/>
              </a:rPr>
              <a:t>T git@github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ea typeface="Menlo"/>
              </a:rPr>
              <a:t>.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enlo"/>
              </a:rPr>
              <a:t>com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en-US" sz="2400" dirty="0"/>
              <a:t>配置用户名：</a:t>
            </a:r>
            <a:r>
              <a:rPr lang="en-US" altLang="zh-CN" sz="2400" dirty="0"/>
              <a:t>git config --global user.name "your name" </a:t>
            </a:r>
          </a:p>
          <a:p>
            <a:r>
              <a:rPr lang="zh-CN" altLang="en-US" sz="2400" dirty="0"/>
              <a:t>配置用户邮箱：</a:t>
            </a:r>
            <a:r>
              <a:rPr lang="en-US" altLang="zh-CN" sz="2400" dirty="0"/>
              <a:t>git config --global </a:t>
            </a:r>
            <a:r>
              <a:rPr lang="en-US" altLang="zh-CN" sz="2400" dirty="0" err="1"/>
              <a:t>user.email</a:t>
            </a:r>
            <a:r>
              <a:rPr lang="en-US" altLang="zh-CN" sz="2400" dirty="0"/>
              <a:t>  “youremail@example.com”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8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A6B03-E830-D533-844E-DAA1EC8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</a:t>
            </a:r>
            <a:r>
              <a:rPr lang="en-US" altLang="zh-CN" dirty="0" err="1"/>
              <a:t>ssh</a:t>
            </a:r>
            <a:r>
              <a:rPr lang="en-US" altLang="zh-CN" dirty="0"/>
              <a:t> and </a:t>
            </a:r>
            <a:r>
              <a:rPr lang="en-US" altLang="zh-CN" dirty="0" err="1"/>
              <a:t>gpg</a:t>
            </a:r>
            <a:r>
              <a:rPr lang="en-US" altLang="zh-CN" dirty="0"/>
              <a:t> keys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A2CD11-7155-F195-1791-3B159E32E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18" y="1825625"/>
            <a:ext cx="87099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066E1-E931-C027-C649-66FEDB59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+mn-lt"/>
              </a:rPr>
              <a:t>id_rsa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lt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的内容复制到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lt"/>
              </a:rPr>
              <a:t>key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中</a:t>
            </a:r>
            <a:endParaRPr lang="zh-CN" altLang="en-US" dirty="0">
              <a:latin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DC95D9-B99E-D0D4-6423-EE5592459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5" y="1825625"/>
            <a:ext cx="7007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0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GitHub安装与配置</vt:lpstr>
      <vt:lpstr>安装git</vt:lpstr>
      <vt:lpstr>安装git</vt:lpstr>
      <vt:lpstr>一直next</vt:lpstr>
      <vt:lpstr>注册GitHub新建仓库</vt:lpstr>
      <vt:lpstr>桌面右键git Bash Here</vt:lpstr>
      <vt:lpstr>PowerPoint 演示文稿</vt:lpstr>
      <vt:lpstr>Setting-ssh and gpg keys</vt:lpstr>
      <vt:lpstr>id_rsa 的内容复制到key中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GitHub安装与配置</dc:title>
  <dc:creator>魏波</dc:creator>
  <cp:lastModifiedBy>魏波</cp:lastModifiedBy>
  <cp:revision>2</cp:revision>
  <dcterms:created xsi:type="dcterms:W3CDTF">2022-11-06T05:19:05Z</dcterms:created>
  <dcterms:modified xsi:type="dcterms:W3CDTF">2022-11-06T06:16:36Z</dcterms:modified>
</cp:coreProperties>
</file>