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8" r:id="rId3"/>
    <p:sldId id="260" r:id="rId4"/>
    <p:sldId id="261" r:id="rId5"/>
    <p:sldId id="262" r:id="rId6"/>
    <p:sldId id="263" r:id="rId7"/>
    <p:sldId id="283" r:id="rId8"/>
    <p:sldId id="265" r:id="rId9"/>
    <p:sldId id="266" r:id="rId10"/>
    <p:sldId id="264" r:id="rId11"/>
    <p:sldId id="267" r:id="rId12"/>
    <p:sldId id="269" r:id="rId13"/>
    <p:sldId id="276" r:id="rId14"/>
    <p:sldId id="278" r:id="rId15"/>
    <p:sldId id="279" r:id="rId16"/>
    <p:sldId id="282" r:id="rId17"/>
    <p:sldId id="284" r:id="rId18"/>
    <p:sldId id="270" r:id="rId19"/>
    <p:sldId id="272" r:id="rId20"/>
    <p:sldId id="274" r:id="rId21"/>
    <p:sldId id="275" r:id="rId22"/>
    <p:sldId id="28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E47"/>
    <a:srgbClr val="6ADF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7" autoAdjust="0"/>
    <p:restoredTop sz="94660"/>
  </p:normalViewPr>
  <p:slideViewPr>
    <p:cSldViewPr snapToGrid="0">
      <p:cViewPr varScale="1">
        <p:scale>
          <a:sx n="129" d="100"/>
          <a:sy n="129" d="100"/>
        </p:scale>
        <p:origin x="21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22.svg"/></Relationships>
</file>

<file path=ppt/diagrams/_rels/data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24.svg"/></Relationships>
</file>

<file path=ppt/diagrams/_rels/data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2.svg"/></Relationships>
</file>

<file path=ppt/diagrams/_rels/drawing10.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22.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24.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25E2F6-D452-448C-B1B1-22F8E0CAB019}"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9A6C6E78-23F1-437F-AA3D-E7B930A0FE14}">
      <dgm:prSet/>
      <dgm:spPr/>
      <dgm:t>
        <a:bodyPr/>
        <a:lstStyle/>
        <a:p>
          <a:r>
            <a:rPr lang="en-US" dirty="0"/>
            <a:t>A High-level Programming Language, as well as a scripting language</a:t>
          </a:r>
        </a:p>
      </dgm:t>
    </dgm:pt>
    <dgm:pt modelId="{6E1A39FC-6205-41A6-9043-038E406A7BC6}" type="parTrans" cxnId="{8D27F88C-0EFA-4FF2-9EF0-A95A6EDF5540}">
      <dgm:prSet/>
      <dgm:spPr/>
      <dgm:t>
        <a:bodyPr/>
        <a:lstStyle/>
        <a:p>
          <a:endParaRPr lang="en-US"/>
        </a:p>
      </dgm:t>
    </dgm:pt>
    <dgm:pt modelId="{31D10971-757C-46ED-86CF-6C0E9F141CE3}" type="sibTrans" cxnId="{8D27F88C-0EFA-4FF2-9EF0-A95A6EDF5540}">
      <dgm:prSet/>
      <dgm:spPr/>
      <dgm:t>
        <a:bodyPr/>
        <a:lstStyle/>
        <a:p>
          <a:endParaRPr lang="en-US"/>
        </a:p>
      </dgm:t>
    </dgm:pt>
    <dgm:pt modelId="{A46B54F1-BB5D-4AAE-8C0C-28CABE1555C6}">
      <dgm:prSet/>
      <dgm:spPr/>
      <dgm:t>
        <a:bodyPr/>
        <a:lstStyle/>
        <a:p>
          <a:r>
            <a:rPr lang="en-US"/>
            <a:t>Python is an easy language to learn because of its simple syntax</a:t>
          </a:r>
        </a:p>
      </dgm:t>
    </dgm:pt>
    <dgm:pt modelId="{86B76313-82DE-48A3-81B5-516F38E7ACC1}" type="parTrans" cxnId="{CAE649DD-4082-410B-99EC-4056E8C40591}">
      <dgm:prSet/>
      <dgm:spPr/>
      <dgm:t>
        <a:bodyPr/>
        <a:lstStyle/>
        <a:p>
          <a:endParaRPr lang="en-US"/>
        </a:p>
      </dgm:t>
    </dgm:pt>
    <dgm:pt modelId="{F9AA4DE8-7325-4D7A-8273-92903F22F971}" type="sibTrans" cxnId="{CAE649DD-4082-410B-99EC-4056E8C40591}">
      <dgm:prSet/>
      <dgm:spPr/>
      <dgm:t>
        <a:bodyPr/>
        <a:lstStyle/>
        <a:p>
          <a:endParaRPr lang="en-US"/>
        </a:p>
      </dgm:t>
    </dgm:pt>
    <dgm:pt modelId="{318E2272-7212-40F2-9426-39813F1D9688}">
      <dgm:prSet/>
      <dgm:spPr/>
      <dgm:t>
        <a:bodyPr/>
        <a:lstStyle/>
        <a:p>
          <a:r>
            <a:rPr lang="en-US" dirty="0"/>
            <a:t>It can be used for simple tasks as well as complex tasks like machine learning</a:t>
          </a:r>
        </a:p>
      </dgm:t>
    </dgm:pt>
    <dgm:pt modelId="{AE824A04-2AEA-49F8-BB0D-0A10C5AAA67C}" type="parTrans" cxnId="{9570D1BA-0576-449E-A37A-387DC9667669}">
      <dgm:prSet/>
      <dgm:spPr/>
      <dgm:t>
        <a:bodyPr/>
        <a:lstStyle/>
        <a:p>
          <a:endParaRPr lang="en-US"/>
        </a:p>
      </dgm:t>
    </dgm:pt>
    <dgm:pt modelId="{75DA5DB0-369E-47D6-9EFE-1ED7798DA67B}" type="sibTrans" cxnId="{9570D1BA-0576-449E-A37A-387DC9667669}">
      <dgm:prSet/>
      <dgm:spPr/>
      <dgm:t>
        <a:bodyPr/>
        <a:lstStyle/>
        <a:p>
          <a:endParaRPr lang="en-US"/>
        </a:p>
      </dgm:t>
    </dgm:pt>
    <dgm:pt modelId="{D9FDC4F9-B244-47C4-B67C-7C24D01569EB}">
      <dgm:prSet/>
      <dgm:spPr/>
      <dgm:t>
        <a:bodyPr/>
        <a:lstStyle/>
        <a:p>
          <a:r>
            <a:rPr lang="en-US" dirty="0"/>
            <a:t>Different data types available: primitive, string, list, tuple, set, dictionary.</a:t>
          </a:r>
        </a:p>
      </dgm:t>
    </dgm:pt>
    <dgm:pt modelId="{2EDBAE28-1624-4ECC-9592-538F354F0606}" type="parTrans" cxnId="{08F57B9B-DDEB-41BC-9998-6B2F75D5FA05}">
      <dgm:prSet/>
      <dgm:spPr/>
      <dgm:t>
        <a:bodyPr/>
        <a:lstStyle/>
        <a:p>
          <a:endParaRPr lang="en-US"/>
        </a:p>
      </dgm:t>
    </dgm:pt>
    <dgm:pt modelId="{B6767740-7BD5-4E12-A603-9521412AC1EB}" type="sibTrans" cxnId="{08F57B9B-DDEB-41BC-9998-6B2F75D5FA05}">
      <dgm:prSet/>
      <dgm:spPr/>
      <dgm:t>
        <a:bodyPr/>
        <a:lstStyle/>
        <a:p>
          <a:endParaRPr lang="en-US"/>
        </a:p>
      </dgm:t>
    </dgm:pt>
    <dgm:pt modelId="{E5B332B6-7D3A-074B-8B2D-960C9EC41C07}" type="pres">
      <dgm:prSet presAssocID="{C425E2F6-D452-448C-B1B1-22F8E0CAB019}" presName="outerComposite" presStyleCnt="0">
        <dgm:presLayoutVars>
          <dgm:chMax val="5"/>
          <dgm:dir/>
          <dgm:resizeHandles val="exact"/>
        </dgm:presLayoutVars>
      </dgm:prSet>
      <dgm:spPr/>
    </dgm:pt>
    <dgm:pt modelId="{BF245441-34EC-0B45-BD40-78FF4C2BB74C}" type="pres">
      <dgm:prSet presAssocID="{C425E2F6-D452-448C-B1B1-22F8E0CAB019}" presName="dummyMaxCanvas" presStyleCnt="0">
        <dgm:presLayoutVars/>
      </dgm:prSet>
      <dgm:spPr/>
    </dgm:pt>
    <dgm:pt modelId="{45E30EC8-44E2-4F48-899D-1137E96E3B99}" type="pres">
      <dgm:prSet presAssocID="{C425E2F6-D452-448C-B1B1-22F8E0CAB019}" presName="FourNodes_1" presStyleLbl="node1" presStyleIdx="0" presStyleCnt="4">
        <dgm:presLayoutVars>
          <dgm:bulletEnabled val="1"/>
        </dgm:presLayoutVars>
      </dgm:prSet>
      <dgm:spPr/>
    </dgm:pt>
    <dgm:pt modelId="{CBB982D1-6C9C-8946-9265-AE835BE69A0F}" type="pres">
      <dgm:prSet presAssocID="{C425E2F6-D452-448C-B1B1-22F8E0CAB019}" presName="FourNodes_2" presStyleLbl="node1" presStyleIdx="1" presStyleCnt="4">
        <dgm:presLayoutVars>
          <dgm:bulletEnabled val="1"/>
        </dgm:presLayoutVars>
      </dgm:prSet>
      <dgm:spPr/>
    </dgm:pt>
    <dgm:pt modelId="{1F1A3136-BD6B-CF44-88EA-647C9719B459}" type="pres">
      <dgm:prSet presAssocID="{C425E2F6-D452-448C-B1B1-22F8E0CAB019}" presName="FourNodes_3" presStyleLbl="node1" presStyleIdx="2" presStyleCnt="4">
        <dgm:presLayoutVars>
          <dgm:bulletEnabled val="1"/>
        </dgm:presLayoutVars>
      </dgm:prSet>
      <dgm:spPr/>
    </dgm:pt>
    <dgm:pt modelId="{E09AD5AC-81DD-4644-A132-A372BCBE105A}" type="pres">
      <dgm:prSet presAssocID="{C425E2F6-D452-448C-B1B1-22F8E0CAB019}" presName="FourNodes_4" presStyleLbl="node1" presStyleIdx="3" presStyleCnt="4">
        <dgm:presLayoutVars>
          <dgm:bulletEnabled val="1"/>
        </dgm:presLayoutVars>
      </dgm:prSet>
      <dgm:spPr/>
    </dgm:pt>
    <dgm:pt modelId="{C1233D11-7CA0-6341-A275-BCB7C4577EB0}" type="pres">
      <dgm:prSet presAssocID="{C425E2F6-D452-448C-B1B1-22F8E0CAB019}" presName="FourConn_1-2" presStyleLbl="fgAccFollowNode1" presStyleIdx="0" presStyleCnt="3">
        <dgm:presLayoutVars>
          <dgm:bulletEnabled val="1"/>
        </dgm:presLayoutVars>
      </dgm:prSet>
      <dgm:spPr/>
    </dgm:pt>
    <dgm:pt modelId="{CF95243C-251D-8641-9A67-E3EE39116A22}" type="pres">
      <dgm:prSet presAssocID="{C425E2F6-D452-448C-B1B1-22F8E0CAB019}" presName="FourConn_2-3" presStyleLbl="fgAccFollowNode1" presStyleIdx="1" presStyleCnt="3">
        <dgm:presLayoutVars>
          <dgm:bulletEnabled val="1"/>
        </dgm:presLayoutVars>
      </dgm:prSet>
      <dgm:spPr/>
    </dgm:pt>
    <dgm:pt modelId="{98370F4B-31B3-424A-BAB7-506A41034010}" type="pres">
      <dgm:prSet presAssocID="{C425E2F6-D452-448C-B1B1-22F8E0CAB019}" presName="FourConn_3-4" presStyleLbl="fgAccFollowNode1" presStyleIdx="2" presStyleCnt="3">
        <dgm:presLayoutVars>
          <dgm:bulletEnabled val="1"/>
        </dgm:presLayoutVars>
      </dgm:prSet>
      <dgm:spPr/>
    </dgm:pt>
    <dgm:pt modelId="{4077AC5B-48BB-BF4F-B162-556BA24AED26}" type="pres">
      <dgm:prSet presAssocID="{C425E2F6-D452-448C-B1B1-22F8E0CAB019}" presName="FourNodes_1_text" presStyleLbl="node1" presStyleIdx="3" presStyleCnt="4">
        <dgm:presLayoutVars>
          <dgm:bulletEnabled val="1"/>
        </dgm:presLayoutVars>
      </dgm:prSet>
      <dgm:spPr/>
    </dgm:pt>
    <dgm:pt modelId="{A164F2B6-C855-894A-B73E-31F001F65B16}" type="pres">
      <dgm:prSet presAssocID="{C425E2F6-D452-448C-B1B1-22F8E0CAB019}" presName="FourNodes_2_text" presStyleLbl="node1" presStyleIdx="3" presStyleCnt="4">
        <dgm:presLayoutVars>
          <dgm:bulletEnabled val="1"/>
        </dgm:presLayoutVars>
      </dgm:prSet>
      <dgm:spPr/>
    </dgm:pt>
    <dgm:pt modelId="{633DF1C7-5961-4541-A30A-AA1A4585CDD3}" type="pres">
      <dgm:prSet presAssocID="{C425E2F6-D452-448C-B1B1-22F8E0CAB019}" presName="FourNodes_3_text" presStyleLbl="node1" presStyleIdx="3" presStyleCnt="4">
        <dgm:presLayoutVars>
          <dgm:bulletEnabled val="1"/>
        </dgm:presLayoutVars>
      </dgm:prSet>
      <dgm:spPr/>
    </dgm:pt>
    <dgm:pt modelId="{5073BA09-C05F-694C-8898-2D17C2A81C79}" type="pres">
      <dgm:prSet presAssocID="{C425E2F6-D452-448C-B1B1-22F8E0CAB019}" presName="FourNodes_4_text" presStyleLbl="node1" presStyleIdx="3" presStyleCnt="4">
        <dgm:presLayoutVars>
          <dgm:bulletEnabled val="1"/>
        </dgm:presLayoutVars>
      </dgm:prSet>
      <dgm:spPr/>
    </dgm:pt>
  </dgm:ptLst>
  <dgm:cxnLst>
    <dgm:cxn modelId="{6FBF6A0A-B781-3040-AA80-40EDEC3FFC6D}" type="presOf" srcId="{C425E2F6-D452-448C-B1B1-22F8E0CAB019}" destId="{E5B332B6-7D3A-074B-8B2D-960C9EC41C07}" srcOrd="0" destOrd="0" presId="urn:microsoft.com/office/officeart/2005/8/layout/vProcess5"/>
    <dgm:cxn modelId="{83F2150B-D178-BD4B-B41F-ADD33BA5F226}" type="presOf" srcId="{75DA5DB0-369E-47D6-9EFE-1ED7798DA67B}" destId="{98370F4B-31B3-424A-BAB7-506A41034010}" srcOrd="0" destOrd="0" presId="urn:microsoft.com/office/officeart/2005/8/layout/vProcess5"/>
    <dgm:cxn modelId="{BA37FB1C-C9D7-9A42-8BAA-3FF36BCA8C65}" type="presOf" srcId="{9A6C6E78-23F1-437F-AA3D-E7B930A0FE14}" destId="{45E30EC8-44E2-4F48-899D-1137E96E3B99}" srcOrd="0" destOrd="0" presId="urn:microsoft.com/office/officeart/2005/8/layout/vProcess5"/>
    <dgm:cxn modelId="{92DD5054-FDE9-9A4B-B57D-5BDC5FC19513}" type="presOf" srcId="{F9AA4DE8-7325-4D7A-8273-92903F22F971}" destId="{CF95243C-251D-8641-9A67-E3EE39116A22}" srcOrd="0" destOrd="0" presId="urn:microsoft.com/office/officeart/2005/8/layout/vProcess5"/>
    <dgm:cxn modelId="{92B8A063-3286-B746-AC9D-0BAAF050387F}" type="presOf" srcId="{D9FDC4F9-B244-47C4-B67C-7C24D01569EB}" destId="{E09AD5AC-81DD-4644-A132-A372BCBE105A}" srcOrd="0" destOrd="0" presId="urn:microsoft.com/office/officeart/2005/8/layout/vProcess5"/>
    <dgm:cxn modelId="{CC46EF66-90BE-9942-9044-0E1249C7D520}" type="presOf" srcId="{9A6C6E78-23F1-437F-AA3D-E7B930A0FE14}" destId="{4077AC5B-48BB-BF4F-B162-556BA24AED26}" srcOrd="1" destOrd="0" presId="urn:microsoft.com/office/officeart/2005/8/layout/vProcess5"/>
    <dgm:cxn modelId="{8D27F88C-0EFA-4FF2-9EF0-A95A6EDF5540}" srcId="{C425E2F6-D452-448C-B1B1-22F8E0CAB019}" destId="{9A6C6E78-23F1-437F-AA3D-E7B930A0FE14}" srcOrd="0" destOrd="0" parTransId="{6E1A39FC-6205-41A6-9043-038E406A7BC6}" sibTransId="{31D10971-757C-46ED-86CF-6C0E9F141CE3}"/>
    <dgm:cxn modelId="{4F6A218D-3CD8-F04F-974D-DBFB3CF5BAEE}" type="presOf" srcId="{31D10971-757C-46ED-86CF-6C0E9F141CE3}" destId="{C1233D11-7CA0-6341-A275-BCB7C4577EB0}" srcOrd="0" destOrd="0" presId="urn:microsoft.com/office/officeart/2005/8/layout/vProcess5"/>
    <dgm:cxn modelId="{08F57B9B-DDEB-41BC-9998-6B2F75D5FA05}" srcId="{C425E2F6-D452-448C-B1B1-22F8E0CAB019}" destId="{D9FDC4F9-B244-47C4-B67C-7C24D01569EB}" srcOrd="3" destOrd="0" parTransId="{2EDBAE28-1624-4ECC-9592-538F354F0606}" sibTransId="{B6767740-7BD5-4E12-A603-9521412AC1EB}"/>
    <dgm:cxn modelId="{1CF4B99C-9C52-5A48-B361-873945B53953}" type="presOf" srcId="{A46B54F1-BB5D-4AAE-8C0C-28CABE1555C6}" destId="{CBB982D1-6C9C-8946-9265-AE835BE69A0F}" srcOrd="0" destOrd="0" presId="urn:microsoft.com/office/officeart/2005/8/layout/vProcess5"/>
    <dgm:cxn modelId="{9570D1BA-0576-449E-A37A-387DC9667669}" srcId="{C425E2F6-D452-448C-B1B1-22F8E0CAB019}" destId="{318E2272-7212-40F2-9426-39813F1D9688}" srcOrd="2" destOrd="0" parTransId="{AE824A04-2AEA-49F8-BB0D-0A10C5AAA67C}" sibTransId="{75DA5DB0-369E-47D6-9EFE-1ED7798DA67B}"/>
    <dgm:cxn modelId="{A28AE5BD-7B22-E248-870F-39C225942781}" type="presOf" srcId="{D9FDC4F9-B244-47C4-B67C-7C24D01569EB}" destId="{5073BA09-C05F-694C-8898-2D17C2A81C79}" srcOrd="1" destOrd="0" presId="urn:microsoft.com/office/officeart/2005/8/layout/vProcess5"/>
    <dgm:cxn modelId="{EC7109C5-3B9C-2F40-890F-E84FF15E4C26}" type="presOf" srcId="{A46B54F1-BB5D-4AAE-8C0C-28CABE1555C6}" destId="{A164F2B6-C855-894A-B73E-31F001F65B16}" srcOrd="1" destOrd="0" presId="urn:microsoft.com/office/officeart/2005/8/layout/vProcess5"/>
    <dgm:cxn modelId="{21E8E9CB-2CD5-F54A-AA4A-8308DEB9F9C8}" type="presOf" srcId="{318E2272-7212-40F2-9426-39813F1D9688}" destId="{633DF1C7-5961-4541-A30A-AA1A4585CDD3}" srcOrd="1" destOrd="0" presId="urn:microsoft.com/office/officeart/2005/8/layout/vProcess5"/>
    <dgm:cxn modelId="{5E6551DC-0A1D-1949-9ACE-4A091BC107BA}" type="presOf" srcId="{318E2272-7212-40F2-9426-39813F1D9688}" destId="{1F1A3136-BD6B-CF44-88EA-647C9719B459}" srcOrd="0" destOrd="0" presId="urn:microsoft.com/office/officeart/2005/8/layout/vProcess5"/>
    <dgm:cxn modelId="{CAE649DD-4082-410B-99EC-4056E8C40591}" srcId="{C425E2F6-D452-448C-B1B1-22F8E0CAB019}" destId="{A46B54F1-BB5D-4AAE-8C0C-28CABE1555C6}" srcOrd="1" destOrd="0" parTransId="{86B76313-82DE-48A3-81B5-516F38E7ACC1}" sibTransId="{F9AA4DE8-7325-4D7A-8273-92903F22F971}"/>
    <dgm:cxn modelId="{5CB6DF6A-CB92-3E46-B87A-BC3B91A5322E}" type="presParOf" srcId="{E5B332B6-7D3A-074B-8B2D-960C9EC41C07}" destId="{BF245441-34EC-0B45-BD40-78FF4C2BB74C}" srcOrd="0" destOrd="0" presId="urn:microsoft.com/office/officeart/2005/8/layout/vProcess5"/>
    <dgm:cxn modelId="{C1F9F01F-B4E6-F242-9FE8-610861E51304}" type="presParOf" srcId="{E5B332B6-7D3A-074B-8B2D-960C9EC41C07}" destId="{45E30EC8-44E2-4F48-899D-1137E96E3B99}" srcOrd="1" destOrd="0" presId="urn:microsoft.com/office/officeart/2005/8/layout/vProcess5"/>
    <dgm:cxn modelId="{EE8F6059-DA35-A94D-8A2E-6C2BE9A4769B}" type="presParOf" srcId="{E5B332B6-7D3A-074B-8B2D-960C9EC41C07}" destId="{CBB982D1-6C9C-8946-9265-AE835BE69A0F}" srcOrd="2" destOrd="0" presId="urn:microsoft.com/office/officeart/2005/8/layout/vProcess5"/>
    <dgm:cxn modelId="{41710651-0886-954C-AFA8-A306B2408F32}" type="presParOf" srcId="{E5B332B6-7D3A-074B-8B2D-960C9EC41C07}" destId="{1F1A3136-BD6B-CF44-88EA-647C9719B459}" srcOrd="3" destOrd="0" presId="urn:microsoft.com/office/officeart/2005/8/layout/vProcess5"/>
    <dgm:cxn modelId="{04E12075-E726-A743-A2DB-1807B6BA5C62}" type="presParOf" srcId="{E5B332B6-7D3A-074B-8B2D-960C9EC41C07}" destId="{E09AD5AC-81DD-4644-A132-A372BCBE105A}" srcOrd="4" destOrd="0" presId="urn:microsoft.com/office/officeart/2005/8/layout/vProcess5"/>
    <dgm:cxn modelId="{260E9F01-4B34-234D-A4C8-8D8413F866E9}" type="presParOf" srcId="{E5B332B6-7D3A-074B-8B2D-960C9EC41C07}" destId="{C1233D11-7CA0-6341-A275-BCB7C4577EB0}" srcOrd="5" destOrd="0" presId="urn:microsoft.com/office/officeart/2005/8/layout/vProcess5"/>
    <dgm:cxn modelId="{008E3F9D-F134-DA47-8A7C-EA9A19273E8E}" type="presParOf" srcId="{E5B332B6-7D3A-074B-8B2D-960C9EC41C07}" destId="{CF95243C-251D-8641-9A67-E3EE39116A22}" srcOrd="6" destOrd="0" presId="urn:microsoft.com/office/officeart/2005/8/layout/vProcess5"/>
    <dgm:cxn modelId="{2C16B311-9A0C-2449-9528-811B6C54AD03}" type="presParOf" srcId="{E5B332B6-7D3A-074B-8B2D-960C9EC41C07}" destId="{98370F4B-31B3-424A-BAB7-506A41034010}" srcOrd="7" destOrd="0" presId="urn:microsoft.com/office/officeart/2005/8/layout/vProcess5"/>
    <dgm:cxn modelId="{77012ED9-0E99-BC4F-8E64-8D389B341DD8}" type="presParOf" srcId="{E5B332B6-7D3A-074B-8B2D-960C9EC41C07}" destId="{4077AC5B-48BB-BF4F-B162-556BA24AED26}" srcOrd="8" destOrd="0" presId="urn:microsoft.com/office/officeart/2005/8/layout/vProcess5"/>
    <dgm:cxn modelId="{4BDAB6E1-759D-5546-BAA3-E7F953E6DD75}" type="presParOf" srcId="{E5B332B6-7D3A-074B-8B2D-960C9EC41C07}" destId="{A164F2B6-C855-894A-B73E-31F001F65B16}" srcOrd="9" destOrd="0" presId="urn:microsoft.com/office/officeart/2005/8/layout/vProcess5"/>
    <dgm:cxn modelId="{9DFE36A6-DEE1-AF49-B69E-FF6B0CFE1E7F}" type="presParOf" srcId="{E5B332B6-7D3A-074B-8B2D-960C9EC41C07}" destId="{633DF1C7-5961-4541-A30A-AA1A4585CDD3}" srcOrd="10" destOrd="0" presId="urn:microsoft.com/office/officeart/2005/8/layout/vProcess5"/>
    <dgm:cxn modelId="{593BC8C3-1E6C-1948-8931-B418F14D6F57}" type="presParOf" srcId="{E5B332B6-7D3A-074B-8B2D-960C9EC41C07}" destId="{5073BA09-C05F-694C-8898-2D17C2A81C79}"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546E01A-8797-44D9-8508-5EDF72C94D8F}"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5CC36906-D00F-4926-99F9-C647A9DF445C}">
      <dgm:prSet custT="1"/>
      <dgm:spPr/>
      <dgm:t>
        <a:bodyPr/>
        <a:lstStyle/>
        <a:p>
          <a:pPr algn="just"/>
          <a:r>
            <a:rPr lang="en-US" sz="2400" dirty="0"/>
            <a:t>Pandas provides functions for handling missing data, dropping unnecessary columns, filling missing values, and performing other data cleaning tasks.</a:t>
          </a:r>
        </a:p>
      </dgm:t>
    </dgm:pt>
    <dgm:pt modelId="{8A978836-55C7-4692-BDD2-50606CD35533}" type="parTrans" cxnId="{C5FA63D7-F4AA-4884-AF9F-222DCA7ACA5B}">
      <dgm:prSet/>
      <dgm:spPr/>
      <dgm:t>
        <a:bodyPr/>
        <a:lstStyle/>
        <a:p>
          <a:endParaRPr lang="en-US"/>
        </a:p>
      </dgm:t>
    </dgm:pt>
    <dgm:pt modelId="{BA4AC7A8-EFA8-414F-8F76-127B2B9E46F2}" type="sibTrans" cxnId="{C5FA63D7-F4AA-4884-AF9F-222DCA7ACA5B}">
      <dgm:prSet/>
      <dgm:spPr/>
      <dgm:t>
        <a:bodyPr/>
        <a:lstStyle/>
        <a:p>
          <a:endParaRPr lang="en-US"/>
        </a:p>
      </dgm:t>
    </dgm:pt>
    <dgm:pt modelId="{D88D8E3C-61C0-439F-ABB2-C8C639D48406}">
      <dgm:prSet custT="1"/>
      <dgm:spPr/>
      <dgm:t>
        <a:bodyPr/>
        <a:lstStyle/>
        <a:p>
          <a:r>
            <a:rPr lang="en-US" sz="2400" dirty="0"/>
            <a:t># Handling missing data</a:t>
          </a:r>
        </a:p>
      </dgm:t>
    </dgm:pt>
    <dgm:pt modelId="{BF96D29B-6F86-4FFE-A6C6-7771CF3B4426}" type="parTrans" cxnId="{35A72EBE-DC60-45E9-A7FC-4A4541F042BE}">
      <dgm:prSet/>
      <dgm:spPr/>
      <dgm:t>
        <a:bodyPr/>
        <a:lstStyle/>
        <a:p>
          <a:endParaRPr lang="en-US"/>
        </a:p>
      </dgm:t>
    </dgm:pt>
    <dgm:pt modelId="{2AFC69C0-F421-477B-84BE-5022485021E2}" type="sibTrans" cxnId="{35A72EBE-DC60-45E9-A7FC-4A4541F042BE}">
      <dgm:prSet/>
      <dgm:spPr/>
      <dgm:t>
        <a:bodyPr/>
        <a:lstStyle/>
        <a:p>
          <a:endParaRPr lang="en-US"/>
        </a:p>
      </dgm:t>
    </dgm:pt>
    <dgm:pt modelId="{2C721CFA-2C4F-4AAD-9145-6CF45C763F0A}">
      <dgm:prSet custT="1"/>
      <dgm:spPr/>
      <dgm:t>
        <a:bodyPr/>
        <a:lstStyle/>
        <a:p>
          <a:r>
            <a:rPr lang="en-US" sz="2400" dirty="0" err="1"/>
            <a:t>df.dropna</a:t>
          </a:r>
          <a:r>
            <a:rPr lang="en-US" sz="2400" dirty="0"/>
            <a:t>()  # Drop rows with missing values</a:t>
          </a:r>
        </a:p>
      </dgm:t>
    </dgm:pt>
    <dgm:pt modelId="{B3AE9C95-5170-494B-8567-2EB855E9C366}" type="parTrans" cxnId="{80A4ED76-02D2-4316-8BBE-2F2EBEA0F90A}">
      <dgm:prSet/>
      <dgm:spPr/>
      <dgm:t>
        <a:bodyPr/>
        <a:lstStyle/>
        <a:p>
          <a:endParaRPr lang="en-US"/>
        </a:p>
      </dgm:t>
    </dgm:pt>
    <dgm:pt modelId="{A2904344-C86C-4E8C-AEB4-3D6812466BA0}" type="sibTrans" cxnId="{80A4ED76-02D2-4316-8BBE-2F2EBEA0F90A}">
      <dgm:prSet/>
      <dgm:spPr/>
      <dgm:t>
        <a:bodyPr/>
        <a:lstStyle/>
        <a:p>
          <a:endParaRPr lang="en-US"/>
        </a:p>
      </dgm:t>
    </dgm:pt>
    <dgm:pt modelId="{D42FDFF4-D04F-4C1A-95FC-E06716D5F0A5}">
      <dgm:prSet custT="1"/>
      <dgm:spPr/>
      <dgm:t>
        <a:bodyPr/>
        <a:lstStyle/>
        <a:p>
          <a:r>
            <a:rPr lang="en-US" sz="2400" dirty="0" err="1"/>
            <a:t>df.fillna</a:t>
          </a:r>
          <a:r>
            <a:rPr lang="en-US" sz="2400" dirty="0"/>
            <a:t>(value=0)  # Fill missing values with 0</a:t>
          </a:r>
        </a:p>
      </dgm:t>
    </dgm:pt>
    <dgm:pt modelId="{ED31CEA9-687E-429C-B158-6A6D013FB549}" type="parTrans" cxnId="{CBEB07B6-FC99-46EB-B598-05C0F3B7C9EF}">
      <dgm:prSet/>
      <dgm:spPr/>
      <dgm:t>
        <a:bodyPr/>
        <a:lstStyle/>
        <a:p>
          <a:endParaRPr lang="en-US"/>
        </a:p>
      </dgm:t>
    </dgm:pt>
    <dgm:pt modelId="{37E9E6C1-6EE8-479B-AD9B-9E778109C29A}" type="sibTrans" cxnId="{CBEB07B6-FC99-46EB-B598-05C0F3B7C9EF}">
      <dgm:prSet/>
      <dgm:spPr/>
      <dgm:t>
        <a:bodyPr/>
        <a:lstStyle/>
        <a:p>
          <a:endParaRPr lang="en-US"/>
        </a:p>
      </dgm:t>
    </dgm:pt>
    <dgm:pt modelId="{392CF988-EA87-CA4A-9A8A-DBA9F91B851D}" type="pres">
      <dgm:prSet presAssocID="{E546E01A-8797-44D9-8508-5EDF72C94D8F}" presName="vert0" presStyleCnt="0">
        <dgm:presLayoutVars>
          <dgm:dir/>
          <dgm:animOne val="branch"/>
          <dgm:animLvl val="lvl"/>
        </dgm:presLayoutVars>
      </dgm:prSet>
      <dgm:spPr/>
    </dgm:pt>
    <dgm:pt modelId="{FC682D34-3813-1743-AD57-70F26E361F76}" type="pres">
      <dgm:prSet presAssocID="{5CC36906-D00F-4926-99F9-C647A9DF445C}" presName="thickLine" presStyleLbl="alignNode1" presStyleIdx="0" presStyleCnt="4"/>
      <dgm:spPr/>
    </dgm:pt>
    <dgm:pt modelId="{89613B54-39E5-BA4F-82B6-69E285AD3ADE}" type="pres">
      <dgm:prSet presAssocID="{5CC36906-D00F-4926-99F9-C647A9DF445C}" presName="horz1" presStyleCnt="0"/>
      <dgm:spPr/>
    </dgm:pt>
    <dgm:pt modelId="{3AD890AE-4E90-3D4C-9B59-2C43A87F82A5}" type="pres">
      <dgm:prSet presAssocID="{5CC36906-D00F-4926-99F9-C647A9DF445C}" presName="tx1" presStyleLbl="revTx" presStyleIdx="0" presStyleCnt="4" custScaleY="125784"/>
      <dgm:spPr/>
    </dgm:pt>
    <dgm:pt modelId="{A1A58412-DEEB-104E-AC87-0DA2D7830CE7}" type="pres">
      <dgm:prSet presAssocID="{5CC36906-D00F-4926-99F9-C647A9DF445C}" presName="vert1" presStyleCnt="0"/>
      <dgm:spPr/>
    </dgm:pt>
    <dgm:pt modelId="{08704F56-0986-844A-9DAA-35AC27AED26A}" type="pres">
      <dgm:prSet presAssocID="{D88D8E3C-61C0-439F-ABB2-C8C639D48406}" presName="thickLine" presStyleLbl="alignNode1" presStyleIdx="1" presStyleCnt="4"/>
      <dgm:spPr/>
    </dgm:pt>
    <dgm:pt modelId="{D7607CE9-2BCC-2644-BA3D-A6BAC802AD7D}" type="pres">
      <dgm:prSet presAssocID="{D88D8E3C-61C0-439F-ABB2-C8C639D48406}" presName="horz1" presStyleCnt="0"/>
      <dgm:spPr/>
    </dgm:pt>
    <dgm:pt modelId="{F3A18EE8-3ACD-0740-AD18-AEE3CCAF6E2F}" type="pres">
      <dgm:prSet presAssocID="{D88D8E3C-61C0-439F-ABB2-C8C639D48406}" presName="tx1" presStyleLbl="revTx" presStyleIdx="1" presStyleCnt="4"/>
      <dgm:spPr/>
    </dgm:pt>
    <dgm:pt modelId="{4212D780-6C1C-AB4B-8594-839AB0D6315F}" type="pres">
      <dgm:prSet presAssocID="{D88D8E3C-61C0-439F-ABB2-C8C639D48406}" presName="vert1" presStyleCnt="0"/>
      <dgm:spPr/>
    </dgm:pt>
    <dgm:pt modelId="{C7B9BD7E-5212-9F45-95C1-9C814A2592F2}" type="pres">
      <dgm:prSet presAssocID="{2C721CFA-2C4F-4AAD-9145-6CF45C763F0A}" presName="thickLine" presStyleLbl="alignNode1" presStyleIdx="2" presStyleCnt="4"/>
      <dgm:spPr/>
    </dgm:pt>
    <dgm:pt modelId="{57A4A92B-C240-F044-9B03-930109567684}" type="pres">
      <dgm:prSet presAssocID="{2C721CFA-2C4F-4AAD-9145-6CF45C763F0A}" presName="horz1" presStyleCnt="0"/>
      <dgm:spPr/>
    </dgm:pt>
    <dgm:pt modelId="{2BEA8B5E-9A64-6344-9F45-BF8C3C598707}" type="pres">
      <dgm:prSet presAssocID="{2C721CFA-2C4F-4AAD-9145-6CF45C763F0A}" presName="tx1" presStyleLbl="revTx" presStyleIdx="2" presStyleCnt="4"/>
      <dgm:spPr/>
    </dgm:pt>
    <dgm:pt modelId="{76711EF6-10CC-F245-98F8-030ADE4478D5}" type="pres">
      <dgm:prSet presAssocID="{2C721CFA-2C4F-4AAD-9145-6CF45C763F0A}" presName="vert1" presStyleCnt="0"/>
      <dgm:spPr/>
    </dgm:pt>
    <dgm:pt modelId="{0BAB2B9B-1959-F841-9D1A-FEA28280E927}" type="pres">
      <dgm:prSet presAssocID="{D42FDFF4-D04F-4C1A-95FC-E06716D5F0A5}" presName="thickLine" presStyleLbl="alignNode1" presStyleIdx="3" presStyleCnt="4"/>
      <dgm:spPr/>
    </dgm:pt>
    <dgm:pt modelId="{EB0ACC23-743D-9240-B0E1-F677992CAA64}" type="pres">
      <dgm:prSet presAssocID="{D42FDFF4-D04F-4C1A-95FC-E06716D5F0A5}" presName="horz1" presStyleCnt="0"/>
      <dgm:spPr/>
    </dgm:pt>
    <dgm:pt modelId="{E90A01D2-0DBA-FF48-94C0-03DBF1B46506}" type="pres">
      <dgm:prSet presAssocID="{D42FDFF4-D04F-4C1A-95FC-E06716D5F0A5}" presName="tx1" presStyleLbl="revTx" presStyleIdx="3" presStyleCnt="4"/>
      <dgm:spPr/>
    </dgm:pt>
    <dgm:pt modelId="{8DAC952E-E195-3844-89D4-79BEAF8EFDF6}" type="pres">
      <dgm:prSet presAssocID="{D42FDFF4-D04F-4C1A-95FC-E06716D5F0A5}" presName="vert1" presStyleCnt="0"/>
      <dgm:spPr/>
    </dgm:pt>
  </dgm:ptLst>
  <dgm:cxnLst>
    <dgm:cxn modelId="{84CBC033-5BBA-4846-8E39-FA0773B09FD8}" type="presOf" srcId="{D42FDFF4-D04F-4C1A-95FC-E06716D5F0A5}" destId="{E90A01D2-0DBA-FF48-94C0-03DBF1B46506}" srcOrd="0" destOrd="0" presId="urn:microsoft.com/office/officeart/2008/layout/LinedList"/>
    <dgm:cxn modelId="{A5F28B34-7ECF-8F48-B3A4-2F622EFAB716}" type="presOf" srcId="{D88D8E3C-61C0-439F-ABB2-C8C639D48406}" destId="{F3A18EE8-3ACD-0740-AD18-AEE3CCAF6E2F}" srcOrd="0" destOrd="0" presId="urn:microsoft.com/office/officeart/2008/layout/LinedList"/>
    <dgm:cxn modelId="{80A4ED76-02D2-4316-8BBE-2F2EBEA0F90A}" srcId="{E546E01A-8797-44D9-8508-5EDF72C94D8F}" destId="{2C721CFA-2C4F-4AAD-9145-6CF45C763F0A}" srcOrd="2" destOrd="0" parTransId="{B3AE9C95-5170-494B-8567-2EB855E9C366}" sibTransId="{A2904344-C86C-4E8C-AEB4-3D6812466BA0}"/>
    <dgm:cxn modelId="{83123CA5-F7CF-4F4F-83BA-0CBF6E5484B2}" type="presOf" srcId="{2C721CFA-2C4F-4AAD-9145-6CF45C763F0A}" destId="{2BEA8B5E-9A64-6344-9F45-BF8C3C598707}" srcOrd="0" destOrd="0" presId="urn:microsoft.com/office/officeart/2008/layout/LinedList"/>
    <dgm:cxn modelId="{CBEB07B6-FC99-46EB-B598-05C0F3B7C9EF}" srcId="{E546E01A-8797-44D9-8508-5EDF72C94D8F}" destId="{D42FDFF4-D04F-4C1A-95FC-E06716D5F0A5}" srcOrd="3" destOrd="0" parTransId="{ED31CEA9-687E-429C-B158-6A6D013FB549}" sibTransId="{37E9E6C1-6EE8-479B-AD9B-9E778109C29A}"/>
    <dgm:cxn modelId="{35A72EBE-DC60-45E9-A7FC-4A4541F042BE}" srcId="{E546E01A-8797-44D9-8508-5EDF72C94D8F}" destId="{D88D8E3C-61C0-439F-ABB2-C8C639D48406}" srcOrd="1" destOrd="0" parTransId="{BF96D29B-6F86-4FFE-A6C6-7771CF3B4426}" sibTransId="{2AFC69C0-F421-477B-84BE-5022485021E2}"/>
    <dgm:cxn modelId="{C5FA63D7-F4AA-4884-AF9F-222DCA7ACA5B}" srcId="{E546E01A-8797-44D9-8508-5EDF72C94D8F}" destId="{5CC36906-D00F-4926-99F9-C647A9DF445C}" srcOrd="0" destOrd="0" parTransId="{8A978836-55C7-4692-BDD2-50606CD35533}" sibTransId="{BA4AC7A8-EFA8-414F-8F76-127B2B9E46F2}"/>
    <dgm:cxn modelId="{90DB9FDA-00C6-EB40-A8C8-C2D7324483C5}" type="presOf" srcId="{E546E01A-8797-44D9-8508-5EDF72C94D8F}" destId="{392CF988-EA87-CA4A-9A8A-DBA9F91B851D}" srcOrd="0" destOrd="0" presId="urn:microsoft.com/office/officeart/2008/layout/LinedList"/>
    <dgm:cxn modelId="{0ADEC3F7-213F-0644-A095-548ACC901D43}" type="presOf" srcId="{5CC36906-D00F-4926-99F9-C647A9DF445C}" destId="{3AD890AE-4E90-3D4C-9B59-2C43A87F82A5}" srcOrd="0" destOrd="0" presId="urn:microsoft.com/office/officeart/2008/layout/LinedList"/>
    <dgm:cxn modelId="{CA3E89FB-1945-D741-B0BA-3DEE1B1468E4}" type="presParOf" srcId="{392CF988-EA87-CA4A-9A8A-DBA9F91B851D}" destId="{FC682D34-3813-1743-AD57-70F26E361F76}" srcOrd="0" destOrd="0" presId="urn:microsoft.com/office/officeart/2008/layout/LinedList"/>
    <dgm:cxn modelId="{FBE3F9E2-CAFE-164B-8382-6FA6E812998A}" type="presParOf" srcId="{392CF988-EA87-CA4A-9A8A-DBA9F91B851D}" destId="{89613B54-39E5-BA4F-82B6-69E285AD3ADE}" srcOrd="1" destOrd="0" presId="urn:microsoft.com/office/officeart/2008/layout/LinedList"/>
    <dgm:cxn modelId="{90EE3905-EA14-9542-80F5-5AE86D24A087}" type="presParOf" srcId="{89613B54-39E5-BA4F-82B6-69E285AD3ADE}" destId="{3AD890AE-4E90-3D4C-9B59-2C43A87F82A5}" srcOrd="0" destOrd="0" presId="urn:microsoft.com/office/officeart/2008/layout/LinedList"/>
    <dgm:cxn modelId="{2634BCC3-3948-B742-AC7E-0E9E505C21B1}" type="presParOf" srcId="{89613B54-39E5-BA4F-82B6-69E285AD3ADE}" destId="{A1A58412-DEEB-104E-AC87-0DA2D7830CE7}" srcOrd="1" destOrd="0" presId="urn:microsoft.com/office/officeart/2008/layout/LinedList"/>
    <dgm:cxn modelId="{AE83F613-3DCA-EE49-9613-31EDC6B83D0D}" type="presParOf" srcId="{392CF988-EA87-CA4A-9A8A-DBA9F91B851D}" destId="{08704F56-0986-844A-9DAA-35AC27AED26A}" srcOrd="2" destOrd="0" presId="urn:microsoft.com/office/officeart/2008/layout/LinedList"/>
    <dgm:cxn modelId="{835A9A3D-A2E5-C440-BB90-CD959D1D43FB}" type="presParOf" srcId="{392CF988-EA87-CA4A-9A8A-DBA9F91B851D}" destId="{D7607CE9-2BCC-2644-BA3D-A6BAC802AD7D}" srcOrd="3" destOrd="0" presId="urn:microsoft.com/office/officeart/2008/layout/LinedList"/>
    <dgm:cxn modelId="{E30A5E16-9FA8-E949-8094-8E5C059B5FDD}" type="presParOf" srcId="{D7607CE9-2BCC-2644-BA3D-A6BAC802AD7D}" destId="{F3A18EE8-3ACD-0740-AD18-AEE3CCAF6E2F}" srcOrd="0" destOrd="0" presId="urn:microsoft.com/office/officeart/2008/layout/LinedList"/>
    <dgm:cxn modelId="{22E0E14B-45E9-B042-989E-775CC907635C}" type="presParOf" srcId="{D7607CE9-2BCC-2644-BA3D-A6BAC802AD7D}" destId="{4212D780-6C1C-AB4B-8594-839AB0D6315F}" srcOrd="1" destOrd="0" presId="urn:microsoft.com/office/officeart/2008/layout/LinedList"/>
    <dgm:cxn modelId="{543A2EAA-8950-DF42-BCC4-11964BCF8CB1}" type="presParOf" srcId="{392CF988-EA87-CA4A-9A8A-DBA9F91B851D}" destId="{C7B9BD7E-5212-9F45-95C1-9C814A2592F2}" srcOrd="4" destOrd="0" presId="urn:microsoft.com/office/officeart/2008/layout/LinedList"/>
    <dgm:cxn modelId="{69D73718-7E04-2547-B2F5-5162558DA0FC}" type="presParOf" srcId="{392CF988-EA87-CA4A-9A8A-DBA9F91B851D}" destId="{57A4A92B-C240-F044-9B03-930109567684}" srcOrd="5" destOrd="0" presId="urn:microsoft.com/office/officeart/2008/layout/LinedList"/>
    <dgm:cxn modelId="{D592DFB4-C9DB-8D4F-BD0C-71E839841D29}" type="presParOf" srcId="{57A4A92B-C240-F044-9B03-930109567684}" destId="{2BEA8B5E-9A64-6344-9F45-BF8C3C598707}" srcOrd="0" destOrd="0" presId="urn:microsoft.com/office/officeart/2008/layout/LinedList"/>
    <dgm:cxn modelId="{05197603-1E21-6244-BAD7-14887A852513}" type="presParOf" srcId="{57A4A92B-C240-F044-9B03-930109567684}" destId="{76711EF6-10CC-F245-98F8-030ADE4478D5}" srcOrd="1" destOrd="0" presId="urn:microsoft.com/office/officeart/2008/layout/LinedList"/>
    <dgm:cxn modelId="{AAE12B3D-F530-4E4F-B636-BA69FEA1B6EE}" type="presParOf" srcId="{392CF988-EA87-CA4A-9A8A-DBA9F91B851D}" destId="{0BAB2B9B-1959-F841-9D1A-FEA28280E927}" srcOrd="6" destOrd="0" presId="urn:microsoft.com/office/officeart/2008/layout/LinedList"/>
    <dgm:cxn modelId="{34FF68A5-EF4A-C343-B9DB-26C739059A9A}" type="presParOf" srcId="{392CF988-EA87-CA4A-9A8A-DBA9F91B851D}" destId="{EB0ACC23-743D-9240-B0E1-F677992CAA64}" srcOrd="7" destOrd="0" presId="urn:microsoft.com/office/officeart/2008/layout/LinedList"/>
    <dgm:cxn modelId="{F6EF7A4A-E068-E94C-80DE-3115FDE70C15}" type="presParOf" srcId="{EB0ACC23-743D-9240-B0E1-F677992CAA64}" destId="{E90A01D2-0DBA-FF48-94C0-03DBF1B46506}" srcOrd="0" destOrd="0" presId="urn:microsoft.com/office/officeart/2008/layout/LinedList"/>
    <dgm:cxn modelId="{CAD42A3A-C9D9-B840-9DEB-E6687CCA0459}" type="presParOf" srcId="{EB0ACC23-743D-9240-B0E1-F677992CAA64}" destId="{8DAC952E-E195-3844-89D4-79BEAF8EFDF6}" srcOrd="1" destOrd="0" presId="urn:microsoft.com/office/officeart/2008/layout/Line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FB7FA99-B588-4423-AED8-C2C0F3D39D6D}"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47B34296-F274-46D6-A8BD-8D5774B145B5}">
      <dgm:prSet/>
      <dgm:spPr/>
      <dgm:t>
        <a:bodyPr/>
        <a:lstStyle/>
        <a:p>
          <a:r>
            <a:rPr lang="en-US"/>
            <a:t>Fraud Detection</a:t>
          </a:r>
        </a:p>
      </dgm:t>
    </dgm:pt>
    <dgm:pt modelId="{C9688A05-8F70-40FE-9E3B-1F5F45DDF1CE}" type="parTrans" cxnId="{0F64A208-D634-476B-A16C-B3E05910DEB4}">
      <dgm:prSet/>
      <dgm:spPr/>
      <dgm:t>
        <a:bodyPr/>
        <a:lstStyle/>
        <a:p>
          <a:endParaRPr lang="en-US"/>
        </a:p>
      </dgm:t>
    </dgm:pt>
    <dgm:pt modelId="{81DD1E26-9915-426E-8DAF-7EC7F0DEE13B}" type="sibTrans" cxnId="{0F64A208-D634-476B-A16C-B3E05910DEB4}">
      <dgm:prSet/>
      <dgm:spPr/>
      <dgm:t>
        <a:bodyPr/>
        <a:lstStyle/>
        <a:p>
          <a:endParaRPr lang="en-US"/>
        </a:p>
      </dgm:t>
    </dgm:pt>
    <dgm:pt modelId="{F6E3F940-8ED4-4CD4-B7D6-8AACE69F2A12}">
      <dgm:prSet/>
      <dgm:spPr/>
      <dgm:t>
        <a:bodyPr/>
        <a:lstStyle/>
        <a:p>
          <a:r>
            <a:rPr lang="en-US"/>
            <a:t>Healthcare</a:t>
          </a:r>
        </a:p>
      </dgm:t>
    </dgm:pt>
    <dgm:pt modelId="{2FC94E5A-4CA4-478F-8F10-BC5785DCCF4A}" type="parTrans" cxnId="{9105A85B-8FFF-44CA-AACB-D33A992E63D9}">
      <dgm:prSet/>
      <dgm:spPr/>
      <dgm:t>
        <a:bodyPr/>
        <a:lstStyle/>
        <a:p>
          <a:endParaRPr lang="en-US"/>
        </a:p>
      </dgm:t>
    </dgm:pt>
    <dgm:pt modelId="{FC702B4E-E910-47B1-8AE6-2B3B88CCBF82}" type="sibTrans" cxnId="{9105A85B-8FFF-44CA-AACB-D33A992E63D9}">
      <dgm:prSet/>
      <dgm:spPr/>
      <dgm:t>
        <a:bodyPr/>
        <a:lstStyle/>
        <a:p>
          <a:endParaRPr lang="en-US"/>
        </a:p>
      </dgm:t>
    </dgm:pt>
    <dgm:pt modelId="{20C7C3E6-553F-48DA-8D64-1FFACDEA598C}">
      <dgm:prSet/>
      <dgm:spPr/>
      <dgm:t>
        <a:bodyPr/>
        <a:lstStyle/>
        <a:p>
          <a:r>
            <a:rPr lang="en-US"/>
            <a:t>Automated Machine Learning</a:t>
          </a:r>
        </a:p>
      </dgm:t>
    </dgm:pt>
    <dgm:pt modelId="{E45FA328-85C4-4632-8D96-97CC7C796EA5}" type="parTrans" cxnId="{AD291BAE-D868-430B-8CD4-C1BE2E7FC41D}">
      <dgm:prSet/>
      <dgm:spPr/>
      <dgm:t>
        <a:bodyPr/>
        <a:lstStyle/>
        <a:p>
          <a:endParaRPr lang="en-US"/>
        </a:p>
      </dgm:t>
    </dgm:pt>
    <dgm:pt modelId="{11A3680E-B5D7-4F43-AD24-94B7BF09A312}" type="sibTrans" cxnId="{AD291BAE-D868-430B-8CD4-C1BE2E7FC41D}">
      <dgm:prSet/>
      <dgm:spPr/>
      <dgm:t>
        <a:bodyPr/>
        <a:lstStyle/>
        <a:p>
          <a:endParaRPr lang="en-US"/>
        </a:p>
      </dgm:t>
    </dgm:pt>
    <dgm:pt modelId="{EC056BA4-1C46-4E2A-9092-9FDA4FB88AD2}">
      <dgm:prSet/>
      <dgm:spPr/>
      <dgm:t>
        <a:bodyPr/>
        <a:lstStyle/>
        <a:p>
          <a:r>
            <a:rPr lang="en-US"/>
            <a:t>Social Media Analytics</a:t>
          </a:r>
        </a:p>
      </dgm:t>
    </dgm:pt>
    <dgm:pt modelId="{2C9F9A62-012E-4F25-A21B-8FF40FE4FB2C}" type="parTrans" cxnId="{2B0D1BD3-E4F5-48E1-BEB8-5BAB8FC8B07B}">
      <dgm:prSet/>
      <dgm:spPr/>
      <dgm:t>
        <a:bodyPr/>
        <a:lstStyle/>
        <a:p>
          <a:endParaRPr lang="en-US"/>
        </a:p>
      </dgm:t>
    </dgm:pt>
    <dgm:pt modelId="{EAB42C30-79E7-40DA-B89E-3318A4D76BE1}" type="sibTrans" cxnId="{2B0D1BD3-E4F5-48E1-BEB8-5BAB8FC8B07B}">
      <dgm:prSet/>
      <dgm:spPr/>
      <dgm:t>
        <a:bodyPr/>
        <a:lstStyle/>
        <a:p>
          <a:endParaRPr lang="en-US"/>
        </a:p>
      </dgm:t>
    </dgm:pt>
    <dgm:pt modelId="{EECCD203-3D5B-49D2-AAF4-B982E6778245}">
      <dgm:prSet/>
      <dgm:spPr/>
      <dgm:t>
        <a:bodyPr/>
        <a:lstStyle/>
        <a:p>
          <a:r>
            <a:rPr lang="en-US"/>
            <a:t>Voice Recognition</a:t>
          </a:r>
        </a:p>
      </dgm:t>
    </dgm:pt>
    <dgm:pt modelId="{615C7503-7D48-4ACD-93BD-44F4617B02AF}" type="parTrans" cxnId="{C97EBC71-E741-4A6C-84C3-B258AE3269D9}">
      <dgm:prSet/>
      <dgm:spPr/>
      <dgm:t>
        <a:bodyPr/>
        <a:lstStyle/>
        <a:p>
          <a:endParaRPr lang="en-US"/>
        </a:p>
      </dgm:t>
    </dgm:pt>
    <dgm:pt modelId="{3FB1AF08-D5B9-4987-BC55-184499CD3F08}" type="sibTrans" cxnId="{C97EBC71-E741-4A6C-84C3-B258AE3269D9}">
      <dgm:prSet/>
      <dgm:spPr/>
      <dgm:t>
        <a:bodyPr/>
        <a:lstStyle/>
        <a:p>
          <a:endParaRPr lang="en-US"/>
        </a:p>
      </dgm:t>
    </dgm:pt>
    <dgm:pt modelId="{698F9708-CFAA-4284-BB76-6E6DEC541D45}">
      <dgm:prSet/>
      <dgm:spPr/>
      <dgm:t>
        <a:bodyPr/>
        <a:lstStyle/>
        <a:p>
          <a:r>
            <a:rPr lang="en-US"/>
            <a:t>Customer Segmentation</a:t>
          </a:r>
        </a:p>
      </dgm:t>
    </dgm:pt>
    <dgm:pt modelId="{FC5ED838-E541-4E2E-97A8-D6809AB2ECAD}" type="parTrans" cxnId="{4D5CE58B-34AA-46D5-98D2-32008AF22E63}">
      <dgm:prSet/>
      <dgm:spPr/>
      <dgm:t>
        <a:bodyPr/>
        <a:lstStyle/>
        <a:p>
          <a:endParaRPr lang="en-US"/>
        </a:p>
      </dgm:t>
    </dgm:pt>
    <dgm:pt modelId="{C71AC56F-E0E8-4AA5-8EC5-0AA7301005C9}" type="sibTrans" cxnId="{4D5CE58B-34AA-46D5-98D2-32008AF22E63}">
      <dgm:prSet/>
      <dgm:spPr/>
      <dgm:t>
        <a:bodyPr/>
        <a:lstStyle/>
        <a:p>
          <a:endParaRPr lang="en-US"/>
        </a:p>
      </dgm:t>
    </dgm:pt>
    <dgm:pt modelId="{BF6661E7-EFC9-4F7D-9E7D-14AA13F0DF71}">
      <dgm:prSet/>
      <dgm:spPr/>
      <dgm:t>
        <a:bodyPr/>
        <a:lstStyle/>
        <a:p>
          <a:r>
            <a:rPr lang="en-US"/>
            <a:t>Automated Machine Learning</a:t>
          </a:r>
        </a:p>
      </dgm:t>
    </dgm:pt>
    <dgm:pt modelId="{B9F463B5-D143-489F-AB5D-04CF93B2FC2B}" type="parTrans" cxnId="{524AAB34-DB62-42D4-B499-062D351A3284}">
      <dgm:prSet/>
      <dgm:spPr/>
      <dgm:t>
        <a:bodyPr/>
        <a:lstStyle/>
        <a:p>
          <a:endParaRPr lang="en-US"/>
        </a:p>
      </dgm:t>
    </dgm:pt>
    <dgm:pt modelId="{2D2CBE8A-B7A8-4DAB-BE11-90BFE1E2CAC4}" type="sibTrans" cxnId="{524AAB34-DB62-42D4-B499-062D351A3284}">
      <dgm:prSet/>
      <dgm:spPr/>
      <dgm:t>
        <a:bodyPr/>
        <a:lstStyle/>
        <a:p>
          <a:endParaRPr lang="en-US"/>
        </a:p>
      </dgm:t>
    </dgm:pt>
    <dgm:pt modelId="{98934AF0-B61A-DD49-8CD9-7F911607B1F8}" type="pres">
      <dgm:prSet presAssocID="{3FB7FA99-B588-4423-AED8-C2C0F3D39D6D}" presName="diagram" presStyleCnt="0">
        <dgm:presLayoutVars>
          <dgm:dir/>
          <dgm:resizeHandles val="exact"/>
        </dgm:presLayoutVars>
      </dgm:prSet>
      <dgm:spPr/>
    </dgm:pt>
    <dgm:pt modelId="{2EC3A30C-076A-764D-9FDC-A102C8B7B90D}" type="pres">
      <dgm:prSet presAssocID="{47B34296-F274-46D6-A8BD-8D5774B145B5}" presName="node" presStyleLbl="node1" presStyleIdx="0" presStyleCnt="7">
        <dgm:presLayoutVars>
          <dgm:bulletEnabled val="1"/>
        </dgm:presLayoutVars>
      </dgm:prSet>
      <dgm:spPr/>
    </dgm:pt>
    <dgm:pt modelId="{1B89AF27-3615-FC43-9166-21F861A909A3}" type="pres">
      <dgm:prSet presAssocID="{81DD1E26-9915-426E-8DAF-7EC7F0DEE13B}" presName="sibTrans" presStyleCnt="0"/>
      <dgm:spPr/>
    </dgm:pt>
    <dgm:pt modelId="{4E3CA26D-D37B-1845-A9AC-F1F928CB573F}" type="pres">
      <dgm:prSet presAssocID="{F6E3F940-8ED4-4CD4-B7D6-8AACE69F2A12}" presName="node" presStyleLbl="node1" presStyleIdx="1" presStyleCnt="7">
        <dgm:presLayoutVars>
          <dgm:bulletEnabled val="1"/>
        </dgm:presLayoutVars>
      </dgm:prSet>
      <dgm:spPr/>
    </dgm:pt>
    <dgm:pt modelId="{4D3880DE-C12F-D14D-9F67-774374A05BCC}" type="pres">
      <dgm:prSet presAssocID="{FC702B4E-E910-47B1-8AE6-2B3B88CCBF82}" presName="sibTrans" presStyleCnt="0"/>
      <dgm:spPr/>
    </dgm:pt>
    <dgm:pt modelId="{8CE83DC9-9DCF-6B44-BA59-FA0BFB307322}" type="pres">
      <dgm:prSet presAssocID="{20C7C3E6-553F-48DA-8D64-1FFACDEA598C}" presName="node" presStyleLbl="node1" presStyleIdx="2" presStyleCnt="7">
        <dgm:presLayoutVars>
          <dgm:bulletEnabled val="1"/>
        </dgm:presLayoutVars>
      </dgm:prSet>
      <dgm:spPr/>
    </dgm:pt>
    <dgm:pt modelId="{67A6B967-AF1D-7047-AFD3-6C89907F4424}" type="pres">
      <dgm:prSet presAssocID="{11A3680E-B5D7-4F43-AD24-94B7BF09A312}" presName="sibTrans" presStyleCnt="0"/>
      <dgm:spPr/>
    </dgm:pt>
    <dgm:pt modelId="{FCE3079A-8B98-494F-880B-62DCE7C086F2}" type="pres">
      <dgm:prSet presAssocID="{EC056BA4-1C46-4E2A-9092-9FDA4FB88AD2}" presName="node" presStyleLbl="node1" presStyleIdx="3" presStyleCnt="7">
        <dgm:presLayoutVars>
          <dgm:bulletEnabled val="1"/>
        </dgm:presLayoutVars>
      </dgm:prSet>
      <dgm:spPr/>
    </dgm:pt>
    <dgm:pt modelId="{336E9DC8-D758-9C4D-BC41-3DE585964731}" type="pres">
      <dgm:prSet presAssocID="{EAB42C30-79E7-40DA-B89E-3318A4D76BE1}" presName="sibTrans" presStyleCnt="0"/>
      <dgm:spPr/>
    </dgm:pt>
    <dgm:pt modelId="{578757BD-D85E-6849-B28C-A05648EAA096}" type="pres">
      <dgm:prSet presAssocID="{EECCD203-3D5B-49D2-AAF4-B982E6778245}" presName="node" presStyleLbl="node1" presStyleIdx="4" presStyleCnt="7">
        <dgm:presLayoutVars>
          <dgm:bulletEnabled val="1"/>
        </dgm:presLayoutVars>
      </dgm:prSet>
      <dgm:spPr/>
    </dgm:pt>
    <dgm:pt modelId="{06B2CC74-FBB9-E94C-B8E3-7C82BA25EC74}" type="pres">
      <dgm:prSet presAssocID="{3FB1AF08-D5B9-4987-BC55-184499CD3F08}" presName="sibTrans" presStyleCnt="0"/>
      <dgm:spPr/>
    </dgm:pt>
    <dgm:pt modelId="{A91D261A-2C75-B84E-85B8-D19E6DB8DD36}" type="pres">
      <dgm:prSet presAssocID="{698F9708-CFAA-4284-BB76-6E6DEC541D45}" presName="node" presStyleLbl="node1" presStyleIdx="5" presStyleCnt="7">
        <dgm:presLayoutVars>
          <dgm:bulletEnabled val="1"/>
        </dgm:presLayoutVars>
      </dgm:prSet>
      <dgm:spPr/>
    </dgm:pt>
    <dgm:pt modelId="{81239350-7B6B-DB49-8DEC-6F0C8C354638}" type="pres">
      <dgm:prSet presAssocID="{C71AC56F-E0E8-4AA5-8EC5-0AA7301005C9}" presName="sibTrans" presStyleCnt="0"/>
      <dgm:spPr/>
    </dgm:pt>
    <dgm:pt modelId="{33C9021A-0DAB-1147-B9E6-08BCA4811BEF}" type="pres">
      <dgm:prSet presAssocID="{BF6661E7-EFC9-4F7D-9E7D-14AA13F0DF71}" presName="node" presStyleLbl="node1" presStyleIdx="6" presStyleCnt="7">
        <dgm:presLayoutVars>
          <dgm:bulletEnabled val="1"/>
        </dgm:presLayoutVars>
      </dgm:prSet>
      <dgm:spPr/>
    </dgm:pt>
  </dgm:ptLst>
  <dgm:cxnLst>
    <dgm:cxn modelId="{0F64A208-D634-476B-A16C-B3E05910DEB4}" srcId="{3FB7FA99-B588-4423-AED8-C2C0F3D39D6D}" destId="{47B34296-F274-46D6-A8BD-8D5774B145B5}" srcOrd="0" destOrd="0" parTransId="{C9688A05-8F70-40FE-9E3B-1F5F45DDF1CE}" sibTransId="{81DD1E26-9915-426E-8DAF-7EC7F0DEE13B}"/>
    <dgm:cxn modelId="{AF648F17-6F77-5842-A0AF-A4537F6EA330}" type="presOf" srcId="{F6E3F940-8ED4-4CD4-B7D6-8AACE69F2A12}" destId="{4E3CA26D-D37B-1845-A9AC-F1F928CB573F}" srcOrd="0" destOrd="0" presId="urn:microsoft.com/office/officeart/2005/8/layout/default"/>
    <dgm:cxn modelId="{348A9E1C-B187-F947-8353-E48BEF866A8B}" type="presOf" srcId="{47B34296-F274-46D6-A8BD-8D5774B145B5}" destId="{2EC3A30C-076A-764D-9FDC-A102C8B7B90D}" srcOrd="0" destOrd="0" presId="urn:microsoft.com/office/officeart/2005/8/layout/default"/>
    <dgm:cxn modelId="{8CF5A030-560D-5049-8479-B63E40BFA268}" type="presOf" srcId="{EECCD203-3D5B-49D2-AAF4-B982E6778245}" destId="{578757BD-D85E-6849-B28C-A05648EAA096}" srcOrd="0" destOrd="0" presId="urn:microsoft.com/office/officeart/2005/8/layout/default"/>
    <dgm:cxn modelId="{524AAB34-DB62-42D4-B499-062D351A3284}" srcId="{3FB7FA99-B588-4423-AED8-C2C0F3D39D6D}" destId="{BF6661E7-EFC9-4F7D-9E7D-14AA13F0DF71}" srcOrd="6" destOrd="0" parTransId="{B9F463B5-D143-489F-AB5D-04CF93B2FC2B}" sibTransId="{2D2CBE8A-B7A8-4DAB-BE11-90BFE1E2CAC4}"/>
    <dgm:cxn modelId="{9105A85B-8FFF-44CA-AACB-D33A992E63D9}" srcId="{3FB7FA99-B588-4423-AED8-C2C0F3D39D6D}" destId="{F6E3F940-8ED4-4CD4-B7D6-8AACE69F2A12}" srcOrd="1" destOrd="0" parTransId="{2FC94E5A-4CA4-478F-8F10-BC5785DCCF4A}" sibTransId="{FC702B4E-E910-47B1-8AE6-2B3B88CCBF82}"/>
    <dgm:cxn modelId="{791B166C-D58E-534B-8549-796F2AEF5C92}" type="presOf" srcId="{BF6661E7-EFC9-4F7D-9E7D-14AA13F0DF71}" destId="{33C9021A-0DAB-1147-B9E6-08BCA4811BEF}" srcOrd="0" destOrd="0" presId="urn:microsoft.com/office/officeart/2005/8/layout/default"/>
    <dgm:cxn modelId="{C97EBC71-E741-4A6C-84C3-B258AE3269D9}" srcId="{3FB7FA99-B588-4423-AED8-C2C0F3D39D6D}" destId="{EECCD203-3D5B-49D2-AAF4-B982E6778245}" srcOrd="4" destOrd="0" parTransId="{615C7503-7D48-4ACD-93BD-44F4617B02AF}" sibTransId="{3FB1AF08-D5B9-4987-BC55-184499CD3F08}"/>
    <dgm:cxn modelId="{4D5CE58B-34AA-46D5-98D2-32008AF22E63}" srcId="{3FB7FA99-B588-4423-AED8-C2C0F3D39D6D}" destId="{698F9708-CFAA-4284-BB76-6E6DEC541D45}" srcOrd="5" destOrd="0" parTransId="{FC5ED838-E541-4E2E-97A8-D6809AB2ECAD}" sibTransId="{C71AC56F-E0E8-4AA5-8EC5-0AA7301005C9}"/>
    <dgm:cxn modelId="{10139791-F0AD-7946-9019-4A93FA2A0680}" type="presOf" srcId="{698F9708-CFAA-4284-BB76-6E6DEC541D45}" destId="{A91D261A-2C75-B84E-85B8-D19E6DB8DD36}" srcOrd="0" destOrd="0" presId="urn:microsoft.com/office/officeart/2005/8/layout/default"/>
    <dgm:cxn modelId="{405ECAAA-03BB-D843-890D-9274060D70B3}" type="presOf" srcId="{EC056BA4-1C46-4E2A-9092-9FDA4FB88AD2}" destId="{FCE3079A-8B98-494F-880B-62DCE7C086F2}" srcOrd="0" destOrd="0" presId="urn:microsoft.com/office/officeart/2005/8/layout/default"/>
    <dgm:cxn modelId="{AD291BAE-D868-430B-8CD4-C1BE2E7FC41D}" srcId="{3FB7FA99-B588-4423-AED8-C2C0F3D39D6D}" destId="{20C7C3E6-553F-48DA-8D64-1FFACDEA598C}" srcOrd="2" destOrd="0" parTransId="{E45FA328-85C4-4632-8D96-97CC7C796EA5}" sibTransId="{11A3680E-B5D7-4F43-AD24-94B7BF09A312}"/>
    <dgm:cxn modelId="{3EEB1DB3-8399-5E40-8898-3D7289119992}" type="presOf" srcId="{20C7C3E6-553F-48DA-8D64-1FFACDEA598C}" destId="{8CE83DC9-9DCF-6B44-BA59-FA0BFB307322}" srcOrd="0" destOrd="0" presId="urn:microsoft.com/office/officeart/2005/8/layout/default"/>
    <dgm:cxn modelId="{989D54B7-EDF3-2C46-A7B8-D58FA241546D}" type="presOf" srcId="{3FB7FA99-B588-4423-AED8-C2C0F3D39D6D}" destId="{98934AF0-B61A-DD49-8CD9-7F911607B1F8}" srcOrd="0" destOrd="0" presId="urn:microsoft.com/office/officeart/2005/8/layout/default"/>
    <dgm:cxn modelId="{2B0D1BD3-E4F5-48E1-BEB8-5BAB8FC8B07B}" srcId="{3FB7FA99-B588-4423-AED8-C2C0F3D39D6D}" destId="{EC056BA4-1C46-4E2A-9092-9FDA4FB88AD2}" srcOrd="3" destOrd="0" parTransId="{2C9F9A62-012E-4F25-A21B-8FF40FE4FB2C}" sibTransId="{EAB42C30-79E7-40DA-B89E-3318A4D76BE1}"/>
    <dgm:cxn modelId="{6BCD461E-6560-8046-9506-DEB662758C11}" type="presParOf" srcId="{98934AF0-B61A-DD49-8CD9-7F911607B1F8}" destId="{2EC3A30C-076A-764D-9FDC-A102C8B7B90D}" srcOrd="0" destOrd="0" presId="urn:microsoft.com/office/officeart/2005/8/layout/default"/>
    <dgm:cxn modelId="{F7617F0F-1278-EC48-8DC8-1F68D1A788A9}" type="presParOf" srcId="{98934AF0-B61A-DD49-8CD9-7F911607B1F8}" destId="{1B89AF27-3615-FC43-9166-21F861A909A3}" srcOrd="1" destOrd="0" presId="urn:microsoft.com/office/officeart/2005/8/layout/default"/>
    <dgm:cxn modelId="{718F1492-49A0-2A48-9A27-6365B5DF198A}" type="presParOf" srcId="{98934AF0-B61A-DD49-8CD9-7F911607B1F8}" destId="{4E3CA26D-D37B-1845-A9AC-F1F928CB573F}" srcOrd="2" destOrd="0" presId="urn:microsoft.com/office/officeart/2005/8/layout/default"/>
    <dgm:cxn modelId="{A7D4C30F-4C36-1D41-97CB-E8ED9B15A21A}" type="presParOf" srcId="{98934AF0-B61A-DD49-8CD9-7F911607B1F8}" destId="{4D3880DE-C12F-D14D-9F67-774374A05BCC}" srcOrd="3" destOrd="0" presId="urn:microsoft.com/office/officeart/2005/8/layout/default"/>
    <dgm:cxn modelId="{A3CC9893-A4C5-B947-99A0-5376B07CA05D}" type="presParOf" srcId="{98934AF0-B61A-DD49-8CD9-7F911607B1F8}" destId="{8CE83DC9-9DCF-6B44-BA59-FA0BFB307322}" srcOrd="4" destOrd="0" presId="urn:microsoft.com/office/officeart/2005/8/layout/default"/>
    <dgm:cxn modelId="{09056AA0-B106-DC45-BEA3-11D732453AD0}" type="presParOf" srcId="{98934AF0-B61A-DD49-8CD9-7F911607B1F8}" destId="{67A6B967-AF1D-7047-AFD3-6C89907F4424}" srcOrd="5" destOrd="0" presId="urn:microsoft.com/office/officeart/2005/8/layout/default"/>
    <dgm:cxn modelId="{3FD5B5C4-8F2C-FB44-A27E-064FE4B45A8F}" type="presParOf" srcId="{98934AF0-B61A-DD49-8CD9-7F911607B1F8}" destId="{FCE3079A-8B98-494F-880B-62DCE7C086F2}" srcOrd="6" destOrd="0" presId="urn:microsoft.com/office/officeart/2005/8/layout/default"/>
    <dgm:cxn modelId="{A22FA451-F351-EE43-B389-2E4DD84B8851}" type="presParOf" srcId="{98934AF0-B61A-DD49-8CD9-7F911607B1F8}" destId="{336E9DC8-D758-9C4D-BC41-3DE585964731}" srcOrd="7" destOrd="0" presId="urn:microsoft.com/office/officeart/2005/8/layout/default"/>
    <dgm:cxn modelId="{C2D91F8A-1315-7F48-BDB7-6F0F176F0482}" type="presParOf" srcId="{98934AF0-B61A-DD49-8CD9-7F911607B1F8}" destId="{578757BD-D85E-6849-B28C-A05648EAA096}" srcOrd="8" destOrd="0" presId="urn:microsoft.com/office/officeart/2005/8/layout/default"/>
    <dgm:cxn modelId="{23E26F40-62D2-4241-89F3-D9042C542A37}" type="presParOf" srcId="{98934AF0-B61A-DD49-8CD9-7F911607B1F8}" destId="{06B2CC74-FBB9-E94C-B8E3-7C82BA25EC74}" srcOrd="9" destOrd="0" presId="urn:microsoft.com/office/officeart/2005/8/layout/default"/>
    <dgm:cxn modelId="{3D0A38B6-C733-C04C-AB5B-6E4ADAF130ED}" type="presParOf" srcId="{98934AF0-B61A-DD49-8CD9-7F911607B1F8}" destId="{A91D261A-2C75-B84E-85B8-D19E6DB8DD36}" srcOrd="10" destOrd="0" presId="urn:microsoft.com/office/officeart/2005/8/layout/default"/>
    <dgm:cxn modelId="{C51EB5AC-00A9-9A4F-A127-75DB447E17D8}" type="presParOf" srcId="{98934AF0-B61A-DD49-8CD9-7F911607B1F8}" destId="{81239350-7B6B-DB49-8DEC-6F0C8C354638}" srcOrd="11" destOrd="0" presId="urn:microsoft.com/office/officeart/2005/8/layout/default"/>
    <dgm:cxn modelId="{B373223E-0997-9347-B013-19841E903402}" type="presParOf" srcId="{98934AF0-B61A-DD49-8CD9-7F911607B1F8}" destId="{33C9021A-0DAB-1147-B9E6-08BCA4811BEF}"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7C32B30-6053-4414-B8EE-8289D502D0F6}"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459746E5-B650-4DDB-BB87-7903BD0AA580}">
      <dgm:prSet/>
      <dgm:spPr/>
      <dgm:t>
        <a:bodyPr/>
        <a:lstStyle/>
        <a:p>
          <a:r>
            <a:rPr lang="en-US"/>
            <a:t>Emotion Analysis</a:t>
          </a:r>
        </a:p>
      </dgm:t>
    </dgm:pt>
    <dgm:pt modelId="{0047318E-E1F0-435A-892D-329BE323F08F}" type="parTrans" cxnId="{5C087058-2059-4DA0-B524-D9A58A0D354E}">
      <dgm:prSet/>
      <dgm:spPr/>
      <dgm:t>
        <a:bodyPr/>
        <a:lstStyle/>
        <a:p>
          <a:endParaRPr lang="en-US"/>
        </a:p>
      </dgm:t>
    </dgm:pt>
    <dgm:pt modelId="{E8C91AE2-21EE-4328-8360-4028328BFF96}" type="sibTrans" cxnId="{5C087058-2059-4DA0-B524-D9A58A0D354E}">
      <dgm:prSet/>
      <dgm:spPr/>
      <dgm:t>
        <a:bodyPr/>
        <a:lstStyle/>
        <a:p>
          <a:endParaRPr lang="en-US"/>
        </a:p>
      </dgm:t>
    </dgm:pt>
    <dgm:pt modelId="{FE4EDDD2-B9F7-4D69-BDD0-D3345613913A}">
      <dgm:prSet/>
      <dgm:spPr/>
      <dgm:t>
        <a:bodyPr/>
        <a:lstStyle/>
        <a:p>
          <a:r>
            <a:rPr lang="en-US"/>
            <a:t>Text Summarization</a:t>
          </a:r>
        </a:p>
      </dgm:t>
    </dgm:pt>
    <dgm:pt modelId="{08E7CA5B-7FB0-4220-8CAA-9D9697A1BCE0}" type="parTrans" cxnId="{80571372-593A-48B1-BF8D-3368452F8205}">
      <dgm:prSet/>
      <dgm:spPr/>
      <dgm:t>
        <a:bodyPr/>
        <a:lstStyle/>
        <a:p>
          <a:endParaRPr lang="en-US"/>
        </a:p>
      </dgm:t>
    </dgm:pt>
    <dgm:pt modelId="{045CE91F-859F-4860-AB2B-1698689FE6A9}" type="sibTrans" cxnId="{80571372-593A-48B1-BF8D-3368452F8205}">
      <dgm:prSet/>
      <dgm:spPr/>
      <dgm:t>
        <a:bodyPr/>
        <a:lstStyle/>
        <a:p>
          <a:endParaRPr lang="en-US"/>
        </a:p>
      </dgm:t>
    </dgm:pt>
    <dgm:pt modelId="{5EE34339-9E18-4764-8A0B-AD25B5A2659D}">
      <dgm:prSet/>
      <dgm:spPr/>
      <dgm:t>
        <a:bodyPr/>
        <a:lstStyle/>
        <a:p>
          <a:r>
            <a:rPr lang="en-US"/>
            <a:t>Handwritten Data Recognition</a:t>
          </a:r>
        </a:p>
      </dgm:t>
    </dgm:pt>
    <dgm:pt modelId="{C4DE65DD-86EE-4593-AA41-E1E48322F783}" type="parTrans" cxnId="{A4589D4B-A066-488F-94EC-3DEF383A96DE}">
      <dgm:prSet/>
      <dgm:spPr/>
      <dgm:t>
        <a:bodyPr/>
        <a:lstStyle/>
        <a:p>
          <a:endParaRPr lang="en-US"/>
        </a:p>
      </dgm:t>
    </dgm:pt>
    <dgm:pt modelId="{FC711D25-23D0-48EC-9F2B-922420356438}" type="sibTrans" cxnId="{A4589D4B-A066-488F-94EC-3DEF383A96DE}">
      <dgm:prSet/>
      <dgm:spPr/>
      <dgm:t>
        <a:bodyPr/>
        <a:lstStyle/>
        <a:p>
          <a:endParaRPr lang="en-US"/>
        </a:p>
      </dgm:t>
    </dgm:pt>
    <dgm:pt modelId="{ED52543B-83D5-4970-8767-45A6F918647B}">
      <dgm:prSet/>
      <dgm:spPr/>
      <dgm:t>
        <a:bodyPr/>
        <a:lstStyle/>
        <a:p>
          <a:r>
            <a:rPr lang="en-US"/>
            <a:t>Object Identification</a:t>
          </a:r>
        </a:p>
      </dgm:t>
    </dgm:pt>
    <dgm:pt modelId="{9D231107-3763-4FD2-ABEE-DB93F8D30A51}" type="parTrans" cxnId="{7382AE1B-2799-44DD-97FC-9CC9934D4700}">
      <dgm:prSet/>
      <dgm:spPr/>
      <dgm:t>
        <a:bodyPr/>
        <a:lstStyle/>
        <a:p>
          <a:endParaRPr lang="en-US"/>
        </a:p>
      </dgm:t>
    </dgm:pt>
    <dgm:pt modelId="{A9D2C183-B42A-4FD6-A8B9-660E4E196D19}" type="sibTrans" cxnId="{7382AE1B-2799-44DD-97FC-9CC9934D4700}">
      <dgm:prSet/>
      <dgm:spPr/>
      <dgm:t>
        <a:bodyPr/>
        <a:lstStyle/>
        <a:p>
          <a:endParaRPr lang="en-US"/>
        </a:p>
      </dgm:t>
    </dgm:pt>
    <dgm:pt modelId="{CB3A990C-F2A3-4C9F-91BD-543246888A47}">
      <dgm:prSet/>
      <dgm:spPr/>
      <dgm:t>
        <a:bodyPr/>
        <a:lstStyle/>
        <a:p>
          <a:r>
            <a:rPr lang="en-US" dirty="0"/>
            <a:t>Sentiment Analysis</a:t>
          </a:r>
        </a:p>
      </dgm:t>
    </dgm:pt>
    <dgm:pt modelId="{3850AD2B-A43A-4FDF-89E8-D9BEC6511ACC}" type="parTrans" cxnId="{0A963118-350F-420F-A920-3964A075D992}">
      <dgm:prSet/>
      <dgm:spPr/>
      <dgm:t>
        <a:bodyPr/>
        <a:lstStyle/>
        <a:p>
          <a:endParaRPr lang="en-US"/>
        </a:p>
      </dgm:t>
    </dgm:pt>
    <dgm:pt modelId="{7BE6132F-2C13-438C-B59B-E61199295C11}" type="sibTrans" cxnId="{0A963118-350F-420F-A920-3964A075D992}">
      <dgm:prSet/>
      <dgm:spPr/>
      <dgm:t>
        <a:bodyPr/>
        <a:lstStyle/>
        <a:p>
          <a:endParaRPr lang="en-US"/>
        </a:p>
      </dgm:t>
    </dgm:pt>
    <dgm:pt modelId="{A3B7458A-A5E8-4DDC-9D4D-C57ED0763C2D}">
      <dgm:prSet/>
      <dgm:spPr/>
      <dgm:t>
        <a:bodyPr/>
        <a:lstStyle/>
        <a:p>
          <a:r>
            <a:rPr lang="en-US" dirty="0"/>
            <a:t>Recommender System</a:t>
          </a:r>
        </a:p>
      </dgm:t>
    </dgm:pt>
    <dgm:pt modelId="{B127C618-A066-4037-B7C7-3050AE94EE33}" type="parTrans" cxnId="{6767FDC8-2157-4ACF-9C44-CBA798707552}">
      <dgm:prSet/>
      <dgm:spPr/>
      <dgm:t>
        <a:bodyPr/>
        <a:lstStyle/>
        <a:p>
          <a:endParaRPr lang="en-US"/>
        </a:p>
      </dgm:t>
    </dgm:pt>
    <dgm:pt modelId="{B5D23467-7122-408A-9137-ADD487CBCB73}" type="sibTrans" cxnId="{6767FDC8-2157-4ACF-9C44-CBA798707552}">
      <dgm:prSet/>
      <dgm:spPr/>
      <dgm:t>
        <a:bodyPr/>
        <a:lstStyle/>
        <a:p>
          <a:endParaRPr lang="en-US"/>
        </a:p>
      </dgm:t>
    </dgm:pt>
    <dgm:pt modelId="{E29B3D96-F037-A04C-A8D0-025DD3D9EACB}">
      <dgm:prSet/>
      <dgm:spPr/>
      <dgm:t>
        <a:bodyPr/>
        <a:lstStyle/>
        <a:p>
          <a:r>
            <a:rPr lang="en-US"/>
            <a:t>Game Development</a:t>
          </a:r>
          <a:endParaRPr lang="en-US" dirty="0"/>
        </a:p>
      </dgm:t>
    </dgm:pt>
    <dgm:pt modelId="{C4F36B90-7485-294C-BA55-B702C3555B75}" type="parTrans" cxnId="{F50B684C-FE9E-3E4F-A5AF-C19056008C1E}">
      <dgm:prSet/>
      <dgm:spPr/>
      <dgm:t>
        <a:bodyPr/>
        <a:lstStyle/>
        <a:p>
          <a:endParaRPr lang="en-GB"/>
        </a:p>
      </dgm:t>
    </dgm:pt>
    <dgm:pt modelId="{D4319B72-938B-E044-A0F5-6BDD830966D7}" type="sibTrans" cxnId="{F50B684C-FE9E-3E4F-A5AF-C19056008C1E}">
      <dgm:prSet/>
      <dgm:spPr/>
      <dgm:t>
        <a:bodyPr/>
        <a:lstStyle/>
        <a:p>
          <a:endParaRPr lang="en-GB"/>
        </a:p>
      </dgm:t>
    </dgm:pt>
    <dgm:pt modelId="{858CF6CF-8A84-B248-9D5F-1C9529EA2946}" type="pres">
      <dgm:prSet presAssocID="{17C32B30-6053-4414-B8EE-8289D502D0F6}" presName="diagram" presStyleCnt="0">
        <dgm:presLayoutVars>
          <dgm:dir/>
          <dgm:resizeHandles val="exact"/>
        </dgm:presLayoutVars>
      </dgm:prSet>
      <dgm:spPr/>
    </dgm:pt>
    <dgm:pt modelId="{AE5C5C98-63B9-4F45-9021-924FC7FB5DBA}" type="pres">
      <dgm:prSet presAssocID="{459746E5-B650-4DDB-BB87-7903BD0AA580}" presName="node" presStyleLbl="node1" presStyleIdx="0" presStyleCnt="7">
        <dgm:presLayoutVars>
          <dgm:bulletEnabled val="1"/>
        </dgm:presLayoutVars>
      </dgm:prSet>
      <dgm:spPr/>
    </dgm:pt>
    <dgm:pt modelId="{AE544C5D-3E15-B046-BF9D-0F2D7948A5B3}" type="pres">
      <dgm:prSet presAssocID="{E8C91AE2-21EE-4328-8360-4028328BFF96}" presName="sibTrans" presStyleCnt="0"/>
      <dgm:spPr/>
    </dgm:pt>
    <dgm:pt modelId="{729501C2-F223-A444-97B2-47902893058A}" type="pres">
      <dgm:prSet presAssocID="{FE4EDDD2-B9F7-4D69-BDD0-D3345613913A}" presName="node" presStyleLbl="node1" presStyleIdx="1" presStyleCnt="7">
        <dgm:presLayoutVars>
          <dgm:bulletEnabled val="1"/>
        </dgm:presLayoutVars>
      </dgm:prSet>
      <dgm:spPr/>
    </dgm:pt>
    <dgm:pt modelId="{AB738A90-0A96-BF42-8CCB-38C15AD93270}" type="pres">
      <dgm:prSet presAssocID="{045CE91F-859F-4860-AB2B-1698689FE6A9}" presName="sibTrans" presStyleCnt="0"/>
      <dgm:spPr/>
    </dgm:pt>
    <dgm:pt modelId="{93498F40-55AA-D640-81C4-0ECB5CD71D6A}" type="pres">
      <dgm:prSet presAssocID="{5EE34339-9E18-4764-8A0B-AD25B5A2659D}" presName="node" presStyleLbl="node1" presStyleIdx="2" presStyleCnt="7">
        <dgm:presLayoutVars>
          <dgm:bulletEnabled val="1"/>
        </dgm:presLayoutVars>
      </dgm:prSet>
      <dgm:spPr/>
    </dgm:pt>
    <dgm:pt modelId="{12C41C25-49F8-404B-817E-CF59756A7773}" type="pres">
      <dgm:prSet presAssocID="{FC711D25-23D0-48EC-9F2B-922420356438}" presName="sibTrans" presStyleCnt="0"/>
      <dgm:spPr/>
    </dgm:pt>
    <dgm:pt modelId="{23850532-DD43-1047-B297-F48DC0819219}" type="pres">
      <dgm:prSet presAssocID="{ED52543B-83D5-4970-8767-45A6F918647B}" presName="node" presStyleLbl="node1" presStyleIdx="3" presStyleCnt="7">
        <dgm:presLayoutVars>
          <dgm:bulletEnabled val="1"/>
        </dgm:presLayoutVars>
      </dgm:prSet>
      <dgm:spPr/>
    </dgm:pt>
    <dgm:pt modelId="{3774ACA9-EFA9-7742-BDD2-148A620CB4A8}" type="pres">
      <dgm:prSet presAssocID="{A9D2C183-B42A-4FD6-A8B9-660E4E196D19}" presName="sibTrans" presStyleCnt="0"/>
      <dgm:spPr/>
    </dgm:pt>
    <dgm:pt modelId="{5943A478-A6DC-FD40-B990-073FACDDBDBA}" type="pres">
      <dgm:prSet presAssocID="{CB3A990C-F2A3-4C9F-91BD-543246888A47}" presName="node" presStyleLbl="node1" presStyleIdx="4" presStyleCnt="7">
        <dgm:presLayoutVars>
          <dgm:bulletEnabled val="1"/>
        </dgm:presLayoutVars>
      </dgm:prSet>
      <dgm:spPr/>
    </dgm:pt>
    <dgm:pt modelId="{4366C41C-9699-D747-90A6-4111A912279C}" type="pres">
      <dgm:prSet presAssocID="{7BE6132F-2C13-438C-B59B-E61199295C11}" presName="sibTrans" presStyleCnt="0"/>
      <dgm:spPr/>
    </dgm:pt>
    <dgm:pt modelId="{FC4AE5F1-7ED5-7D43-919D-09E8C7D2E2FD}" type="pres">
      <dgm:prSet presAssocID="{A3B7458A-A5E8-4DDC-9D4D-C57ED0763C2D}" presName="node" presStyleLbl="node1" presStyleIdx="5" presStyleCnt="7">
        <dgm:presLayoutVars>
          <dgm:bulletEnabled val="1"/>
        </dgm:presLayoutVars>
      </dgm:prSet>
      <dgm:spPr/>
    </dgm:pt>
    <dgm:pt modelId="{551B9E61-D775-1C40-AB17-3B0588C0D386}" type="pres">
      <dgm:prSet presAssocID="{B5D23467-7122-408A-9137-ADD487CBCB73}" presName="sibTrans" presStyleCnt="0"/>
      <dgm:spPr/>
    </dgm:pt>
    <dgm:pt modelId="{CC2E0672-3290-2D47-AD34-C3CF9E6114F7}" type="pres">
      <dgm:prSet presAssocID="{E29B3D96-F037-A04C-A8D0-025DD3D9EACB}" presName="node" presStyleLbl="node1" presStyleIdx="6" presStyleCnt="7">
        <dgm:presLayoutVars>
          <dgm:bulletEnabled val="1"/>
        </dgm:presLayoutVars>
      </dgm:prSet>
      <dgm:spPr/>
    </dgm:pt>
  </dgm:ptLst>
  <dgm:cxnLst>
    <dgm:cxn modelId="{0A963118-350F-420F-A920-3964A075D992}" srcId="{17C32B30-6053-4414-B8EE-8289D502D0F6}" destId="{CB3A990C-F2A3-4C9F-91BD-543246888A47}" srcOrd="4" destOrd="0" parTransId="{3850AD2B-A43A-4FDF-89E8-D9BEC6511ACC}" sibTransId="{7BE6132F-2C13-438C-B59B-E61199295C11}"/>
    <dgm:cxn modelId="{7382AE1B-2799-44DD-97FC-9CC9934D4700}" srcId="{17C32B30-6053-4414-B8EE-8289D502D0F6}" destId="{ED52543B-83D5-4970-8767-45A6F918647B}" srcOrd="3" destOrd="0" parTransId="{9D231107-3763-4FD2-ABEE-DB93F8D30A51}" sibTransId="{A9D2C183-B42A-4FD6-A8B9-660E4E196D19}"/>
    <dgm:cxn modelId="{E5410620-308F-AD40-B6C2-BB5BA84D6137}" type="presOf" srcId="{A3B7458A-A5E8-4DDC-9D4D-C57ED0763C2D}" destId="{FC4AE5F1-7ED5-7D43-919D-09E8C7D2E2FD}" srcOrd="0" destOrd="0" presId="urn:microsoft.com/office/officeart/2005/8/layout/default"/>
    <dgm:cxn modelId="{10FD4C27-AF39-C54F-B964-57E76E2E490F}" type="presOf" srcId="{459746E5-B650-4DDB-BB87-7903BD0AA580}" destId="{AE5C5C98-63B9-4F45-9021-924FC7FB5DBA}" srcOrd="0" destOrd="0" presId="urn:microsoft.com/office/officeart/2005/8/layout/default"/>
    <dgm:cxn modelId="{A4589D4B-A066-488F-94EC-3DEF383A96DE}" srcId="{17C32B30-6053-4414-B8EE-8289D502D0F6}" destId="{5EE34339-9E18-4764-8A0B-AD25B5A2659D}" srcOrd="2" destOrd="0" parTransId="{C4DE65DD-86EE-4593-AA41-E1E48322F783}" sibTransId="{FC711D25-23D0-48EC-9F2B-922420356438}"/>
    <dgm:cxn modelId="{F50B684C-FE9E-3E4F-A5AF-C19056008C1E}" srcId="{17C32B30-6053-4414-B8EE-8289D502D0F6}" destId="{E29B3D96-F037-A04C-A8D0-025DD3D9EACB}" srcOrd="6" destOrd="0" parTransId="{C4F36B90-7485-294C-BA55-B702C3555B75}" sibTransId="{D4319B72-938B-E044-A0F5-6BDD830966D7}"/>
    <dgm:cxn modelId="{B32B3C50-B7DD-F741-8409-2D9F56779D0E}" type="presOf" srcId="{5EE34339-9E18-4764-8A0B-AD25B5A2659D}" destId="{93498F40-55AA-D640-81C4-0ECB5CD71D6A}" srcOrd="0" destOrd="0" presId="urn:microsoft.com/office/officeart/2005/8/layout/default"/>
    <dgm:cxn modelId="{9BBA5053-2DA1-8B4A-901E-2960FC3E057D}" type="presOf" srcId="{FE4EDDD2-B9F7-4D69-BDD0-D3345613913A}" destId="{729501C2-F223-A444-97B2-47902893058A}" srcOrd="0" destOrd="0" presId="urn:microsoft.com/office/officeart/2005/8/layout/default"/>
    <dgm:cxn modelId="{5C087058-2059-4DA0-B524-D9A58A0D354E}" srcId="{17C32B30-6053-4414-B8EE-8289D502D0F6}" destId="{459746E5-B650-4DDB-BB87-7903BD0AA580}" srcOrd="0" destOrd="0" parTransId="{0047318E-E1F0-435A-892D-329BE323F08F}" sibTransId="{E8C91AE2-21EE-4328-8360-4028328BFF96}"/>
    <dgm:cxn modelId="{5DB6B766-01B5-A447-90B4-63C6CECBCEAC}" type="presOf" srcId="{E29B3D96-F037-A04C-A8D0-025DD3D9EACB}" destId="{CC2E0672-3290-2D47-AD34-C3CF9E6114F7}" srcOrd="0" destOrd="0" presId="urn:microsoft.com/office/officeart/2005/8/layout/default"/>
    <dgm:cxn modelId="{80571372-593A-48B1-BF8D-3368452F8205}" srcId="{17C32B30-6053-4414-B8EE-8289D502D0F6}" destId="{FE4EDDD2-B9F7-4D69-BDD0-D3345613913A}" srcOrd="1" destOrd="0" parTransId="{08E7CA5B-7FB0-4220-8CAA-9D9697A1BCE0}" sibTransId="{045CE91F-859F-4860-AB2B-1698689FE6A9}"/>
    <dgm:cxn modelId="{856146C6-0A15-D04B-A3C4-68AA0F62D567}" type="presOf" srcId="{ED52543B-83D5-4970-8767-45A6F918647B}" destId="{23850532-DD43-1047-B297-F48DC0819219}" srcOrd="0" destOrd="0" presId="urn:microsoft.com/office/officeart/2005/8/layout/default"/>
    <dgm:cxn modelId="{6767FDC8-2157-4ACF-9C44-CBA798707552}" srcId="{17C32B30-6053-4414-B8EE-8289D502D0F6}" destId="{A3B7458A-A5E8-4DDC-9D4D-C57ED0763C2D}" srcOrd="5" destOrd="0" parTransId="{B127C618-A066-4037-B7C7-3050AE94EE33}" sibTransId="{B5D23467-7122-408A-9137-ADD487CBCB73}"/>
    <dgm:cxn modelId="{2DD81BD7-42C9-EB41-816F-F477BBCACBB2}" type="presOf" srcId="{17C32B30-6053-4414-B8EE-8289D502D0F6}" destId="{858CF6CF-8A84-B248-9D5F-1C9529EA2946}" srcOrd="0" destOrd="0" presId="urn:microsoft.com/office/officeart/2005/8/layout/default"/>
    <dgm:cxn modelId="{8A130DEE-4F08-DE45-AEFB-0BD9EF286593}" type="presOf" srcId="{CB3A990C-F2A3-4C9F-91BD-543246888A47}" destId="{5943A478-A6DC-FD40-B990-073FACDDBDBA}" srcOrd="0" destOrd="0" presId="urn:microsoft.com/office/officeart/2005/8/layout/default"/>
    <dgm:cxn modelId="{375F2619-321C-6145-B933-C32281B214CE}" type="presParOf" srcId="{858CF6CF-8A84-B248-9D5F-1C9529EA2946}" destId="{AE5C5C98-63B9-4F45-9021-924FC7FB5DBA}" srcOrd="0" destOrd="0" presId="urn:microsoft.com/office/officeart/2005/8/layout/default"/>
    <dgm:cxn modelId="{FD14C5F6-267F-6D43-93EB-BDC7959BFA95}" type="presParOf" srcId="{858CF6CF-8A84-B248-9D5F-1C9529EA2946}" destId="{AE544C5D-3E15-B046-BF9D-0F2D7948A5B3}" srcOrd="1" destOrd="0" presId="urn:microsoft.com/office/officeart/2005/8/layout/default"/>
    <dgm:cxn modelId="{5513C0D2-DBBB-9449-B5F9-A3F94D44C8CE}" type="presParOf" srcId="{858CF6CF-8A84-B248-9D5F-1C9529EA2946}" destId="{729501C2-F223-A444-97B2-47902893058A}" srcOrd="2" destOrd="0" presId="urn:microsoft.com/office/officeart/2005/8/layout/default"/>
    <dgm:cxn modelId="{D253E5F0-AC8C-6649-8125-021AC9F4C91B}" type="presParOf" srcId="{858CF6CF-8A84-B248-9D5F-1C9529EA2946}" destId="{AB738A90-0A96-BF42-8CCB-38C15AD93270}" srcOrd="3" destOrd="0" presId="urn:microsoft.com/office/officeart/2005/8/layout/default"/>
    <dgm:cxn modelId="{87B9140B-92C8-B84A-B7EE-2A8C440F17F0}" type="presParOf" srcId="{858CF6CF-8A84-B248-9D5F-1C9529EA2946}" destId="{93498F40-55AA-D640-81C4-0ECB5CD71D6A}" srcOrd="4" destOrd="0" presId="urn:microsoft.com/office/officeart/2005/8/layout/default"/>
    <dgm:cxn modelId="{C10558BE-CE64-FF4B-BE58-3C4ED0DD6A91}" type="presParOf" srcId="{858CF6CF-8A84-B248-9D5F-1C9529EA2946}" destId="{12C41C25-49F8-404B-817E-CF59756A7773}" srcOrd="5" destOrd="0" presId="urn:microsoft.com/office/officeart/2005/8/layout/default"/>
    <dgm:cxn modelId="{34DD2780-0E56-DA4E-9DEA-86525E74A3A5}" type="presParOf" srcId="{858CF6CF-8A84-B248-9D5F-1C9529EA2946}" destId="{23850532-DD43-1047-B297-F48DC0819219}" srcOrd="6" destOrd="0" presId="urn:microsoft.com/office/officeart/2005/8/layout/default"/>
    <dgm:cxn modelId="{4B03B1A1-067F-DA46-A7C4-8F8383EC4070}" type="presParOf" srcId="{858CF6CF-8A84-B248-9D5F-1C9529EA2946}" destId="{3774ACA9-EFA9-7742-BDD2-148A620CB4A8}" srcOrd="7" destOrd="0" presId="urn:microsoft.com/office/officeart/2005/8/layout/default"/>
    <dgm:cxn modelId="{3B7580F4-BEB6-EB47-A189-E47B5975E2FE}" type="presParOf" srcId="{858CF6CF-8A84-B248-9D5F-1C9529EA2946}" destId="{5943A478-A6DC-FD40-B990-073FACDDBDBA}" srcOrd="8" destOrd="0" presId="urn:microsoft.com/office/officeart/2005/8/layout/default"/>
    <dgm:cxn modelId="{9AC939F4-4076-A64C-B01A-0C807606C153}" type="presParOf" srcId="{858CF6CF-8A84-B248-9D5F-1C9529EA2946}" destId="{4366C41C-9699-D747-90A6-4111A912279C}" srcOrd="9" destOrd="0" presId="urn:microsoft.com/office/officeart/2005/8/layout/default"/>
    <dgm:cxn modelId="{1FC15AE2-9987-354E-8065-C83490F90F0F}" type="presParOf" srcId="{858CF6CF-8A84-B248-9D5F-1C9529EA2946}" destId="{FC4AE5F1-7ED5-7D43-919D-09E8C7D2E2FD}" srcOrd="10" destOrd="0" presId="urn:microsoft.com/office/officeart/2005/8/layout/default"/>
    <dgm:cxn modelId="{293AC7F1-6323-7043-A76D-7A9840877303}" type="presParOf" srcId="{858CF6CF-8A84-B248-9D5F-1C9529EA2946}" destId="{551B9E61-D775-1C40-AB17-3B0588C0D386}" srcOrd="11" destOrd="0" presId="urn:microsoft.com/office/officeart/2005/8/layout/default"/>
    <dgm:cxn modelId="{E11250E5-A30D-5443-A180-49B72A9DE5D0}" type="presParOf" srcId="{858CF6CF-8A84-B248-9D5F-1C9529EA2946}" destId="{CC2E0672-3290-2D47-AD34-C3CF9E6114F7}"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3D9245-D357-4528-913A-570B24B74A6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CC9F066-7A20-4388-AD6C-2E4A8495F96B}">
      <dgm:prSet/>
      <dgm:spPr/>
      <dgm:t>
        <a:bodyPr/>
        <a:lstStyle/>
        <a:p>
          <a:pPr>
            <a:lnSpc>
              <a:spcPct val="100000"/>
            </a:lnSpc>
          </a:pPr>
          <a:r>
            <a:rPr lang="en-US" b="1" dirty="0"/>
            <a:t>Data Preprocessing:</a:t>
          </a:r>
          <a:r>
            <a:rPr lang="en-US" dirty="0"/>
            <a:t> Python libraries like Pandas and NumPy are widely used for cleaning, transforming, and preprocessing raw data into a suitable format for machine learning models.</a:t>
          </a:r>
        </a:p>
      </dgm:t>
    </dgm:pt>
    <dgm:pt modelId="{30D1EA40-7A06-471D-8A43-2B9AEA7B2B4A}" type="parTrans" cxnId="{031BFCAF-118D-4A00-8C5A-0E6C5C7E236B}">
      <dgm:prSet/>
      <dgm:spPr/>
      <dgm:t>
        <a:bodyPr/>
        <a:lstStyle/>
        <a:p>
          <a:endParaRPr lang="en-US"/>
        </a:p>
      </dgm:t>
    </dgm:pt>
    <dgm:pt modelId="{54040B17-A427-45FA-B6BC-22F4CE000218}" type="sibTrans" cxnId="{031BFCAF-118D-4A00-8C5A-0E6C5C7E236B}">
      <dgm:prSet/>
      <dgm:spPr/>
      <dgm:t>
        <a:bodyPr/>
        <a:lstStyle/>
        <a:p>
          <a:endParaRPr lang="en-US"/>
        </a:p>
      </dgm:t>
    </dgm:pt>
    <dgm:pt modelId="{AADC7C12-2A82-403A-A594-5CF033FD1CB1}">
      <dgm:prSet/>
      <dgm:spPr/>
      <dgm:t>
        <a:bodyPr/>
        <a:lstStyle/>
        <a:p>
          <a:pPr>
            <a:lnSpc>
              <a:spcPct val="100000"/>
            </a:lnSpc>
          </a:pPr>
          <a:r>
            <a:rPr lang="en-US" b="1"/>
            <a:t>Machine Learning Libraries:</a:t>
          </a:r>
          <a:r>
            <a:rPr lang="en-US"/>
            <a:t> Python offers powerful machine learning libraries such as scikit-learn, TensorFlow, and PyTorch. Scikit-learn provides simple and efficient tools for data mining and data analysis, while TensorFlow and PyTorch are deep learning frameworks that allow users to build and train complex neural network models.</a:t>
          </a:r>
        </a:p>
      </dgm:t>
    </dgm:pt>
    <dgm:pt modelId="{7C6E3885-9619-4042-B24B-7353FC181B22}" type="parTrans" cxnId="{CCB9B726-DE74-4BE6-935D-057A0EAD1079}">
      <dgm:prSet/>
      <dgm:spPr/>
      <dgm:t>
        <a:bodyPr/>
        <a:lstStyle/>
        <a:p>
          <a:endParaRPr lang="en-US"/>
        </a:p>
      </dgm:t>
    </dgm:pt>
    <dgm:pt modelId="{A4691E74-9801-4873-9B30-5F98B5AF0CDC}" type="sibTrans" cxnId="{CCB9B726-DE74-4BE6-935D-057A0EAD1079}">
      <dgm:prSet/>
      <dgm:spPr/>
      <dgm:t>
        <a:bodyPr/>
        <a:lstStyle/>
        <a:p>
          <a:endParaRPr lang="en-US"/>
        </a:p>
      </dgm:t>
    </dgm:pt>
    <dgm:pt modelId="{D07AA123-4F84-41E8-809B-30A7BE8E181D}">
      <dgm:prSet/>
      <dgm:spPr/>
      <dgm:t>
        <a:bodyPr/>
        <a:lstStyle/>
        <a:p>
          <a:pPr>
            <a:lnSpc>
              <a:spcPct val="100000"/>
            </a:lnSpc>
          </a:pPr>
          <a:r>
            <a:rPr lang="en-US" b="1"/>
            <a:t>Natural Language Processing (NLP):</a:t>
          </a:r>
          <a:r>
            <a:rPr lang="en-US"/>
            <a:t> Python's NLTK (Natural Language Toolkit) and spaCy libraries are extensively used for processing and analyzing human language data. These libraries are crucial for applications like sentiment analysis, language translation, and chatbots.</a:t>
          </a:r>
        </a:p>
      </dgm:t>
    </dgm:pt>
    <dgm:pt modelId="{57BC961B-7BA8-402A-9794-28CF1E6F0095}" type="parTrans" cxnId="{6ED2BC35-966C-442C-ABB9-F8BF57C02889}">
      <dgm:prSet/>
      <dgm:spPr/>
      <dgm:t>
        <a:bodyPr/>
        <a:lstStyle/>
        <a:p>
          <a:endParaRPr lang="en-US"/>
        </a:p>
      </dgm:t>
    </dgm:pt>
    <dgm:pt modelId="{155F6A44-C8D5-4AB2-BFC5-61FF5996C21A}" type="sibTrans" cxnId="{6ED2BC35-966C-442C-ABB9-F8BF57C02889}">
      <dgm:prSet/>
      <dgm:spPr/>
      <dgm:t>
        <a:bodyPr/>
        <a:lstStyle/>
        <a:p>
          <a:endParaRPr lang="en-US"/>
        </a:p>
      </dgm:t>
    </dgm:pt>
    <dgm:pt modelId="{3927604F-6C38-4030-B327-97C03AD68F24}">
      <dgm:prSet/>
      <dgm:spPr/>
      <dgm:t>
        <a:bodyPr/>
        <a:lstStyle/>
        <a:p>
          <a:pPr>
            <a:lnSpc>
              <a:spcPct val="100000"/>
            </a:lnSpc>
          </a:pPr>
          <a:r>
            <a:rPr lang="en-US" b="1"/>
            <a:t>Computer Vision:</a:t>
          </a:r>
          <a:r>
            <a:rPr lang="en-US"/>
            <a:t> Libraries like OpenCV and Dlib are widely used for computer vision tasks such as image and video analysis, facial recognition, object detection, and image segmentation.</a:t>
          </a:r>
        </a:p>
      </dgm:t>
    </dgm:pt>
    <dgm:pt modelId="{E9EABBC5-9ED4-4DE8-874C-16A6163F07E9}" type="parTrans" cxnId="{58B1E141-2654-4564-A393-C8953B21BB35}">
      <dgm:prSet/>
      <dgm:spPr/>
      <dgm:t>
        <a:bodyPr/>
        <a:lstStyle/>
        <a:p>
          <a:endParaRPr lang="en-US"/>
        </a:p>
      </dgm:t>
    </dgm:pt>
    <dgm:pt modelId="{3D539F42-4C9B-4C56-996D-9C620ECB4238}" type="sibTrans" cxnId="{58B1E141-2654-4564-A393-C8953B21BB35}">
      <dgm:prSet/>
      <dgm:spPr/>
      <dgm:t>
        <a:bodyPr/>
        <a:lstStyle/>
        <a:p>
          <a:endParaRPr lang="en-US"/>
        </a:p>
      </dgm:t>
    </dgm:pt>
    <dgm:pt modelId="{08524AD4-7FE8-417E-8BF5-59E710645815}" type="pres">
      <dgm:prSet presAssocID="{603D9245-D357-4528-913A-570B24B74A6A}" presName="root" presStyleCnt="0">
        <dgm:presLayoutVars>
          <dgm:dir/>
          <dgm:resizeHandles val="exact"/>
        </dgm:presLayoutVars>
      </dgm:prSet>
      <dgm:spPr/>
    </dgm:pt>
    <dgm:pt modelId="{7A92FCCC-FE1D-4C49-B112-A24DE4632170}" type="pres">
      <dgm:prSet presAssocID="{BCC9F066-7A20-4388-AD6C-2E4A8495F96B}" presName="compNode" presStyleCnt="0"/>
      <dgm:spPr/>
    </dgm:pt>
    <dgm:pt modelId="{9E8551C8-2392-4483-BD7A-0D6BF9E5B096}" type="pres">
      <dgm:prSet presAssocID="{BCC9F066-7A20-4388-AD6C-2E4A8495F96B}" presName="bgRect" presStyleLbl="bgShp" presStyleIdx="0" presStyleCnt="4"/>
      <dgm:spPr/>
    </dgm:pt>
    <dgm:pt modelId="{5C6D0CC7-5DEC-4BCF-A9B2-971C6787308C}" type="pres">
      <dgm:prSet presAssocID="{BCC9F066-7A20-4388-AD6C-2E4A8495F9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anda"/>
        </a:ext>
      </dgm:extLst>
    </dgm:pt>
    <dgm:pt modelId="{DB6F47F3-59A8-425E-982D-AC0A13EA3BBE}" type="pres">
      <dgm:prSet presAssocID="{BCC9F066-7A20-4388-AD6C-2E4A8495F96B}" presName="spaceRect" presStyleCnt="0"/>
      <dgm:spPr/>
    </dgm:pt>
    <dgm:pt modelId="{88E167E8-4D74-476C-B6FB-C73A8199B326}" type="pres">
      <dgm:prSet presAssocID="{BCC9F066-7A20-4388-AD6C-2E4A8495F96B}" presName="parTx" presStyleLbl="revTx" presStyleIdx="0" presStyleCnt="4">
        <dgm:presLayoutVars>
          <dgm:chMax val="0"/>
          <dgm:chPref val="0"/>
        </dgm:presLayoutVars>
      </dgm:prSet>
      <dgm:spPr/>
    </dgm:pt>
    <dgm:pt modelId="{4F2ED5BD-7CE8-45FB-A7F7-2A1919B4B478}" type="pres">
      <dgm:prSet presAssocID="{54040B17-A427-45FA-B6BC-22F4CE000218}" presName="sibTrans" presStyleCnt="0"/>
      <dgm:spPr/>
    </dgm:pt>
    <dgm:pt modelId="{7DD9D926-F826-4D79-AC81-FEE617DE7177}" type="pres">
      <dgm:prSet presAssocID="{AADC7C12-2A82-403A-A594-5CF033FD1CB1}" presName="compNode" presStyleCnt="0"/>
      <dgm:spPr/>
    </dgm:pt>
    <dgm:pt modelId="{0D3ED4C4-AC68-407E-88FF-911961618531}" type="pres">
      <dgm:prSet presAssocID="{AADC7C12-2A82-403A-A594-5CF033FD1CB1}" presName="bgRect" presStyleLbl="bgShp" presStyleIdx="1" presStyleCnt="4"/>
      <dgm:spPr/>
    </dgm:pt>
    <dgm:pt modelId="{9C9218B6-C9E6-4242-B58D-49BF38FE6864}" type="pres">
      <dgm:prSet presAssocID="{AADC7C12-2A82-403A-A594-5CF033FD1CB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5FB41F91-3B00-4079-BC27-6B89CD84300E}" type="pres">
      <dgm:prSet presAssocID="{AADC7C12-2A82-403A-A594-5CF033FD1CB1}" presName="spaceRect" presStyleCnt="0"/>
      <dgm:spPr/>
    </dgm:pt>
    <dgm:pt modelId="{B972F45C-096D-4147-ABC0-F14B70C97852}" type="pres">
      <dgm:prSet presAssocID="{AADC7C12-2A82-403A-A594-5CF033FD1CB1}" presName="parTx" presStyleLbl="revTx" presStyleIdx="1" presStyleCnt="4">
        <dgm:presLayoutVars>
          <dgm:chMax val="0"/>
          <dgm:chPref val="0"/>
        </dgm:presLayoutVars>
      </dgm:prSet>
      <dgm:spPr/>
    </dgm:pt>
    <dgm:pt modelId="{E0FF7A9E-E875-44D2-BCC3-7E8CD711F640}" type="pres">
      <dgm:prSet presAssocID="{A4691E74-9801-4873-9B30-5F98B5AF0CDC}" presName="sibTrans" presStyleCnt="0"/>
      <dgm:spPr/>
    </dgm:pt>
    <dgm:pt modelId="{80CC17EA-98E7-4CA9-BED8-2DD647A5964F}" type="pres">
      <dgm:prSet presAssocID="{D07AA123-4F84-41E8-809B-30A7BE8E181D}" presName="compNode" presStyleCnt="0"/>
      <dgm:spPr/>
    </dgm:pt>
    <dgm:pt modelId="{E1A7F30E-E752-4598-A8A5-06DD82A5E02B}" type="pres">
      <dgm:prSet presAssocID="{D07AA123-4F84-41E8-809B-30A7BE8E181D}" presName="bgRect" presStyleLbl="bgShp" presStyleIdx="2" presStyleCnt="4"/>
      <dgm:spPr/>
    </dgm:pt>
    <dgm:pt modelId="{C303E3A5-81C2-4C5C-9B40-B909A17CD30E}" type="pres">
      <dgm:prSet presAssocID="{D07AA123-4F84-41E8-809B-30A7BE8E181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899D0952-2ED5-4098-888B-589C3A5CD8E0}" type="pres">
      <dgm:prSet presAssocID="{D07AA123-4F84-41E8-809B-30A7BE8E181D}" presName="spaceRect" presStyleCnt="0"/>
      <dgm:spPr/>
    </dgm:pt>
    <dgm:pt modelId="{5554D47F-E545-433E-A308-3965B03CFEB4}" type="pres">
      <dgm:prSet presAssocID="{D07AA123-4F84-41E8-809B-30A7BE8E181D}" presName="parTx" presStyleLbl="revTx" presStyleIdx="2" presStyleCnt="4">
        <dgm:presLayoutVars>
          <dgm:chMax val="0"/>
          <dgm:chPref val="0"/>
        </dgm:presLayoutVars>
      </dgm:prSet>
      <dgm:spPr/>
    </dgm:pt>
    <dgm:pt modelId="{D4D01CFF-4FC5-4577-A312-ED50BB5E58B3}" type="pres">
      <dgm:prSet presAssocID="{155F6A44-C8D5-4AB2-BFC5-61FF5996C21A}" presName="sibTrans" presStyleCnt="0"/>
      <dgm:spPr/>
    </dgm:pt>
    <dgm:pt modelId="{875FE865-527F-4D44-B885-BBF43C1D1324}" type="pres">
      <dgm:prSet presAssocID="{3927604F-6C38-4030-B327-97C03AD68F24}" presName="compNode" presStyleCnt="0"/>
      <dgm:spPr/>
    </dgm:pt>
    <dgm:pt modelId="{B0BE6880-D073-4004-9AE5-4B5F6371E52F}" type="pres">
      <dgm:prSet presAssocID="{3927604F-6C38-4030-B327-97C03AD68F24}" presName="bgRect" presStyleLbl="bgShp" presStyleIdx="3" presStyleCnt="4"/>
      <dgm:spPr/>
    </dgm:pt>
    <dgm:pt modelId="{BC38C69C-4686-4158-B9EC-C84230F94A50}" type="pres">
      <dgm:prSet presAssocID="{3927604F-6C38-4030-B327-97C03AD68F2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lind"/>
        </a:ext>
      </dgm:extLst>
    </dgm:pt>
    <dgm:pt modelId="{E94222B2-3EE6-470F-A0D4-1DC6144042FF}" type="pres">
      <dgm:prSet presAssocID="{3927604F-6C38-4030-B327-97C03AD68F24}" presName="spaceRect" presStyleCnt="0"/>
      <dgm:spPr/>
    </dgm:pt>
    <dgm:pt modelId="{F58C0CDB-4C5E-40E2-A4CE-434902E0CA9E}" type="pres">
      <dgm:prSet presAssocID="{3927604F-6C38-4030-B327-97C03AD68F24}" presName="parTx" presStyleLbl="revTx" presStyleIdx="3" presStyleCnt="4">
        <dgm:presLayoutVars>
          <dgm:chMax val="0"/>
          <dgm:chPref val="0"/>
        </dgm:presLayoutVars>
      </dgm:prSet>
      <dgm:spPr/>
    </dgm:pt>
  </dgm:ptLst>
  <dgm:cxnLst>
    <dgm:cxn modelId="{CCB9B726-DE74-4BE6-935D-057A0EAD1079}" srcId="{603D9245-D357-4528-913A-570B24B74A6A}" destId="{AADC7C12-2A82-403A-A594-5CF033FD1CB1}" srcOrd="1" destOrd="0" parTransId="{7C6E3885-9619-4042-B24B-7353FC181B22}" sibTransId="{A4691E74-9801-4873-9B30-5F98B5AF0CDC}"/>
    <dgm:cxn modelId="{6ED2BC35-966C-442C-ABB9-F8BF57C02889}" srcId="{603D9245-D357-4528-913A-570B24B74A6A}" destId="{D07AA123-4F84-41E8-809B-30A7BE8E181D}" srcOrd="2" destOrd="0" parTransId="{57BC961B-7BA8-402A-9794-28CF1E6F0095}" sibTransId="{155F6A44-C8D5-4AB2-BFC5-61FF5996C21A}"/>
    <dgm:cxn modelId="{58B1E141-2654-4564-A393-C8953B21BB35}" srcId="{603D9245-D357-4528-913A-570B24B74A6A}" destId="{3927604F-6C38-4030-B327-97C03AD68F24}" srcOrd="3" destOrd="0" parTransId="{E9EABBC5-9ED4-4DE8-874C-16A6163F07E9}" sibTransId="{3D539F42-4C9B-4C56-996D-9C620ECB4238}"/>
    <dgm:cxn modelId="{D91F3346-83FD-4BF8-AE19-72FB0C8AC30B}" type="presOf" srcId="{BCC9F066-7A20-4388-AD6C-2E4A8495F96B}" destId="{88E167E8-4D74-476C-B6FB-C73A8199B326}" srcOrd="0" destOrd="0" presId="urn:microsoft.com/office/officeart/2018/2/layout/IconVerticalSolidList"/>
    <dgm:cxn modelId="{0C09B65F-7344-422F-8BB6-B0B9220BF776}" type="presOf" srcId="{603D9245-D357-4528-913A-570B24B74A6A}" destId="{08524AD4-7FE8-417E-8BF5-59E710645815}" srcOrd="0" destOrd="0" presId="urn:microsoft.com/office/officeart/2018/2/layout/IconVerticalSolidList"/>
    <dgm:cxn modelId="{D8EC948B-B50A-448B-9632-5C12074BB55C}" type="presOf" srcId="{AADC7C12-2A82-403A-A594-5CF033FD1CB1}" destId="{B972F45C-096D-4147-ABC0-F14B70C97852}" srcOrd="0" destOrd="0" presId="urn:microsoft.com/office/officeart/2018/2/layout/IconVerticalSolidList"/>
    <dgm:cxn modelId="{031BFCAF-118D-4A00-8C5A-0E6C5C7E236B}" srcId="{603D9245-D357-4528-913A-570B24B74A6A}" destId="{BCC9F066-7A20-4388-AD6C-2E4A8495F96B}" srcOrd="0" destOrd="0" parTransId="{30D1EA40-7A06-471D-8A43-2B9AEA7B2B4A}" sibTransId="{54040B17-A427-45FA-B6BC-22F4CE000218}"/>
    <dgm:cxn modelId="{51E095BE-34C1-46D8-816B-1EE076CD320A}" type="presOf" srcId="{3927604F-6C38-4030-B327-97C03AD68F24}" destId="{F58C0CDB-4C5E-40E2-A4CE-434902E0CA9E}" srcOrd="0" destOrd="0" presId="urn:microsoft.com/office/officeart/2018/2/layout/IconVerticalSolidList"/>
    <dgm:cxn modelId="{595C82EC-8020-445B-AD65-C11D10FF0CD0}" type="presOf" srcId="{D07AA123-4F84-41E8-809B-30A7BE8E181D}" destId="{5554D47F-E545-433E-A308-3965B03CFEB4}" srcOrd="0" destOrd="0" presId="urn:microsoft.com/office/officeart/2018/2/layout/IconVerticalSolidList"/>
    <dgm:cxn modelId="{D91AD1CC-FE8B-4805-936C-503568C7F761}" type="presParOf" srcId="{08524AD4-7FE8-417E-8BF5-59E710645815}" destId="{7A92FCCC-FE1D-4C49-B112-A24DE4632170}" srcOrd="0" destOrd="0" presId="urn:microsoft.com/office/officeart/2018/2/layout/IconVerticalSolidList"/>
    <dgm:cxn modelId="{19BEDF26-0371-47E0-962A-6F1DD141B22F}" type="presParOf" srcId="{7A92FCCC-FE1D-4C49-B112-A24DE4632170}" destId="{9E8551C8-2392-4483-BD7A-0D6BF9E5B096}" srcOrd="0" destOrd="0" presId="urn:microsoft.com/office/officeart/2018/2/layout/IconVerticalSolidList"/>
    <dgm:cxn modelId="{CB9DFF4E-6BD2-4DD1-B43D-8C550D0D43B8}" type="presParOf" srcId="{7A92FCCC-FE1D-4C49-B112-A24DE4632170}" destId="{5C6D0CC7-5DEC-4BCF-A9B2-971C6787308C}" srcOrd="1" destOrd="0" presId="urn:microsoft.com/office/officeart/2018/2/layout/IconVerticalSolidList"/>
    <dgm:cxn modelId="{7918984D-CB08-4EB3-83EB-F2B83FD9A7FB}" type="presParOf" srcId="{7A92FCCC-FE1D-4C49-B112-A24DE4632170}" destId="{DB6F47F3-59A8-425E-982D-AC0A13EA3BBE}" srcOrd="2" destOrd="0" presId="urn:microsoft.com/office/officeart/2018/2/layout/IconVerticalSolidList"/>
    <dgm:cxn modelId="{9FC8101E-B42D-455B-9593-1F4FF1C20AF9}" type="presParOf" srcId="{7A92FCCC-FE1D-4C49-B112-A24DE4632170}" destId="{88E167E8-4D74-476C-B6FB-C73A8199B326}" srcOrd="3" destOrd="0" presId="urn:microsoft.com/office/officeart/2018/2/layout/IconVerticalSolidList"/>
    <dgm:cxn modelId="{A3556AC4-99BD-4BD5-8F61-EC4496A568D7}" type="presParOf" srcId="{08524AD4-7FE8-417E-8BF5-59E710645815}" destId="{4F2ED5BD-7CE8-45FB-A7F7-2A1919B4B478}" srcOrd="1" destOrd="0" presId="urn:microsoft.com/office/officeart/2018/2/layout/IconVerticalSolidList"/>
    <dgm:cxn modelId="{058373EF-D975-4594-9384-3833206B6405}" type="presParOf" srcId="{08524AD4-7FE8-417E-8BF5-59E710645815}" destId="{7DD9D926-F826-4D79-AC81-FEE617DE7177}" srcOrd="2" destOrd="0" presId="urn:microsoft.com/office/officeart/2018/2/layout/IconVerticalSolidList"/>
    <dgm:cxn modelId="{F5FC3266-05B5-40D4-92D9-54E74791E727}" type="presParOf" srcId="{7DD9D926-F826-4D79-AC81-FEE617DE7177}" destId="{0D3ED4C4-AC68-407E-88FF-911961618531}" srcOrd="0" destOrd="0" presId="urn:microsoft.com/office/officeart/2018/2/layout/IconVerticalSolidList"/>
    <dgm:cxn modelId="{F19F9764-EF88-4A30-A3D8-1BB6EDFF15D0}" type="presParOf" srcId="{7DD9D926-F826-4D79-AC81-FEE617DE7177}" destId="{9C9218B6-C9E6-4242-B58D-49BF38FE6864}" srcOrd="1" destOrd="0" presId="urn:microsoft.com/office/officeart/2018/2/layout/IconVerticalSolidList"/>
    <dgm:cxn modelId="{C28FCEC6-D334-4B6B-A447-AEA9AFD26BCA}" type="presParOf" srcId="{7DD9D926-F826-4D79-AC81-FEE617DE7177}" destId="{5FB41F91-3B00-4079-BC27-6B89CD84300E}" srcOrd="2" destOrd="0" presId="urn:microsoft.com/office/officeart/2018/2/layout/IconVerticalSolidList"/>
    <dgm:cxn modelId="{A5B7EAEA-E4D3-419F-9078-AE2ADC1FC341}" type="presParOf" srcId="{7DD9D926-F826-4D79-AC81-FEE617DE7177}" destId="{B972F45C-096D-4147-ABC0-F14B70C97852}" srcOrd="3" destOrd="0" presId="urn:microsoft.com/office/officeart/2018/2/layout/IconVerticalSolidList"/>
    <dgm:cxn modelId="{1A4F1A7D-F6AC-4345-B541-C9CE0EF9E509}" type="presParOf" srcId="{08524AD4-7FE8-417E-8BF5-59E710645815}" destId="{E0FF7A9E-E875-44D2-BCC3-7E8CD711F640}" srcOrd="3" destOrd="0" presId="urn:microsoft.com/office/officeart/2018/2/layout/IconVerticalSolidList"/>
    <dgm:cxn modelId="{34CE99AA-5295-488F-8BC9-C7BD21E5D925}" type="presParOf" srcId="{08524AD4-7FE8-417E-8BF5-59E710645815}" destId="{80CC17EA-98E7-4CA9-BED8-2DD647A5964F}" srcOrd="4" destOrd="0" presId="urn:microsoft.com/office/officeart/2018/2/layout/IconVerticalSolidList"/>
    <dgm:cxn modelId="{FBE8EEE8-32B4-4EFF-AD5F-4A07D8DFFAE2}" type="presParOf" srcId="{80CC17EA-98E7-4CA9-BED8-2DD647A5964F}" destId="{E1A7F30E-E752-4598-A8A5-06DD82A5E02B}" srcOrd="0" destOrd="0" presId="urn:microsoft.com/office/officeart/2018/2/layout/IconVerticalSolidList"/>
    <dgm:cxn modelId="{CF24B298-F484-42FD-9B2F-1A41C72BFBA8}" type="presParOf" srcId="{80CC17EA-98E7-4CA9-BED8-2DD647A5964F}" destId="{C303E3A5-81C2-4C5C-9B40-B909A17CD30E}" srcOrd="1" destOrd="0" presId="urn:microsoft.com/office/officeart/2018/2/layout/IconVerticalSolidList"/>
    <dgm:cxn modelId="{F39ED279-375D-4375-BFB6-C02DEF966175}" type="presParOf" srcId="{80CC17EA-98E7-4CA9-BED8-2DD647A5964F}" destId="{899D0952-2ED5-4098-888B-589C3A5CD8E0}" srcOrd="2" destOrd="0" presId="urn:microsoft.com/office/officeart/2018/2/layout/IconVerticalSolidList"/>
    <dgm:cxn modelId="{B88D28EF-2819-424D-8676-EBF6D2225934}" type="presParOf" srcId="{80CC17EA-98E7-4CA9-BED8-2DD647A5964F}" destId="{5554D47F-E545-433E-A308-3965B03CFEB4}" srcOrd="3" destOrd="0" presId="urn:microsoft.com/office/officeart/2018/2/layout/IconVerticalSolidList"/>
    <dgm:cxn modelId="{CD00427F-9399-40DE-AB1D-22026B0F9199}" type="presParOf" srcId="{08524AD4-7FE8-417E-8BF5-59E710645815}" destId="{D4D01CFF-4FC5-4577-A312-ED50BB5E58B3}" srcOrd="5" destOrd="0" presId="urn:microsoft.com/office/officeart/2018/2/layout/IconVerticalSolidList"/>
    <dgm:cxn modelId="{4DF3E6B5-26FB-4AA1-AC3F-07C2CA958906}" type="presParOf" srcId="{08524AD4-7FE8-417E-8BF5-59E710645815}" destId="{875FE865-527F-4D44-B885-BBF43C1D1324}" srcOrd="6" destOrd="0" presId="urn:microsoft.com/office/officeart/2018/2/layout/IconVerticalSolidList"/>
    <dgm:cxn modelId="{5D603C2E-29ED-4628-8EFA-A094F93DC968}" type="presParOf" srcId="{875FE865-527F-4D44-B885-BBF43C1D1324}" destId="{B0BE6880-D073-4004-9AE5-4B5F6371E52F}" srcOrd="0" destOrd="0" presId="urn:microsoft.com/office/officeart/2018/2/layout/IconVerticalSolidList"/>
    <dgm:cxn modelId="{E575AB79-13AB-4ED9-BB1A-2E7FDD6FC7BD}" type="presParOf" srcId="{875FE865-527F-4D44-B885-BBF43C1D1324}" destId="{BC38C69C-4686-4158-B9EC-C84230F94A50}" srcOrd="1" destOrd="0" presId="urn:microsoft.com/office/officeart/2018/2/layout/IconVerticalSolidList"/>
    <dgm:cxn modelId="{D05B1336-4EE8-438C-8E9B-238432F3BC6A}" type="presParOf" srcId="{875FE865-527F-4D44-B885-BBF43C1D1324}" destId="{E94222B2-3EE6-470F-A0D4-1DC6144042FF}" srcOrd="2" destOrd="0" presId="urn:microsoft.com/office/officeart/2018/2/layout/IconVerticalSolidList"/>
    <dgm:cxn modelId="{54CB9EC2-5876-4ED4-B610-4B698D2DC702}" type="presParOf" srcId="{875FE865-527F-4D44-B885-BBF43C1D1324}" destId="{F58C0CDB-4C5E-40E2-A4CE-434902E0CA9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619CD2-EF39-4503-9E09-D85FEC42EA4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AB04567-FB65-483C-8B4B-1F42453F0B34}">
      <dgm:prSet/>
      <dgm:spPr/>
      <dgm:t>
        <a:bodyPr/>
        <a:lstStyle/>
        <a:p>
          <a:pPr>
            <a:lnSpc>
              <a:spcPct val="100000"/>
            </a:lnSpc>
          </a:pPr>
          <a:r>
            <a:rPr lang="en-US" b="1" dirty="0"/>
            <a:t>Reinforcement Learning:</a:t>
          </a:r>
          <a:r>
            <a:rPr lang="en-US" dirty="0"/>
            <a:t> Python is often used in reinforcement learning applications, and libraries like OpenAI Gym provide environments for developing and testing reinforcement learning algorithms.</a:t>
          </a:r>
        </a:p>
      </dgm:t>
    </dgm:pt>
    <dgm:pt modelId="{895CC74E-E5E4-4A6E-8BF0-6993AA502EEE}" type="parTrans" cxnId="{114807B5-694F-4CCC-8514-A7829D97B79E}">
      <dgm:prSet/>
      <dgm:spPr/>
      <dgm:t>
        <a:bodyPr/>
        <a:lstStyle/>
        <a:p>
          <a:endParaRPr lang="en-US"/>
        </a:p>
      </dgm:t>
    </dgm:pt>
    <dgm:pt modelId="{4D7F6826-9A2D-46BB-B452-A83B59081BD7}" type="sibTrans" cxnId="{114807B5-694F-4CCC-8514-A7829D97B79E}">
      <dgm:prSet/>
      <dgm:spPr/>
      <dgm:t>
        <a:bodyPr/>
        <a:lstStyle/>
        <a:p>
          <a:endParaRPr lang="en-US"/>
        </a:p>
      </dgm:t>
    </dgm:pt>
    <dgm:pt modelId="{C384CAE7-3792-488D-A1D9-5C955390D925}">
      <dgm:prSet/>
      <dgm:spPr/>
      <dgm:t>
        <a:bodyPr/>
        <a:lstStyle/>
        <a:p>
          <a:pPr>
            <a:lnSpc>
              <a:spcPct val="100000"/>
            </a:lnSpc>
          </a:pPr>
          <a:r>
            <a:rPr lang="en-US" b="1"/>
            <a:t>Big Data Processing:</a:t>
          </a:r>
          <a:r>
            <a:rPr lang="en-US"/>
            <a:t> Python can be integrated with big data processing frameworks such as Apache Hadoop and Apache Spark for large-scale machine learning tasks on big datasets.</a:t>
          </a:r>
        </a:p>
      </dgm:t>
    </dgm:pt>
    <dgm:pt modelId="{D51422FC-2970-4677-BAC6-5046356BF0B4}" type="parTrans" cxnId="{1F18E69C-186A-4A63-AF36-50674FDF7C50}">
      <dgm:prSet/>
      <dgm:spPr/>
      <dgm:t>
        <a:bodyPr/>
        <a:lstStyle/>
        <a:p>
          <a:endParaRPr lang="en-US"/>
        </a:p>
      </dgm:t>
    </dgm:pt>
    <dgm:pt modelId="{9B786BFF-6C9F-435A-BD8E-0A8DB217D49C}" type="sibTrans" cxnId="{1F18E69C-186A-4A63-AF36-50674FDF7C50}">
      <dgm:prSet/>
      <dgm:spPr/>
      <dgm:t>
        <a:bodyPr/>
        <a:lstStyle/>
        <a:p>
          <a:endParaRPr lang="en-US"/>
        </a:p>
      </dgm:t>
    </dgm:pt>
    <dgm:pt modelId="{E38D66DC-E294-4FE1-9338-7FEA28D32000}">
      <dgm:prSet/>
      <dgm:spPr/>
      <dgm:t>
        <a:bodyPr/>
        <a:lstStyle/>
        <a:p>
          <a:pPr>
            <a:lnSpc>
              <a:spcPct val="100000"/>
            </a:lnSpc>
          </a:pPr>
          <a:r>
            <a:rPr lang="en-US" b="1"/>
            <a:t>Web Development and APIs:</a:t>
          </a:r>
          <a:r>
            <a:rPr lang="en-US"/>
            <a:t> Python frameworks like Flask and Django are used to deploy machine learning models as web applications or APIs, allowing easy integration of machine learning functionalities into web services.</a:t>
          </a:r>
        </a:p>
      </dgm:t>
    </dgm:pt>
    <dgm:pt modelId="{3DB23553-3967-4BBC-B68F-F14E909C1C87}" type="parTrans" cxnId="{052A4E05-07D7-40D7-9F7F-E69940F707CC}">
      <dgm:prSet/>
      <dgm:spPr/>
      <dgm:t>
        <a:bodyPr/>
        <a:lstStyle/>
        <a:p>
          <a:endParaRPr lang="en-US"/>
        </a:p>
      </dgm:t>
    </dgm:pt>
    <dgm:pt modelId="{55B0E4E4-F6F7-40E9-BF7B-E8B0AAB0F861}" type="sibTrans" cxnId="{052A4E05-07D7-40D7-9F7F-E69940F707CC}">
      <dgm:prSet/>
      <dgm:spPr/>
      <dgm:t>
        <a:bodyPr/>
        <a:lstStyle/>
        <a:p>
          <a:endParaRPr lang="en-US"/>
        </a:p>
      </dgm:t>
    </dgm:pt>
    <dgm:pt modelId="{B5B7EE7E-C682-433C-AD13-6FB1B03FFF1D}" type="pres">
      <dgm:prSet presAssocID="{39619CD2-EF39-4503-9E09-D85FEC42EA4E}" presName="root" presStyleCnt="0">
        <dgm:presLayoutVars>
          <dgm:dir/>
          <dgm:resizeHandles val="exact"/>
        </dgm:presLayoutVars>
      </dgm:prSet>
      <dgm:spPr/>
    </dgm:pt>
    <dgm:pt modelId="{80F3C845-26DC-45DF-941F-0DAFECBB75E4}" type="pres">
      <dgm:prSet presAssocID="{1AB04567-FB65-483C-8B4B-1F42453F0B34}" presName="compNode" presStyleCnt="0"/>
      <dgm:spPr/>
    </dgm:pt>
    <dgm:pt modelId="{6FE82BAF-DDA7-4985-A388-78EF7FBACED7}" type="pres">
      <dgm:prSet presAssocID="{1AB04567-FB65-483C-8B4B-1F42453F0B34}" presName="bgRect" presStyleLbl="bgShp" presStyleIdx="0" presStyleCnt="3"/>
      <dgm:spPr/>
    </dgm:pt>
    <dgm:pt modelId="{CFF925AA-1E2F-4625-A001-530BFC2F36DE}" type="pres">
      <dgm:prSet presAssocID="{1AB04567-FB65-483C-8B4B-1F42453F0B3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C3132505-2274-4DE2-B968-3CA3D8B76A8F}" type="pres">
      <dgm:prSet presAssocID="{1AB04567-FB65-483C-8B4B-1F42453F0B34}" presName="spaceRect" presStyleCnt="0"/>
      <dgm:spPr/>
    </dgm:pt>
    <dgm:pt modelId="{533304DA-D2F2-4289-9895-B59C98C4AE08}" type="pres">
      <dgm:prSet presAssocID="{1AB04567-FB65-483C-8B4B-1F42453F0B34}" presName="parTx" presStyleLbl="revTx" presStyleIdx="0" presStyleCnt="3">
        <dgm:presLayoutVars>
          <dgm:chMax val="0"/>
          <dgm:chPref val="0"/>
        </dgm:presLayoutVars>
      </dgm:prSet>
      <dgm:spPr/>
    </dgm:pt>
    <dgm:pt modelId="{FE1919ED-9C5A-4761-A4A6-E7ECC1DEAB09}" type="pres">
      <dgm:prSet presAssocID="{4D7F6826-9A2D-46BB-B452-A83B59081BD7}" presName="sibTrans" presStyleCnt="0"/>
      <dgm:spPr/>
    </dgm:pt>
    <dgm:pt modelId="{A4937572-132C-4EA9-8CC2-4316DE919585}" type="pres">
      <dgm:prSet presAssocID="{C384CAE7-3792-488D-A1D9-5C955390D925}" presName="compNode" presStyleCnt="0"/>
      <dgm:spPr/>
    </dgm:pt>
    <dgm:pt modelId="{308F71B9-72A6-4903-8AA1-C477671ADE99}" type="pres">
      <dgm:prSet presAssocID="{C384CAE7-3792-488D-A1D9-5C955390D925}" presName="bgRect" presStyleLbl="bgShp" presStyleIdx="1" presStyleCnt="3"/>
      <dgm:spPr/>
    </dgm:pt>
    <dgm:pt modelId="{72807A99-87E3-4A12-9A88-B554E297353E}" type="pres">
      <dgm:prSet presAssocID="{C384CAE7-3792-488D-A1D9-5C955390D92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2804AD7E-9428-400D-A942-2A1D7C61A3CA}" type="pres">
      <dgm:prSet presAssocID="{C384CAE7-3792-488D-A1D9-5C955390D925}" presName="spaceRect" presStyleCnt="0"/>
      <dgm:spPr/>
    </dgm:pt>
    <dgm:pt modelId="{16B81D03-1C75-477E-A6F9-F45C6AFDA603}" type="pres">
      <dgm:prSet presAssocID="{C384CAE7-3792-488D-A1D9-5C955390D925}" presName="parTx" presStyleLbl="revTx" presStyleIdx="1" presStyleCnt="3">
        <dgm:presLayoutVars>
          <dgm:chMax val="0"/>
          <dgm:chPref val="0"/>
        </dgm:presLayoutVars>
      </dgm:prSet>
      <dgm:spPr/>
    </dgm:pt>
    <dgm:pt modelId="{B2650827-A4DB-4762-B370-1077678F7F3E}" type="pres">
      <dgm:prSet presAssocID="{9B786BFF-6C9F-435A-BD8E-0A8DB217D49C}" presName="sibTrans" presStyleCnt="0"/>
      <dgm:spPr/>
    </dgm:pt>
    <dgm:pt modelId="{0ACBBF8C-EC03-4922-86EC-28CCA0EA64BE}" type="pres">
      <dgm:prSet presAssocID="{E38D66DC-E294-4FE1-9338-7FEA28D32000}" presName="compNode" presStyleCnt="0"/>
      <dgm:spPr/>
    </dgm:pt>
    <dgm:pt modelId="{89074A4F-D414-459E-9649-614DE620F477}" type="pres">
      <dgm:prSet presAssocID="{E38D66DC-E294-4FE1-9338-7FEA28D32000}" presName="bgRect" presStyleLbl="bgShp" presStyleIdx="2" presStyleCnt="3"/>
      <dgm:spPr/>
    </dgm:pt>
    <dgm:pt modelId="{C530D306-FE85-4D71-A512-3F2EF208CE97}" type="pres">
      <dgm:prSet presAssocID="{E38D66DC-E294-4FE1-9338-7FEA28D3200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F0D303D8-4ECB-4F6F-B102-513AD13F2899}" type="pres">
      <dgm:prSet presAssocID="{E38D66DC-E294-4FE1-9338-7FEA28D32000}" presName="spaceRect" presStyleCnt="0"/>
      <dgm:spPr/>
    </dgm:pt>
    <dgm:pt modelId="{9541D660-C49F-40ED-8879-AA53825885D8}" type="pres">
      <dgm:prSet presAssocID="{E38D66DC-E294-4FE1-9338-7FEA28D32000}" presName="parTx" presStyleLbl="revTx" presStyleIdx="2" presStyleCnt="3">
        <dgm:presLayoutVars>
          <dgm:chMax val="0"/>
          <dgm:chPref val="0"/>
        </dgm:presLayoutVars>
      </dgm:prSet>
      <dgm:spPr/>
    </dgm:pt>
  </dgm:ptLst>
  <dgm:cxnLst>
    <dgm:cxn modelId="{052A4E05-07D7-40D7-9F7F-E69940F707CC}" srcId="{39619CD2-EF39-4503-9E09-D85FEC42EA4E}" destId="{E38D66DC-E294-4FE1-9338-7FEA28D32000}" srcOrd="2" destOrd="0" parTransId="{3DB23553-3967-4BBC-B68F-F14E909C1C87}" sibTransId="{55B0E4E4-F6F7-40E9-BF7B-E8B0AAB0F861}"/>
    <dgm:cxn modelId="{EA87AC09-6C27-4AF0-A88B-92D75D52C283}" type="presOf" srcId="{39619CD2-EF39-4503-9E09-D85FEC42EA4E}" destId="{B5B7EE7E-C682-433C-AD13-6FB1B03FFF1D}" srcOrd="0" destOrd="0" presId="urn:microsoft.com/office/officeart/2018/2/layout/IconVerticalSolidList"/>
    <dgm:cxn modelId="{06651515-0A9F-4748-8EF0-F8DF98646BC3}" type="presOf" srcId="{E38D66DC-E294-4FE1-9338-7FEA28D32000}" destId="{9541D660-C49F-40ED-8879-AA53825885D8}" srcOrd="0" destOrd="0" presId="urn:microsoft.com/office/officeart/2018/2/layout/IconVerticalSolidList"/>
    <dgm:cxn modelId="{1248A932-AA98-445D-AAA5-BD194D120883}" type="presOf" srcId="{C384CAE7-3792-488D-A1D9-5C955390D925}" destId="{16B81D03-1C75-477E-A6F9-F45C6AFDA603}" srcOrd="0" destOrd="0" presId="urn:microsoft.com/office/officeart/2018/2/layout/IconVerticalSolidList"/>
    <dgm:cxn modelId="{0B5DFF76-533C-42AC-89F9-F6FA437944DD}" type="presOf" srcId="{1AB04567-FB65-483C-8B4B-1F42453F0B34}" destId="{533304DA-D2F2-4289-9895-B59C98C4AE08}" srcOrd="0" destOrd="0" presId="urn:microsoft.com/office/officeart/2018/2/layout/IconVerticalSolidList"/>
    <dgm:cxn modelId="{1F18E69C-186A-4A63-AF36-50674FDF7C50}" srcId="{39619CD2-EF39-4503-9E09-D85FEC42EA4E}" destId="{C384CAE7-3792-488D-A1D9-5C955390D925}" srcOrd="1" destOrd="0" parTransId="{D51422FC-2970-4677-BAC6-5046356BF0B4}" sibTransId="{9B786BFF-6C9F-435A-BD8E-0A8DB217D49C}"/>
    <dgm:cxn modelId="{114807B5-694F-4CCC-8514-A7829D97B79E}" srcId="{39619CD2-EF39-4503-9E09-D85FEC42EA4E}" destId="{1AB04567-FB65-483C-8B4B-1F42453F0B34}" srcOrd="0" destOrd="0" parTransId="{895CC74E-E5E4-4A6E-8BF0-6993AA502EEE}" sibTransId="{4D7F6826-9A2D-46BB-B452-A83B59081BD7}"/>
    <dgm:cxn modelId="{A23B6468-ABD5-4548-B576-63870EDD29DE}" type="presParOf" srcId="{B5B7EE7E-C682-433C-AD13-6FB1B03FFF1D}" destId="{80F3C845-26DC-45DF-941F-0DAFECBB75E4}" srcOrd="0" destOrd="0" presId="urn:microsoft.com/office/officeart/2018/2/layout/IconVerticalSolidList"/>
    <dgm:cxn modelId="{DCEE9502-EA54-42B1-AF11-D98DA73F7BF9}" type="presParOf" srcId="{80F3C845-26DC-45DF-941F-0DAFECBB75E4}" destId="{6FE82BAF-DDA7-4985-A388-78EF7FBACED7}" srcOrd="0" destOrd="0" presId="urn:microsoft.com/office/officeart/2018/2/layout/IconVerticalSolidList"/>
    <dgm:cxn modelId="{AAB3832C-49CE-4818-ABF1-23AC9BC03EEF}" type="presParOf" srcId="{80F3C845-26DC-45DF-941F-0DAFECBB75E4}" destId="{CFF925AA-1E2F-4625-A001-530BFC2F36DE}" srcOrd="1" destOrd="0" presId="urn:microsoft.com/office/officeart/2018/2/layout/IconVerticalSolidList"/>
    <dgm:cxn modelId="{54082782-4C9B-4E94-8EEA-82F93B8D6639}" type="presParOf" srcId="{80F3C845-26DC-45DF-941F-0DAFECBB75E4}" destId="{C3132505-2274-4DE2-B968-3CA3D8B76A8F}" srcOrd="2" destOrd="0" presId="urn:microsoft.com/office/officeart/2018/2/layout/IconVerticalSolidList"/>
    <dgm:cxn modelId="{D760780E-5059-4CF2-92B6-13DFDF9BF552}" type="presParOf" srcId="{80F3C845-26DC-45DF-941F-0DAFECBB75E4}" destId="{533304DA-D2F2-4289-9895-B59C98C4AE08}" srcOrd="3" destOrd="0" presId="urn:microsoft.com/office/officeart/2018/2/layout/IconVerticalSolidList"/>
    <dgm:cxn modelId="{58A56F48-5469-4558-8194-D9025BB1FB64}" type="presParOf" srcId="{B5B7EE7E-C682-433C-AD13-6FB1B03FFF1D}" destId="{FE1919ED-9C5A-4761-A4A6-E7ECC1DEAB09}" srcOrd="1" destOrd="0" presId="urn:microsoft.com/office/officeart/2018/2/layout/IconVerticalSolidList"/>
    <dgm:cxn modelId="{2C8C9024-EB26-4193-BD77-C1C4069AF9AA}" type="presParOf" srcId="{B5B7EE7E-C682-433C-AD13-6FB1B03FFF1D}" destId="{A4937572-132C-4EA9-8CC2-4316DE919585}" srcOrd="2" destOrd="0" presId="urn:microsoft.com/office/officeart/2018/2/layout/IconVerticalSolidList"/>
    <dgm:cxn modelId="{9A6ECCB2-215E-4F74-AF38-2325EFD3FA08}" type="presParOf" srcId="{A4937572-132C-4EA9-8CC2-4316DE919585}" destId="{308F71B9-72A6-4903-8AA1-C477671ADE99}" srcOrd="0" destOrd="0" presId="urn:microsoft.com/office/officeart/2018/2/layout/IconVerticalSolidList"/>
    <dgm:cxn modelId="{5539DD02-3FA2-4FD7-BC91-C3F906714ED3}" type="presParOf" srcId="{A4937572-132C-4EA9-8CC2-4316DE919585}" destId="{72807A99-87E3-4A12-9A88-B554E297353E}" srcOrd="1" destOrd="0" presId="urn:microsoft.com/office/officeart/2018/2/layout/IconVerticalSolidList"/>
    <dgm:cxn modelId="{08AB5943-991B-42D3-8842-C75612082279}" type="presParOf" srcId="{A4937572-132C-4EA9-8CC2-4316DE919585}" destId="{2804AD7E-9428-400D-A942-2A1D7C61A3CA}" srcOrd="2" destOrd="0" presId="urn:microsoft.com/office/officeart/2018/2/layout/IconVerticalSolidList"/>
    <dgm:cxn modelId="{F84B4D08-E0AD-4FDD-BA7C-35BF3805D5E8}" type="presParOf" srcId="{A4937572-132C-4EA9-8CC2-4316DE919585}" destId="{16B81D03-1C75-477E-A6F9-F45C6AFDA603}" srcOrd="3" destOrd="0" presId="urn:microsoft.com/office/officeart/2018/2/layout/IconVerticalSolidList"/>
    <dgm:cxn modelId="{60E8D44C-C7CF-4341-98ED-D68F76975838}" type="presParOf" srcId="{B5B7EE7E-C682-433C-AD13-6FB1B03FFF1D}" destId="{B2650827-A4DB-4762-B370-1077678F7F3E}" srcOrd="3" destOrd="0" presId="urn:microsoft.com/office/officeart/2018/2/layout/IconVerticalSolidList"/>
    <dgm:cxn modelId="{B1BA9201-CF99-4D8A-A2EC-5E13DE757875}" type="presParOf" srcId="{B5B7EE7E-C682-433C-AD13-6FB1B03FFF1D}" destId="{0ACBBF8C-EC03-4922-86EC-28CCA0EA64BE}" srcOrd="4" destOrd="0" presId="urn:microsoft.com/office/officeart/2018/2/layout/IconVerticalSolidList"/>
    <dgm:cxn modelId="{281C268C-F9FA-4485-BE45-4CFD85F52CA5}" type="presParOf" srcId="{0ACBBF8C-EC03-4922-86EC-28CCA0EA64BE}" destId="{89074A4F-D414-459E-9649-614DE620F477}" srcOrd="0" destOrd="0" presId="urn:microsoft.com/office/officeart/2018/2/layout/IconVerticalSolidList"/>
    <dgm:cxn modelId="{885570C5-5CDF-499E-BFD0-22D0D0664706}" type="presParOf" srcId="{0ACBBF8C-EC03-4922-86EC-28CCA0EA64BE}" destId="{C530D306-FE85-4D71-A512-3F2EF208CE97}" srcOrd="1" destOrd="0" presId="urn:microsoft.com/office/officeart/2018/2/layout/IconVerticalSolidList"/>
    <dgm:cxn modelId="{A06842C0-0476-459E-AE47-B967BAD8D32B}" type="presParOf" srcId="{0ACBBF8C-EC03-4922-86EC-28CCA0EA64BE}" destId="{F0D303D8-4ECB-4F6F-B102-513AD13F2899}" srcOrd="2" destOrd="0" presId="urn:microsoft.com/office/officeart/2018/2/layout/IconVerticalSolidList"/>
    <dgm:cxn modelId="{12B25A93-6C3C-4F16-ACC6-934A67DD028D}" type="presParOf" srcId="{0ACBBF8C-EC03-4922-86EC-28CCA0EA64BE}" destId="{9541D660-C49F-40ED-8879-AA53825885D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58CD0E-F870-44E3-AF61-ADA1A788B37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3413941-7F66-49A8-BDE4-EBEB49CA1E7E}">
      <dgm:prSet/>
      <dgm:spPr/>
      <dgm:t>
        <a:bodyPr/>
        <a:lstStyle/>
        <a:p>
          <a:pPr>
            <a:lnSpc>
              <a:spcPct val="100000"/>
            </a:lnSpc>
          </a:pPr>
          <a:r>
            <a:rPr lang="en-US" b="1"/>
            <a:t>Automated Machine Learning (AutoML):</a:t>
          </a:r>
          <a:r>
            <a:rPr lang="en-US"/>
            <a:t> Python has several AutoML libraries like TPOT and Auto-sklearn that automate the process of selecting the best machine learning model and hyperparameters for a given dataset, making it easier for non-experts to work on machine learning projects.</a:t>
          </a:r>
        </a:p>
      </dgm:t>
    </dgm:pt>
    <dgm:pt modelId="{484B8D1C-3E95-4584-BDBD-D38AB63A58B1}" type="parTrans" cxnId="{D8B43ECB-A4AC-49EE-B75D-47BBA5D3C268}">
      <dgm:prSet/>
      <dgm:spPr/>
      <dgm:t>
        <a:bodyPr/>
        <a:lstStyle/>
        <a:p>
          <a:endParaRPr lang="en-US"/>
        </a:p>
      </dgm:t>
    </dgm:pt>
    <dgm:pt modelId="{35A444ED-1D71-452C-B495-E4260394078F}" type="sibTrans" cxnId="{D8B43ECB-A4AC-49EE-B75D-47BBA5D3C268}">
      <dgm:prSet/>
      <dgm:spPr/>
      <dgm:t>
        <a:bodyPr/>
        <a:lstStyle/>
        <a:p>
          <a:endParaRPr lang="en-US"/>
        </a:p>
      </dgm:t>
    </dgm:pt>
    <dgm:pt modelId="{B2591C31-0289-462B-BB41-E94009426145}">
      <dgm:prSet/>
      <dgm:spPr/>
      <dgm:t>
        <a:bodyPr/>
        <a:lstStyle/>
        <a:p>
          <a:pPr>
            <a:lnSpc>
              <a:spcPct val="100000"/>
            </a:lnSpc>
          </a:pPr>
          <a:r>
            <a:rPr lang="en-US" b="1"/>
            <a:t>Data Visualization:</a:t>
          </a:r>
          <a:r>
            <a:rPr lang="en-US"/>
            <a:t> Libraries like Matplotlib, Seaborn, and Plotly enable data visualization, helping data scientists and researchers to understand complex patterns and relationships in data, which is crucial for feature selection and model evaluation.</a:t>
          </a:r>
        </a:p>
      </dgm:t>
    </dgm:pt>
    <dgm:pt modelId="{CF2F68AF-7F9D-4631-9E7E-1F57A8510FF6}" type="parTrans" cxnId="{4624BB65-6DBD-411C-AB64-9285E3998E3A}">
      <dgm:prSet/>
      <dgm:spPr/>
      <dgm:t>
        <a:bodyPr/>
        <a:lstStyle/>
        <a:p>
          <a:endParaRPr lang="en-US"/>
        </a:p>
      </dgm:t>
    </dgm:pt>
    <dgm:pt modelId="{5631A844-43BD-4233-8A9F-1F9180F5A6AC}" type="sibTrans" cxnId="{4624BB65-6DBD-411C-AB64-9285E3998E3A}">
      <dgm:prSet/>
      <dgm:spPr/>
      <dgm:t>
        <a:bodyPr/>
        <a:lstStyle/>
        <a:p>
          <a:endParaRPr lang="en-US"/>
        </a:p>
      </dgm:t>
    </dgm:pt>
    <dgm:pt modelId="{1778F397-0A8D-4621-9D43-AF846C0EF099}">
      <dgm:prSet/>
      <dgm:spPr/>
      <dgm:t>
        <a:bodyPr/>
        <a:lstStyle/>
        <a:p>
          <a:pPr>
            <a:lnSpc>
              <a:spcPct val="100000"/>
            </a:lnSpc>
          </a:pPr>
          <a:r>
            <a:rPr lang="en-US" b="1"/>
            <a:t>Predictive Analytics:</a:t>
          </a:r>
          <a:r>
            <a:rPr lang="en-US"/>
            <a:t> Python is used for building predictive models in various domains such as finance, healthcare, marketing, and sales, helping businesses make data-driven decisions.</a:t>
          </a:r>
        </a:p>
      </dgm:t>
    </dgm:pt>
    <dgm:pt modelId="{E1837818-68EB-410B-ACA9-4AC828696409}" type="parTrans" cxnId="{B11993FC-47CD-4FBC-BDA9-5EE8FBF6FBF1}">
      <dgm:prSet/>
      <dgm:spPr/>
      <dgm:t>
        <a:bodyPr/>
        <a:lstStyle/>
        <a:p>
          <a:endParaRPr lang="en-US"/>
        </a:p>
      </dgm:t>
    </dgm:pt>
    <dgm:pt modelId="{C72031FB-2631-458E-9E34-1D1072D5D1BF}" type="sibTrans" cxnId="{B11993FC-47CD-4FBC-BDA9-5EE8FBF6FBF1}">
      <dgm:prSet/>
      <dgm:spPr/>
      <dgm:t>
        <a:bodyPr/>
        <a:lstStyle/>
        <a:p>
          <a:endParaRPr lang="en-US"/>
        </a:p>
      </dgm:t>
    </dgm:pt>
    <dgm:pt modelId="{97585B44-7366-4EDB-BD27-CFC056FF501D}" type="pres">
      <dgm:prSet presAssocID="{BA58CD0E-F870-44E3-AF61-ADA1A788B376}" presName="root" presStyleCnt="0">
        <dgm:presLayoutVars>
          <dgm:dir/>
          <dgm:resizeHandles val="exact"/>
        </dgm:presLayoutVars>
      </dgm:prSet>
      <dgm:spPr/>
    </dgm:pt>
    <dgm:pt modelId="{73C93504-6A7C-4AED-B314-DE5EC70C0968}" type="pres">
      <dgm:prSet presAssocID="{93413941-7F66-49A8-BDE4-EBEB49CA1E7E}" presName="compNode" presStyleCnt="0"/>
      <dgm:spPr/>
    </dgm:pt>
    <dgm:pt modelId="{6B02E099-CE40-4627-9F04-343C0D901B75}" type="pres">
      <dgm:prSet presAssocID="{93413941-7F66-49A8-BDE4-EBEB49CA1E7E}" presName="bgRect" presStyleLbl="bgShp" presStyleIdx="0" presStyleCnt="3"/>
      <dgm:spPr/>
    </dgm:pt>
    <dgm:pt modelId="{FC3AC554-720E-4148-9D55-E3CE5943B1DF}" type="pres">
      <dgm:prSet presAssocID="{93413941-7F66-49A8-BDE4-EBEB49CA1E7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D02EBD4F-8C55-40B8-95AF-44DBEADF5005}" type="pres">
      <dgm:prSet presAssocID="{93413941-7F66-49A8-BDE4-EBEB49CA1E7E}" presName="spaceRect" presStyleCnt="0"/>
      <dgm:spPr/>
    </dgm:pt>
    <dgm:pt modelId="{1F393894-3749-40B5-8F79-CB3077C17836}" type="pres">
      <dgm:prSet presAssocID="{93413941-7F66-49A8-BDE4-EBEB49CA1E7E}" presName="parTx" presStyleLbl="revTx" presStyleIdx="0" presStyleCnt="3">
        <dgm:presLayoutVars>
          <dgm:chMax val="0"/>
          <dgm:chPref val="0"/>
        </dgm:presLayoutVars>
      </dgm:prSet>
      <dgm:spPr/>
    </dgm:pt>
    <dgm:pt modelId="{E909A57A-4CB5-4048-8409-D158007831F0}" type="pres">
      <dgm:prSet presAssocID="{35A444ED-1D71-452C-B495-E4260394078F}" presName="sibTrans" presStyleCnt="0"/>
      <dgm:spPr/>
    </dgm:pt>
    <dgm:pt modelId="{FC805557-93EE-48CC-B6AC-C97E746FDC07}" type="pres">
      <dgm:prSet presAssocID="{B2591C31-0289-462B-BB41-E94009426145}" presName="compNode" presStyleCnt="0"/>
      <dgm:spPr/>
    </dgm:pt>
    <dgm:pt modelId="{E0F2BF73-3FBA-400C-BD92-2A9CB33EE8C7}" type="pres">
      <dgm:prSet presAssocID="{B2591C31-0289-462B-BB41-E94009426145}" presName="bgRect" presStyleLbl="bgShp" presStyleIdx="1" presStyleCnt="3"/>
      <dgm:spPr/>
    </dgm:pt>
    <dgm:pt modelId="{D338E3A0-A5F1-49FF-BD65-352FD495946D}" type="pres">
      <dgm:prSet presAssocID="{B2591C31-0289-462B-BB41-E9400942614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search"/>
        </a:ext>
      </dgm:extLst>
    </dgm:pt>
    <dgm:pt modelId="{0611446E-BE57-4014-9325-BF9F241E6A5C}" type="pres">
      <dgm:prSet presAssocID="{B2591C31-0289-462B-BB41-E94009426145}" presName="spaceRect" presStyleCnt="0"/>
      <dgm:spPr/>
    </dgm:pt>
    <dgm:pt modelId="{14A8913D-AD97-4591-BCF9-BE13F34CA721}" type="pres">
      <dgm:prSet presAssocID="{B2591C31-0289-462B-BB41-E94009426145}" presName="parTx" presStyleLbl="revTx" presStyleIdx="1" presStyleCnt="3">
        <dgm:presLayoutVars>
          <dgm:chMax val="0"/>
          <dgm:chPref val="0"/>
        </dgm:presLayoutVars>
      </dgm:prSet>
      <dgm:spPr/>
    </dgm:pt>
    <dgm:pt modelId="{474FF975-8C18-4297-874A-AC75A340E25C}" type="pres">
      <dgm:prSet presAssocID="{5631A844-43BD-4233-8A9F-1F9180F5A6AC}" presName="sibTrans" presStyleCnt="0"/>
      <dgm:spPr/>
    </dgm:pt>
    <dgm:pt modelId="{AADA4F8E-B0B5-440E-9251-EE2B32C118AE}" type="pres">
      <dgm:prSet presAssocID="{1778F397-0A8D-4621-9D43-AF846C0EF099}" presName="compNode" presStyleCnt="0"/>
      <dgm:spPr/>
    </dgm:pt>
    <dgm:pt modelId="{58490727-C8ED-4214-801F-C4429B82EC54}" type="pres">
      <dgm:prSet presAssocID="{1778F397-0A8D-4621-9D43-AF846C0EF099}" presName="bgRect" presStyleLbl="bgShp" presStyleIdx="2" presStyleCnt="3"/>
      <dgm:spPr/>
    </dgm:pt>
    <dgm:pt modelId="{B77C222A-BF2A-451B-A998-77145A9D455B}" type="pres">
      <dgm:prSet presAssocID="{1778F397-0A8D-4621-9D43-AF846C0EF09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81D98165-BFF4-4412-A90B-58981FC3A91C}" type="pres">
      <dgm:prSet presAssocID="{1778F397-0A8D-4621-9D43-AF846C0EF099}" presName="spaceRect" presStyleCnt="0"/>
      <dgm:spPr/>
    </dgm:pt>
    <dgm:pt modelId="{BFD9B2C8-3D19-4DDD-B799-D252EA63504C}" type="pres">
      <dgm:prSet presAssocID="{1778F397-0A8D-4621-9D43-AF846C0EF099}" presName="parTx" presStyleLbl="revTx" presStyleIdx="2" presStyleCnt="3">
        <dgm:presLayoutVars>
          <dgm:chMax val="0"/>
          <dgm:chPref val="0"/>
        </dgm:presLayoutVars>
      </dgm:prSet>
      <dgm:spPr/>
    </dgm:pt>
  </dgm:ptLst>
  <dgm:cxnLst>
    <dgm:cxn modelId="{21FAF70A-041F-48D8-B81B-0BC3E223EBA1}" type="presOf" srcId="{B2591C31-0289-462B-BB41-E94009426145}" destId="{14A8913D-AD97-4591-BCF9-BE13F34CA721}" srcOrd="0" destOrd="0" presId="urn:microsoft.com/office/officeart/2018/2/layout/IconVerticalSolidList"/>
    <dgm:cxn modelId="{6D484551-8132-4D2E-B0AE-B9B21813972B}" type="presOf" srcId="{BA58CD0E-F870-44E3-AF61-ADA1A788B376}" destId="{97585B44-7366-4EDB-BD27-CFC056FF501D}" srcOrd="0" destOrd="0" presId="urn:microsoft.com/office/officeart/2018/2/layout/IconVerticalSolidList"/>
    <dgm:cxn modelId="{4624BB65-6DBD-411C-AB64-9285E3998E3A}" srcId="{BA58CD0E-F870-44E3-AF61-ADA1A788B376}" destId="{B2591C31-0289-462B-BB41-E94009426145}" srcOrd="1" destOrd="0" parTransId="{CF2F68AF-7F9D-4631-9E7E-1F57A8510FF6}" sibTransId="{5631A844-43BD-4233-8A9F-1F9180F5A6AC}"/>
    <dgm:cxn modelId="{8D2765C4-3F70-4F3F-8FB0-A7CB3F8CE59D}" type="presOf" srcId="{1778F397-0A8D-4621-9D43-AF846C0EF099}" destId="{BFD9B2C8-3D19-4DDD-B799-D252EA63504C}" srcOrd="0" destOrd="0" presId="urn:microsoft.com/office/officeart/2018/2/layout/IconVerticalSolidList"/>
    <dgm:cxn modelId="{D8B43ECB-A4AC-49EE-B75D-47BBA5D3C268}" srcId="{BA58CD0E-F870-44E3-AF61-ADA1A788B376}" destId="{93413941-7F66-49A8-BDE4-EBEB49CA1E7E}" srcOrd="0" destOrd="0" parTransId="{484B8D1C-3E95-4584-BDBD-D38AB63A58B1}" sibTransId="{35A444ED-1D71-452C-B495-E4260394078F}"/>
    <dgm:cxn modelId="{7ACC96EF-BB0E-47ED-889D-D76B643EB5D0}" type="presOf" srcId="{93413941-7F66-49A8-BDE4-EBEB49CA1E7E}" destId="{1F393894-3749-40B5-8F79-CB3077C17836}" srcOrd="0" destOrd="0" presId="urn:microsoft.com/office/officeart/2018/2/layout/IconVerticalSolidList"/>
    <dgm:cxn modelId="{B11993FC-47CD-4FBC-BDA9-5EE8FBF6FBF1}" srcId="{BA58CD0E-F870-44E3-AF61-ADA1A788B376}" destId="{1778F397-0A8D-4621-9D43-AF846C0EF099}" srcOrd="2" destOrd="0" parTransId="{E1837818-68EB-410B-ACA9-4AC828696409}" sibTransId="{C72031FB-2631-458E-9E34-1D1072D5D1BF}"/>
    <dgm:cxn modelId="{5977D67F-5E1E-408A-820B-8D3ECE9DB1B9}" type="presParOf" srcId="{97585B44-7366-4EDB-BD27-CFC056FF501D}" destId="{73C93504-6A7C-4AED-B314-DE5EC70C0968}" srcOrd="0" destOrd="0" presId="urn:microsoft.com/office/officeart/2018/2/layout/IconVerticalSolidList"/>
    <dgm:cxn modelId="{C8B13D73-882D-45AA-B393-9B255F75FBCE}" type="presParOf" srcId="{73C93504-6A7C-4AED-B314-DE5EC70C0968}" destId="{6B02E099-CE40-4627-9F04-343C0D901B75}" srcOrd="0" destOrd="0" presId="urn:microsoft.com/office/officeart/2018/2/layout/IconVerticalSolidList"/>
    <dgm:cxn modelId="{8DA3E41C-9026-4FD1-8F3E-8CBFC2DA78F4}" type="presParOf" srcId="{73C93504-6A7C-4AED-B314-DE5EC70C0968}" destId="{FC3AC554-720E-4148-9D55-E3CE5943B1DF}" srcOrd="1" destOrd="0" presId="urn:microsoft.com/office/officeart/2018/2/layout/IconVerticalSolidList"/>
    <dgm:cxn modelId="{9EDF32D7-28D2-49D5-94F9-E52E9BEB036D}" type="presParOf" srcId="{73C93504-6A7C-4AED-B314-DE5EC70C0968}" destId="{D02EBD4F-8C55-40B8-95AF-44DBEADF5005}" srcOrd="2" destOrd="0" presId="urn:microsoft.com/office/officeart/2018/2/layout/IconVerticalSolidList"/>
    <dgm:cxn modelId="{E43FB9E2-0CBB-4ACD-B7D3-2A8826A0A8AF}" type="presParOf" srcId="{73C93504-6A7C-4AED-B314-DE5EC70C0968}" destId="{1F393894-3749-40B5-8F79-CB3077C17836}" srcOrd="3" destOrd="0" presId="urn:microsoft.com/office/officeart/2018/2/layout/IconVerticalSolidList"/>
    <dgm:cxn modelId="{FA1EE7C7-4D26-46E0-9BB1-C6B83FF83057}" type="presParOf" srcId="{97585B44-7366-4EDB-BD27-CFC056FF501D}" destId="{E909A57A-4CB5-4048-8409-D158007831F0}" srcOrd="1" destOrd="0" presId="urn:microsoft.com/office/officeart/2018/2/layout/IconVerticalSolidList"/>
    <dgm:cxn modelId="{D7E8BF69-3D2C-4BAB-9314-C06C96ACDDE8}" type="presParOf" srcId="{97585B44-7366-4EDB-BD27-CFC056FF501D}" destId="{FC805557-93EE-48CC-B6AC-C97E746FDC07}" srcOrd="2" destOrd="0" presId="urn:microsoft.com/office/officeart/2018/2/layout/IconVerticalSolidList"/>
    <dgm:cxn modelId="{EFDE5C2B-68AF-4946-AC2D-9C3409CB19A3}" type="presParOf" srcId="{FC805557-93EE-48CC-B6AC-C97E746FDC07}" destId="{E0F2BF73-3FBA-400C-BD92-2A9CB33EE8C7}" srcOrd="0" destOrd="0" presId="urn:microsoft.com/office/officeart/2018/2/layout/IconVerticalSolidList"/>
    <dgm:cxn modelId="{9263367D-8175-4219-86FF-626D34FF385D}" type="presParOf" srcId="{FC805557-93EE-48CC-B6AC-C97E746FDC07}" destId="{D338E3A0-A5F1-49FF-BD65-352FD495946D}" srcOrd="1" destOrd="0" presId="urn:microsoft.com/office/officeart/2018/2/layout/IconVerticalSolidList"/>
    <dgm:cxn modelId="{1405779F-A249-4B86-B271-699A57D8316B}" type="presParOf" srcId="{FC805557-93EE-48CC-B6AC-C97E746FDC07}" destId="{0611446E-BE57-4014-9325-BF9F241E6A5C}" srcOrd="2" destOrd="0" presId="urn:microsoft.com/office/officeart/2018/2/layout/IconVerticalSolidList"/>
    <dgm:cxn modelId="{FF10B78B-B626-4125-979D-A7E85459AFC3}" type="presParOf" srcId="{FC805557-93EE-48CC-B6AC-C97E746FDC07}" destId="{14A8913D-AD97-4591-BCF9-BE13F34CA721}" srcOrd="3" destOrd="0" presId="urn:microsoft.com/office/officeart/2018/2/layout/IconVerticalSolidList"/>
    <dgm:cxn modelId="{D4A63188-D622-4FB2-B4AD-2D3EECA8E83E}" type="presParOf" srcId="{97585B44-7366-4EDB-BD27-CFC056FF501D}" destId="{474FF975-8C18-4297-874A-AC75A340E25C}" srcOrd="3" destOrd="0" presId="urn:microsoft.com/office/officeart/2018/2/layout/IconVerticalSolidList"/>
    <dgm:cxn modelId="{7A5FAAE0-6B6A-4156-8140-96C07207A697}" type="presParOf" srcId="{97585B44-7366-4EDB-BD27-CFC056FF501D}" destId="{AADA4F8E-B0B5-440E-9251-EE2B32C118AE}" srcOrd="4" destOrd="0" presId="urn:microsoft.com/office/officeart/2018/2/layout/IconVerticalSolidList"/>
    <dgm:cxn modelId="{C1FAD1E3-9585-4DF6-A1E4-DF4D68FE1522}" type="presParOf" srcId="{AADA4F8E-B0B5-440E-9251-EE2B32C118AE}" destId="{58490727-C8ED-4214-801F-C4429B82EC54}" srcOrd="0" destOrd="0" presId="urn:microsoft.com/office/officeart/2018/2/layout/IconVerticalSolidList"/>
    <dgm:cxn modelId="{58CB6F6E-3AB6-47F8-B37D-E958F3D982EB}" type="presParOf" srcId="{AADA4F8E-B0B5-440E-9251-EE2B32C118AE}" destId="{B77C222A-BF2A-451B-A998-77145A9D455B}" srcOrd="1" destOrd="0" presId="urn:microsoft.com/office/officeart/2018/2/layout/IconVerticalSolidList"/>
    <dgm:cxn modelId="{23B0D841-E6BD-41A3-9084-CC426A9CDE31}" type="presParOf" srcId="{AADA4F8E-B0B5-440E-9251-EE2B32C118AE}" destId="{81D98165-BFF4-4412-A90B-58981FC3A91C}" srcOrd="2" destOrd="0" presId="urn:microsoft.com/office/officeart/2018/2/layout/IconVerticalSolidList"/>
    <dgm:cxn modelId="{F6163750-3FB0-4829-BCCF-3DCA4BAC2FB8}" type="presParOf" srcId="{AADA4F8E-B0B5-440E-9251-EE2B32C118AE}" destId="{BFD9B2C8-3D19-4DDD-B799-D252EA63504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C12B0A4-6E78-48B4-93B6-63558CEDF8A7}"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A90A6805-F4CD-4D63-94A5-206A7EAE41C9}">
      <dgm:prSet/>
      <dgm:spPr/>
      <dgm:t>
        <a:bodyPr/>
        <a:lstStyle/>
        <a:p>
          <a:r>
            <a:rPr lang="en-US" dirty="0"/>
            <a:t>Numpy</a:t>
          </a:r>
        </a:p>
      </dgm:t>
    </dgm:pt>
    <dgm:pt modelId="{0ADE6393-A0EA-4BE5-94D8-6C4FF1FA6CE4}" type="parTrans" cxnId="{3E47F575-BD4F-4D62-97D7-CC01E51D4024}">
      <dgm:prSet/>
      <dgm:spPr/>
      <dgm:t>
        <a:bodyPr/>
        <a:lstStyle/>
        <a:p>
          <a:endParaRPr lang="en-US"/>
        </a:p>
      </dgm:t>
    </dgm:pt>
    <dgm:pt modelId="{2A9049F0-6241-4F9A-9FFE-6BFA8E2A5CFE}" type="sibTrans" cxnId="{3E47F575-BD4F-4D62-97D7-CC01E51D4024}">
      <dgm:prSet/>
      <dgm:spPr/>
      <dgm:t>
        <a:bodyPr/>
        <a:lstStyle/>
        <a:p>
          <a:endParaRPr lang="en-US"/>
        </a:p>
      </dgm:t>
    </dgm:pt>
    <dgm:pt modelId="{B1BEE151-7934-43C1-B5A5-65F033DA46AB}">
      <dgm:prSet/>
      <dgm:spPr/>
      <dgm:t>
        <a:bodyPr/>
        <a:lstStyle/>
        <a:p>
          <a:r>
            <a:rPr lang="en-US"/>
            <a:t>Pandas</a:t>
          </a:r>
        </a:p>
      </dgm:t>
    </dgm:pt>
    <dgm:pt modelId="{7574B667-ED42-4345-A75C-FC287CCD15ED}" type="parTrans" cxnId="{E83DD6F1-2973-40E2-AF2C-D515C535504F}">
      <dgm:prSet/>
      <dgm:spPr/>
      <dgm:t>
        <a:bodyPr/>
        <a:lstStyle/>
        <a:p>
          <a:endParaRPr lang="en-US"/>
        </a:p>
      </dgm:t>
    </dgm:pt>
    <dgm:pt modelId="{591AE1F1-E65C-4B9E-A76E-95DCBB766AB8}" type="sibTrans" cxnId="{E83DD6F1-2973-40E2-AF2C-D515C535504F}">
      <dgm:prSet/>
      <dgm:spPr/>
      <dgm:t>
        <a:bodyPr/>
        <a:lstStyle/>
        <a:p>
          <a:endParaRPr lang="en-US"/>
        </a:p>
      </dgm:t>
    </dgm:pt>
    <dgm:pt modelId="{676BDB39-842E-4F51-A711-07274231F22E}">
      <dgm:prSet/>
      <dgm:spPr/>
      <dgm:t>
        <a:bodyPr/>
        <a:lstStyle/>
        <a:p>
          <a:r>
            <a:rPr lang="en-US"/>
            <a:t>Scipy</a:t>
          </a:r>
        </a:p>
      </dgm:t>
    </dgm:pt>
    <dgm:pt modelId="{08AE1E6E-7E65-44F4-8382-8BD0659A3A87}" type="parTrans" cxnId="{02EAFA0C-B69C-46CC-BA2B-D341B9067E18}">
      <dgm:prSet/>
      <dgm:spPr/>
      <dgm:t>
        <a:bodyPr/>
        <a:lstStyle/>
        <a:p>
          <a:endParaRPr lang="en-US"/>
        </a:p>
      </dgm:t>
    </dgm:pt>
    <dgm:pt modelId="{62FE9E15-02BE-4DC7-AEB5-0070C79BBFD7}" type="sibTrans" cxnId="{02EAFA0C-B69C-46CC-BA2B-D341B9067E18}">
      <dgm:prSet/>
      <dgm:spPr/>
      <dgm:t>
        <a:bodyPr/>
        <a:lstStyle/>
        <a:p>
          <a:endParaRPr lang="en-US"/>
        </a:p>
      </dgm:t>
    </dgm:pt>
    <dgm:pt modelId="{F103A290-25BD-4415-BFD2-77AA546210A3}">
      <dgm:prSet/>
      <dgm:spPr/>
      <dgm:t>
        <a:bodyPr/>
        <a:lstStyle/>
        <a:p>
          <a:r>
            <a:rPr lang="en-US"/>
            <a:t>Scikit-Learn</a:t>
          </a:r>
        </a:p>
      </dgm:t>
    </dgm:pt>
    <dgm:pt modelId="{07323D7A-AAC1-4D2E-ABAA-48F73506846C}" type="parTrans" cxnId="{DE74401C-6BD0-46D3-91BE-B0D9F59F71B7}">
      <dgm:prSet/>
      <dgm:spPr/>
      <dgm:t>
        <a:bodyPr/>
        <a:lstStyle/>
        <a:p>
          <a:endParaRPr lang="en-US"/>
        </a:p>
      </dgm:t>
    </dgm:pt>
    <dgm:pt modelId="{A196CF97-0705-471B-98FD-F39BE7F978E0}" type="sibTrans" cxnId="{DE74401C-6BD0-46D3-91BE-B0D9F59F71B7}">
      <dgm:prSet/>
      <dgm:spPr/>
      <dgm:t>
        <a:bodyPr/>
        <a:lstStyle/>
        <a:p>
          <a:endParaRPr lang="en-US"/>
        </a:p>
      </dgm:t>
    </dgm:pt>
    <dgm:pt modelId="{A12B9A71-F207-4F95-8738-1B3446C9E5F7}">
      <dgm:prSet/>
      <dgm:spPr/>
      <dgm:t>
        <a:bodyPr/>
        <a:lstStyle/>
        <a:p>
          <a:r>
            <a:rPr lang="en-US"/>
            <a:t>Matplotlib</a:t>
          </a:r>
        </a:p>
      </dgm:t>
    </dgm:pt>
    <dgm:pt modelId="{F3F3532C-41F5-4EB5-B739-2499A1B512BC}" type="parTrans" cxnId="{343EE46B-BB56-4666-8127-05223FED9B95}">
      <dgm:prSet/>
      <dgm:spPr/>
      <dgm:t>
        <a:bodyPr/>
        <a:lstStyle/>
        <a:p>
          <a:endParaRPr lang="en-US"/>
        </a:p>
      </dgm:t>
    </dgm:pt>
    <dgm:pt modelId="{C5388B89-13B6-44F5-A076-19940C3AC324}" type="sibTrans" cxnId="{343EE46B-BB56-4666-8127-05223FED9B95}">
      <dgm:prSet/>
      <dgm:spPr/>
      <dgm:t>
        <a:bodyPr/>
        <a:lstStyle/>
        <a:p>
          <a:endParaRPr lang="en-US"/>
        </a:p>
      </dgm:t>
    </dgm:pt>
    <dgm:pt modelId="{679F48DE-065F-4E03-8836-C0F470F3786E}">
      <dgm:prSet/>
      <dgm:spPr/>
      <dgm:t>
        <a:bodyPr/>
        <a:lstStyle/>
        <a:p>
          <a:r>
            <a:rPr lang="en-US"/>
            <a:t>Seaborn</a:t>
          </a:r>
        </a:p>
      </dgm:t>
    </dgm:pt>
    <dgm:pt modelId="{3B54C844-1746-406A-A22B-EB35BD3F9B7B}" type="parTrans" cxnId="{BA4259DE-174A-44CF-9416-96184EC1E6A9}">
      <dgm:prSet/>
      <dgm:spPr/>
      <dgm:t>
        <a:bodyPr/>
        <a:lstStyle/>
        <a:p>
          <a:endParaRPr lang="en-US"/>
        </a:p>
      </dgm:t>
    </dgm:pt>
    <dgm:pt modelId="{7C63CB0A-84D7-4056-B8CD-B893B2DD2D06}" type="sibTrans" cxnId="{BA4259DE-174A-44CF-9416-96184EC1E6A9}">
      <dgm:prSet/>
      <dgm:spPr/>
      <dgm:t>
        <a:bodyPr/>
        <a:lstStyle/>
        <a:p>
          <a:endParaRPr lang="en-US"/>
        </a:p>
      </dgm:t>
    </dgm:pt>
    <dgm:pt modelId="{C6FE6E14-E17F-E54F-9035-78D165D2C66E}" type="pres">
      <dgm:prSet presAssocID="{3C12B0A4-6E78-48B4-93B6-63558CEDF8A7}" presName="diagram" presStyleCnt="0">
        <dgm:presLayoutVars>
          <dgm:dir/>
          <dgm:resizeHandles val="exact"/>
        </dgm:presLayoutVars>
      </dgm:prSet>
      <dgm:spPr/>
    </dgm:pt>
    <dgm:pt modelId="{5FBDD8A4-CFB8-CC4A-A637-E2A23898B16A}" type="pres">
      <dgm:prSet presAssocID="{A90A6805-F4CD-4D63-94A5-206A7EAE41C9}" presName="node" presStyleLbl="node1" presStyleIdx="0" presStyleCnt="6">
        <dgm:presLayoutVars>
          <dgm:bulletEnabled val="1"/>
        </dgm:presLayoutVars>
      </dgm:prSet>
      <dgm:spPr/>
    </dgm:pt>
    <dgm:pt modelId="{C9FE2097-AF2E-B845-B35D-B6DF85FDEC78}" type="pres">
      <dgm:prSet presAssocID="{2A9049F0-6241-4F9A-9FFE-6BFA8E2A5CFE}" presName="sibTrans" presStyleCnt="0"/>
      <dgm:spPr/>
    </dgm:pt>
    <dgm:pt modelId="{A5C37D4B-26EF-1C4B-94D8-EE9DDD29B83C}" type="pres">
      <dgm:prSet presAssocID="{B1BEE151-7934-43C1-B5A5-65F033DA46AB}" presName="node" presStyleLbl="node1" presStyleIdx="1" presStyleCnt="6">
        <dgm:presLayoutVars>
          <dgm:bulletEnabled val="1"/>
        </dgm:presLayoutVars>
      </dgm:prSet>
      <dgm:spPr/>
    </dgm:pt>
    <dgm:pt modelId="{B161BA0E-BCB0-AC4D-9A6E-B4F8643C2B08}" type="pres">
      <dgm:prSet presAssocID="{591AE1F1-E65C-4B9E-A76E-95DCBB766AB8}" presName="sibTrans" presStyleCnt="0"/>
      <dgm:spPr/>
    </dgm:pt>
    <dgm:pt modelId="{5CB92FCA-130D-9F45-A661-42A39CB64FEA}" type="pres">
      <dgm:prSet presAssocID="{676BDB39-842E-4F51-A711-07274231F22E}" presName="node" presStyleLbl="node1" presStyleIdx="2" presStyleCnt="6">
        <dgm:presLayoutVars>
          <dgm:bulletEnabled val="1"/>
        </dgm:presLayoutVars>
      </dgm:prSet>
      <dgm:spPr/>
    </dgm:pt>
    <dgm:pt modelId="{EDF982E1-2D8F-8748-80E8-8D06BB83ECDB}" type="pres">
      <dgm:prSet presAssocID="{62FE9E15-02BE-4DC7-AEB5-0070C79BBFD7}" presName="sibTrans" presStyleCnt="0"/>
      <dgm:spPr/>
    </dgm:pt>
    <dgm:pt modelId="{B9A9BAC7-7754-4B4F-AC77-EB10807A8797}" type="pres">
      <dgm:prSet presAssocID="{F103A290-25BD-4415-BFD2-77AA546210A3}" presName="node" presStyleLbl="node1" presStyleIdx="3" presStyleCnt="6">
        <dgm:presLayoutVars>
          <dgm:bulletEnabled val="1"/>
        </dgm:presLayoutVars>
      </dgm:prSet>
      <dgm:spPr/>
    </dgm:pt>
    <dgm:pt modelId="{67E9564B-F623-7F4F-B3BD-B9CCF9A80668}" type="pres">
      <dgm:prSet presAssocID="{A196CF97-0705-471B-98FD-F39BE7F978E0}" presName="sibTrans" presStyleCnt="0"/>
      <dgm:spPr/>
    </dgm:pt>
    <dgm:pt modelId="{004C2B7B-26FD-D24D-AEC1-8C3C2CEE1C3A}" type="pres">
      <dgm:prSet presAssocID="{A12B9A71-F207-4F95-8738-1B3446C9E5F7}" presName="node" presStyleLbl="node1" presStyleIdx="4" presStyleCnt="6">
        <dgm:presLayoutVars>
          <dgm:bulletEnabled val="1"/>
        </dgm:presLayoutVars>
      </dgm:prSet>
      <dgm:spPr/>
    </dgm:pt>
    <dgm:pt modelId="{9BD900F7-5FC6-7E48-8755-73AE59FF7ED7}" type="pres">
      <dgm:prSet presAssocID="{C5388B89-13B6-44F5-A076-19940C3AC324}" presName="sibTrans" presStyleCnt="0"/>
      <dgm:spPr/>
    </dgm:pt>
    <dgm:pt modelId="{FC2AE1C2-4A69-2E48-A32F-2161774EF5E6}" type="pres">
      <dgm:prSet presAssocID="{679F48DE-065F-4E03-8836-C0F470F3786E}" presName="node" presStyleLbl="node1" presStyleIdx="5" presStyleCnt="6">
        <dgm:presLayoutVars>
          <dgm:bulletEnabled val="1"/>
        </dgm:presLayoutVars>
      </dgm:prSet>
      <dgm:spPr/>
    </dgm:pt>
  </dgm:ptLst>
  <dgm:cxnLst>
    <dgm:cxn modelId="{C518C803-962E-8F47-8E13-0FE0E7AAD918}" type="presOf" srcId="{676BDB39-842E-4F51-A711-07274231F22E}" destId="{5CB92FCA-130D-9F45-A661-42A39CB64FEA}" srcOrd="0" destOrd="0" presId="urn:microsoft.com/office/officeart/2005/8/layout/default"/>
    <dgm:cxn modelId="{02EAFA0C-B69C-46CC-BA2B-D341B9067E18}" srcId="{3C12B0A4-6E78-48B4-93B6-63558CEDF8A7}" destId="{676BDB39-842E-4F51-A711-07274231F22E}" srcOrd="2" destOrd="0" parTransId="{08AE1E6E-7E65-44F4-8382-8BD0659A3A87}" sibTransId="{62FE9E15-02BE-4DC7-AEB5-0070C79BBFD7}"/>
    <dgm:cxn modelId="{DE74401C-6BD0-46D3-91BE-B0D9F59F71B7}" srcId="{3C12B0A4-6E78-48B4-93B6-63558CEDF8A7}" destId="{F103A290-25BD-4415-BFD2-77AA546210A3}" srcOrd="3" destOrd="0" parTransId="{07323D7A-AAC1-4D2E-ABAA-48F73506846C}" sibTransId="{A196CF97-0705-471B-98FD-F39BE7F978E0}"/>
    <dgm:cxn modelId="{ADB16049-7F3D-E84E-BAD8-567B0BA3C99C}" type="presOf" srcId="{A12B9A71-F207-4F95-8738-1B3446C9E5F7}" destId="{004C2B7B-26FD-D24D-AEC1-8C3C2CEE1C3A}" srcOrd="0" destOrd="0" presId="urn:microsoft.com/office/officeart/2005/8/layout/default"/>
    <dgm:cxn modelId="{343EE46B-BB56-4666-8127-05223FED9B95}" srcId="{3C12B0A4-6E78-48B4-93B6-63558CEDF8A7}" destId="{A12B9A71-F207-4F95-8738-1B3446C9E5F7}" srcOrd="4" destOrd="0" parTransId="{F3F3532C-41F5-4EB5-B739-2499A1B512BC}" sibTransId="{C5388B89-13B6-44F5-A076-19940C3AC324}"/>
    <dgm:cxn modelId="{3E47F575-BD4F-4D62-97D7-CC01E51D4024}" srcId="{3C12B0A4-6E78-48B4-93B6-63558CEDF8A7}" destId="{A90A6805-F4CD-4D63-94A5-206A7EAE41C9}" srcOrd="0" destOrd="0" parTransId="{0ADE6393-A0EA-4BE5-94D8-6C4FF1FA6CE4}" sibTransId="{2A9049F0-6241-4F9A-9FFE-6BFA8E2A5CFE}"/>
    <dgm:cxn modelId="{6051D677-2A02-3941-A209-AABE196575CB}" type="presOf" srcId="{3C12B0A4-6E78-48B4-93B6-63558CEDF8A7}" destId="{C6FE6E14-E17F-E54F-9035-78D165D2C66E}" srcOrd="0" destOrd="0" presId="urn:microsoft.com/office/officeart/2005/8/layout/default"/>
    <dgm:cxn modelId="{567D3F9C-278C-BD44-BD77-24559AFFFAAF}" type="presOf" srcId="{F103A290-25BD-4415-BFD2-77AA546210A3}" destId="{B9A9BAC7-7754-4B4F-AC77-EB10807A8797}" srcOrd="0" destOrd="0" presId="urn:microsoft.com/office/officeart/2005/8/layout/default"/>
    <dgm:cxn modelId="{DB6461BC-4596-544A-A1F7-6CC3EAEA0DE9}" type="presOf" srcId="{B1BEE151-7934-43C1-B5A5-65F033DA46AB}" destId="{A5C37D4B-26EF-1C4B-94D8-EE9DDD29B83C}" srcOrd="0" destOrd="0" presId="urn:microsoft.com/office/officeart/2005/8/layout/default"/>
    <dgm:cxn modelId="{0B7542C6-3544-7545-9767-303930971B11}" type="presOf" srcId="{679F48DE-065F-4E03-8836-C0F470F3786E}" destId="{FC2AE1C2-4A69-2E48-A32F-2161774EF5E6}" srcOrd="0" destOrd="0" presId="urn:microsoft.com/office/officeart/2005/8/layout/default"/>
    <dgm:cxn modelId="{BA4259DE-174A-44CF-9416-96184EC1E6A9}" srcId="{3C12B0A4-6E78-48B4-93B6-63558CEDF8A7}" destId="{679F48DE-065F-4E03-8836-C0F470F3786E}" srcOrd="5" destOrd="0" parTransId="{3B54C844-1746-406A-A22B-EB35BD3F9B7B}" sibTransId="{7C63CB0A-84D7-4056-B8CD-B893B2DD2D06}"/>
    <dgm:cxn modelId="{29E169F1-86E0-CB41-A779-41B581372A30}" type="presOf" srcId="{A90A6805-F4CD-4D63-94A5-206A7EAE41C9}" destId="{5FBDD8A4-CFB8-CC4A-A637-E2A23898B16A}" srcOrd="0" destOrd="0" presId="urn:microsoft.com/office/officeart/2005/8/layout/default"/>
    <dgm:cxn modelId="{E83DD6F1-2973-40E2-AF2C-D515C535504F}" srcId="{3C12B0A4-6E78-48B4-93B6-63558CEDF8A7}" destId="{B1BEE151-7934-43C1-B5A5-65F033DA46AB}" srcOrd="1" destOrd="0" parTransId="{7574B667-ED42-4345-A75C-FC287CCD15ED}" sibTransId="{591AE1F1-E65C-4B9E-A76E-95DCBB766AB8}"/>
    <dgm:cxn modelId="{3B2DFA68-441F-2648-A8F7-2EAF2D5AF51D}" type="presParOf" srcId="{C6FE6E14-E17F-E54F-9035-78D165D2C66E}" destId="{5FBDD8A4-CFB8-CC4A-A637-E2A23898B16A}" srcOrd="0" destOrd="0" presId="urn:microsoft.com/office/officeart/2005/8/layout/default"/>
    <dgm:cxn modelId="{1A574A3E-58EB-6943-9500-5F4E7968B45F}" type="presParOf" srcId="{C6FE6E14-E17F-E54F-9035-78D165D2C66E}" destId="{C9FE2097-AF2E-B845-B35D-B6DF85FDEC78}" srcOrd="1" destOrd="0" presId="urn:microsoft.com/office/officeart/2005/8/layout/default"/>
    <dgm:cxn modelId="{3D58FDA3-F0A0-0541-BF4F-59E47D9AABF2}" type="presParOf" srcId="{C6FE6E14-E17F-E54F-9035-78D165D2C66E}" destId="{A5C37D4B-26EF-1C4B-94D8-EE9DDD29B83C}" srcOrd="2" destOrd="0" presId="urn:microsoft.com/office/officeart/2005/8/layout/default"/>
    <dgm:cxn modelId="{57F3506E-5E93-E240-8AB8-DD8914DBEB8D}" type="presParOf" srcId="{C6FE6E14-E17F-E54F-9035-78D165D2C66E}" destId="{B161BA0E-BCB0-AC4D-9A6E-B4F8643C2B08}" srcOrd="3" destOrd="0" presId="urn:microsoft.com/office/officeart/2005/8/layout/default"/>
    <dgm:cxn modelId="{F00A321A-AC1B-BD44-B549-AFAA0A5CC37B}" type="presParOf" srcId="{C6FE6E14-E17F-E54F-9035-78D165D2C66E}" destId="{5CB92FCA-130D-9F45-A661-42A39CB64FEA}" srcOrd="4" destOrd="0" presId="urn:microsoft.com/office/officeart/2005/8/layout/default"/>
    <dgm:cxn modelId="{D48E7755-4302-8744-881E-AF1D099CC0D2}" type="presParOf" srcId="{C6FE6E14-E17F-E54F-9035-78D165D2C66E}" destId="{EDF982E1-2D8F-8748-80E8-8D06BB83ECDB}" srcOrd="5" destOrd="0" presId="urn:microsoft.com/office/officeart/2005/8/layout/default"/>
    <dgm:cxn modelId="{2907071E-6ED2-5F40-9A42-E45B0F6117F9}" type="presParOf" srcId="{C6FE6E14-E17F-E54F-9035-78D165D2C66E}" destId="{B9A9BAC7-7754-4B4F-AC77-EB10807A8797}" srcOrd="6" destOrd="0" presId="urn:microsoft.com/office/officeart/2005/8/layout/default"/>
    <dgm:cxn modelId="{CF2DDBAA-5839-654A-99E7-41C035A676C6}" type="presParOf" srcId="{C6FE6E14-E17F-E54F-9035-78D165D2C66E}" destId="{67E9564B-F623-7F4F-B3BD-B9CCF9A80668}" srcOrd="7" destOrd="0" presId="urn:microsoft.com/office/officeart/2005/8/layout/default"/>
    <dgm:cxn modelId="{A9EA3A2F-4DFB-A549-9802-3E9E6F9B96E2}" type="presParOf" srcId="{C6FE6E14-E17F-E54F-9035-78D165D2C66E}" destId="{004C2B7B-26FD-D24D-AEC1-8C3C2CEE1C3A}" srcOrd="8" destOrd="0" presId="urn:microsoft.com/office/officeart/2005/8/layout/default"/>
    <dgm:cxn modelId="{5A4A5C37-A902-6E4E-93FE-8AB4EB31D525}" type="presParOf" srcId="{C6FE6E14-E17F-E54F-9035-78D165D2C66E}" destId="{9BD900F7-5FC6-7E48-8755-73AE59FF7ED7}" srcOrd="9" destOrd="0" presId="urn:microsoft.com/office/officeart/2005/8/layout/default"/>
    <dgm:cxn modelId="{30BF399D-A621-524E-ADDF-898147975BBD}" type="presParOf" srcId="{C6FE6E14-E17F-E54F-9035-78D165D2C66E}" destId="{FC2AE1C2-4A69-2E48-A32F-2161774EF5E6}"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7965FA6-9B44-49E5-807A-495C5987722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9E1F45A-2AC0-4290-8A7C-4B98745DC344}">
      <dgm:prSet/>
      <dgm:spPr/>
      <dgm:t>
        <a:bodyPr/>
        <a:lstStyle/>
        <a:p>
          <a:pPr>
            <a:lnSpc>
              <a:spcPct val="100000"/>
            </a:lnSpc>
          </a:pPr>
          <a:r>
            <a:rPr lang="en-US" dirty="0"/>
            <a:t>NumPy is a powerful library in Python used for numerical computing.</a:t>
          </a:r>
        </a:p>
      </dgm:t>
    </dgm:pt>
    <dgm:pt modelId="{ACA50EB1-D780-403B-A81D-5CE13EF3F982}" type="parTrans" cxnId="{B8957211-8F05-40E8-9E8E-EFE622994926}">
      <dgm:prSet/>
      <dgm:spPr/>
      <dgm:t>
        <a:bodyPr/>
        <a:lstStyle/>
        <a:p>
          <a:endParaRPr lang="en-US"/>
        </a:p>
      </dgm:t>
    </dgm:pt>
    <dgm:pt modelId="{9CE38189-487E-471A-BE52-DF38AABA5A76}" type="sibTrans" cxnId="{B8957211-8F05-40E8-9E8E-EFE622994926}">
      <dgm:prSet/>
      <dgm:spPr/>
      <dgm:t>
        <a:bodyPr/>
        <a:lstStyle/>
        <a:p>
          <a:endParaRPr lang="en-US"/>
        </a:p>
      </dgm:t>
    </dgm:pt>
    <dgm:pt modelId="{82EDD39C-30F5-49D6-BD1C-C95483D13B82}">
      <dgm:prSet/>
      <dgm:spPr/>
      <dgm:t>
        <a:bodyPr/>
        <a:lstStyle/>
        <a:p>
          <a:pPr>
            <a:lnSpc>
              <a:spcPct val="100000"/>
            </a:lnSpc>
          </a:pPr>
          <a:r>
            <a:rPr lang="en-US"/>
            <a:t>Provides support for large, multi-dimensional arrays and matrices, along with a collection of high-level mathematical functions to operate on these arrays.</a:t>
          </a:r>
        </a:p>
      </dgm:t>
    </dgm:pt>
    <dgm:pt modelId="{014C6082-6EBB-4BAE-AA89-304B99B085FA}" type="parTrans" cxnId="{ABF8EB10-54E3-4E30-A255-1B56D20A7FC6}">
      <dgm:prSet/>
      <dgm:spPr/>
      <dgm:t>
        <a:bodyPr/>
        <a:lstStyle/>
        <a:p>
          <a:endParaRPr lang="en-US"/>
        </a:p>
      </dgm:t>
    </dgm:pt>
    <dgm:pt modelId="{FF41BF8E-2C78-41C5-BC30-9298DA75A4A2}" type="sibTrans" cxnId="{ABF8EB10-54E3-4E30-A255-1B56D20A7FC6}">
      <dgm:prSet/>
      <dgm:spPr/>
      <dgm:t>
        <a:bodyPr/>
        <a:lstStyle/>
        <a:p>
          <a:endParaRPr lang="en-US"/>
        </a:p>
      </dgm:t>
    </dgm:pt>
    <dgm:pt modelId="{A2293D08-210A-444F-8072-B85969CEB443}">
      <dgm:prSet/>
      <dgm:spPr/>
      <dgm:t>
        <a:bodyPr/>
        <a:lstStyle/>
        <a:p>
          <a:pPr>
            <a:lnSpc>
              <a:spcPct val="100000"/>
            </a:lnSpc>
          </a:pPr>
          <a:r>
            <a:rPr lang="en-US" dirty="0"/>
            <a:t>NumPy is a fundamental package for scientific computing in Python and is widely used in various fields such as physics, engineering, data science, and machine learning.</a:t>
          </a:r>
        </a:p>
      </dgm:t>
    </dgm:pt>
    <dgm:pt modelId="{7C2AFD70-6666-4F1C-AC59-1337E7A1D3DE}" type="parTrans" cxnId="{B2E0C23F-E9C6-41FA-B1A0-2E84F717DE3B}">
      <dgm:prSet/>
      <dgm:spPr/>
      <dgm:t>
        <a:bodyPr/>
        <a:lstStyle/>
        <a:p>
          <a:endParaRPr lang="en-US"/>
        </a:p>
      </dgm:t>
    </dgm:pt>
    <dgm:pt modelId="{C61E10C7-A782-48A9-AA0B-C676AE83FB57}" type="sibTrans" cxnId="{B2E0C23F-E9C6-41FA-B1A0-2E84F717DE3B}">
      <dgm:prSet/>
      <dgm:spPr/>
      <dgm:t>
        <a:bodyPr/>
        <a:lstStyle/>
        <a:p>
          <a:endParaRPr lang="en-US"/>
        </a:p>
      </dgm:t>
    </dgm:pt>
    <dgm:pt modelId="{FF479575-7E5F-4852-BA4D-9C3AE65185C2}">
      <dgm:prSet/>
      <dgm:spPr/>
      <dgm:t>
        <a:bodyPr/>
        <a:lstStyle/>
        <a:p>
          <a:pPr>
            <a:lnSpc>
              <a:spcPct val="100000"/>
            </a:lnSpc>
          </a:pPr>
          <a:r>
            <a:rPr lang="en-US" b="1" dirty="0"/>
            <a:t>Arrays: </a:t>
          </a:r>
          <a:r>
            <a:rPr lang="en-US" dirty="0"/>
            <a:t>Multidimensional homogenous array of fixed size is provided in Numpy.</a:t>
          </a:r>
        </a:p>
      </dgm:t>
    </dgm:pt>
    <dgm:pt modelId="{051CFAF0-8626-4E7E-8106-2E8563873E77}" type="parTrans" cxnId="{C04B0531-D4EE-4685-990C-31AF4B2FFCC6}">
      <dgm:prSet/>
      <dgm:spPr/>
      <dgm:t>
        <a:bodyPr/>
        <a:lstStyle/>
        <a:p>
          <a:endParaRPr lang="en-US"/>
        </a:p>
      </dgm:t>
    </dgm:pt>
    <dgm:pt modelId="{78CC5332-7991-4548-9EEF-CE0EAEABF098}" type="sibTrans" cxnId="{C04B0531-D4EE-4685-990C-31AF4B2FFCC6}">
      <dgm:prSet/>
      <dgm:spPr/>
      <dgm:t>
        <a:bodyPr/>
        <a:lstStyle/>
        <a:p>
          <a:endParaRPr lang="en-US"/>
        </a:p>
      </dgm:t>
    </dgm:pt>
    <dgm:pt modelId="{E477809A-A999-41D4-B88C-7FEC4AD8CF3C}" type="pres">
      <dgm:prSet presAssocID="{A7965FA6-9B44-49E5-807A-495C59877223}" presName="root" presStyleCnt="0">
        <dgm:presLayoutVars>
          <dgm:dir/>
          <dgm:resizeHandles val="exact"/>
        </dgm:presLayoutVars>
      </dgm:prSet>
      <dgm:spPr/>
    </dgm:pt>
    <dgm:pt modelId="{D90D0DD9-40D9-4F0E-9247-B16FD046F257}" type="pres">
      <dgm:prSet presAssocID="{C9E1F45A-2AC0-4290-8A7C-4B98745DC344}" presName="compNode" presStyleCnt="0"/>
      <dgm:spPr/>
    </dgm:pt>
    <dgm:pt modelId="{AF44B9DF-14EE-42EB-B268-1129FDBC2A0E}" type="pres">
      <dgm:prSet presAssocID="{C9E1F45A-2AC0-4290-8A7C-4B98745DC344}" presName="bgRect" presStyleLbl="bgShp" presStyleIdx="0" presStyleCnt="4"/>
      <dgm:spPr/>
    </dgm:pt>
    <dgm:pt modelId="{E7BFE5BB-D570-45EA-AD21-E3EEC4D952B5}" type="pres">
      <dgm:prSet presAssocID="{C9E1F45A-2AC0-4290-8A7C-4B98745DC34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EC21573A-EB84-48B0-942D-E446BE525BA8}" type="pres">
      <dgm:prSet presAssocID="{C9E1F45A-2AC0-4290-8A7C-4B98745DC344}" presName="spaceRect" presStyleCnt="0"/>
      <dgm:spPr/>
    </dgm:pt>
    <dgm:pt modelId="{66575C6E-C828-41D7-B06A-558BCEC2E7BC}" type="pres">
      <dgm:prSet presAssocID="{C9E1F45A-2AC0-4290-8A7C-4B98745DC344}" presName="parTx" presStyleLbl="revTx" presStyleIdx="0" presStyleCnt="4">
        <dgm:presLayoutVars>
          <dgm:chMax val="0"/>
          <dgm:chPref val="0"/>
        </dgm:presLayoutVars>
      </dgm:prSet>
      <dgm:spPr/>
    </dgm:pt>
    <dgm:pt modelId="{0B96F529-B520-4EA5-920E-8092A86D78FA}" type="pres">
      <dgm:prSet presAssocID="{9CE38189-487E-471A-BE52-DF38AABA5A76}" presName="sibTrans" presStyleCnt="0"/>
      <dgm:spPr/>
    </dgm:pt>
    <dgm:pt modelId="{333C400D-0B91-434D-B6F5-45367C9ED412}" type="pres">
      <dgm:prSet presAssocID="{82EDD39C-30F5-49D6-BD1C-C95483D13B82}" presName="compNode" presStyleCnt="0"/>
      <dgm:spPr/>
    </dgm:pt>
    <dgm:pt modelId="{06D6DACD-A242-47BA-9E1E-10D61A03BF3E}" type="pres">
      <dgm:prSet presAssocID="{82EDD39C-30F5-49D6-BD1C-C95483D13B82}" presName="bgRect" presStyleLbl="bgShp" presStyleIdx="1" presStyleCnt="4"/>
      <dgm:spPr/>
    </dgm:pt>
    <dgm:pt modelId="{53B937CC-DAE5-44E3-9DC3-2C00338ACFED}" type="pres">
      <dgm:prSet presAssocID="{82EDD39C-30F5-49D6-BD1C-C95483D13B8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235D7621-A031-4C8B-8F1C-FE57FAF8CAC0}" type="pres">
      <dgm:prSet presAssocID="{82EDD39C-30F5-49D6-BD1C-C95483D13B82}" presName="spaceRect" presStyleCnt="0"/>
      <dgm:spPr/>
    </dgm:pt>
    <dgm:pt modelId="{EFAF5BF1-E2BB-4131-A8D9-1D8F617BA596}" type="pres">
      <dgm:prSet presAssocID="{82EDD39C-30F5-49D6-BD1C-C95483D13B82}" presName="parTx" presStyleLbl="revTx" presStyleIdx="1" presStyleCnt="4">
        <dgm:presLayoutVars>
          <dgm:chMax val="0"/>
          <dgm:chPref val="0"/>
        </dgm:presLayoutVars>
      </dgm:prSet>
      <dgm:spPr/>
    </dgm:pt>
    <dgm:pt modelId="{2C16B4DD-147B-44A4-9C59-CE0C99397254}" type="pres">
      <dgm:prSet presAssocID="{FF41BF8E-2C78-41C5-BC30-9298DA75A4A2}" presName="sibTrans" presStyleCnt="0"/>
      <dgm:spPr/>
    </dgm:pt>
    <dgm:pt modelId="{E2AC3D7F-03F5-476D-BB37-475650821C11}" type="pres">
      <dgm:prSet presAssocID="{A2293D08-210A-444F-8072-B85969CEB443}" presName="compNode" presStyleCnt="0"/>
      <dgm:spPr/>
    </dgm:pt>
    <dgm:pt modelId="{8B9C6A8D-D175-4B8F-8E20-CFB48A600836}" type="pres">
      <dgm:prSet presAssocID="{A2293D08-210A-444F-8072-B85969CEB443}" presName="bgRect" presStyleLbl="bgShp" presStyleIdx="2" presStyleCnt="4"/>
      <dgm:spPr/>
    </dgm:pt>
    <dgm:pt modelId="{6F1451E9-E7EA-4488-B945-A9AA64C05379}" type="pres">
      <dgm:prSet presAssocID="{A2293D08-210A-444F-8072-B85969CEB44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CD085FA7-61AD-4E1C-BA89-8DBC86C33FA2}" type="pres">
      <dgm:prSet presAssocID="{A2293D08-210A-444F-8072-B85969CEB443}" presName="spaceRect" presStyleCnt="0"/>
      <dgm:spPr/>
    </dgm:pt>
    <dgm:pt modelId="{2324D33C-3EAB-496C-BF8D-9D015CD66F0D}" type="pres">
      <dgm:prSet presAssocID="{A2293D08-210A-444F-8072-B85969CEB443}" presName="parTx" presStyleLbl="revTx" presStyleIdx="2" presStyleCnt="4">
        <dgm:presLayoutVars>
          <dgm:chMax val="0"/>
          <dgm:chPref val="0"/>
        </dgm:presLayoutVars>
      </dgm:prSet>
      <dgm:spPr/>
    </dgm:pt>
    <dgm:pt modelId="{BA30888E-3CEE-4DAD-855B-A13E1ED03E5C}" type="pres">
      <dgm:prSet presAssocID="{C61E10C7-A782-48A9-AA0B-C676AE83FB57}" presName="sibTrans" presStyleCnt="0"/>
      <dgm:spPr/>
    </dgm:pt>
    <dgm:pt modelId="{A0F24E36-08DD-4161-9CF1-7EBA0A53FA8C}" type="pres">
      <dgm:prSet presAssocID="{FF479575-7E5F-4852-BA4D-9C3AE65185C2}" presName="compNode" presStyleCnt="0"/>
      <dgm:spPr/>
    </dgm:pt>
    <dgm:pt modelId="{C5C2581C-01BB-457F-B3AE-3B36D9FF4FF1}" type="pres">
      <dgm:prSet presAssocID="{FF479575-7E5F-4852-BA4D-9C3AE65185C2}" presName="bgRect" presStyleLbl="bgShp" presStyleIdx="3" presStyleCnt="4"/>
      <dgm:spPr/>
    </dgm:pt>
    <dgm:pt modelId="{7E605FA2-014A-47DD-A500-248CC1C0FAF5}" type="pres">
      <dgm:prSet presAssocID="{FF479575-7E5F-4852-BA4D-9C3AE65185C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ble"/>
        </a:ext>
      </dgm:extLst>
    </dgm:pt>
    <dgm:pt modelId="{7D19C486-9621-4A07-925B-EA4103E71486}" type="pres">
      <dgm:prSet presAssocID="{FF479575-7E5F-4852-BA4D-9C3AE65185C2}" presName="spaceRect" presStyleCnt="0"/>
      <dgm:spPr/>
    </dgm:pt>
    <dgm:pt modelId="{8CF0C146-C63B-4C40-9F98-CC0DF564CA3E}" type="pres">
      <dgm:prSet presAssocID="{FF479575-7E5F-4852-BA4D-9C3AE65185C2}" presName="parTx" presStyleLbl="revTx" presStyleIdx="3" presStyleCnt="4">
        <dgm:presLayoutVars>
          <dgm:chMax val="0"/>
          <dgm:chPref val="0"/>
        </dgm:presLayoutVars>
      </dgm:prSet>
      <dgm:spPr/>
    </dgm:pt>
  </dgm:ptLst>
  <dgm:cxnLst>
    <dgm:cxn modelId="{ABF8EB10-54E3-4E30-A255-1B56D20A7FC6}" srcId="{A7965FA6-9B44-49E5-807A-495C59877223}" destId="{82EDD39C-30F5-49D6-BD1C-C95483D13B82}" srcOrd="1" destOrd="0" parTransId="{014C6082-6EBB-4BAE-AA89-304B99B085FA}" sibTransId="{FF41BF8E-2C78-41C5-BC30-9298DA75A4A2}"/>
    <dgm:cxn modelId="{B8957211-8F05-40E8-9E8E-EFE622994926}" srcId="{A7965FA6-9B44-49E5-807A-495C59877223}" destId="{C9E1F45A-2AC0-4290-8A7C-4B98745DC344}" srcOrd="0" destOrd="0" parTransId="{ACA50EB1-D780-403B-A81D-5CE13EF3F982}" sibTransId="{9CE38189-487E-471A-BE52-DF38AABA5A76}"/>
    <dgm:cxn modelId="{C04B0531-D4EE-4685-990C-31AF4B2FFCC6}" srcId="{A7965FA6-9B44-49E5-807A-495C59877223}" destId="{FF479575-7E5F-4852-BA4D-9C3AE65185C2}" srcOrd="3" destOrd="0" parTransId="{051CFAF0-8626-4E7E-8106-2E8563873E77}" sibTransId="{78CC5332-7991-4548-9EEF-CE0EAEABF098}"/>
    <dgm:cxn modelId="{B2E0C23F-E9C6-41FA-B1A0-2E84F717DE3B}" srcId="{A7965FA6-9B44-49E5-807A-495C59877223}" destId="{A2293D08-210A-444F-8072-B85969CEB443}" srcOrd="2" destOrd="0" parTransId="{7C2AFD70-6666-4F1C-AC59-1337E7A1D3DE}" sibTransId="{C61E10C7-A782-48A9-AA0B-C676AE83FB57}"/>
    <dgm:cxn modelId="{B8446645-287F-4093-83CA-7950DD8A063A}" type="presOf" srcId="{FF479575-7E5F-4852-BA4D-9C3AE65185C2}" destId="{8CF0C146-C63B-4C40-9F98-CC0DF564CA3E}" srcOrd="0" destOrd="0" presId="urn:microsoft.com/office/officeart/2018/2/layout/IconVerticalSolidList"/>
    <dgm:cxn modelId="{4B6FE75E-2071-4BBE-8086-7943449033C0}" type="presOf" srcId="{C9E1F45A-2AC0-4290-8A7C-4B98745DC344}" destId="{66575C6E-C828-41D7-B06A-558BCEC2E7BC}" srcOrd="0" destOrd="0" presId="urn:microsoft.com/office/officeart/2018/2/layout/IconVerticalSolidList"/>
    <dgm:cxn modelId="{83E90177-5B8A-4D2C-8FAF-641E6A83E647}" type="presOf" srcId="{A2293D08-210A-444F-8072-B85969CEB443}" destId="{2324D33C-3EAB-496C-BF8D-9D015CD66F0D}" srcOrd="0" destOrd="0" presId="urn:microsoft.com/office/officeart/2018/2/layout/IconVerticalSolidList"/>
    <dgm:cxn modelId="{FB714ECE-249F-4DDC-9229-88D5155E2A7A}" type="presOf" srcId="{A7965FA6-9B44-49E5-807A-495C59877223}" destId="{E477809A-A999-41D4-B88C-7FEC4AD8CF3C}" srcOrd="0" destOrd="0" presId="urn:microsoft.com/office/officeart/2018/2/layout/IconVerticalSolidList"/>
    <dgm:cxn modelId="{8C0C22DA-1AE7-4FC1-B6CF-62237BB7E0B5}" type="presOf" srcId="{82EDD39C-30F5-49D6-BD1C-C95483D13B82}" destId="{EFAF5BF1-E2BB-4131-A8D9-1D8F617BA596}" srcOrd="0" destOrd="0" presId="urn:microsoft.com/office/officeart/2018/2/layout/IconVerticalSolidList"/>
    <dgm:cxn modelId="{E94BB633-9FEB-482C-8268-3B8BDE99F279}" type="presParOf" srcId="{E477809A-A999-41D4-B88C-7FEC4AD8CF3C}" destId="{D90D0DD9-40D9-4F0E-9247-B16FD046F257}" srcOrd="0" destOrd="0" presId="urn:microsoft.com/office/officeart/2018/2/layout/IconVerticalSolidList"/>
    <dgm:cxn modelId="{BDDA5FB4-F211-4F14-857F-C6429298BFA9}" type="presParOf" srcId="{D90D0DD9-40D9-4F0E-9247-B16FD046F257}" destId="{AF44B9DF-14EE-42EB-B268-1129FDBC2A0E}" srcOrd="0" destOrd="0" presId="urn:microsoft.com/office/officeart/2018/2/layout/IconVerticalSolidList"/>
    <dgm:cxn modelId="{322A7746-15B4-4B27-94C3-DC1FF0E9AC30}" type="presParOf" srcId="{D90D0DD9-40D9-4F0E-9247-B16FD046F257}" destId="{E7BFE5BB-D570-45EA-AD21-E3EEC4D952B5}" srcOrd="1" destOrd="0" presId="urn:microsoft.com/office/officeart/2018/2/layout/IconVerticalSolidList"/>
    <dgm:cxn modelId="{1ACF8451-FE95-478B-94D8-8E5E1D1E5826}" type="presParOf" srcId="{D90D0DD9-40D9-4F0E-9247-B16FD046F257}" destId="{EC21573A-EB84-48B0-942D-E446BE525BA8}" srcOrd="2" destOrd="0" presId="urn:microsoft.com/office/officeart/2018/2/layout/IconVerticalSolidList"/>
    <dgm:cxn modelId="{19C5E659-FF5B-45D9-84E4-5DB28A116D50}" type="presParOf" srcId="{D90D0DD9-40D9-4F0E-9247-B16FD046F257}" destId="{66575C6E-C828-41D7-B06A-558BCEC2E7BC}" srcOrd="3" destOrd="0" presId="urn:microsoft.com/office/officeart/2018/2/layout/IconVerticalSolidList"/>
    <dgm:cxn modelId="{C461439F-91C1-4A1C-8E15-2EFA2D85B79C}" type="presParOf" srcId="{E477809A-A999-41D4-B88C-7FEC4AD8CF3C}" destId="{0B96F529-B520-4EA5-920E-8092A86D78FA}" srcOrd="1" destOrd="0" presId="urn:microsoft.com/office/officeart/2018/2/layout/IconVerticalSolidList"/>
    <dgm:cxn modelId="{B23AB0CF-F69B-456B-85B5-EDE2A4EF0B74}" type="presParOf" srcId="{E477809A-A999-41D4-B88C-7FEC4AD8CF3C}" destId="{333C400D-0B91-434D-B6F5-45367C9ED412}" srcOrd="2" destOrd="0" presId="urn:microsoft.com/office/officeart/2018/2/layout/IconVerticalSolidList"/>
    <dgm:cxn modelId="{648AED7B-9F06-436B-BD69-FA9FB5918824}" type="presParOf" srcId="{333C400D-0B91-434D-B6F5-45367C9ED412}" destId="{06D6DACD-A242-47BA-9E1E-10D61A03BF3E}" srcOrd="0" destOrd="0" presId="urn:microsoft.com/office/officeart/2018/2/layout/IconVerticalSolidList"/>
    <dgm:cxn modelId="{E382019A-C398-4965-A6AD-BB3EA60E27D9}" type="presParOf" srcId="{333C400D-0B91-434D-B6F5-45367C9ED412}" destId="{53B937CC-DAE5-44E3-9DC3-2C00338ACFED}" srcOrd="1" destOrd="0" presId="urn:microsoft.com/office/officeart/2018/2/layout/IconVerticalSolidList"/>
    <dgm:cxn modelId="{B4EB71AA-FDF2-40EF-B511-DC3F29FAD2D4}" type="presParOf" srcId="{333C400D-0B91-434D-B6F5-45367C9ED412}" destId="{235D7621-A031-4C8B-8F1C-FE57FAF8CAC0}" srcOrd="2" destOrd="0" presId="urn:microsoft.com/office/officeart/2018/2/layout/IconVerticalSolidList"/>
    <dgm:cxn modelId="{24976B67-FAF0-4CED-9896-2D71CB631059}" type="presParOf" srcId="{333C400D-0B91-434D-B6F5-45367C9ED412}" destId="{EFAF5BF1-E2BB-4131-A8D9-1D8F617BA596}" srcOrd="3" destOrd="0" presId="urn:microsoft.com/office/officeart/2018/2/layout/IconVerticalSolidList"/>
    <dgm:cxn modelId="{B6E5427F-E2DB-4876-8B6D-AE5ECE375EC7}" type="presParOf" srcId="{E477809A-A999-41D4-B88C-7FEC4AD8CF3C}" destId="{2C16B4DD-147B-44A4-9C59-CE0C99397254}" srcOrd="3" destOrd="0" presId="urn:microsoft.com/office/officeart/2018/2/layout/IconVerticalSolidList"/>
    <dgm:cxn modelId="{216AA300-6815-4778-ACCA-1A9EB791E44D}" type="presParOf" srcId="{E477809A-A999-41D4-B88C-7FEC4AD8CF3C}" destId="{E2AC3D7F-03F5-476D-BB37-475650821C11}" srcOrd="4" destOrd="0" presId="urn:microsoft.com/office/officeart/2018/2/layout/IconVerticalSolidList"/>
    <dgm:cxn modelId="{B974A2E9-AF87-40FC-93C5-00610AE5717A}" type="presParOf" srcId="{E2AC3D7F-03F5-476D-BB37-475650821C11}" destId="{8B9C6A8D-D175-4B8F-8E20-CFB48A600836}" srcOrd="0" destOrd="0" presId="urn:microsoft.com/office/officeart/2018/2/layout/IconVerticalSolidList"/>
    <dgm:cxn modelId="{103364DD-27F5-41F9-98E6-E3367C4F2FB4}" type="presParOf" srcId="{E2AC3D7F-03F5-476D-BB37-475650821C11}" destId="{6F1451E9-E7EA-4488-B945-A9AA64C05379}" srcOrd="1" destOrd="0" presId="urn:microsoft.com/office/officeart/2018/2/layout/IconVerticalSolidList"/>
    <dgm:cxn modelId="{0322A7C4-B7EE-4809-AF0C-6B180983513F}" type="presParOf" srcId="{E2AC3D7F-03F5-476D-BB37-475650821C11}" destId="{CD085FA7-61AD-4E1C-BA89-8DBC86C33FA2}" srcOrd="2" destOrd="0" presId="urn:microsoft.com/office/officeart/2018/2/layout/IconVerticalSolidList"/>
    <dgm:cxn modelId="{9E8D5A12-A4DB-49CA-9866-0082C818ADF2}" type="presParOf" srcId="{E2AC3D7F-03F5-476D-BB37-475650821C11}" destId="{2324D33C-3EAB-496C-BF8D-9D015CD66F0D}" srcOrd="3" destOrd="0" presId="urn:microsoft.com/office/officeart/2018/2/layout/IconVerticalSolidList"/>
    <dgm:cxn modelId="{AEF9498C-A400-4BF6-B12F-D758501E6F16}" type="presParOf" srcId="{E477809A-A999-41D4-B88C-7FEC4AD8CF3C}" destId="{BA30888E-3CEE-4DAD-855B-A13E1ED03E5C}" srcOrd="5" destOrd="0" presId="urn:microsoft.com/office/officeart/2018/2/layout/IconVerticalSolidList"/>
    <dgm:cxn modelId="{38319B89-8389-4DF8-864A-50C4D20D722D}" type="presParOf" srcId="{E477809A-A999-41D4-B88C-7FEC4AD8CF3C}" destId="{A0F24E36-08DD-4161-9CF1-7EBA0A53FA8C}" srcOrd="6" destOrd="0" presId="urn:microsoft.com/office/officeart/2018/2/layout/IconVerticalSolidList"/>
    <dgm:cxn modelId="{A4EAA475-BF1B-4AA9-BB51-EBB7ECBA68B1}" type="presParOf" srcId="{A0F24E36-08DD-4161-9CF1-7EBA0A53FA8C}" destId="{C5C2581C-01BB-457F-B3AE-3B36D9FF4FF1}" srcOrd="0" destOrd="0" presId="urn:microsoft.com/office/officeart/2018/2/layout/IconVerticalSolidList"/>
    <dgm:cxn modelId="{ED2F4625-46A9-40CD-A5C9-ECA60922EC1B}" type="presParOf" srcId="{A0F24E36-08DD-4161-9CF1-7EBA0A53FA8C}" destId="{7E605FA2-014A-47DD-A500-248CC1C0FAF5}" srcOrd="1" destOrd="0" presId="urn:microsoft.com/office/officeart/2018/2/layout/IconVerticalSolidList"/>
    <dgm:cxn modelId="{A76F39EA-BE67-4F58-8749-B73F535C7945}" type="presParOf" srcId="{A0F24E36-08DD-4161-9CF1-7EBA0A53FA8C}" destId="{7D19C486-9621-4A07-925B-EA4103E71486}" srcOrd="2" destOrd="0" presId="urn:microsoft.com/office/officeart/2018/2/layout/IconVerticalSolidList"/>
    <dgm:cxn modelId="{823AF51D-D923-4486-BD34-254100EEE1C7}" type="presParOf" srcId="{A0F24E36-08DD-4161-9CF1-7EBA0A53FA8C}" destId="{8CF0C146-C63B-4C40-9F98-CC0DF564CA3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916090F-7879-4E5F-9E80-B03ED53380CA}"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15C64EB-CA20-4007-93D5-7D13BD4BE1D3}">
      <dgm:prSet/>
      <dgm:spPr/>
      <dgm:t>
        <a:bodyPr/>
        <a:lstStyle/>
        <a:p>
          <a:r>
            <a:rPr lang="en-US"/>
            <a:t>Shape and Dimesions</a:t>
          </a:r>
        </a:p>
      </dgm:t>
    </dgm:pt>
    <dgm:pt modelId="{E4F404FE-FA56-4DD1-BDAF-70198F50C730}" type="parTrans" cxnId="{4B3E7BC4-C705-4717-87BF-CCD0922754C2}">
      <dgm:prSet/>
      <dgm:spPr/>
      <dgm:t>
        <a:bodyPr/>
        <a:lstStyle/>
        <a:p>
          <a:endParaRPr lang="en-US"/>
        </a:p>
      </dgm:t>
    </dgm:pt>
    <dgm:pt modelId="{6821DD1B-2CA4-4019-96AF-906D37F16F93}" type="sibTrans" cxnId="{4B3E7BC4-C705-4717-87BF-CCD0922754C2}">
      <dgm:prSet/>
      <dgm:spPr/>
      <dgm:t>
        <a:bodyPr/>
        <a:lstStyle/>
        <a:p>
          <a:endParaRPr lang="en-US"/>
        </a:p>
      </dgm:t>
    </dgm:pt>
    <dgm:pt modelId="{C3A85737-F005-480C-9BB0-0ED2C9030736}">
      <dgm:prSet/>
      <dgm:spPr/>
      <dgm:t>
        <a:bodyPr/>
        <a:lstStyle/>
        <a:p>
          <a:r>
            <a:rPr lang="en-US"/>
            <a:t>Indexing and Slicing</a:t>
          </a:r>
        </a:p>
      </dgm:t>
    </dgm:pt>
    <dgm:pt modelId="{6320F1FF-D331-447B-963B-05A9FD2CBEDE}" type="parTrans" cxnId="{34A8C569-6A79-4FC9-94CB-C4A906AE086D}">
      <dgm:prSet/>
      <dgm:spPr/>
      <dgm:t>
        <a:bodyPr/>
        <a:lstStyle/>
        <a:p>
          <a:endParaRPr lang="en-US"/>
        </a:p>
      </dgm:t>
    </dgm:pt>
    <dgm:pt modelId="{A426A20D-F939-4095-AC60-AC0DB1EF32B0}" type="sibTrans" cxnId="{34A8C569-6A79-4FC9-94CB-C4A906AE086D}">
      <dgm:prSet/>
      <dgm:spPr/>
      <dgm:t>
        <a:bodyPr/>
        <a:lstStyle/>
        <a:p>
          <a:endParaRPr lang="en-US"/>
        </a:p>
      </dgm:t>
    </dgm:pt>
    <dgm:pt modelId="{486E2C88-E392-4AB0-9AD6-9096FC32FC6E}">
      <dgm:prSet/>
      <dgm:spPr/>
      <dgm:t>
        <a:bodyPr/>
        <a:lstStyle/>
        <a:p>
          <a:r>
            <a:rPr lang="en-US"/>
            <a:t>Universal Function</a:t>
          </a:r>
        </a:p>
      </dgm:t>
    </dgm:pt>
    <dgm:pt modelId="{41D6E06F-105A-43BF-B835-2158A9DF52A0}" type="parTrans" cxnId="{109F3869-77DD-4DBA-B089-79B457B90FCE}">
      <dgm:prSet/>
      <dgm:spPr/>
      <dgm:t>
        <a:bodyPr/>
        <a:lstStyle/>
        <a:p>
          <a:endParaRPr lang="en-US"/>
        </a:p>
      </dgm:t>
    </dgm:pt>
    <dgm:pt modelId="{9EAAC0FC-737D-49E4-BC52-D54FDC02ED0F}" type="sibTrans" cxnId="{109F3869-77DD-4DBA-B089-79B457B90FCE}">
      <dgm:prSet/>
      <dgm:spPr/>
      <dgm:t>
        <a:bodyPr/>
        <a:lstStyle/>
        <a:p>
          <a:endParaRPr lang="en-US"/>
        </a:p>
      </dgm:t>
    </dgm:pt>
    <dgm:pt modelId="{BCF5C6AB-1C65-426E-BFC4-CAD1038C8158}">
      <dgm:prSet/>
      <dgm:spPr/>
      <dgm:t>
        <a:bodyPr/>
        <a:lstStyle/>
        <a:p>
          <a:r>
            <a:rPr lang="en-US"/>
            <a:t>Linear Algebra</a:t>
          </a:r>
        </a:p>
      </dgm:t>
    </dgm:pt>
    <dgm:pt modelId="{458DC1E3-85BF-4024-A66C-1743900879FE}" type="parTrans" cxnId="{98528BE1-FB02-4A38-8AAA-FF6709CE98AF}">
      <dgm:prSet/>
      <dgm:spPr/>
      <dgm:t>
        <a:bodyPr/>
        <a:lstStyle/>
        <a:p>
          <a:endParaRPr lang="en-US"/>
        </a:p>
      </dgm:t>
    </dgm:pt>
    <dgm:pt modelId="{D1095909-432A-476B-B23C-B4704F27BBBB}" type="sibTrans" cxnId="{98528BE1-FB02-4A38-8AAA-FF6709CE98AF}">
      <dgm:prSet/>
      <dgm:spPr/>
      <dgm:t>
        <a:bodyPr/>
        <a:lstStyle/>
        <a:p>
          <a:endParaRPr lang="en-US"/>
        </a:p>
      </dgm:t>
    </dgm:pt>
    <dgm:pt modelId="{278E9EC3-C11D-4CDC-A50B-072317293328}">
      <dgm:prSet/>
      <dgm:spPr/>
      <dgm:t>
        <a:bodyPr/>
        <a:lstStyle/>
        <a:p>
          <a:r>
            <a:rPr lang="en-US"/>
            <a:t>Scientific Computing</a:t>
          </a:r>
        </a:p>
      </dgm:t>
    </dgm:pt>
    <dgm:pt modelId="{2F28C07C-8DC3-431F-9355-ECA2301FB205}" type="parTrans" cxnId="{48C99950-BDAB-4108-930C-70CF866204D9}">
      <dgm:prSet/>
      <dgm:spPr/>
      <dgm:t>
        <a:bodyPr/>
        <a:lstStyle/>
        <a:p>
          <a:endParaRPr lang="en-US"/>
        </a:p>
      </dgm:t>
    </dgm:pt>
    <dgm:pt modelId="{8AB6CB7F-3499-43A2-8FD8-B08EB880B37F}" type="sibTrans" cxnId="{48C99950-BDAB-4108-930C-70CF866204D9}">
      <dgm:prSet/>
      <dgm:spPr/>
      <dgm:t>
        <a:bodyPr/>
        <a:lstStyle/>
        <a:p>
          <a:endParaRPr lang="en-US"/>
        </a:p>
      </dgm:t>
    </dgm:pt>
    <dgm:pt modelId="{AF3F5A92-3BA8-574C-BEBF-FC122966EABF}" type="pres">
      <dgm:prSet presAssocID="{7916090F-7879-4E5F-9E80-B03ED53380CA}" presName="vert0" presStyleCnt="0">
        <dgm:presLayoutVars>
          <dgm:dir/>
          <dgm:animOne val="branch"/>
          <dgm:animLvl val="lvl"/>
        </dgm:presLayoutVars>
      </dgm:prSet>
      <dgm:spPr/>
    </dgm:pt>
    <dgm:pt modelId="{B19B9D0F-58CA-BE41-9427-185604522D3A}" type="pres">
      <dgm:prSet presAssocID="{615C64EB-CA20-4007-93D5-7D13BD4BE1D3}" presName="thickLine" presStyleLbl="alignNode1" presStyleIdx="0" presStyleCnt="5"/>
      <dgm:spPr/>
    </dgm:pt>
    <dgm:pt modelId="{D86A96B0-51CD-364C-8B71-5EB4E229A6A8}" type="pres">
      <dgm:prSet presAssocID="{615C64EB-CA20-4007-93D5-7D13BD4BE1D3}" presName="horz1" presStyleCnt="0"/>
      <dgm:spPr/>
    </dgm:pt>
    <dgm:pt modelId="{51D08C0D-22D5-E44A-A7B0-4EF744642CFB}" type="pres">
      <dgm:prSet presAssocID="{615C64EB-CA20-4007-93D5-7D13BD4BE1D3}" presName="tx1" presStyleLbl="revTx" presStyleIdx="0" presStyleCnt="5"/>
      <dgm:spPr/>
    </dgm:pt>
    <dgm:pt modelId="{2AFCBB11-1CFB-7F48-950F-46844DB6F0EA}" type="pres">
      <dgm:prSet presAssocID="{615C64EB-CA20-4007-93D5-7D13BD4BE1D3}" presName="vert1" presStyleCnt="0"/>
      <dgm:spPr/>
    </dgm:pt>
    <dgm:pt modelId="{E87656B1-0AFF-374C-8C6D-C39ECE0692EC}" type="pres">
      <dgm:prSet presAssocID="{C3A85737-F005-480C-9BB0-0ED2C9030736}" presName="thickLine" presStyleLbl="alignNode1" presStyleIdx="1" presStyleCnt="5"/>
      <dgm:spPr/>
    </dgm:pt>
    <dgm:pt modelId="{A610D024-348A-C14F-AF8F-2B3A543BA702}" type="pres">
      <dgm:prSet presAssocID="{C3A85737-F005-480C-9BB0-0ED2C9030736}" presName="horz1" presStyleCnt="0"/>
      <dgm:spPr/>
    </dgm:pt>
    <dgm:pt modelId="{771C3651-1CBD-404D-91A5-9371B60C6472}" type="pres">
      <dgm:prSet presAssocID="{C3A85737-F005-480C-9BB0-0ED2C9030736}" presName="tx1" presStyleLbl="revTx" presStyleIdx="1" presStyleCnt="5"/>
      <dgm:spPr/>
    </dgm:pt>
    <dgm:pt modelId="{A337705B-A90E-3140-9CE8-703E7B520A9B}" type="pres">
      <dgm:prSet presAssocID="{C3A85737-F005-480C-9BB0-0ED2C9030736}" presName="vert1" presStyleCnt="0"/>
      <dgm:spPr/>
    </dgm:pt>
    <dgm:pt modelId="{1DD9A3DF-270F-2448-9C07-8174CFEA2B59}" type="pres">
      <dgm:prSet presAssocID="{486E2C88-E392-4AB0-9AD6-9096FC32FC6E}" presName="thickLine" presStyleLbl="alignNode1" presStyleIdx="2" presStyleCnt="5"/>
      <dgm:spPr/>
    </dgm:pt>
    <dgm:pt modelId="{862594F9-0666-0A4F-BDAA-94E1DBD12314}" type="pres">
      <dgm:prSet presAssocID="{486E2C88-E392-4AB0-9AD6-9096FC32FC6E}" presName="horz1" presStyleCnt="0"/>
      <dgm:spPr/>
    </dgm:pt>
    <dgm:pt modelId="{FD3A259B-B536-1042-878B-62EC4BD612D5}" type="pres">
      <dgm:prSet presAssocID="{486E2C88-E392-4AB0-9AD6-9096FC32FC6E}" presName="tx1" presStyleLbl="revTx" presStyleIdx="2" presStyleCnt="5"/>
      <dgm:spPr/>
    </dgm:pt>
    <dgm:pt modelId="{88356CBD-3CE4-4D4E-BF74-59EBCA589DBA}" type="pres">
      <dgm:prSet presAssocID="{486E2C88-E392-4AB0-9AD6-9096FC32FC6E}" presName="vert1" presStyleCnt="0"/>
      <dgm:spPr/>
    </dgm:pt>
    <dgm:pt modelId="{9F39CDAE-0EE1-8646-8D7B-89ED32355E68}" type="pres">
      <dgm:prSet presAssocID="{BCF5C6AB-1C65-426E-BFC4-CAD1038C8158}" presName="thickLine" presStyleLbl="alignNode1" presStyleIdx="3" presStyleCnt="5"/>
      <dgm:spPr/>
    </dgm:pt>
    <dgm:pt modelId="{6B92B28A-D8D7-754D-8005-BB074726A5C6}" type="pres">
      <dgm:prSet presAssocID="{BCF5C6AB-1C65-426E-BFC4-CAD1038C8158}" presName="horz1" presStyleCnt="0"/>
      <dgm:spPr/>
    </dgm:pt>
    <dgm:pt modelId="{DA3ADC74-CCA0-F24D-BC28-272A85D47292}" type="pres">
      <dgm:prSet presAssocID="{BCF5C6AB-1C65-426E-BFC4-CAD1038C8158}" presName="tx1" presStyleLbl="revTx" presStyleIdx="3" presStyleCnt="5"/>
      <dgm:spPr/>
    </dgm:pt>
    <dgm:pt modelId="{56B6DD98-E5BF-E246-BC79-57C4B13C4AA8}" type="pres">
      <dgm:prSet presAssocID="{BCF5C6AB-1C65-426E-BFC4-CAD1038C8158}" presName="vert1" presStyleCnt="0"/>
      <dgm:spPr/>
    </dgm:pt>
    <dgm:pt modelId="{2E2259F1-3781-0D4B-8E23-8B7D516C2A41}" type="pres">
      <dgm:prSet presAssocID="{278E9EC3-C11D-4CDC-A50B-072317293328}" presName="thickLine" presStyleLbl="alignNode1" presStyleIdx="4" presStyleCnt="5"/>
      <dgm:spPr/>
    </dgm:pt>
    <dgm:pt modelId="{3A8BFBC5-83BF-A748-ADCB-60C46C05103A}" type="pres">
      <dgm:prSet presAssocID="{278E9EC3-C11D-4CDC-A50B-072317293328}" presName="horz1" presStyleCnt="0"/>
      <dgm:spPr/>
    </dgm:pt>
    <dgm:pt modelId="{0670CB52-E403-6642-84F3-D55FDB658F96}" type="pres">
      <dgm:prSet presAssocID="{278E9EC3-C11D-4CDC-A50B-072317293328}" presName="tx1" presStyleLbl="revTx" presStyleIdx="4" presStyleCnt="5"/>
      <dgm:spPr/>
    </dgm:pt>
    <dgm:pt modelId="{61D1972C-94B0-3C46-801D-1628B2F43013}" type="pres">
      <dgm:prSet presAssocID="{278E9EC3-C11D-4CDC-A50B-072317293328}" presName="vert1" presStyleCnt="0"/>
      <dgm:spPr/>
    </dgm:pt>
  </dgm:ptLst>
  <dgm:cxnLst>
    <dgm:cxn modelId="{3265790E-6F3A-EC46-83BE-2A94E43CC733}" type="presOf" srcId="{278E9EC3-C11D-4CDC-A50B-072317293328}" destId="{0670CB52-E403-6642-84F3-D55FDB658F96}" srcOrd="0" destOrd="0" presId="urn:microsoft.com/office/officeart/2008/layout/LinedList"/>
    <dgm:cxn modelId="{48C99950-BDAB-4108-930C-70CF866204D9}" srcId="{7916090F-7879-4E5F-9E80-B03ED53380CA}" destId="{278E9EC3-C11D-4CDC-A50B-072317293328}" srcOrd="4" destOrd="0" parTransId="{2F28C07C-8DC3-431F-9355-ECA2301FB205}" sibTransId="{8AB6CB7F-3499-43A2-8FD8-B08EB880B37F}"/>
    <dgm:cxn modelId="{109F3869-77DD-4DBA-B089-79B457B90FCE}" srcId="{7916090F-7879-4E5F-9E80-B03ED53380CA}" destId="{486E2C88-E392-4AB0-9AD6-9096FC32FC6E}" srcOrd="2" destOrd="0" parTransId="{41D6E06F-105A-43BF-B835-2158A9DF52A0}" sibTransId="{9EAAC0FC-737D-49E4-BC52-D54FDC02ED0F}"/>
    <dgm:cxn modelId="{34A8C569-6A79-4FC9-94CB-C4A906AE086D}" srcId="{7916090F-7879-4E5F-9E80-B03ED53380CA}" destId="{C3A85737-F005-480C-9BB0-0ED2C9030736}" srcOrd="1" destOrd="0" parTransId="{6320F1FF-D331-447B-963B-05A9FD2CBEDE}" sibTransId="{A426A20D-F939-4095-AC60-AC0DB1EF32B0}"/>
    <dgm:cxn modelId="{947DB27C-0AC8-B94F-B41E-670472F22150}" type="presOf" srcId="{BCF5C6AB-1C65-426E-BFC4-CAD1038C8158}" destId="{DA3ADC74-CCA0-F24D-BC28-272A85D47292}" srcOrd="0" destOrd="0" presId="urn:microsoft.com/office/officeart/2008/layout/LinedList"/>
    <dgm:cxn modelId="{0D9F61A6-E363-8942-AF2A-9E48E38BCD09}" type="presOf" srcId="{C3A85737-F005-480C-9BB0-0ED2C9030736}" destId="{771C3651-1CBD-404D-91A5-9371B60C6472}" srcOrd="0" destOrd="0" presId="urn:microsoft.com/office/officeart/2008/layout/LinedList"/>
    <dgm:cxn modelId="{DBAA8FAE-E2BE-3343-B150-E8AA380C7BD4}" type="presOf" srcId="{7916090F-7879-4E5F-9E80-B03ED53380CA}" destId="{AF3F5A92-3BA8-574C-BEBF-FC122966EABF}" srcOrd="0" destOrd="0" presId="urn:microsoft.com/office/officeart/2008/layout/LinedList"/>
    <dgm:cxn modelId="{1126ABB5-3284-DA4F-90AB-F305F092E042}" type="presOf" srcId="{486E2C88-E392-4AB0-9AD6-9096FC32FC6E}" destId="{FD3A259B-B536-1042-878B-62EC4BD612D5}" srcOrd="0" destOrd="0" presId="urn:microsoft.com/office/officeart/2008/layout/LinedList"/>
    <dgm:cxn modelId="{BE757DC1-8A59-7E41-9C5D-B82105E2C5B3}" type="presOf" srcId="{615C64EB-CA20-4007-93D5-7D13BD4BE1D3}" destId="{51D08C0D-22D5-E44A-A7B0-4EF744642CFB}" srcOrd="0" destOrd="0" presId="urn:microsoft.com/office/officeart/2008/layout/LinedList"/>
    <dgm:cxn modelId="{4B3E7BC4-C705-4717-87BF-CCD0922754C2}" srcId="{7916090F-7879-4E5F-9E80-B03ED53380CA}" destId="{615C64EB-CA20-4007-93D5-7D13BD4BE1D3}" srcOrd="0" destOrd="0" parTransId="{E4F404FE-FA56-4DD1-BDAF-70198F50C730}" sibTransId="{6821DD1B-2CA4-4019-96AF-906D37F16F93}"/>
    <dgm:cxn modelId="{98528BE1-FB02-4A38-8AAA-FF6709CE98AF}" srcId="{7916090F-7879-4E5F-9E80-B03ED53380CA}" destId="{BCF5C6AB-1C65-426E-BFC4-CAD1038C8158}" srcOrd="3" destOrd="0" parTransId="{458DC1E3-85BF-4024-A66C-1743900879FE}" sibTransId="{D1095909-432A-476B-B23C-B4704F27BBBB}"/>
    <dgm:cxn modelId="{596B17E1-FBCB-9647-B6BC-8459B26CAAB3}" type="presParOf" srcId="{AF3F5A92-3BA8-574C-BEBF-FC122966EABF}" destId="{B19B9D0F-58CA-BE41-9427-185604522D3A}" srcOrd="0" destOrd="0" presId="urn:microsoft.com/office/officeart/2008/layout/LinedList"/>
    <dgm:cxn modelId="{B2915B41-8CAD-C84F-9FCA-6702A768847A}" type="presParOf" srcId="{AF3F5A92-3BA8-574C-BEBF-FC122966EABF}" destId="{D86A96B0-51CD-364C-8B71-5EB4E229A6A8}" srcOrd="1" destOrd="0" presId="urn:microsoft.com/office/officeart/2008/layout/LinedList"/>
    <dgm:cxn modelId="{29896FB3-74DC-A945-9705-64C1D7B0BA8B}" type="presParOf" srcId="{D86A96B0-51CD-364C-8B71-5EB4E229A6A8}" destId="{51D08C0D-22D5-E44A-A7B0-4EF744642CFB}" srcOrd="0" destOrd="0" presId="urn:microsoft.com/office/officeart/2008/layout/LinedList"/>
    <dgm:cxn modelId="{9D0A06E4-D325-EE44-9719-CB99EE244642}" type="presParOf" srcId="{D86A96B0-51CD-364C-8B71-5EB4E229A6A8}" destId="{2AFCBB11-1CFB-7F48-950F-46844DB6F0EA}" srcOrd="1" destOrd="0" presId="urn:microsoft.com/office/officeart/2008/layout/LinedList"/>
    <dgm:cxn modelId="{E2C5635B-8E89-2F4B-8255-431933045D5C}" type="presParOf" srcId="{AF3F5A92-3BA8-574C-BEBF-FC122966EABF}" destId="{E87656B1-0AFF-374C-8C6D-C39ECE0692EC}" srcOrd="2" destOrd="0" presId="urn:microsoft.com/office/officeart/2008/layout/LinedList"/>
    <dgm:cxn modelId="{A3624304-0F0D-DF42-A4E8-063C0AC60467}" type="presParOf" srcId="{AF3F5A92-3BA8-574C-BEBF-FC122966EABF}" destId="{A610D024-348A-C14F-AF8F-2B3A543BA702}" srcOrd="3" destOrd="0" presId="urn:microsoft.com/office/officeart/2008/layout/LinedList"/>
    <dgm:cxn modelId="{7279959E-BE94-6F4C-8F5C-AAA90C3EA8A6}" type="presParOf" srcId="{A610D024-348A-C14F-AF8F-2B3A543BA702}" destId="{771C3651-1CBD-404D-91A5-9371B60C6472}" srcOrd="0" destOrd="0" presId="urn:microsoft.com/office/officeart/2008/layout/LinedList"/>
    <dgm:cxn modelId="{EF09C0CA-0329-3748-89CD-8870ABF119A6}" type="presParOf" srcId="{A610D024-348A-C14F-AF8F-2B3A543BA702}" destId="{A337705B-A90E-3140-9CE8-703E7B520A9B}" srcOrd="1" destOrd="0" presId="urn:microsoft.com/office/officeart/2008/layout/LinedList"/>
    <dgm:cxn modelId="{2A6BD4E3-5A97-CB46-9F67-D336A9241CC7}" type="presParOf" srcId="{AF3F5A92-3BA8-574C-BEBF-FC122966EABF}" destId="{1DD9A3DF-270F-2448-9C07-8174CFEA2B59}" srcOrd="4" destOrd="0" presId="urn:microsoft.com/office/officeart/2008/layout/LinedList"/>
    <dgm:cxn modelId="{61BB75D2-457F-C44E-A9D9-72A53BCE7898}" type="presParOf" srcId="{AF3F5A92-3BA8-574C-BEBF-FC122966EABF}" destId="{862594F9-0666-0A4F-BDAA-94E1DBD12314}" srcOrd="5" destOrd="0" presId="urn:microsoft.com/office/officeart/2008/layout/LinedList"/>
    <dgm:cxn modelId="{08907A06-D786-5943-89D6-95DB78681E7D}" type="presParOf" srcId="{862594F9-0666-0A4F-BDAA-94E1DBD12314}" destId="{FD3A259B-B536-1042-878B-62EC4BD612D5}" srcOrd="0" destOrd="0" presId="urn:microsoft.com/office/officeart/2008/layout/LinedList"/>
    <dgm:cxn modelId="{ED49AE6E-1A16-E24D-B5EC-95DB7BB09F3C}" type="presParOf" srcId="{862594F9-0666-0A4F-BDAA-94E1DBD12314}" destId="{88356CBD-3CE4-4D4E-BF74-59EBCA589DBA}" srcOrd="1" destOrd="0" presId="urn:microsoft.com/office/officeart/2008/layout/LinedList"/>
    <dgm:cxn modelId="{A849BDBD-9EE0-154A-B61B-98DD3A209060}" type="presParOf" srcId="{AF3F5A92-3BA8-574C-BEBF-FC122966EABF}" destId="{9F39CDAE-0EE1-8646-8D7B-89ED32355E68}" srcOrd="6" destOrd="0" presId="urn:microsoft.com/office/officeart/2008/layout/LinedList"/>
    <dgm:cxn modelId="{F915F4F6-D1EF-BB47-8847-28938D1B1406}" type="presParOf" srcId="{AF3F5A92-3BA8-574C-BEBF-FC122966EABF}" destId="{6B92B28A-D8D7-754D-8005-BB074726A5C6}" srcOrd="7" destOrd="0" presId="urn:microsoft.com/office/officeart/2008/layout/LinedList"/>
    <dgm:cxn modelId="{D4D5C3CC-071F-B241-B2AC-4F0C726C8CFB}" type="presParOf" srcId="{6B92B28A-D8D7-754D-8005-BB074726A5C6}" destId="{DA3ADC74-CCA0-F24D-BC28-272A85D47292}" srcOrd="0" destOrd="0" presId="urn:microsoft.com/office/officeart/2008/layout/LinedList"/>
    <dgm:cxn modelId="{99CF9A14-BFBA-BE4A-B4A4-E0FA78B504CC}" type="presParOf" srcId="{6B92B28A-D8D7-754D-8005-BB074726A5C6}" destId="{56B6DD98-E5BF-E246-BC79-57C4B13C4AA8}" srcOrd="1" destOrd="0" presId="urn:microsoft.com/office/officeart/2008/layout/LinedList"/>
    <dgm:cxn modelId="{D4011DA1-9DDB-564B-A432-A107FD008214}" type="presParOf" srcId="{AF3F5A92-3BA8-574C-BEBF-FC122966EABF}" destId="{2E2259F1-3781-0D4B-8E23-8B7D516C2A41}" srcOrd="8" destOrd="0" presId="urn:microsoft.com/office/officeart/2008/layout/LinedList"/>
    <dgm:cxn modelId="{B2FE7542-2EAE-B646-9212-9065DCB4B176}" type="presParOf" srcId="{AF3F5A92-3BA8-574C-BEBF-FC122966EABF}" destId="{3A8BFBC5-83BF-A748-ADCB-60C46C05103A}" srcOrd="9" destOrd="0" presId="urn:microsoft.com/office/officeart/2008/layout/LinedList"/>
    <dgm:cxn modelId="{CDF6A4DF-95CA-2A4A-9AE2-2C84B6CF6BC4}" type="presParOf" srcId="{3A8BFBC5-83BF-A748-ADCB-60C46C05103A}" destId="{0670CB52-E403-6642-84F3-D55FDB658F96}" srcOrd="0" destOrd="0" presId="urn:microsoft.com/office/officeart/2008/layout/LinedList"/>
    <dgm:cxn modelId="{9394355B-5F30-7F4E-B123-14397E084BB4}" type="presParOf" srcId="{3A8BFBC5-83BF-A748-ADCB-60C46C05103A}" destId="{61D1972C-94B0-3C46-801D-1628B2F4301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7965FA6-9B44-49E5-807A-495C5987722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9E1F45A-2AC0-4290-8A7C-4B98745DC344}">
      <dgm:prSet/>
      <dgm:spPr/>
      <dgm:t>
        <a:bodyPr/>
        <a:lstStyle/>
        <a:p>
          <a:pPr>
            <a:lnSpc>
              <a:spcPct val="100000"/>
            </a:lnSpc>
          </a:pPr>
          <a:r>
            <a:rPr lang="en-US"/>
            <a:t>Pandas is a popular open-source data analysis and manipulation library for Python. </a:t>
          </a:r>
          <a:endParaRPr lang="en-US" dirty="0"/>
        </a:p>
      </dgm:t>
    </dgm:pt>
    <dgm:pt modelId="{ACA50EB1-D780-403B-A81D-5CE13EF3F982}" type="parTrans" cxnId="{B8957211-8F05-40E8-9E8E-EFE622994926}">
      <dgm:prSet/>
      <dgm:spPr/>
      <dgm:t>
        <a:bodyPr/>
        <a:lstStyle/>
        <a:p>
          <a:endParaRPr lang="en-US"/>
        </a:p>
      </dgm:t>
    </dgm:pt>
    <dgm:pt modelId="{9CE38189-487E-471A-BE52-DF38AABA5A76}" type="sibTrans" cxnId="{B8957211-8F05-40E8-9E8E-EFE622994926}">
      <dgm:prSet/>
      <dgm:spPr/>
      <dgm:t>
        <a:bodyPr/>
        <a:lstStyle/>
        <a:p>
          <a:endParaRPr lang="en-US"/>
        </a:p>
      </dgm:t>
    </dgm:pt>
    <dgm:pt modelId="{AA28177E-6BBD-CA43-B573-9F727BB6F35E}">
      <dgm:prSet/>
      <dgm:spPr/>
      <dgm:t>
        <a:bodyPr/>
        <a:lstStyle/>
        <a:p>
          <a:pPr>
            <a:lnSpc>
              <a:spcPct val="100000"/>
            </a:lnSpc>
          </a:pPr>
          <a:r>
            <a:rPr lang="en-US"/>
            <a:t>It provides easy-to-use data structures such as Series and DataFrame, along with data analysis tools for cleaning, transforming, and analyzing structured data. </a:t>
          </a:r>
          <a:endParaRPr lang="en-US" dirty="0"/>
        </a:p>
      </dgm:t>
    </dgm:pt>
    <dgm:pt modelId="{54154D28-F3D6-0049-8C9C-0951A8E68A6F}" type="parTrans" cxnId="{764268AD-C1E4-0B42-92BB-3A48F90E83AF}">
      <dgm:prSet/>
      <dgm:spPr/>
      <dgm:t>
        <a:bodyPr/>
        <a:lstStyle/>
        <a:p>
          <a:endParaRPr lang="en-GB"/>
        </a:p>
      </dgm:t>
    </dgm:pt>
    <dgm:pt modelId="{E20AB966-89EE-5B43-ACE0-815D11F668A1}" type="sibTrans" cxnId="{764268AD-C1E4-0B42-92BB-3A48F90E83AF}">
      <dgm:prSet/>
      <dgm:spPr/>
      <dgm:t>
        <a:bodyPr/>
        <a:lstStyle/>
        <a:p>
          <a:endParaRPr lang="en-GB"/>
        </a:p>
      </dgm:t>
    </dgm:pt>
    <dgm:pt modelId="{B06AA324-D24E-284B-A219-C57F48A25979}">
      <dgm:prSet/>
      <dgm:spPr/>
      <dgm:t>
        <a:bodyPr/>
        <a:lstStyle/>
        <a:p>
          <a:pPr>
            <a:lnSpc>
              <a:spcPct val="100000"/>
            </a:lnSpc>
          </a:pPr>
          <a:r>
            <a:rPr lang="en-US"/>
            <a:t>Pandas is widely used in data science, machine learning, and finance for handling and analyzing data efficiently.</a:t>
          </a:r>
          <a:endParaRPr lang="en-US" dirty="0"/>
        </a:p>
      </dgm:t>
    </dgm:pt>
    <dgm:pt modelId="{B9A78223-88BF-DD41-97F2-C71F93BB76ED}" type="parTrans" cxnId="{8AB2EDE8-CD79-8F4A-BC80-A2E298836CDA}">
      <dgm:prSet/>
      <dgm:spPr/>
      <dgm:t>
        <a:bodyPr/>
        <a:lstStyle/>
        <a:p>
          <a:endParaRPr lang="en-GB"/>
        </a:p>
      </dgm:t>
    </dgm:pt>
    <dgm:pt modelId="{74BC61CA-F8E1-8E4F-A293-6DEFC93C7F2A}" type="sibTrans" cxnId="{8AB2EDE8-CD79-8F4A-BC80-A2E298836CDA}">
      <dgm:prSet/>
      <dgm:spPr/>
      <dgm:t>
        <a:bodyPr/>
        <a:lstStyle/>
        <a:p>
          <a:endParaRPr lang="en-GB"/>
        </a:p>
      </dgm:t>
    </dgm:pt>
    <dgm:pt modelId="{E477809A-A999-41D4-B88C-7FEC4AD8CF3C}" type="pres">
      <dgm:prSet presAssocID="{A7965FA6-9B44-49E5-807A-495C59877223}" presName="root" presStyleCnt="0">
        <dgm:presLayoutVars>
          <dgm:dir/>
          <dgm:resizeHandles val="exact"/>
        </dgm:presLayoutVars>
      </dgm:prSet>
      <dgm:spPr/>
    </dgm:pt>
    <dgm:pt modelId="{D90D0DD9-40D9-4F0E-9247-B16FD046F257}" type="pres">
      <dgm:prSet presAssocID="{C9E1F45A-2AC0-4290-8A7C-4B98745DC344}" presName="compNode" presStyleCnt="0"/>
      <dgm:spPr/>
    </dgm:pt>
    <dgm:pt modelId="{AF44B9DF-14EE-42EB-B268-1129FDBC2A0E}" type="pres">
      <dgm:prSet presAssocID="{C9E1F45A-2AC0-4290-8A7C-4B98745DC344}" presName="bgRect" presStyleLbl="bgShp" presStyleIdx="0" presStyleCnt="3"/>
      <dgm:spPr/>
    </dgm:pt>
    <dgm:pt modelId="{E7BFE5BB-D570-45EA-AD21-E3EEC4D952B5}" type="pres">
      <dgm:prSet presAssocID="{C9E1F45A-2AC0-4290-8A7C-4B98745DC34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EC21573A-EB84-48B0-942D-E446BE525BA8}" type="pres">
      <dgm:prSet presAssocID="{C9E1F45A-2AC0-4290-8A7C-4B98745DC344}" presName="spaceRect" presStyleCnt="0"/>
      <dgm:spPr/>
    </dgm:pt>
    <dgm:pt modelId="{66575C6E-C828-41D7-B06A-558BCEC2E7BC}" type="pres">
      <dgm:prSet presAssocID="{C9E1F45A-2AC0-4290-8A7C-4B98745DC344}" presName="parTx" presStyleLbl="revTx" presStyleIdx="0" presStyleCnt="3">
        <dgm:presLayoutVars>
          <dgm:chMax val="0"/>
          <dgm:chPref val="0"/>
        </dgm:presLayoutVars>
      </dgm:prSet>
      <dgm:spPr/>
    </dgm:pt>
    <dgm:pt modelId="{0B96F529-B520-4EA5-920E-8092A86D78FA}" type="pres">
      <dgm:prSet presAssocID="{9CE38189-487E-471A-BE52-DF38AABA5A76}" presName="sibTrans" presStyleCnt="0"/>
      <dgm:spPr/>
    </dgm:pt>
    <dgm:pt modelId="{33C75769-0B85-254C-9B54-D5C4E58BED78}" type="pres">
      <dgm:prSet presAssocID="{AA28177E-6BBD-CA43-B573-9F727BB6F35E}" presName="compNode" presStyleCnt="0"/>
      <dgm:spPr/>
    </dgm:pt>
    <dgm:pt modelId="{AEF515C1-641D-8747-BD4D-A5731CED825F}" type="pres">
      <dgm:prSet presAssocID="{AA28177E-6BBD-CA43-B573-9F727BB6F35E}" presName="bgRect" presStyleLbl="bgShp" presStyleIdx="1" presStyleCnt="3"/>
      <dgm:spPr/>
    </dgm:pt>
    <dgm:pt modelId="{669385C8-D94C-D24A-AA0C-31086D740E5A}" type="pres">
      <dgm:prSet presAssocID="{AA28177E-6BBD-CA43-B573-9F727BB6F35E}"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C41CEC33-9741-6A43-977F-921FA5821950}" type="pres">
      <dgm:prSet presAssocID="{AA28177E-6BBD-CA43-B573-9F727BB6F35E}" presName="spaceRect" presStyleCnt="0"/>
      <dgm:spPr/>
    </dgm:pt>
    <dgm:pt modelId="{ABC713D9-9428-694B-B50E-B4611669617C}" type="pres">
      <dgm:prSet presAssocID="{AA28177E-6BBD-CA43-B573-9F727BB6F35E}" presName="parTx" presStyleLbl="revTx" presStyleIdx="1" presStyleCnt="3">
        <dgm:presLayoutVars>
          <dgm:chMax val="0"/>
          <dgm:chPref val="0"/>
        </dgm:presLayoutVars>
      </dgm:prSet>
      <dgm:spPr/>
    </dgm:pt>
    <dgm:pt modelId="{6CFCB046-C53D-5547-BC64-123904A351DF}" type="pres">
      <dgm:prSet presAssocID="{E20AB966-89EE-5B43-ACE0-815D11F668A1}" presName="sibTrans" presStyleCnt="0"/>
      <dgm:spPr/>
    </dgm:pt>
    <dgm:pt modelId="{893BC7B3-2D97-8344-956F-E3CBD457F8CA}" type="pres">
      <dgm:prSet presAssocID="{B06AA324-D24E-284B-A219-C57F48A25979}" presName="compNode" presStyleCnt="0"/>
      <dgm:spPr/>
    </dgm:pt>
    <dgm:pt modelId="{55812663-5D41-6647-9052-5A1AB74B8C99}" type="pres">
      <dgm:prSet presAssocID="{B06AA324-D24E-284B-A219-C57F48A25979}" presName="bgRect" presStyleLbl="bgShp" presStyleIdx="2" presStyleCnt="3"/>
      <dgm:spPr/>
    </dgm:pt>
    <dgm:pt modelId="{C1A5A2D3-419B-C047-8873-8186A56F1D87}" type="pres">
      <dgm:prSet presAssocID="{B06AA324-D24E-284B-A219-C57F48A25979}" presName="iconRect" presStyleLbl="node1" presStyleIdx="2" presStyleCnt="3"/>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1A405C87-F7DE-1140-83A0-AA7DFFBAA96C}" type="pres">
      <dgm:prSet presAssocID="{B06AA324-D24E-284B-A219-C57F48A25979}" presName="spaceRect" presStyleCnt="0"/>
      <dgm:spPr/>
    </dgm:pt>
    <dgm:pt modelId="{54104B65-87F3-E445-8727-895E021E5A5F}" type="pres">
      <dgm:prSet presAssocID="{B06AA324-D24E-284B-A219-C57F48A25979}" presName="parTx" presStyleLbl="revTx" presStyleIdx="2" presStyleCnt="3">
        <dgm:presLayoutVars>
          <dgm:chMax val="0"/>
          <dgm:chPref val="0"/>
        </dgm:presLayoutVars>
      </dgm:prSet>
      <dgm:spPr/>
    </dgm:pt>
  </dgm:ptLst>
  <dgm:cxnLst>
    <dgm:cxn modelId="{A5A2A001-1EC1-774A-AB9F-729301B3C09D}" type="presOf" srcId="{B06AA324-D24E-284B-A219-C57F48A25979}" destId="{54104B65-87F3-E445-8727-895E021E5A5F}" srcOrd="0" destOrd="0" presId="urn:microsoft.com/office/officeart/2018/2/layout/IconVerticalSolidList"/>
    <dgm:cxn modelId="{B8957211-8F05-40E8-9E8E-EFE622994926}" srcId="{A7965FA6-9B44-49E5-807A-495C59877223}" destId="{C9E1F45A-2AC0-4290-8A7C-4B98745DC344}" srcOrd="0" destOrd="0" parTransId="{ACA50EB1-D780-403B-A81D-5CE13EF3F982}" sibTransId="{9CE38189-487E-471A-BE52-DF38AABA5A76}"/>
    <dgm:cxn modelId="{4B6FE75E-2071-4BBE-8086-7943449033C0}" type="presOf" srcId="{C9E1F45A-2AC0-4290-8A7C-4B98745DC344}" destId="{66575C6E-C828-41D7-B06A-558BCEC2E7BC}" srcOrd="0" destOrd="0" presId="urn:microsoft.com/office/officeart/2018/2/layout/IconVerticalSolidList"/>
    <dgm:cxn modelId="{4085DF7D-4AC9-7840-9B92-8C6D0C0A7238}" type="presOf" srcId="{AA28177E-6BBD-CA43-B573-9F727BB6F35E}" destId="{ABC713D9-9428-694B-B50E-B4611669617C}" srcOrd="0" destOrd="0" presId="urn:microsoft.com/office/officeart/2018/2/layout/IconVerticalSolidList"/>
    <dgm:cxn modelId="{764268AD-C1E4-0B42-92BB-3A48F90E83AF}" srcId="{A7965FA6-9B44-49E5-807A-495C59877223}" destId="{AA28177E-6BBD-CA43-B573-9F727BB6F35E}" srcOrd="1" destOrd="0" parTransId="{54154D28-F3D6-0049-8C9C-0951A8E68A6F}" sibTransId="{E20AB966-89EE-5B43-ACE0-815D11F668A1}"/>
    <dgm:cxn modelId="{FB714ECE-249F-4DDC-9229-88D5155E2A7A}" type="presOf" srcId="{A7965FA6-9B44-49E5-807A-495C59877223}" destId="{E477809A-A999-41D4-B88C-7FEC4AD8CF3C}" srcOrd="0" destOrd="0" presId="urn:microsoft.com/office/officeart/2018/2/layout/IconVerticalSolidList"/>
    <dgm:cxn modelId="{8AB2EDE8-CD79-8F4A-BC80-A2E298836CDA}" srcId="{A7965FA6-9B44-49E5-807A-495C59877223}" destId="{B06AA324-D24E-284B-A219-C57F48A25979}" srcOrd="2" destOrd="0" parTransId="{B9A78223-88BF-DD41-97F2-C71F93BB76ED}" sibTransId="{74BC61CA-F8E1-8E4F-A293-6DEFC93C7F2A}"/>
    <dgm:cxn modelId="{E94BB633-9FEB-482C-8268-3B8BDE99F279}" type="presParOf" srcId="{E477809A-A999-41D4-B88C-7FEC4AD8CF3C}" destId="{D90D0DD9-40D9-4F0E-9247-B16FD046F257}" srcOrd="0" destOrd="0" presId="urn:microsoft.com/office/officeart/2018/2/layout/IconVerticalSolidList"/>
    <dgm:cxn modelId="{BDDA5FB4-F211-4F14-857F-C6429298BFA9}" type="presParOf" srcId="{D90D0DD9-40D9-4F0E-9247-B16FD046F257}" destId="{AF44B9DF-14EE-42EB-B268-1129FDBC2A0E}" srcOrd="0" destOrd="0" presId="urn:microsoft.com/office/officeart/2018/2/layout/IconVerticalSolidList"/>
    <dgm:cxn modelId="{322A7746-15B4-4B27-94C3-DC1FF0E9AC30}" type="presParOf" srcId="{D90D0DD9-40D9-4F0E-9247-B16FD046F257}" destId="{E7BFE5BB-D570-45EA-AD21-E3EEC4D952B5}" srcOrd="1" destOrd="0" presId="urn:microsoft.com/office/officeart/2018/2/layout/IconVerticalSolidList"/>
    <dgm:cxn modelId="{1ACF8451-FE95-478B-94D8-8E5E1D1E5826}" type="presParOf" srcId="{D90D0DD9-40D9-4F0E-9247-B16FD046F257}" destId="{EC21573A-EB84-48B0-942D-E446BE525BA8}" srcOrd="2" destOrd="0" presId="urn:microsoft.com/office/officeart/2018/2/layout/IconVerticalSolidList"/>
    <dgm:cxn modelId="{19C5E659-FF5B-45D9-84E4-5DB28A116D50}" type="presParOf" srcId="{D90D0DD9-40D9-4F0E-9247-B16FD046F257}" destId="{66575C6E-C828-41D7-B06A-558BCEC2E7BC}" srcOrd="3" destOrd="0" presId="urn:microsoft.com/office/officeart/2018/2/layout/IconVerticalSolidList"/>
    <dgm:cxn modelId="{C461439F-91C1-4A1C-8E15-2EFA2D85B79C}" type="presParOf" srcId="{E477809A-A999-41D4-B88C-7FEC4AD8CF3C}" destId="{0B96F529-B520-4EA5-920E-8092A86D78FA}" srcOrd="1" destOrd="0" presId="urn:microsoft.com/office/officeart/2018/2/layout/IconVerticalSolidList"/>
    <dgm:cxn modelId="{A842E904-8E8E-C448-B3A4-0B42CF7F9FB8}" type="presParOf" srcId="{E477809A-A999-41D4-B88C-7FEC4AD8CF3C}" destId="{33C75769-0B85-254C-9B54-D5C4E58BED78}" srcOrd="2" destOrd="0" presId="urn:microsoft.com/office/officeart/2018/2/layout/IconVerticalSolidList"/>
    <dgm:cxn modelId="{CD2ECB90-86EF-0446-80C0-413BF7601FAD}" type="presParOf" srcId="{33C75769-0B85-254C-9B54-D5C4E58BED78}" destId="{AEF515C1-641D-8747-BD4D-A5731CED825F}" srcOrd="0" destOrd="0" presId="urn:microsoft.com/office/officeart/2018/2/layout/IconVerticalSolidList"/>
    <dgm:cxn modelId="{7BDE0B27-C1AF-1C4D-A88E-2A6BCC2AFAEA}" type="presParOf" srcId="{33C75769-0B85-254C-9B54-D5C4E58BED78}" destId="{669385C8-D94C-D24A-AA0C-31086D740E5A}" srcOrd="1" destOrd="0" presId="urn:microsoft.com/office/officeart/2018/2/layout/IconVerticalSolidList"/>
    <dgm:cxn modelId="{395EFF78-BC58-4441-BD89-D9F482465D11}" type="presParOf" srcId="{33C75769-0B85-254C-9B54-D5C4E58BED78}" destId="{C41CEC33-9741-6A43-977F-921FA5821950}" srcOrd="2" destOrd="0" presId="urn:microsoft.com/office/officeart/2018/2/layout/IconVerticalSolidList"/>
    <dgm:cxn modelId="{2A21EE80-86E4-3347-B1C4-D3452B5E0A74}" type="presParOf" srcId="{33C75769-0B85-254C-9B54-D5C4E58BED78}" destId="{ABC713D9-9428-694B-B50E-B4611669617C}" srcOrd="3" destOrd="0" presId="urn:microsoft.com/office/officeart/2018/2/layout/IconVerticalSolidList"/>
    <dgm:cxn modelId="{4129E321-5680-D846-9FEE-58D248C3E7B1}" type="presParOf" srcId="{E477809A-A999-41D4-B88C-7FEC4AD8CF3C}" destId="{6CFCB046-C53D-5547-BC64-123904A351DF}" srcOrd="3" destOrd="0" presId="urn:microsoft.com/office/officeart/2018/2/layout/IconVerticalSolidList"/>
    <dgm:cxn modelId="{7E810E56-2172-AD49-8D04-197E4D8E6409}" type="presParOf" srcId="{E477809A-A999-41D4-B88C-7FEC4AD8CF3C}" destId="{893BC7B3-2D97-8344-956F-E3CBD457F8CA}" srcOrd="4" destOrd="0" presId="urn:microsoft.com/office/officeart/2018/2/layout/IconVerticalSolidList"/>
    <dgm:cxn modelId="{831AF1BC-2BD5-BF4D-9740-391B4FAE68EF}" type="presParOf" srcId="{893BC7B3-2D97-8344-956F-E3CBD457F8CA}" destId="{55812663-5D41-6647-9052-5A1AB74B8C99}" srcOrd="0" destOrd="0" presId="urn:microsoft.com/office/officeart/2018/2/layout/IconVerticalSolidList"/>
    <dgm:cxn modelId="{11370988-31BC-5B42-AEA7-2665DCE537E3}" type="presParOf" srcId="{893BC7B3-2D97-8344-956F-E3CBD457F8CA}" destId="{C1A5A2D3-419B-C047-8873-8186A56F1D87}" srcOrd="1" destOrd="0" presId="urn:microsoft.com/office/officeart/2018/2/layout/IconVerticalSolidList"/>
    <dgm:cxn modelId="{889B140A-4D1D-3243-9CB3-4A19E15AAF8A}" type="presParOf" srcId="{893BC7B3-2D97-8344-956F-E3CBD457F8CA}" destId="{1A405C87-F7DE-1140-83A0-AA7DFFBAA96C}" srcOrd="2" destOrd="0" presId="urn:microsoft.com/office/officeart/2018/2/layout/IconVerticalSolidList"/>
    <dgm:cxn modelId="{AF7B7B9E-C6F8-0F4F-9F96-C764ED8A1FB1}" type="presParOf" srcId="{893BC7B3-2D97-8344-956F-E3CBD457F8CA}" destId="{54104B65-87F3-E445-8727-895E021E5A5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683F23D-BF93-439E-AD81-FED1E5B0E6A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4EB0C86-F8F1-46CD-869E-ECB373706920}">
      <dgm:prSet/>
      <dgm:spPr/>
      <dgm:t>
        <a:bodyPr/>
        <a:lstStyle/>
        <a:p>
          <a:r>
            <a:rPr lang="en-US" dirty="0"/>
            <a:t>A Series is a one-dimensional labeled array that can hold any data type. It is like a column in a DataFrame or a single attribute of an object.</a:t>
          </a:r>
        </a:p>
      </dgm:t>
    </dgm:pt>
    <dgm:pt modelId="{9C0B7BF5-33BD-419C-BB81-1155A507AB8F}" type="parTrans" cxnId="{4F87307D-6A00-47F4-B4E1-C6B6B25F2477}">
      <dgm:prSet/>
      <dgm:spPr/>
      <dgm:t>
        <a:bodyPr/>
        <a:lstStyle/>
        <a:p>
          <a:endParaRPr lang="en-US"/>
        </a:p>
      </dgm:t>
    </dgm:pt>
    <dgm:pt modelId="{8A5C2F2C-571B-4B7B-9FEC-802999BEA903}" type="sibTrans" cxnId="{4F87307D-6A00-47F4-B4E1-C6B6B25F2477}">
      <dgm:prSet/>
      <dgm:spPr/>
      <dgm:t>
        <a:bodyPr/>
        <a:lstStyle/>
        <a:p>
          <a:endParaRPr lang="en-US"/>
        </a:p>
      </dgm:t>
    </dgm:pt>
    <dgm:pt modelId="{7D9BD0E7-8200-014E-B273-DC8F956CAA39}">
      <dgm:prSet/>
      <dgm:spPr/>
      <dgm:t>
        <a:bodyPr/>
        <a:lstStyle/>
        <a:p>
          <a:pPr algn="l"/>
          <a:r>
            <a:rPr lang="en-US" dirty="0"/>
            <a:t># Creating a Series	</a:t>
          </a:r>
        </a:p>
        <a:p>
          <a:pPr algn="ctr"/>
          <a:r>
            <a:rPr lang="en-US" dirty="0"/>
            <a:t>s = </a:t>
          </a:r>
          <a:r>
            <a:rPr lang="en-US" dirty="0" err="1"/>
            <a:t>pd.Series</a:t>
          </a:r>
          <a:r>
            <a:rPr lang="en-US" dirty="0"/>
            <a:t>([1, 3, 5, 6, 8])</a:t>
          </a:r>
        </a:p>
      </dgm:t>
    </dgm:pt>
    <dgm:pt modelId="{BD015A0A-D059-8E49-9574-32C159DF967B}" type="parTrans" cxnId="{A1CB091A-A317-A041-A76D-4F8423D3B1A1}">
      <dgm:prSet/>
      <dgm:spPr/>
      <dgm:t>
        <a:bodyPr/>
        <a:lstStyle/>
        <a:p>
          <a:endParaRPr lang="en-GB"/>
        </a:p>
      </dgm:t>
    </dgm:pt>
    <dgm:pt modelId="{35333DDD-3E3C-C847-B08F-C202BB6C8FB5}" type="sibTrans" cxnId="{A1CB091A-A317-A041-A76D-4F8423D3B1A1}">
      <dgm:prSet/>
      <dgm:spPr/>
      <dgm:t>
        <a:bodyPr/>
        <a:lstStyle/>
        <a:p>
          <a:endParaRPr lang="en-GB"/>
        </a:p>
      </dgm:t>
    </dgm:pt>
    <dgm:pt modelId="{A57C88C4-0926-3C46-820C-61015CBFC6C2}">
      <dgm:prSet/>
      <dgm:spPr/>
      <dgm:t>
        <a:bodyPr/>
        <a:lstStyle/>
        <a:p>
          <a:r>
            <a:rPr lang="en-US" dirty="0"/>
            <a:t>A DataFrame is a two-dimensional labeled data structure with columns that can be of different data types. It is similar to a spreadsheet or SQL table or a dictionary of Series objects. You can think of it like a table in a relational database or an Excel spreadsheet.</a:t>
          </a:r>
        </a:p>
      </dgm:t>
    </dgm:pt>
    <dgm:pt modelId="{8C68DDCF-5D8D-C748-AF41-CA4F6B63A30C}" type="parTrans" cxnId="{96AECB32-C63F-A242-8DF6-6AFB9781019E}">
      <dgm:prSet/>
      <dgm:spPr/>
      <dgm:t>
        <a:bodyPr/>
        <a:lstStyle/>
        <a:p>
          <a:endParaRPr lang="en-GB"/>
        </a:p>
      </dgm:t>
    </dgm:pt>
    <dgm:pt modelId="{A94A76B6-7512-6E45-8B11-F911CA00D0AD}" type="sibTrans" cxnId="{96AECB32-C63F-A242-8DF6-6AFB9781019E}">
      <dgm:prSet/>
      <dgm:spPr/>
      <dgm:t>
        <a:bodyPr/>
        <a:lstStyle/>
        <a:p>
          <a:endParaRPr lang="en-GB"/>
        </a:p>
      </dgm:t>
    </dgm:pt>
    <dgm:pt modelId="{A22DDDAE-524F-E348-8025-A345F4112D1D}" type="pres">
      <dgm:prSet presAssocID="{1683F23D-BF93-439E-AD81-FED1E5B0E6A2}" presName="vert0" presStyleCnt="0">
        <dgm:presLayoutVars>
          <dgm:dir/>
          <dgm:animOne val="branch"/>
          <dgm:animLvl val="lvl"/>
        </dgm:presLayoutVars>
      </dgm:prSet>
      <dgm:spPr/>
    </dgm:pt>
    <dgm:pt modelId="{FDE09145-B312-B44D-AB7C-466AD0F27009}" type="pres">
      <dgm:prSet presAssocID="{14EB0C86-F8F1-46CD-869E-ECB373706920}" presName="thickLine" presStyleLbl="alignNode1" presStyleIdx="0" presStyleCnt="3"/>
      <dgm:spPr/>
    </dgm:pt>
    <dgm:pt modelId="{7AB7FE4E-ADBA-8D41-BD28-6CEE10684E52}" type="pres">
      <dgm:prSet presAssocID="{14EB0C86-F8F1-46CD-869E-ECB373706920}" presName="horz1" presStyleCnt="0"/>
      <dgm:spPr/>
    </dgm:pt>
    <dgm:pt modelId="{73C14D44-4AC6-FD4A-9B3D-BDA3A369B1DE}" type="pres">
      <dgm:prSet presAssocID="{14EB0C86-F8F1-46CD-869E-ECB373706920}" presName="tx1" presStyleLbl="revTx" presStyleIdx="0" presStyleCnt="3"/>
      <dgm:spPr/>
    </dgm:pt>
    <dgm:pt modelId="{BB9156A5-98D3-6745-9A56-8C49A90B7CEF}" type="pres">
      <dgm:prSet presAssocID="{14EB0C86-F8F1-46CD-869E-ECB373706920}" presName="vert1" presStyleCnt="0"/>
      <dgm:spPr/>
    </dgm:pt>
    <dgm:pt modelId="{3D2B83CD-DC4C-3F43-9FE1-1862A92B4189}" type="pres">
      <dgm:prSet presAssocID="{7D9BD0E7-8200-014E-B273-DC8F956CAA39}" presName="thickLine" presStyleLbl="alignNode1" presStyleIdx="1" presStyleCnt="3"/>
      <dgm:spPr/>
    </dgm:pt>
    <dgm:pt modelId="{3AC0B4EC-A355-BD45-80CD-88D369760EF7}" type="pres">
      <dgm:prSet presAssocID="{7D9BD0E7-8200-014E-B273-DC8F956CAA39}" presName="horz1" presStyleCnt="0"/>
      <dgm:spPr/>
    </dgm:pt>
    <dgm:pt modelId="{47198758-6357-3A4E-AD13-F6858D512126}" type="pres">
      <dgm:prSet presAssocID="{7D9BD0E7-8200-014E-B273-DC8F956CAA39}" presName="tx1" presStyleLbl="revTx" presStyleIdx="1" presStyleCnt="3"/>
      <dgm:spPr/>
    </dgm:pt>
    <dgm:pt modelId="{EB437825-F01B-6348-B9E5-29A7D88026DD}" type="pres">
      <dgm:prSet presAssocID="{7D9BD0E7-8200-014E-B273-DC8F956CAA39}" presName="vert1" presStyleCnt="0"/>
      <dgm:spPr/>
    </dgm:pt>
    <dgm:pt modelId="{858DEC0E-6646-814B-8A1D-B0C43A6E346A}" type="pres">
      <dgm:prSet presAssocID="{A57C88C4-0926-3C46-820C-61015CBFC6C2}" presName="thickLine" presStyleLbl="alignNode1" presStyleIdx="2" presStyleCnt="3"/>
      <dgm:spPr/>
    </dgm:pt>
    <dgm:pt modelId="{E2370DF3-1A22-6E48-9741-A8BC4C06AEE3}" type="pres">
      <dgm:prSet presAssocID="{A57C88C4-0926-3C46-820C-61015CBFC6C2}" presName="horz1" presStyleCnt="0"/>
      <dgm:spPr/>
    </dgm:pt>
    <dgm:pt modelId="{7FC10A75-BF91-1442-910F-C851D987B775}" type="pres">
      <dgm:prSet presAssocID="{A57C88C4-0926-3C46-820C-61015CBFC6C2}" presName="tx1" presStyleLbl="revTx" presStyleIdx="2" presStyleCnt="3"/>
      <dgm:spPr/>
    </dgm:pt>
    <dgm:pt modelId="{3C16FA9D-CE01-4746-BEAD-7B5A6F6B9704}" type="pres">
      <dgm:prSet presAssocID="{A57C88C4-0926-3C46-820C-61015CBFC6C2}" presName="vert1" presStyleCnt="0"/>
      <dgm:spPr/>
    </dgm:pt>
  </dgm:ptLst>
  <dgm:cxnLst>
    <dgm:cxn modelId="{0068AE02-999D-8243-A390-24FEA32EDE6F}" type="presOf" srcId="{14EB0C86-F8F1-46CD-869E-ECB373706920}" destId="{73C14D44-4AC6-FD4A-9B3D-BDA3A369B1DE}" srcOrd="0" destOrd="0" presId="urn:microsoft.com/office/officeart/2008/layout/LinedList"/>
    <dgm:cxn modelId="{A1CB091A-A317-A041-A76D-4F8423D3B1A1}" srcId="{1683F23D-BF93-439E-AD81-FED1E5B0E6A2}" destId="{7D9BD0E7-8200-014E-B273-DC8F956CAA39}" srcOrd="1" destOrd="0" parTransId="{BD015A0A-D059-8E49-9574-32C159DF967B}" sibTransId="{35333DDD-3E3C-C847-B08F-C202BB6C8FB5}"/>
    <dgm:cxn modelId="{96AECB32-C63F-A242-8DF6-6AFB9781019E}" srcId="{1683F23D-BF93-439E-AD81-FED1E5B0E6A2}" destId="{A57C88C4-0926-3C46-820C-61015CBFC6C2}" srcOrd="2" destOrd="0" parTransId="{8C68DDCF-5D8D-C748-AF41-CA4F6B63A30C}" sibTransId="{A94A76B6-7512-6E45-8B11-F911CA00D0AD}"/>
    <dgm:cxn modelId="{FA5D2A3C-3F68-754B-95D9-54F78104DFD6}" type="presOf" srcId="{A57C88C4-0926-3C46-820C-61015CBFC6C2}" destId="{7FC10A75-BF91-1442-910F-C851D987B775}" srcOrd="0" destOrd="0" presId="urn:microsoft.com/office/officeart/2008/layout/LinedList"/>
    <dgm:cxn modelId="{4F87307D-6A00-47F4-B4E1-C6B6B25F2477}" srcId="{1683F23D-BF93-439E-AD81-FED1E5B0E6A2}" destId="{14EB0C86-F8F1-46CD-869E-ECB373706920}" srcOrd="0" destOrd="0" parTransId="{9C0B7BF5-33BD-419C-BB81-1155A507AB8F}" sibTransId="{8A5C2F2C-571B-4B7B-9FEC-802999BEA903}"/>
    <dgm:cxn modelId="{683DB891-F8F8-C34C-A579-4DAC31CC2E18}" type="presOf" srcId="{1683F23D-BF93-439E-AD81-FED1E5B0E6A2}" destId="{A22DDDAE-524F-E348-8025-A345F4112D1D}" srcOrd="0" destOrd="0" presId="urn:microsoft.com/office/officeart/2008/layout/LinedList"/>
    <dgm:cxn modelId="{B58493B6-29CB-2A4A-936B-4EEB17338A8B}" type="presOf" srcId="{7D9BD0E7-8200-014E-B273-DC8F956CAA39}" destId="{47198758-6357-3A4E-AD13-F6858D512126}" srcOrd="0" destOrd="0" presId="urn:microsoft.com/office/officeart/2008/layout/LinedList"/>
    <dgm:cxn modelId="{115E2A50-C72F-FC4B-84BB-AF0F76C6A28B}" type="presParOf" srcId="{A22DDDAE-524F-E348-8025-A345F4112D1D}" destId="{FDE09145-B312-B44D-AB7C-466AD0F27009}" srcOrd="0" destOrd="0" presId="urn:microsoft.com/office/officeart/2008/layout/LinedList"/>
    <dgm:cxn modelId="{4B68FD2A-8388-F04B-B965-BD1F30F02391}" type="presParOf" srcId="{A22DDDAE-524F-E348-8025-A345F4112D1D}" destId="{7AB7FE4E-ADBA-8D41-BD28-6CEE10684E52}" srcOrd="1" destOrd="0" presId="urn:microsoft.com/office/officeart/2008/layout/LinedList"/>
    <dgm:cxn modelId="{375CFC24-171C-B74E-9D48-EAACDAAE3AED}" type="presParOf" srcId="{7AB7FE4E-ADBA-8D41-BD28-6CEE10684E52}" destId="{73C14D44-4AC6-FD4A-9B3D-BDA3A369B1DE}" srcOrd="0" destOrd="0" presId="urn:microsoft.com/office/officeart/2008/layout/LinedList"/>
    <dgm:cxn modelId="{6B9E4F10-FEAD-244E-9E0D-E7B0AB1484D5}" type="presParOf" srcId="{7AB7FE4E-ADBA-8D41-BD28-6CEE10684E52}" destId="{BB9156A5-98D3-6745-9A56-8C49A90B7CEF}" srcOrd="1" destOrd="0" presId="urn:microsoft.com/office/officeart/2008/layout/LinedList"/>
    <dgm:cxn modelId="{982C8B47-7CF5-3148-BAEC-5FE4B5D3EFB3}" type="presParOf" srcId="{A22DDDAE-524F-E348-8025-A345F4112D1D}" destId="{3D2B83CD-DC4C-3F43-9FE1-1862A92B4189}" srcOrd="2" destOrd="0" presId="urn:microsoft.com/office/officeart/2008/layout/LinedList"/>
    <dgm:cxn modelId="{8D8425CF-DEB9-B94B-ABDC-DC88B47F2CFE}" type="presParOf" srcId="{A22DDDAE-524F-E348-8025-A345F4112D1D}" destId="{3AC0B4EC-A355-BD45-80CD-88D369760EF7}" srcOrd="3" destOrd="0" presId="urn:microsoft.com/office/officeart/2008/layout/LinedList"/>
    <dgm:cxn modelId="{DE4174F1-ADAB-4A44-BA0A-AC1C37A78952}" type="presParOf" srcId="{3AC0B4EC-A355-BD45-80CD-88D369760EF7}" destId="{47198758-6357-3A4E-AD13-F6858D512126}" srcOrd="0" destOrd="0" presId="urn:microsoft.com/office/officeart/2008/layout/LinedList"/>
    <dgm:cxn modelId="{4753AA49-0A20-E547-B6E2-2CEDFB2EFBCB}" type="presParOf" srcId="{3AC0B4EC-A355-BD45-80CD-88D369760EF7}" destId="{EB437825-F01B-6348-B9E5-29A7D88026DD}" srcOrd="1" destOrd="0" presId="urn:microsoft.com/office/officeart/2008/layout/LinedList"/>
    <dgm:cxn modelId="{AA0746EA-5B66-E140-960E-24A060448D23}" type="presParOf" srcId="{A22DDDAE-524F-E348-8025-A345F4112D1D}" destId="{858DEC0E-6646-814B-8A1D-B0C43A6E346A}" srcOrd="4" destOrd="0" presId="urn:microsoft.com/office/officeart/2008/layout/LinedList"/>
    <dgm:cxn modelId="{470E99E7-A050-A545-8BEE-CDFD992EBE6C}" type="presParOf" srcId="{A22DDDAE-524F-E348-8025-A345F4112D1D}" destId="{E2370DF3-1A22-6E48-9741-A8BC4C06AEE3}" srcOrd="5" destOrd="0" presId="urn:microsoft.com/office/officeart/2008/layout/LinedList"/>
    <dgm:cxn modelId="{D56193D0-0D48-424A-8582-00A39399533B}" type="presParOf" srcId="{E2370DF3-1A22-6E48-9741-A8BC4C06AEE3}" destId="{7FC10A75-BF91-1442-910F-C851D987B775}" srcOrd="0" destOrd="0" presId="urn:microsoft.com/office/officeart/2008/layout/LinedList"/>
    <dgm:cxn modelId="{D932C163-6980-CE42-9010-5D3C2E29203E}" type="presParOf" srcId="{E2370DF3-1A22-6E48-9741-A8BC4C06AEE3}" destId="{3C16FA9D-CE01-4746-BEAD-7B5A6F6B970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E30EC8-44E2-4F48-899D-1137E96E3B99}">
      <dsp:nvSpPr>
        <dsp:cNvPr id="0" name=""/>
        <dsp:cNvSpPr/>
      </dsp:nvSpPr>
      <dsp:spPr>
        <a:xfrm>
          <a:off x="0" y="0"/>
          <a:ext cx="7680957" cy="6324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A High-level Programming Language, as well as a scripting language</a:t>
          </a:r>
        </a:p>
      </dsp:txBody>
      <dsp:txXfrm>
        <a:off x="18525" y="18525"/>
        <a:ext cx="6945023" cy="595424"/>
      </dsp:txXfrm>
    </dsp:sp>
    <dsp:sp modelId="{CBB982D1-6C9C-8946-9265-AE835BE69A0F}">
      <dsp:nvSpPr>
        <dsp:cNvPr id="0" name=""/>
        <dsp:cNvSpPr/>
      </dsp:nvSpPr>
      <dsp:spPr>
        <a:xfrm>
          <a:off x="643280" y="747469"/>
          <a:ext cx="7680957" cy="6324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Python is an easy language to learn because of its simple syntax</a:t>
          </a:r>
        </a:p>
      </dsp:txBody>
      <dsp:txXfrm>
        <a:off x="661805" y="765994"/>
        <a:ext cx="6589519" cy="595424"/>
      </dsp:txXfrm>
    </dsp:sp>
    <dsp:sp modelId="{1F1A3136-BD6B-CF44-88EA-647C9719B459}">
      <dsp:nvSpPr>
        <dsp:cNvPr id="0" name=""/>
        <dsp:cNvSpPr/>
      </dsp:nvSpPr>
      <dsp:spPr>
        <a:xfrm>
          <a:off x="1276959" y="1494939"/>
          <a:ext cx="7680957" cy="6324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It can be used for simple tasks as well as complex tasks like machine learning</a:t>
          </a:r>
        </a:p>
      </dsp:txBody>
      <dsp:txXfrm>
        <a:off x="1295484" y="1513464"/>
        <a:ext cx="6599120" cy="595424"/>
      </dsp:txXfrm>
    </dsp:sp>
    <dsp:sp modelId="{E09AD5AC-81DD-4644-A132-A372BCBE105A}">
      <dsp:nvSpPr>
        <dsp:cNvPr id="0" name=""/>
        <dsp:cNvSpPr/>
      </dsp:nvSpPr>
      <dsp:spPr>
        <a:xfrm>
          <a:off x="1920239" y="2242408"/>
          <a:ext cx="7680957" cy="63247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Different data types available: primitive, string, list, tuple, set, dictionary.</a:t>
          </a:r>
        </a:p>
      </dsp:txBody>
      <dsp:txXfrm>
        <a:off x="1938764" y="2260933"/>
        <a:ext cx="6589519" cy="595424"/>
      </dsp:txXfrm>
    </dsp:sp>
    <dsp:sp modelId="{C1233D11-7CA0-6341-A275-BCB7C4577EB0}">
      <dsp:nvSpPr>
        <dsp:cNvPr id="0" name=""/>
        <dsp:cNvSpPr/>
      </dsp:nvSpPr>
      <dsp:spPr>
        <a:xfrm>
          <a:off x="7269849" y="484417"/>
          <a:ext cx="411108" cy="411108"/>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362348" y="484417"/>
        <a:ext cx="226110" cy="309359"/>
      </dsp:txXfrm>
    </dsp:sp>
    <dsp:sp modelId="{CF95243C-251D-8641-9A67-E3EE39116A22}">
      <dsp:nvSpPr>
        <dsp:cNvPr id="0" name=""/>
        <dsp:cNvSpPr/>
      </dsp:nvSpPr>
      <dsp:spPr>
        <a:xfrm>
          <a:off x="7913129" y="1231887"/>
          <a:ext cx="411108" cy="411108"/>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005628" y="1231887"/>
        <a:ext cx="226110" cy="309359"/>
      </dsp:txXfrm>
    </dsp:sp>
    <dsp:sp modelId="{98370F4B-31B3-424A-BAB7-506A41034010}">
      <dsp:nvSpPr>
        <dsp:cNvPr id="0" name=""/>
        <dsp:cNvSpPr/>
      </dsp:nvSpPr>
      <dsp:spPr>
        <a:xfrm>
          <a:off x="8546808" y="1979356"/>
          <a:ext cx="411108" cy="411108"/>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639307" y="1979356"/>
        <a:ext cx="226110" cy="30935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682D34-3813-1743-AD57-70F26E361F76}">
      <dsp:nvSpPr>
        <dsp:cNvPr id="0" name=""/>
        <dsp:cNvSpPr/>
      </dsp:nvSpPr>
      <dsp:spPr>
        <a:xfrm>
          <a:off x="0" y="2701"/>
          <a:ext cx="5914209" cy="0"/>
        </a:xfrm>
        <a:prstGeom prst="line">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w="9525" cap="flat" cmpd="sng" algn="ctr">
          <a:solidFill>
            <a:schemeClr val="accent2">
              <a:hueOff val="0"/>
              <a:satOff val="0"/>
              <a:lumOff val="0"/>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3AD890AE-4E90-3D4C-9B59-2C43A87F82A5}">
      <dsp:nvSpPr>
        <dsp:cNvPr id="0" name=""/>
        <dsp:cNvSpPr/>
      </dsp:nvSpPr>
      <dsp:spPr>
        <a:xfrm>
          <a:off x="0" y="2701"/>
          <a:ext cx="5908433" cy="1548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US" sz="2400" kern="1200" dirty="0"/>
            <a:t>Pandas provides functions for handling missing data, dropping unnecessary columns, filling missing values, and performing other data cleaning tasks.</a:t>
          </a:r>
        </a:p>
      </dsp:txBody>
      <dsp:txXfrm>
        <a:off x="0" y="2701"/>
        <a:ext cx="5908433" cy="1548948"/>
      </dsp:txXfrm>
    </dsp:sp>
    <dsp:sp modelId="{08704F56-0986-844A-9DAA-35AC27AED26A}">
      <dsp:nvSpPr>
        <dsp:cNvPr id="0" name=""/>
        <dsp:cNvSpPr/>
      </dsp:nvSpPr>
      <dsp:spPr>
        <a:xfrm>
          <a:off x="0" y="1551649"/>
          <a:ext cx="5914209" cy="0"/>
        </a:xfrm>
        <a:prstGeom prst="line">
          <a:avLst/>
        </a:prstGeom>
        <a:blipFill>
          <a:blip xmlns:r="http://schemas.openxmlformats.org/officeDocument/2006/relationships" r:embed="rId1">
            <a:duotone>
              <a:schemeClr val="accent3">
                <a:hueOff val="0"/>
                <a:satOff val="0"/>
                <a:lumOff val="0"/>
                <a:alphaOff val="0"/>
                <a:shade val="74000"/>
                <a:satMod val="130000"/>
                <a:lumMod val="90000"/>
              </a:schemeClr>
              <a:schemeClr val="accent3">
                <a:hueOff val="0"/>
                <a:satOff val="0"/>
                <a:lumOff val="0"/>
                <a:alphaOff val="0"/>
                <a:tint val="94000"/>
                <a:satMod val="120000"/>
                <a:lumMod val="104000"/>
              </a:schemeClr>
            </a:duotone>
          </a:blip>
          <a:tile tx="0" ty="0" sx="100000" sy="100000" flip="none" algn="tl"/>
        </a:blipFill>
        <a:ln w="9525" cap="flat" cmpd="sng" algn="ctr">
          <a:solidFill>
            <a:schemeClr val="accent3">
              <a:hueOff val="0"/>
              <a:satOff val="0"/>
              <a:lumOff val="0"/>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F3A18EE8-3ACD-0740-AD18-AEE3CCAF6E2F}">
      <dsp:nvSpPr>
        <dsp:cNvPr id="0" name=""/>
        <dsp:cNvSpPr/>
      </dsp:nvSpPr>
      <dsp:spPr>
        <a:xfrm>
          <a:off x="0" y="1551649"/>
          <a:ext cx="5914209" cy="1231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 Handling missing data</a:t>
          </a:r>
        </a:p>
      </dsp:txBody>
      <dsp:txXfrm>
        <a:off x="0" y="1551649"/>
        <a:ext cx="5914209" cy="1231435"/>
      </dsp:txXfrm>
    </dsp:sp>
    <dsp:sp modelId="{C7B9BD7E-5212-9F45-95C1-9C814A2592F2}">
      <dsp:nvSpPr>
        <dsp:cNvPr id="0" name=""/>
        <dsp:cNvSpPr/>
      </dsp:nvSpPr>
      <dsp:spPr>
        <a:xfrm>
          <a:off x="0" y="2783085"/>
          <a:ext cx="5914209" cy="0"/>
        </a:xfrm>
        <a:prstGeom prst="line">
          <a:avLst/>
        </a:prstGeom>
        <a:blipFill>
          <a:blip xmlns:r="http://schemas.openxmlformats.org/officeDocument/2006/relationships" r:embed="rId1">
            <a:duotone>
              <a:schemeClr val="accent4">
                <a:hueOff val="0"/>
                <a:satOff val="0"/>
                <a:lumOff val="0"/>
                <a:alphaOff val="0"/>
                <a:shade val="74000"/>
                <a:satMod val="130000"/>
                <a:lumMod val="90000"/>
              </a:schemeClr>
              <a:schemeClr val="accent4">
                <a:hueOff val="0"/>
                <a:satOff val="0"/>
                <a:lumOff val="0"/>
                <a:alphaOff val="0"/>
                <a:tint val="94000"/>
                <a:satMod val="120000"/>
                <a:lumMod val="104000"/>
              </a:schemeClr>
            </a:duotone>
          </a:blip>
          <a:tile tx="0" ty="0" sx="100000" sy="100000" flip="none" algn="tl"/>
        </a:blipFill>
        <a:ln w="9525" cap="flat" cmpd="sng" algn="ctr">
          <a:solidFill>
            <a:schemeClr val="accent4">
              <a:hueOff val="0"/>
              <a:satOff val="0"/>
              <a:lumOff val="0"/>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2BEA8B5E-9A64-6344-9F45-BF8C3C598707}">
      <dsp:nvSpPr>
        <dsp:cNvPr id="0" name=""/>
        <dsp:cNvSpPr/>
      </dsp:nvSpPr>
      <dsp:spPr>
        <a:xfrm>
          <a:off x="0" y="2783085"/>
          <a:ext cx="5914209" cy="1231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err="1"/>
            <a:t>df.dropna</a:t>
          </a:r>
          <a:r>
            <a:rPr lang="en-US" sz="2400" kern="1200" dirty="0"/>
            <a:t>()  # Drop rows with missing values</a:t>
          </a:r>
        </a:p>
      </dsp:txBody>
      <dsp:txXfrm>
        <a:off x="0" y="2783085"/>
        <a:ext cx="5914209" cy="1231435"/>
      </dsp:txXfrm>
    </dsp:sp>
    <dsp:sp modelId="{0BAB2B9B-1959-F841-9D1A-FEA28280E927}">
      <dsp:nvSpPr>
        <dsp:cNvPr id="0" name=""/>
        <dsp:cNvSpPr/>
      </dsp:nvSpPr>
      <dsp:spPr>
        <a:xfrm>
          <a:off x="0" y="4014520"/>
          <a:ext cx="5914209" cy="0"/>
        </a:xfrm>
        <a:prstGeom prst="line">
          <a:avLst/>
        </a:prstGeom>
        <a:blipFill>
          <a:blip xmlns:r="http://schemas.openxmlformats.org/officeDocument/2006/relationships" r:embed="rId1">
            <a:duotone>
              <a:schemeClr val="accent5">
                <a:hueOff val="0"/>
                <a:satOff val="0"/>
                <a:lumOff val="0"/>
                <a:alphaOff val="0"/>
                <a:shade val="74000"/>
                <a:satMod val="130000"/>
                <a:lumMod val="90000"/>
              </a:schemeClr>
              <a:schemeClr val="accent5">
                <a:hueOff val="0"/>
                <a:satOff val="0"/>
                <a:lumOff val="0"/>
                <a:alphaOff val="0"/>
                <a:tint val="94000"/>
                <a:satMod val="120000"/>
                <a:lumMod val="104000"/>
              </a:schemeClr>
            </a:duotone>
          </a:blip>
          <a:tile tx="0" ty="0" sx="100000" sy="100000" flip="none" algn="tl"/>
        </a:blipFill>
        <a:ln w="9525" cap="flat" cmpd="sng" algn="ctr">
          <a:solidFill>
            <a:schemeClr val="accent5">
              <a:hueOff val="0"/>
              <a:satOff val="0"/>
              <a:lumOff val="0"/>
              <a:alphaOff val="0"/>
            </a:schemeClr>
          </a:solidFill>
          <a:prstDash val="solid"/>
        </a:ln>
        <a:effectLst>
          <a:innerShdw blurRad="25400" dist="12700" dir="13500000">
            <a:srgbClr val="000000">
              <a:alpha val="45000"/>
            </a:srgbClr>
          </a:innerShdw>
        </a:effectLst>
      </dsp:spPr>
      <dsp:style>
        <a:lnRef idx="1">
          <a:scrgbClr r="0" g="0" b="0"/>
        </a:lnRef>
        <a:fillRef idx="3">
          <a:scrgbClr r="0" g="0" b="0"/>
        </a:fillRef>
        <a:effectRef idx="2">
          <a:scrgbClr r="0" g="0" b="0"/>
        </a:effectRef>
        <a:fontRef idx="minor">
          <a:schemeClr val="lt1"/>
        </a:fontRef>
      </dsp:style>
    </dsp:sp>
    <dsp:sp modelId="{E90A01D2-0DBA-FF48-94C0-03DBF1B46506}">
      <dsp:nvSpPr>
        <dsp:cNvPr id="0" name=""/>
        <dsp:cNvSpPr/>
      </dsp:nvSpPr>
      <dsp:spPr>
        <a:xfrm>
          <a:off x="0" y="4014520"/>
          <a:ext cx="5914209" cy="1231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err="1"/>
            <a:t>df.fillna</a:t>
          </a:r>
          <a:r>
            <a:rPr lang="en-US" sz="2400" kern="1200" dirty="0"/>
            <a:t>(value=0)  # Fill missing values with 0</a:t>
          </a:r>
        </a:p>
      </dsp:txBody>
      <dsp:txXfrm>
        <a:off x="0" y="4014520"/>
        <a:ext cx="5914209" cy="12314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3A30C-076A-764D-9FDC-A102C8B7B90D}">
      <dsp:nvSpPr>
        <dsp:cNvPr id="0" name=""/>
        <dsp:cNvSpPr/>
      </dsp:nvSpPr>
      <dsp:spPr>
        <a:xfrm>
          <a:off x="48170" y="660"/>
          <a:ext cx="2210431" cy="1326259"/>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Fraud Detection</a:t>
          </a:r>
        </a:p>
      </dsp:txBody>
      <dsp:txXfrm>
        <a:off x="48170" y="660"/>
        <a:ext cx="2210431" cy="1326259"/>
      </dsp:txXfrm>
    </dsp:sp>
    <dsp:sp modelId="{4E3CA26D-D37B-1845-A9AC-F1F928CB573F}">
      <dsp:nvSpPr>
        <dsp:cNvPr id="0" name=""/>
        <dsp:cNvSpPr/>
      </dsp:nvSpPr>
      <dsp:spPr>
        <a:xfrm>
          <a:off x="2479645" y="660"/>
          <a:ext cx="2210431" cy="1326259"/>
        </a:xfrm>
        <a:prstGeom prst="rect">
          <a:avLst/>
        </a:prstGeom>
        <a:solidFill>
          <a:schemeClr val="accent2">
            <a:hueOff val="560526"/>
            <a:satOff val="-595"/>
            <a:lumOff val="45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Healthcare</a:t>
          </a:r>
        </a:p>
      </dsp:txBody>
      <dsp:txXfrm>
        <a:off x="2479645" y="660"/>
        <a:ext cx="2210431" cy="1326259"/>
      </dsp:txXfrm>
    </dsp:sp>
    <dsp:sp modelId="{8CE83DC9-9DCF-6B44-BA59-FA0BFB307322}">
      <dsp:nvSpPr>
        <dsp:cNvPr id="0" name=""/>
        <dsp:cNvSpPr/>
      </dsp:nvSpPr>
      <dsp:spPr>
        <a:xfrm>
          <a:off x="4911120" y="660"/>
          <a:ext cx="2210431" cy="1326259"/>
        </a:xfrm>
        <a:prstGeom prst="rect">
          <a:avLst/>
        </a:prstGeom>
        <a:solidFill>
          <a:schemeClr val="accent2">
            <a:hueOff val="1121052"/>
            <a:satOff val="-1191"/>
            <a:lumOff val="91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Automated Machine Learning</a:t>
          </a:r>
        </a:p>
      </dsp:txBody>
      <dsp:txXfrm>
        <a:off x="4911120" y="660"/>
        <a:ext cx="2210431" cy="1326259"/>
      </dsp:txXfrm>
    </dsp:sp>
    <dsp:sp modelId="{FCE3079A-8B98-494F-880B-62DCE7C086F2}">
      <dsp:nvSpPr>
        <dsp:cNvPr id="0" name=""/>
        <dsp:cNvSpPr/>
      </dsp:nvSpPr>
      <dsp:spPr>
        <a:xfrm>
          <a:off x="7342595" y="660"/>
          <a:ext cx="2210431" cy="1326259"/>
        </a:xfrm>
        <a:prstGeom prst="rect">
          <a:avLst/>
        </a:prstGeom>
        <a:solidFill>
          <a:schemeClr val="accent2">
            <a:hueOff val="1681577"/>
            <a:satOff val="-1786"/>
            <a:lumOff val="137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Social Media Analytics</a:t>
          </a:r>
        </a:p>
      </dsp:txBody>
      <dsp:txXfrm>
        <a:off x="7342595" y="660"/>
        <a:ext cx="2210431" cy="1326259"/>
      </dsp:txXfrm>
    </dsp:sp>
    <dsp:sp modelId="{578757BD-D85E-6849-B28C-A05648EAA096}">
      <dsp:nvSpPr>
        <dsp:cNvPr id="0" name=""/>
        <dsp:cNvSpPr/>
      </dsp:nvSpPr>
      <dsp:spPr>
        <a:xfrm>
          <a:off x="1263907" y="1547963"/>
          <a:ext cx="2210431" cy="1326259"/>
        </a:xfrm>
        <a:prstGeom prst="rect">
          <a:avLst/>
        </a:prstGeom>
        <a:solidFill>
          <a:schemeClr val="accent2">
            <a:hueOff val="2242103"/>
            <a:satOff val="-2381"/>
            <a:lumOff val="18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Voice Recognition</a:t>
          </a:r>
        </a:p>
      </dsp:txBody>
      <dsp:txXfrm>
        <a:off x="1263907" y="1547963"/>
        <a:ext cx="2210431" cy="1326259"/>
      </dsp:txXfrm>
    </dsp:sp>
    <dsp:sp modelId="{A91D261A-2C75-B84E-85B8-D19E6DB8DD36}">
      <dsp:nvSpPr>
        <dsp:cNvPr id="0" name=""/>
        <dsp:cNvSpPr/>
      </dsp:nvSpPr>
      <dsp:spPr>
        <a:xfrm>
          <a:off x="3695382" y="1547963"/>
          <a:ext cx="2210431" cy="1326259"/>
        </a:xfrm>
        <a:prstGeom prst="rect">
          <a:avLst/>
        </a:prstGeom>
        <a:solidFill>
          <a:schemeClr val="accent2">
            <a:hueOff val="2802629"/>
            <a:satOff val="-2977"/>
            <a:lumOff val="228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Customer Segmentation</a:t>
          </a:r>
        </a:p>
      </dsp:txBody>
      <dsp:txXfrm>
        <a:off x="3695382" y="1547963"/>
        <a:ext cx="2210431" cy="1326259"/>
      </dsp:txXfrm>
    </dsp:sp>
    <dsp:sp modelId="{33C9021A-0DAB-1147-B9E6-08BCA4811BEF}">
      <dsp:nvSpPr>
        <dsp:cNvPr id="0" name=""/>
        <dsp:cNvSpPr/>
      </dsp:nvSpPr>
      <dsp:spPr>
        <a:xfrm>
          <a:off x="6126857" y="1547963"/>
          <a:ext cx="2210431" cy="1326259"/>
        </a:xfrm>
        <a:prstGeom prst="rect">
          <a:avLst/>
        </a:prstGeom>
        <a:solidFill>
          <a:schemeClr val="accent2">
            <a:hueOff val="3363155"/>
            <a:satOff val="-3572"/>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Automated Machine Learning</a:t>
          </a:r>
        </a:p>
      </dsp:txBody>
      <dsp:txXfrm>
        <a:off x="6126857" y="1547963"/>
        <a:ext cx="2210431" cy="132625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5C5C98-63B9-4F45-9021-924FC7FB5DBA}">
      <dsp:nvSpPr>
        <dsp:cNvPr id="0" name=""/>
        <dsp:cNvSpPr/>
      </dsp:nvSpPr>
      <dsp:spPr>
        <a:xfrm>
          <a:off x="48170" y="660"/>
          <a:ext cx="2210431" cy="1326259"/>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Emotion Analysis</a:t>
          </a:r>
        </a:p>
      </dsp:txBody>
      <dsp:txXfrm>
        <a:off x="48170" y="660"/>
        <a:ext cx="2210431" cy="1326259"/>
      </dsp:txXfrm>
    </dsp:sp>
    <dsp:sp modelId="{729501C2-F223-A444-97B2-47902893058A}">
      <dsp:nvSpPr>
        <dsp:cNvPr id="0" name=""/>
        <dsp:cNvSpPr/>
      </dsp:nvSpPr>
      <dsp:spPr>
        <a:xfrm>
          <a:off x="2479645" y="660"/>
          <a:ext cx="2210431" cy="1326259"/>
        </a:xfrm>
        <a:prstGeom prst="rect">
          <a:avLst/>
        </a:prstGeom>
        <a:solidFill>
          <a:schemeClr val="accent2">
            <a:hueOff val="560526"/>
            <a:satOff val="-595"/>
            <a:lumOff val="45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Text Summarization</a:t>
          </a:r>
        </a:p>
      </dsp:txBody>
      <dsp:txXfrm>
        <a:off x="2479645" y="660"/>
        <a:ext cx="2210431" cy="1326259"/>
      </dsp:txXfrm>
    </dsp:sp>
    <dsp:sp modelId="{93498F40-55AA-D640-81C4-0ECB5CD71D6A}">
      <dsp:nvSpPr>
        <dsp:cNvPr id="0" name=""/>
        <dsp:cNvSpPr/>
      </dsp:nvSpPr>
      <dsp:spPr>
        <a:xfrm>
          <a:off x="4911120" y="660"/>
          <a:ext cx="2210431" cy="1326259"/>
        </a:xfrm>
        <a:prstGeom prst="rect">
          <a:avLst/>
        </a:prstGeom>
        <a:solidFill>
          <a:schemeClr val="accent2">
            <a:hueOff val="1121052"/>
            <a:satOff val="-1191"/>
            <a:lumOff val="91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Handwritten Data Recognition</a:t>
          </a:r>
        </a:p>
      </dsp:txBody>
      <dsp:txXfrm>
        <a:off x="4911120" y="660"/>
        <a:ext cx="2210431" cy="1326259"/>
      </dsp:txXfrm>
    </dsp:sp>
    <dsp:sp modelId="{23850532-DD43-1047-B297-F48DC0819219}">
      <dsp:nvSpPr>
        <dsp:cNvPr id="0" name=""/>
        <dsp:cNvSpPr/>
      </dsp:nvSpPr>
      <dsp:spPr>
        <a:xfrm>
          <a:off x="7342595" y="660"/>
          <a:ext cx="2210431" cy="1326259"/>
        </a:xfrm>
        <a:prstGeom prst="rect">
          <a:avLst/>
        </a:prstGeom>
        <a:solidFill>
          <a:schemeClr val="accent2">
            <a:hueOff val="1681577"/>
            <a:satOff val="-1786"/>
            <a:lumOff val="137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Object Identification</a:t>
          </a:r>
        </a:p>
      </dsp:txBody>
      <dsp:txXfrm>
        <a:off x="7342595" y="660"/>
        <a:ext cx="2210431" cy="1326259"/>
      </dsp:txXfrm>
    </dsp:sp>
    <dsp:sp modelId="{5943A478-A6DC-FD40-B990-073FACDDBDBA}">
      <dsp:nvSpPr>
        <dsp:cNvPr id="0" name=""/>
        <dsp:cNvSpPr/>
      </dsp:nvSpPr>
      <dsp:spPr>
        <a:xfrm>
          <a:off x="1263907" y="1547963"/>
          <a:ext cx="2210431" cy="1326259"/>
        </a:xfrm>
        <a:prstGeom prst="rect">
          <a:avLst/>
        </a:prstGeom>
        <a:solidFill>
          <a:schemeClr val="accent2">
            <a:hueOff val="2242103"/>
            <a:satOff val="-2381"/>
            <a:lumOff val="18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Sentiment Analysis</a:t>
          </a:r>
        </a:p>
      </dsp:txBody>
      <dsp:txXfrm>
        <a:off x="1263907" y="1547963"/>
        <a:ext cx="2210431" cy="1326259"/>
      </dsp:txXfrm>
    </dsp:sp>
    <dsp:sp modelId="{FC4AE5F1-7ED5-7D43-919D-09E8C7D2E2FD}">
      <dsp:nvSpPr>
        <dsp:cNvPr id="0" name=""/>
        <dsp:cNvSpPr/>
      </dsp:nvSpPr>
      <dsp:spPr>
        <a:xfrm>
          <a:off x="3695382" y="1547963"/>
          <a:ext cx="2210431" cy="1326259"/>
        </a:xfrm>
        <a:prstGeom prst="rect">
          <a:avLst/>
        </a:prstGeom>
        <a:solidFill>
          <a:schemeClr val="accent2">
            <a:hueOff val="2802629"/>
            <a:satOff val="-2977"/>
            <a:lumOff val="228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Recommender System</a:t>
          </a:r>
        </a:p>
      </dsp:txBody>
      <dsp:txXfrm>
        <a:off x="3695382" y="1547963"/>
        <a:ext cx="2210431" cy="1326259"/>
      </dsp:txXfrm>
    </dsp:sp>
    <dsp:sp modelId="{CC2E0672-3290-2D47-AD34-C3CF9E6114F7}">
      <dsp:nvSpPr>
        <dsp:cNvPr id="0" name=""/>
        <dsp:cNvSpPr/>
      </dsp:nvSpPr>
      <dsp:spPr>
        <a:xfrm>
          <a:off x="6126857" y="1547963"/>
          <a:ext cx="2210431" cy="1326259"/>
        </a:xfrm>
        <a:prstGeom prst="rect">
          <a:avLst/>
        </a:prstGeom>
        <a:solidFill>
          <a:schemeClr val="accent2">
            <a:hueOff val="3363155"/>
            <a:satOff val="-3572"/>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Game Development</a:t>
          </a:r>
          <a:endParaRPr lang="en-US" sz="2600" kern="1200" dirty="0"/>
        </a:p>
      </dsp:txBody>
      <dsp:txXfrm>
        <a:off x="6126857" y="1547963"/>
        <a:ext cx="2210431" cy="13262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551C8-2392-4483-BD7A-0D6BF9E5B096}">
      <dsp:nvSpPr>
        <dsp:cNvPr id="0" name=""/>
        <dsp:cNvSpPr/>
      </dsp:nvSpPr>
      <dsp:spPr>
        <a:xfrm>
          <a:off x="0" y="2996"/>
          <a:ext cx="9601196" cy="6376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6D0CC7-5DEC-4BCF-A9B2-971C6787308C}">
      <dsp:nvSpPr>
        <dsp:cNvPr id="0" name=""/>
        <dsp:cNvSpPr/>
      </dsp:nvSpPr>
      <dsp:spPr>
        <a:xfrm>
          <a:off x="192897" y="146474"/>
          <a:ext cx="351066" cy="3507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E167E8-4D74-476C-B6FB-C73A8199B326}">
      <dsp:nvSpPr>
        <dsp:cNvPr id="0" name=""/>
        <dsp:cNvSpPr/>
      </dsp:nvSpPr>
      <dsp:spPr>
        <a:xfrm>
          <a:off x="736862" y="2996"/>
          <a:ext cx="8831044" cy="697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15" tIns="73815" rIns="73815" bIns="73815" numCol="1" spcCol="1270" anchor="ctr" anchorCtr="0">
          <a:noAutofit/>
        </a:bodyPr>
        <a:lstStyle/>
        <a:p>
          <a:pPr marL="0" lvl="0" indent="0" algn="l" defTabSz="622300">
            <a:lnSpc>
              <a:spcPct val="100000"/>
            </a:lnSpc>
            <a:spcBef>
              <a:spcPct val="0"/>
            </a:spcBef>
            <a:spcAft>
              <a:spcPct val="35000"/>
            </a:spcAft>
            <a:buNone/>
          </a:pPr>
          <a:r>
            <a:rPr lang="en-US" sz="1400" b="1" kern="1200" dirty="0"/>
            <a:t>Data Preprocessing:</a:t>
          </a:r>
          <a:r>
            <a:rPr lang="en-US" sz="1400" kern="1200" dirty="0"/>
            <a:t> Python libraries like Pandas and NumPy are widely used for cleaning, transforming, and preprocessing raw data into a suitable format for machine learning models.</a:t>
          </a:r>
        </a:p>
      </dsp:txBody>
      <dsp:txXfrm>
        <a:off x="736862" y="2996"/>
        <a:ext cx="8831044" cy="697461"/>
      </dsp:txXfrm>
    </dsp:sp>
    <dsp:sp modelId="{0D3ED4C4-AC68-407E-88FF-911961618531}">
      <dsp:nvSpPr>
        <dsp:cNvPr id="0" name=""/>
        <dsp:cNvSpPr/>
      </dsp:nvSpPr>
      <dsp:spPr>
        <a:xfrm>
          <a:off x="0" y="874823"/>
          <a:ext cx="9601196" cy="6376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9218B6-C9E6-4242-B58D-49BF38FE6864}">
      <dsp:nvSpPr>
        <dsp:cNvPr id="0" name=""/>
        <dsp:cNvSpPr/>
      </dsp:nvSpPr>
      <dsp:spPr>
        <a:xfrm>
          <a:off x="192897" y="1018301"/>
          <a:ext cx="351066" cy="3507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72F45C-096D-4147-ABC0-F14B70C97852}">
      <dsp:nvSpPr>
        <dsp:cNvPr id="0" name=""/>
        <dsp:cNvSpPr/>
      </dsp:nvSpPr>
      <dsp:spPr>
        <a:xfrm>
          <a:off x="736862" y="874823"/>
          <a:ext cx="8831044" cy="697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15" tIns="73815" rIns="73815" bIns="73815" numCol="1" spcCol="1270" anchor="ctr" anchorCtr="0">
          <a:noAutofit/>
        </a:bodyPr>
        <a:lstStyle/>
        <a:p>
          <a:pPr marL="0" lvl="0" indent="0" algn="l" defTabSz="622300">
            <a:lnSpc>
              <a:spcPct val="100000"/>
            </a:lnSpc>
            <a:spcBef>
              <a:spcPct val="0"/>
            </a:spcBef>
            <a:spcAft>
              <a:spcPct val="35000"/>
            </a:spcAft>
            <a:buNone/>
          </a:pPr>
          <a:r>
            <a:rPr lang="en-US" sz="1400" b="1" kern="1200"/>
            <a:t>Machine Learning Libraries:</a:t>
          </a:r>
          <a:r>
            <a:rPr lang="en-US" sz="1400" kern="1200"/>
            <a:t> Python offers powerful machine learning libraries such as scikit-learn, TensorFlow, and PyTorch. Scikit-learn provides simple and efficient tools for data mining and data analysis, while TensorFlow and PyTorch are deep learning frameworks that allow users to build and train complex neural network models.</a:t>
          </a:r>
        </a:p>
      </dsp:txBody>
      <dsp:txXfrm>
        <a:off x="736862" y="874823"/>
        <a:ext cx="8831044" cy="697461"/>
      </dsp:txXfrm>
    </dsp:sp>
    <dsp:sp modelId="{E1A7F30E-E752-4598-A8A5-06DD82A5E02B}">
      <dsp:nvSpPr>
        <dsp:cNvPr id="0" name=""/>
        <dsp:cNvSpPr/>
      </dsp:nvSpPr>
      <dsp:spPr>
        <a:xfrm>
          <a:off x="0" y="1746650"/>
          <a:ext cx="9601196" cy="6376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03E3A5-81C2-4C5C-9B40-B909A17CD30E}">
      <dsp:nvSpPr>
        <dsp:cNvPr id="0" name=""/>
        <dsp:cNvSpPr/>
      </dsp:nvSpPr>
      <dsp:spPr>
        <a:xfrm>
          <a:off x="192897" y="1890128"/>
          <a:ext cx="351066" cy="3507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54D47F-E545-433E-A308-3965B03CFEB4}">
      <dsp:nvSpPr>
        <dsp:cNvPr id="0" name=""/>
        <dsp:cNvSpPr/>
      </dsp:nvSpPr>
      <dsp:spPr>
        <a:xfrm>
          <a:off x="736862" y="1746650"/>
          <a:ext cx="8831044" cy="697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15" tIns="73815" rIns="73815" bIns="73815" numCol="1" spcCol="1270" anchor="ctr" anchorCtr="0">
          <a:noAutofit/>
        </a:bodyPr>
        <a:lstStyle/>
        <a:p>
          <a:pPr marL="0" lvl="0" indent="0" algn="l" defTabSz="622300">
            <a:lnSpc>
              <a:spcPct val="100000"/>
            </a:lnSpc>
            <a:spcBef>
              <a:spcPct val="0"/>
            </a:spcBef>
            <a:spcAft>
              <a:spcPct val="35000"/>
            </a:spcAft>
            <a:buNone/>
          </a:pPr>
          <a:r>
            <a:rPr lang="en-US" sz="1400" b="1" kern="1200"/>
            <a:t>Natural Language Processing (NLP):</a:t>
          </a:r>
          <a:r>
            <a:rPr lang="en-US" sz="1400" kern="1200"/>
            <a:t> Python's NLTK (Natural Language Toolkit) and spaCy libraries are extensively used for processing and analyzing human language data. These libraries are crucial for applications like sentiment analysis, language translation, and chatbots.</a:t>
          </a:r>
        </a:p>
      </dsp:txBody>
      <dsp:txXfrm>
        <a:off x="736862" y="1746650"/>
        <a:ext cx="8831044" cy="697461"/>
      </dsp:txXfrm>
    </dsp:sp>
    <dsp:sp modelId="{B0BE6880-D073-4004-9AE5-4B5F6371E52F}">
      <dsp:nvSpPr>
        <dsp:cNvPr id="0" name=""/>
        <dsp:cNvSpPr/>
      </dsp:nvSpPr>
      <dsp:spPr>
        <a:xfrm>
          <a:off x="0" y="2618477"/>
          <a:ext cx="9601196" cy="6376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38C69C-4686-4158-B9EC-C84230F94A50}">
      <dsp:nvSpPr>
        <dsp:cNvPr id="0" name=""/>
        <dsp:cNvSpPr/>
      </dsp:nvSpPr>
      <dsp:spPr>
        <a:xfrm>
          <a:off x="192897" y="2761955"/>
          <a:ext cx="351066" cy="3507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8C0CDB-4C5E-40E2-A4CE-434902E0CA9E}">
      <dsp:nvSpPr>
        <dsp:cNvPr id="0" name=""/>
        <dsp:cNvSpPr/>
      </dsp:nvSpPr>
      <dsp:spPr>
        <a:xfrm>
          <a:off x="736862" y="2618477"/>
          <a:ext cx="8831044" cy="697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15" tIns="73815" rIns="73815" bIns="73815" numCol="1" spcCol="1270" anchor="ctr" anchorCtr="0">
          <a:noAutofit/>
        </a:bodyPr>
        <a:lstStyle/>
        <a:p>
          <a:pPr marL="0" lvl="0" indent="0" algn="l" defTabSz="622300">
            <a:lnSpc>
              <a:spcPct val="100000"/>
            </a:lnSpc>
            <a:spcBef>
              <a:spcPct val="0"/>
            </a:spcBef>
            <a:spcAft>
              <a:spcPct val="35000"/>
            </a:spcAft>
            <a:buNone/>
          </a:pPr>
          <a:r>
            <a:rPr lang="en-US" sz="1400" b="1" kern="1200"/>
            <a:t>Computer Vision:</a:t>
          </a:r>
          <a:r>
            <a:rPr lang="en-US" sz="1400" kern="1200"/>
            <a:t> Libraries like OpenCV and Dlib are widely used for computer vision tasks such as image and video analysis, facial recognition, object detection, and image segmentation.</a:t>
          </a:r>
        </a:p>
      </dsp:txBody>
      <dsp:txXfrm>
        <a:off x="736862" y="2618477"/>
        <a:ext cx="8831044" cy="6974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E82BAF-DDA7-4985-A388-78EF7FBACED7}">
      <dsp:nvSpPr>
        <dsp:cNvPr id="0" name=""/>
        <dsp:cNvSpPr/>
      </dsp:nvSpPr>
      <dsp:spPr>
        <a:xfrm>
          <a:off x="0" y="405"/>
          <a:ext cx="9601196" cy="9480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F925AA-1E2F-4625-A001-530BFC2F36DE}">
      <dsp:nvSpPr>
        <dsp:cNvPr id="0" name=""/>
        <dsp:cNvSpPr/>
      </dsp:nvSpPr>
      <dsp:spPr>
        <a:xfrm>
          <a:off x="286780" y="213713"/>
          <a:ext cx="521419" cy="5214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3304DA-D2F2-4289-9895-B59C98C4AE08}">
      <dsp:nvSpPr>
        <dsp:cNvPr id="0" name=""/>
        <dsp:cNvSpPr/>
      </dsp:nvSpPr>
      <dsp:spPr>
        <a:xfrm>
          <a:off x="1094981" y="405"/>
          <a:ext cx="8506214" cy="948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334" tIns="100334" rIns="100334" bIns="100334" numCol="1" spcCol="1270" anchor="ctr" anchorCtr="0">
          <a:noAutofit/>
        </a:bodyPr>
        <a:lstStyle/>
        <a:p>
          <a:pPr marL="0" lvl="0" indent="0" algn="l" defTabSz="755650">
            <a:lnSpc>
              <a:spcPct val="100000"/>
            </a:lnSpc>
            <a:spcBef>
              <a:spcPct val="0"/>
            </a:spcBef>
            <a:spcAft>
              <a:spcPct val="35000"/>
            </a:spcAft>
            <a:buNone/>
          </a:pPr>
          <a:r>
            <a:rPr lang="en-US" sz="1700" b="1" kern="1200" dirty="0"/>
            <a:t>Reinforcement Learning:</a:t>
          </a:r>
          <a:r>
            <a:rPr lang="en-US" sz="1700" kern="1200" dirty="0"/>
            <a:t> Python is often used in reinforcement learning applications, and libraries like OpenAI Gym provide environments for developing and testing reinforcement learning algorithms.</a:t>
          </a:r>
        </a:p>
      </dsp:txBody>
      <dsp:txXfrm>
        <a:off x="1094981" y="405"/>
        <a:ext cx="8506214" cy="948035"/>
      </dsp:txXfrm>
    </dsp:sp>
    <dsp:sp modelId="{308F71B9-72A6-4903-8AA1-C477671ADE99}">
      <dsp:nvSpPr>
        <dsp:cNvPr id="0" name=""/>
        <dsp:cNvSpPr/>
      </dsp:nvSpPr>
      <dsp:spPr>
        <a:xfrm>
          <a:off x="0" y="1185450"/>
          <a:ext cx="9601196" cy="9480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807A99-87E3-4A12-9A88-B554E297353E}">
      <dsp:nvSpPr>
        <dsp:cNvPr id="0" name=""/>
        <dsp:cNvSpPr/>
      </dsp:nvSpPr>
      <dsp:spPr>
        <a:xfrm>
          <a:off x="286780" y="1398758"/>
          <a:ext cx="521419" cy="5214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B81D03-1C75-477E-A6F9-F45C6AFDA603}">
      <dsp:nvSpPr>
        <dsp:cNvPr id="0" name=""/>
        <dsp:cNvSpPr/>
      </dsp:nvSpPr>
      <dsp:spPr>
        <a:xfrm>
          <a:off x="1094981" y="1185450"/>
          <a:ext cx="8506214" cy="948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334" tIns="100334" rIns="100334" bIns="100334" numCol="1" spcCol="1270" anchor="ctr" anchorCtr="0">
          <a:noAutofit/>
        </a:bodyPr>
        <a:lstStyle/>
        <a:p>
          <a:pPr marL="0" lvl="0" indent="0" algn="l" defTabSz="755650">
            <a:lnSpc>
              <a:spcPct val="100000"/>
            </a:lnSpc>
            <a:spcBef>
              <a:spcPct val="0"/>
            </a:spcBef>
            <a:spcAft>
              <a:spcPct val="35000"/>
            </a:spcAft>
            <a:buNone/>
          </a:pPr>
          <a:r>
            <a:rPr lang="en-US" sz="1700" b="1" kern="1200"/>
            <a:t>Big Data Processing:</a:t>
          </a:r>
          <a:r>
            <a:rPr lang="en-US" sz="1700" kern="1200"/>
            <a:t> Python can be integrated with big data processing frameworks such as Apache Hadoop and Apache Spark for large-scale machine learning tasks on big datasets.</a:t>
          </a:r>
        </a:p>
      </dsp:txBody>
      <dsp:txXfrm>
        <a:off x="1094981" y="1185450"/>
        <a:ext cx="8506214" cy="948035"/>
      </dsp:txXfrm>
    </dsp:sp>
    <dsp:sp modelId="{89074A4F-D414-459E-9649-614DE620F477}">
      <dsp:nvSpPr>
        <dsp:cNvPr id="0" name=""/>
        <dsp:cNvSpPr/>
      </dsp:nvSpPr>
      <dsp:spPr>
        <a:xfrm>
          <a:off x="0" y="2370494"/>
          <a:ext cx="9601196" cy="9480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30D306-FE85-4D71-A512-3F2EF208CE97}">
      <dsp:nvSpPr>
        <dsp:cNvPr id="0" name=""/>
        <dsp:cNvSpPr/>
      </dsp:nvSpPr>
      <dsp:spPr>
        <a:xfrm>
          <a:off x="286780" y="2583803"/>
          <a:ext cx="521419" cy="5214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41D660-C49F-40ED-8879-AA53825885D8}">
      <dsp:nvSpPr>
        <dsp:cNvPr id="0" name=""/>
        <dsp:cNvSpPr/>
      </dsp:nvSpPr>
      <dsp:spPr>
        <a:xfrm>
          <a:off x="1094981" y="2370494"/>
          <a:ext cx="8506214" cy="948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334" tIns="100334" rIns="100334" bIns="100334" numCol="1" spcCol="1270" anchor="ctr" anchorCtr="0">
          <a:noAutofit/>
        </a:bodyPr>
        <a:lstStyle/>
        <a:p>
          <a:pPr marL="0" lvl="0" indent="0" algn="l" defTabSz="755650">
            <a:lnSpc>
              <a:spcPct val="100000"/>
            </a:lnSpc>
            <a:spcBef>
              <a:spcPct val="0"/>
            </a:spcBef>
            <a:spcAft>
              <a:spcPct val="35000"/>
            </a:spcAft>
            <a:buNone/>
          </a:pPr>
          <a:r>
            <a:rPr lang="en-US" sz="1700" b="1" kern="1200"/>
            <a:t>Web Development and APIs:</a:t>
          </a:r>
          <a:r>
            <a:rPr lang="en-US" sz="1700" kern="1200"/>
            <a:t> Python frameworks like Flask and Django are used to deploy machine learning models as web applications or APIs, allowing easy integration of machine learning functionalities into web services.</a:t>
          </a:r>
        </a:p>
      </dsp:txBody>
      <dsp:txXfrm>
        <a:off x="1094981" y="2370494"/>
        <a:ext cx="8506214" cy="9480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2E099-CE40-4627-9F04-343C0D901B75}">
      <dsp:nvSpPr>
        <dsp:cNvPr id="0" name=""/>
        <dsp:cNvSpPr/>
      </dsp:nvSpPr>
      <dsp:spPr>
        <a:xfrm>
          <a:off x="0" y="405"/>
          <a:ext cx="9601196" cy="9480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3AC554-720E-4148-9D55-E3CE5943B1DF}">
      <dsp:nvSpPr>
        <dsp:cNvPr id="0" name=""/>
        <dsp:cNvSpPr/>
      </dsp:nvSpPr>
      <dsp:spPr>
        <a:xfrm>
          <a:off x="286780" y="213713"/>
          <a:ext cx="521419" cy="5214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393894-3749-40B5-8F79-CB3077C17836}">
      <dsp:nvSpPr>
        <dsp:cNvPr id="0" name=""/>
        <dsp:cNvSpPr/>
      </dsp:nvSpPr>
      <dsp:spPr>
        <a:xfrm>
          <a:off x="1094981" y="405"/>
          <a:ext cx="8506214" cy="948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334" tIns="100334" rIns="100334" bIns="100334" numCol="1" spcCol="1270" anchor="ctr" anchorCtr="0">
          <a:noAutofit/>
        </a:bodyPr>
        <a:lstStyle/>
        <a:p>
          <a:pPr marL="0" lvl="0" indent="0" algn="l" defTabSz="666750">
            <a:lnSpc>
              <a:spcPct val="100000"/>
            </a:lnSpc>
            <a:spcBef>
              <a:spcPct val="0"/>
            </a:spcBef>
            <a:spcAft>
              <a:spcPct val="35000"/>
            </a:spcAft>
            <a:buNone/>
          </a:pPr>
          <a:r>
            <a:rPr lang="en-US" sz="1500" b="1" kern="1200"/>
            <a:t>Automated Machine Learning (AutoML):</a:t>
          </a:r>
          <a:r>
            <a:rPr lang="en-US" sz="1500" kern="1200"/>
            <a:t> Python has several AutoML libraries like TPOT and Auto-sklearn that automate the process of selecting the best machine learning model and hyperparameters for a given dataset, making it easier for non-experts to work on machine learning projects.</a:t>
          </a:r>
        </a:p>
      </dsp:txBody>
      <dsp:txXfrm>
        <a:off x="1094981" y="405"/>
        <a:ext cx="8506214" cy="948035"/>
      </dsp:txXfrm>
    </dsp:sp>
    <dsp:sp modelId="{E0F2BF73-3FBA-400C-BD92-2A9CB33EE8C7}">
      <dsp:nvSpPr>
        <dsp:cNvPr id="0" name=""/>
        <dsp:cNvSpPr/>
      </dsp:nvSpPr>
      <dsp:spPr>
        <a:xfrm>
          <a:off x="0" y="1185450"/>
          <a:ext cx="9601196" cy="9480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38E3A0-A5F1-49FF-BD65-352FD495946D}">
      <dsp:nvSpPr>
        <dsp:cNvPr id="0" name=""/>
        <dsp:cNvSpPr/>
      </dsp:nvSpPr>
      <dsp:spPr>
        <a:xfrm>
          <a:off x="286780" y="1398758"/>
          <a:ext cx="521419" cy="5214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A8913D-AD97-4591-BCF9-BE13F34CA721}">
      <dsp:nvSpPr>
        <dsp:cNvPr id="0" name=""/>
        <dsp:cNvSpPr/>
      </dsp:nvSpPr>
      <dsp:spPr>
        <a:xfrm>
          <a:off x="1094981" y="1185450"/>
          <a:ext cx="8506214" cy="948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334" tIns="100334" rIns="100334" bIns="100334" numCol="1" spcCol="1270" anchor="ctr" anchorCtr="0">
          <a:noAutofit/>
        </a:bodyPr>
        <a:lstStyle/>
        <a:p>
          <a:pPr marL="0" lvl="0" indent="0" algn="l" defTabSz="666750">
            <a:lnSpc>
              <a:spcPct val="100000"/>
            </a:lnSpc>
            <a:spcBef>
              <a:spcPct val="0"/>
            </a:spcBef>
            <a:spcAft>
              <a:spcPct val="35000"/>
            </a:spcAft>
            <a:buNone/>
          </a:pPr>
          <a:r>
            <a:rPr lang="en-US" sz="1500" b="1" kern="1200"/>
            <a:t>Data Visualization:</a:t>
          </a:r>
          <a:r>
            <a:rPr lang="en-US" sz="1500" kern="1200"/>
            <a:t> Libraries like Matplotlib, Seaborn, and Plotly enable data visualization, helping data scientists and researchers to understand complex patterns and relationships in data, which is crucial for feature selection and model evaluation.</a:t>
          </a:r>
        </a:p>
      </dsp:txBody>
      <dsp:txXfrm>
        <a:off x="1094981" y="1185450"/>
        <a:ext cx="8506214" cy="948035"/>
      </dsp:txXfrm>
    </dsp:sp>
    <dsp:sp modelId="{58490727-C8ED-4214-801F-C4429B82EC54}">
      <dsp:nvSpPr>
        <dsp:cNvPr id="0" name=""/>
        <dsp:cNvSpPr/>
      </dsp:nvSpPr>
      <dsp:spPr>
        <a:xfrm>
          <a:off x="0" y="2370494"/>
          <a:ext cx="9601196" cy="9480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7C222A-BF2A-451B-A998-77145A9D455B}">
      <dsp:nvSpPr>
        <dsp:cNvPr id="0" name=""/>
        <dsp:cNvSpPr/>
      </dsp:nvSpPr>
      <dsp:spPr>
        <a:xfrm>
          <a:off x="286780" y="2583803"/>
          <a:ext cx="521419" cy="5214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D9B2C8-3D19-4DDD-B799-D252EA63504C}">
      <dsp:nvSpPr>
        <dsp:cNvPr id="0" name=""/>
        <dsp:cNvSpPr/>
      </dsp:nvSpPr>
      <dsp:spPr>
        <a:xfrm>
          <a:off x="1094981" y="2370494"/>
          <a:ext cx="8506214" cy="948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334" tIns="100334" rIns="100334" bIns="100334" numCol="1" spcCol="1270" anchor="ctr" anchorCtr="0">
          <a:noAutofit/>
        </a:bodyPr>
        <a:lstStyle/>
        <a:p>
          <a:pPr marL="0" lvl="0" indent="0" algn="l" defTabSz="666750">
            <a:lnSpc>
              <a:spcPct val="100000"/>
            </a:lnSpc>
            <a:spcBef>
              <a:spcPct val="0"/>
            </a:spcBef>
            <a:spcAft>
              <a:spcPct val="35000"/>
            </a:spcAft>
            <a:buNone/>
          </a:pPr>
          <a:r>
            <a:rPr lang="en-US" sz="1500" b="1" kern="1200"/>
            <a:t>Predictive Analytics:</a:t>
          </a:r>
          <a:r>
            <a:rPr lang="en-US" sz="1500" kern="1200"/>
            <a:t> Python is used for building predictive models in various domains such as finance, healthcare, marketing, and sales, helping businesses make data-driven decisions.</a:t>
          </a:r>
        </a:p>
      </dsp:txBody>
      <dsp:txXfrm>
        <a:off x="1094981" y="2370494"/>
        <a:ext cx="8506214" cy="9480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BDD8A4-CFB8-CC4A-A637-E2A23898B16A}">
      <dsp:nvSpPr>
        <dsp:cNvPr id="0" name=""/>
        <dsp:cNvSpPr/>
      </dsp:nvSpPr>
      <dsp:spPr>
        <a:xfrm>
          <a:off x="720089" y="1761"/>
          <a:ext cx="2550317" cy="153019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Numpy</a:t>
          </a:r>
        </a:p>
      </dsp:txBody>
      <dsp:txXfrm>
        <a:off x="720089" y="1761"/>
        <a:ext cx="2550317" cy="1530190"/>
      </dsp:txXfrm>
    </dsp:sp>
    <dsp:sp modelId="{A5C37D4B-26EF-1C4B-94D8-EE9DDD29B83C}">
      <dsp:nvSpPr>
        <dsp:cNvPr id="0" name=""/>
        <dsp:cNvSpPr/>
      </dsp:nvSpPr>
      <dsp:spPr>
        <a:xfrm>
          <a:off x="3525439" y="1761"/>
          <a:ext cx="2550317" cy="153019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a:t>Pandas</a:t>
          </a:r>
        </a:p>
      </dsp:txBody>
      <dsp:txXfrm>
        <a:off x="3525439" y="1761"/>
        <a:ext cx="2550317" cy="1530190"/>
      </dsp:txXfrm>
    </dsp:sp>
    <dsp:sp modelId="{5CB92FCA-130D-9F45-A661-42A39CB64FEA}">
      <dsp:nvSpPr>
        <dsp:cNvPr id="0" name=""/>
        <dsp:cNvSpPr/>
      </dsp:nvSpPr>
      <dsp:spPr>
        <a:xfrm>
          <a:off x="6330788" y="1761"/>
          <a:ext cx="2550317" cy="153019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a:t>Scipy</a:t>
          </a:r>
        </a:p>
      </dsp:txBody>
      <dsp:txXfrm>
        <a:off x="6330788" y="1761"/>
        <a:ext cx="2550317" cy="1530190"/>
      </dsp:txXfrm>
    </dsp:sp>
    <dsp:sp modelId="{B9A9BAC7-7754-4B4F-AC77-EB10807A8797}">
      <dsp:nvSpPr>
        <dsp:cNvPr id="0" name=""/>
        <dsp:cNvSpPr/>
      </dsp:nvSpPr>
      <dsp:spPr>
        <a:xfrm>
          <a:off x="720089" y="1786983"/>
          <a:ext cx="2550317" cy="153019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a:t>Scikit-Learn</a:t>
          </a:r>
        </a:p>
      </dsp:txBody>
      <dsp:txXfrm>
        <a:off x="720089" y="1786983"/>
        <a:ext cx="2550317" cy="1530190"/>
      </dsp:txXfrm>
    </dsp:sp>
    <dsp:sp modelId="{004C2B7B-26FD-D24D-AEC1-8C3C2CEE1C3A}">
      <dsp:nvSpPr>
        <dsp:cNvPr id="0" name=""/>
        <dsp:cNvSpPr/>
      </dsp:nvSpPr>
      <dsp:spPr>
        <a:xfrm>
          <a:off x="3525439" y="1786983"/>
          <a:ext cx="2550317" cy="153019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a:t>Matplotlib</a:t>
          </a:r>
        </a:p>
      </dsp:txBody>
      <dsp:txXfrm>
        <a:off x="3525439" y="1786983"/>
        <a:ext cx="2550317" cy="1530190"/>
      </dsp:txXfrm>
    </dsp:sp>
    <dsp:sp modelId="{FC2AE1C2-4A69-2E48-A32F-2161774EF5E6}">
      <dsp:nvSpPr>
        <dsp:cNvPr id="0" name=""/>
        <dsp:cNvSpPr/>
      </dsp:nvSpPr>
      <dsp:spPr>
        <a:xfrm>
          <a:off x="6330788" y="1786983"/>
          <a:ext cx="2550317" cy="153019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a:t>Seaborn</a:t>
          </a:r>
        </a:p>
      </dsp:txBody>
      <dsp:txXfrm>
        <a:off x="6330788" y="1786983"/>
        <a:ext cx="2550317" cy="15301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4B9DF-14EE-42EB-B268-1129FDBC2A0E}">
      <dsp:nvSpPr>
        <dsp:cNvPr id="0" name=""/>
        <dsp:cNvSpPr/>
      </dsp:nvSpPr>
      <dsp:spPr>
        <a:xfrm>
          <a:off x="0" y="1377"/>
          <a:ext cx="9601196" cy="6981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BFE5BB-D570-45EA-AD21-E3EEC4D952B5}">
      <dsp:nvSpPr>
        <dsp:cNvPr id="0" name=""/>
        <dsp:cNvSpPr/>
      </dsp:nvSpPr>
      <dsp:spPr>
        <a:xfrm>
          <a:off x="211188" y="158459"/>
          <a:ext cx="383978" cy="3839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575C6E-C828-41D7-B06A-558BCEC2E7BC}">
      <dsp:nvSpPr>
        <dsp:cNvPr id="0" name=""/>
        <dsp:cNvSpPr/>
      </dsp:nvSpPr>
      <dsp:spPr>
        <a:xfrm>
          <a:off x="806355" y="1377"/>
          <a:ext cx="8794840" cy="698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87" tIns="73887" rIns="73887" bIns="73887" numCol="1" spcCol="1270" anchor="ctr" anchorCtr="0">
          <a:noAutofit/>
        </a:bodyPr>
        <a:lstStyle/>
        <a:p>
          <a:pPr marL="0" lvl="0" indent="0" algn="l" defTabSz="844550">
            <a:lnSpc>
              <a:spcPct val="100000"/>
            </a:lnSpc>
            <a:spcBef>
              <a:spcPct val="0"/>
            </a:spcBef>
            <a:spcAft>
              <a:spcPct val="35000"/>
            </a:spcAft>
            <a:buNone/>
          </a:pPr>
          <a:r>
            <a:rPr lang="en-US" sz="1900" kern="1200" dirty="0"/>
            <a:t>NumPy is a powerful library in Python used for numerical computing.</a:t>
          </a:r>
        </a:p>
      </dsp:txBody>
      <dsp:txXfrm>
        <a:off x="806355" y="1377"/>
        <a:ext cx="8794840" cy="698143"/>
      </dsp:txXfrm>
    </dsp:sp>
    <dsp:sp modelId="{06D6DACD-A242-47BA-9E1E-10D61A03BF3E}">
      <dsp:nvSpPr>
        <dsp:cNvPr id="0" name=""/>
        <dsp:cNvSpPr/>
      </dsp:nvSpPr>
      <dsp:spPr>
        <a:xfrm>
          <a:off x="0" y="874056"/>
          <a:ext cx="9601196" cy="6981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B937CC-DAE5-44E3-9DC3-2C00338ACFED}">
      <dsp:nvSpPr>
        <dsp:cNvPr id="0" name=""/>
        <dsp:cNvSpPr/>
      </dsp:nvSpPr>
      <dsp:spPr>
        <a:xfrm>
          <a:off x="211188" y="1031138"/>
          <a:ext cx="383978" cy="3839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AF5BF1-E2BB-4131-A8D9-1D8F617BA596}">
      <dsp:nvSpPr>
        <dsp:cNvPr id="0" name=""/>
        <dsp:cNvSpPr/>
      </dsp:nvSpPr>
      <dsp:spPr>
        <a:xfrm>
          <a:off x="806355" y="874056"/>
          <a:ext cx="8794840" cy="698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87" tIns="73887" rIns="73887" bIns="73887" numCol="1" spcCol="1270" anchor="ctr" anchorCtr="0">
          <a:noAutofit/>
        </a:bodyPr>
        <a:lstStyle/>
        <a:p>
          <a:pPr marL="0" lvl="0" indent="0" algn="l" defTabSz="844550">
            <a:lnSpc>
              <a:spcPct val="100000"/>
            </a:lnSpc>
            <a:spcBef>
              <a:spcPct val="0"/>
            </a:spcBef>
            <a:spcAft>
              <a:spcPct val="35000"/>
            </a:spcAft>
            <a:buNone/>
          </a:pPr>
          <a:r>
            <a:rPr lang="en-US" sz="1900" kern="1200"/>
            <a:t>Provides support for large, multi-dimensional arrays and matrices, along with a collection of high-level mathematical functions to operate on these arrays.</a:t>
          </a:r>
        </a:p>
      </dsp:txBody>
      <dsp:txXfrm>
        <a:off x="806355" y="874056"/>
        <a:ext cx="8794840" cy="698143"/>
      </dsp:txXfrm>
    </dsp:sp>
    <dsp:sp modelId="{8B9C6A8D-D175-4B8F-8E20-CFB48A600836}">
      <dsp:nvSpPr>
        <dsp:cNvPr id="0" name=""/>
        <dsp:cNvSpPr/>
      </dsp:nvSpPr>
      <dsp:spPr>
        <a:xfrm>
          <a:off x="0" y="1746735"/>
          <a:ext cx="9601196" cy="6981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1451E9-E7EA-4488-B945-A9AA64C05379}">
      <dsp:nvSpPr>
        <dsp:cNvPr id="0" name=""/>
        <dsp:cNvSpPr/>
      </dsp:nvSpPr>
      <dsp:spPr>
        <a:xfrm>
          <a:off x="211188" y="1903818"/>
          <a:ext cx="383978" cy="3839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24D33C-3EAB-496C-BF8D-9D015CD66F0D}">
      <dsp:nvSpPr>
        <dsp:cNvPr id="0" name=""/>
        <dsp:cNvSpPr/>
      </dsp:nvSpPr>
      <dsp:spPr>
        <a:xfrm>
          <a:off x="806355" y="1746735"/>
          <a:ext cx="8794840" cy="698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87" tIns="73887" rIns="73887" bIns="73887" numCol="1" spcCol="1270" anchor="ctr" anchorCtr="0">
          <a:noAutofit/>
        </a:bodyPr>
        <a:lstStyle/>
        <a:p>
          <a:pPr marL="0" lvl="0" indent="0" algn="l" defTabSz="844550">
            <a:lnSpc>
              <a:spcPct val="100000"/>
            </a:lnSpc>
            <a:spcBef>
              <a:spcPct val="0"/>
            </a:spcBef>
            <a:spcAft>
              <a:spcPct val="35000"/>
            </a:spcAft>
            <a:buNone/>
          </a:pPr>
          <a:r>
            <a:rPr lang="en-US" sz="1900" kern="1200" dirty="0"/>
            <a:t>NumPy is a fundamental package for scientific computing in Python and is widely used in various fields such as physics, engineering, data science, and machine learning.</a:t>
          </a:r>
        </a:p>
      </dsp:txBody>
      <dsp:txXfrm>
        <a:off x="806355" y="1746735"/>
        <a:ext cx="8794840" cy="698143"/>
      </dsp:txXfrm>
    </dsp:sp>
    <dsp:sp modelId="{C5C2581C-01BB-457F-B3AE-3B36D9FF4FF1}">
      <dsp:nvSpPr>
        <dsp:cNvPr id="0" name=""/>
        <dsp:cNvSpPr/>
      </dsp:nvSpPr>
      <dsp:spPr>
        <a:xfrm>
          <a:off x="0" y="2619415"/>
          <a:ext cx="9601196" cy="69814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605FA2-014A-47DD-A500-248CC1C0FAF5}">
      <dsp:nvSpPr>
        <dsp:cNvPr id="0" name=""/>
        <dsp:cNvSpPr/>
      </dsp:nvSpPr>
      <dsp:spPr>
        <a:xfrm>
          <a:off x="211188" y="2776497"/>
          <a:ext cx="383978" cy="3839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F0C146-C63B-4C40-9F98-CC0DF564CA3E}">
      <dsp:nvSpPr>
        <dsp:cNvPr id="0" name=""/>
        <dsp:cNvSpPr/>
      </dsp:nvSpPr>
      <dsp:spPr>
        <a:xfrm>
          <a:off x="806355" y="2619415"/>
          <a:ext cx="8794840" cy="698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887" tIns="73887" rIns="73887" bIns="73887" numCol="1" spcCol="1270" anchor="ctr" anchorCtr="0">
          <a:noAutofit/>
        </a:bodyPr>
        <a:lstStyle/>
        <a:p>
          <a:pPr marL="0" lvl="0" indent="0" algn="l" defTabSz="844550">
            <a:lnSpc>
              <a:spcPct val="100000"/>
            </a:lnSpc>
            <a:spcBef>
              <a:spcPct val="0"/>
            </a:spcBef>
            <a:spcAft>
              <a:spcPct val="35000"/>
            </a:spcAft>
            <a:buNone/>
          </a:pPr>
          <a:r>
            <a:rPr lang="en-US" sz="1900" b="1" kern="1200" dirty="0"/>
            <a:t>Arrays: </a:t>
          </a:r>
          <a:r>
            <a:rPr lang="en-US" sz="1900" kern="1200" dirty="0"/>
            <a:t>Multidimensional homogenous array of fixed size is provided in Numpy.</a:t>
          </a:r>
        </a:p>
      </dsp:txBody>
      <dsp:txXfrm>
        <a:off x="806355" y="2619415"/>
        <a:ext cx="8794840" cy="6981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B9D0F-58CA-BE41-9427-185604522D3A}">
      <dsp:nvSpPr>
        <dsp:cNvPr id="0" name=""/>
        <dsp:cNvSpPr/>
      </dsp:nvSpPr>
      <dsp:spPr>
        <a:xfrm>
          <a:off x="0" y="405"/>
          <a:ext cx="960119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D08C0D-22D5-E44A-A7B0-4EF744642CFB}">
      <dsp:nvSpPr>
        <dsp:cNvPr id="0" name=""/>
        <dsp:cNvSpPr/>
      </dsp:nvSpPr>
      <dsp:spPr>
        <a:xfrm>
          <a:off x="0" y="405"/>
          <a:ext cx="9601196" cy="663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Shape and Dimesions</a:t>
          </a:r>
        </a:p>
      </dsp:txBody>
      <dsp:txXfrm>
        <a:off x="0" y="405"/>
        <a:ext cx="9601196" cy="663625"/>
      </dsp:txXfrm>
    </dsp:sp>
    <dsp:sp modelId="{E87656B1-0AFF-374C-8C6D-C39ECE0692EC}">
      <dsp:nvSpPr>
        <dsp:cNvPr id="0" name=""/>
        <dsp:cNvSpPr/>
      </dsp:nvSpPr>
      <dsp:spPr>
        <a:xfrm>
          <a:off x="0" y="664030"/>
          <a:ext cx="960119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1C3651-1CBD-404D-91A5-9371B60C6472}">
      <dsp:nvSpPr>
        <dsp:cNvPr id="0" name=""/>
        <dsp:cNvSpPr/>
      </dsp:nvSpPr>
      <dsp:spPr>
        <a:xfrm>
          <a:off x="0" y="664030"/>
          <a:ext cx="9601196" cy="663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Indexing and Slicing</a:t>
          </a:r>
        </a:p>
      </dsp:txBody>
      <dsp:txXfrm>
        <a:off x="0" y="664030"/>
        <a:ext cx="9601196" cy="663625"/>
      </dsp:txXfrm>
    </dsp:sp>
    <dsp:sp modelId="{1DD9A3DF-270F-2448-9C07-8174CFEA2B59}">
      <dsp:nvSpPr>
        <dsp:cNvPr id="0" name=""/>
        <dsp:cNvSpPr/>
      </dsp:nvSpPr>
      <dsp:spPr>
        <a:xfrm>
          <a:off x="0" y="1327655"/>
          <a:ext cx="960119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3A259B-B536-1042-878B-62EC4BD612D5}">
      <dsp:nvSpPr>
        <dsp:cNvPr id="0" name=""/>
        <dsp:cNvSpPr/>
      </dsp:nvSpPr>
      <dsp:spPr>
        <a:xfrm>
          <a:off x="0" y="1327655"/>
          <a:ext cx="9601196" cy="663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Universal Function</a:t>
          </a:r>
        </a:p>
      </dsp:txBody>
      <dsp:txXfrm>
        <a:off x="0" y="1327655"/>
        <a:ext cx="9601196" cy="663625"/>
      </dsp:txXfrm>
    </dsp:sp>
    <dsp:sp modelId="{9F39CDAE-0EE1-8646-8D7B-89ED32355E68}">
      <dsp:nvSpPr>
        <dsp:cNvPr id="0" name=""/>
        <dsp:cNvSpPr/>
      </dsp:nvSpPr>
      <dsp:spPr>
        <a:xfrm>
          <a:off x="0" y="1991280"/>
          <a:ext cx="960119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3ADC74-CCA0-F24D-BC28-272A85D47292}">
      <dsp:nvSpPr>
        <dsp:cNvPr id="0" name=""/>
        <dsp:cNvSpPr/>
      </dsp:nvSpPr>
      <dsp:spPr>
        <a:xfrm>
          <a:off x="0" y="1991280"/>
          <a:ext cx="9601196" cy="663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Linear Algebra</a:t>
          </a:r>
        </a:p>
      </dsp:txBody>
      <dsp:txXfrm>
        <a:off x="0" y="1991280"/>
        <a:ext cx="9601196" cy="663625"/>
      </dsp:txXfrm>
    </dsp:sp>
    <dsp:sp modelId="{2E2259F1-3781-0D4B-8E23-8B7D516C2A41}">
      <dsp:nvSpPr>
        <dsp:cNvPr id="0" name=""/>
        <dsp:cNvSpPr/>
      </dsp:nvSpPr>
      <dsp:spPr>
        <a:xfrm>
          <a:off x="0" y="2654905"/>
          <a:ext cx="960119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70CB52-E403-6642-84F3-D55FDB658F96}">
      <dsp:nvSpPr>
        <dsp:cNvPr id="0" name=""/>
        <dsp:cNvSpPr/>
      </dsp:nvSpPr>
      <dsp:spPr>
        <a:xfrm>
          <a:off x="0" y="2654905"/>
          <a:ext cx="9601196" cy="663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Scientific Computing</a:t>
          </a:r>
        </a:p>
      </dsp:txBody>
      <dsp:txXfrm>
        <a:off x="0" y="2654905"/>
        <a:ext cx="9601196" cy="6636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44B9DF-14EE-42EB-B268-1129FDBC2A0E}">
      <dsp:nvSpPr>
        <dsp:cNvPr id="0" name=""/>
        <dsp:cNvSpPr/>
      </dsp:nvSpPr>
      <dsp:spPr>
        <a:xfrm>
          <a:off x="0" y="405"/>
          <a:ext cx="9601196" cy="9480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BFE5BB-D570-45EA-AD21-E3EEC4D952B5}">
      <dsp:nvSpPr>
        <dsp:cNvPr id="0" name=""/>
        <dsp:cNvSpPr/>
      </dsp:nvSpPr>
      <dsp:spPr>
        <a:xfrm>
          <a:off x="286780" y="213713"/>
          <a:ext cx="521419" cy="5214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575C6E-C828-41D7-B06A-558BCEC2E7BC}">
      <dsp:nvSpPr>
        <dsp:cNvPr id="0" name=""/>
        <dsp:cNvSpPr/>
      </dsp:nvSpPr>
      <dsp:spPr>
        <a:xfrm>
          <a:off x="1094981" y="405"/>
          <a:ext cx="8506214" cy="948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334" tIns="100334" rIns="100334" bIns="100334" numCol="1" spcCol="1270" anchor="ctr" anchorCtr="0">
          <a:noAutofit/>
        </a:bodyPr>
        <a:lstStyle/>
        <a:p>
          <a:pPr marL="0" lvl="0" indent="0" algn="l" defTabSz="889000">
            <a:lnSpc>
              <a:spcPct val="100000"/>
            </a:lnSpc>
            <a:spcBef>
              <a:spcPct val="0"/>
            </a:spcBef>
            <a:spcAft>
              <a:spcPct val="35000"/>
            </a:spcAft>
            <a:buNone/>
          </a:pPr>
          <a:r>
            <a:rPr lang="en-US" sz="2000" kern="1200"/>
            <a:t>Pandas is a popular open-source data analysis and manipulation library for Python. </a:t>
          </a:r>
          <a:endParaRPr lang="en-US" sz="2000" kern="1200" dirty="0"/>
        </a:p>
      </dsp:txBody>
      <dsp:txXfrm>
        <a:off x="1094981" y="405"/>
        <a:ext cx="8506214" cy="948035"/>
      </dsp:txXfrm>
    </dsp:sp>
    <dsp:sp modelId="{AEF515C1-641D-8747-BD4D-A5731CED825F}">
      <dsp:nvSpPr>
        <dsp:cNvPr id="0" name=""/>
        <dsp:cNvSpPr/>
      </dsp:nvSpPr>
      <dsp:spPr>
        <a:xfrm>
          <a:off x="0" y="1185450"/>
          <a:ext cx="9601196" cy="9480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9385C8-D94C-D24A-AA0C-31086D740E5A}">
      <dsp:nvSpPr>
        <dsp:cNvPr id="0" name=""/>
        <dsp:cNvSpPr/>
      </dsp:nvSpPr>
      <dsp:spPr>
        <a:xfrm>
          <a:off x="286780" y="1398758"/>
          <a:ext cx="521419" cy="521419"/>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C713D9-9428-694B-B50E-B4611669617C}">
      <dsp:nvSpPr>
        <dsp:cNvPr id="0" name=""/>
        <dsp:cNvSpPr/>
      </dsp:nvSpPr>
      <dsp:spPr>
        <a:xfrm>
          <a:off x="1094981" y="1185450"/>
          <a:ext cx="8506214" cy="948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334" tIns="100334" rIns="100334" bIns="100334" numCol="1" spcCol="1270" anchor="ctr" anchorCtr="0">
          <a:noAutofit/>
        </a:bodyPr>
        <a:lstStyle/>
        <a:p>
          <a:pPr marL="0" lvl="0" indent="0" algn="l" defTabSz="889000">
            <a:lnSpc>
              <a:spcPct val="100000"/>
            </a:lnSpc>
            <a:spcBef>
              <a:spcPct val="0"/>
            </a:spcBef>
            <a:spcAft>
              <a:spcPct val="35000"/>
            </a:spcAft>
            <a:buNone/>
          </a:pPr>
          <a:r>
            <a:rPr lang="en-US" sz="2000" kern="1200"/>
            <a:t>It provides easy-to-use data structures such as Series and DataFrame, along with data analysis tools for cleaning, transforming, and analyzing structured data. </a:t>
          </a:r>
          <a:endParaRPr lang="en-US" sz="2000" kern="1200" dirty="0"/>
        </a:p>
      </dsp:txBody>
      <dsp:txXfrm>
        <a:off x="1094981" y="1185450"/>
        <a:ext cx="8506214" cy="948035"/>
      </dsp:txXfrm>
    </dsp:sp>
    <dsp:sp modelId="{55812663-5D41-6647-9052-5A1AB74B8C99}">
      <dsp:nvSpPr>
        <dsp:cNvPr id="0" name=""/>
        <dsp:cNvSpPr/>
      </dsp:nvSpPr>
      <dsp:spPr>
        <a:xfrm>
          <a:off x="0" y="2370494"/>
          <a:ext cx="9601196" cy="9480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A5A2D3-419B-C047-8873-8186A56F1D87}">
      <dsp:nvSpPr>
        <dsp:cNvPr id="0" name=""/>
        <dsp:cNvSpPr/>
      </dsp:nvSpPr>
      <dsp:spPr>
        <a:xfrm>
          <a:off x="286780" y="2583803"/>
          <a:ext cx="521419" cy="521419"/>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104B65-87F3-E445-8727-895E021E5A5F}">
      <dsp:nvSpPr>
        <dsp:cNvPr id="0" name=""/>
        <dsp:cNvSpPr/>
      </dsp:nvSpPr>
      <dsp:spPr>
        <a:xfrm>
          <a:off x="1094981" y="2370494"/>
          <a:ext cx="8506214" cy="948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334" tIns="100334" rIns="100334" bIns="100334" numCol="1" spcCol="1270" anchor="ctr" anchorCtr="0">
          <a:noAutofit/>
        </a:bodyPr>
        <a:lstStyle/>
        <a:p>
          <a:pPr marL="0" lvl="0" indent="0" algn="l" defTabSz="889000">
            <a:lnSpc>
              <a:spcPct val="100000"/>
            </a:lnSpc>
            <a:spcBef>
              <a:spcPct val="0"/>
            </a:spcBef>
            <a:spcAft>
              <a:spcPct val="35000"/>
            </a:spcAft>
            <a:buNone/>
          </a:pPr>
          <a:r>
            <a:rPr lang="en-US" sz="2000" kern="1200"/>
            <a:t>Pandas is widely used in data science, machine learning, and finance for handling and analyzing data efficiently.</a:t>
          </a:r>
          <a:endParaRPr lang="en-US" sz="2000" kern="1200" dirty="0"/>
        </a:p>
      </dsp:txBody>
      <dsp:txXfrm>
        <a:off x="1094981" y="2370494"/>
        <a:ext cx="8506214" cy="9480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E09145-B312-B44D-AB7C-466AD0F27009}">
      <dsp:nvSpPr>
        <dsp:cNvPr id="0" name=""/>
        <dsp:cNvSpPr/>
      </dsp:nvSpPr>
      <dsp:spPr>
        <a:xfrm>
          <a:off x="0" y="1620"/>
          <a:ext cx="960119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C14D44-4AC6-FD4A-9B3D-BDA3A369B1DE}">
      <dsp:nvSpPr>
        <dsp:cNvPr id="0" name=""/>
        <dsp:cNvSpPr/>
      </dsp:nvSpPr>
      <dsp:spPr>
        <a:xfrm>
          <a:off x="0" y="1620"/>
          <a:ext cx="9601196" cy="1105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A Series is a one-dimensional labeled array that can hold any data type. It is like a column in a DataFrame or a single attribute of an object.</a:t>
          </a:r>
        </a:p>
      </dsp:txBody>
      <dsp:txXfrm>
        <a:off x="0" y="1620"/>
        <a:ext cx="9601196" cy="1105231"/>
      </dsp:txXfrm>
    </dsp:sp>
    <dsp:sp modelId="{3D2B83CD-DC4C-3F43-9FE1-1862A92B4189}">
      <dsp:nvSpPr>
        <dsp:cNvPr id="0" name=""/>
        <dsp:cNvSpPr/>
      </dsp:nvSpPr>
      <dsp:spPr>
        <a:xfrm>
          <a:off x="0" y="1106852"/>
          <a:ext cx="960119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198758-6357-3A4E-AD13-F6858D512126}">
      <dsp:nvSpPr>
        <dsp:cNvPr id="0" name=""/>
        <dsp:cNvSpPr/>
      </dsp:nvSpPr>
      <dsp:spPr>
        <a:xfrm>
          <a:off x="0" y="1106852"/>
          <a:ext cx="9601196" cy="1105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 Creating a Series	</a:t>
          </a:r>
        </a:p>
        <a:p>
          <a:pPr marL="0" lvl="0" indent="0" algn="ctr" defTabSz="977900">
            <a:lnSpc>
              <a:spcPct val="90000"/>
            </a:lnSpc>
            <a:spcBef>
              <a:spcPct val="0"/>
            </a:spcBef>
            <a:spcAft>
              <a:spcPct val="35000"/>
            </a:spcAft>
            <a:buNone/>
          </a:pPr>
          <a:r>
            <a:rPr lang="en-US" sz="2200" kern="1200" dirty="0"/>
            <a:t>s = </a:t>
          </a:r>
          <a:r>
            <a:rPr lang="en-US" sz="2200" kern="1200" dirty="0" err="1"/>
            <a:t>pd.Series</a:t>
          </a:r>
          <a:r>
            <a:rPr lang="en-US" sz="2200" kern="1200" dirty="0"/>
            <a:t>([1, 3, 5, 6, 8])</a:t>
          </a:r>
        </a:p>
      </dsp:txBody>
      <dsp:txXfrm>
        <a:off x="0" y="1106852"/>
        <a:ext cx="9601196" cy="1105231"/>
      </dsp:txXfrm>
    </dsp:sp>
    <dsp:sp modelId="{858DEC0E-6646-814B-8A1D-B0C43A6E346A}">
      <dsp:nvSpPr>
        <dsp:cNvPr id="0" name=""/>
        <dsp:cNvSpPr/>
      </dsp:nvSpPr>
      <dsp:spPr>
        <a:xfrm>
          <a:off x="0" y="2212083"/>
          <a:ext cx="9601196"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C10A75-BF91-1442-910F-C851D987B775}">
      <dsp:nvSpPr>
        <dsp:cNvPr id="0" name=""/>
        <dsp:cNvSpPr/>
      </dsp:nvSpPr>
      <dsp:spPr>
        <a:xfrm>
          <a:off x="0" y="2212083"/>
          <a:ext cx="9601196" cy="11052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A DataFrame is a two-dimensional labeled data structure with columns that can be of different data types. It is similar to a spreadsheet or SQL table or a dictionary of Series objects. You can think of it like a table in a relational database or an Excel spreadsheet.</a:t>
          </a:r>
        </a:p>
      </dsp:txBody>
      <dsp:txXfrm>
        <a:off x="0" y="2212083"/>
        <a:ext cx="9601196" cy="110523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E4CABB-B54E-43B7-BFAF-657539E5AF9D}" type="datetimeFigureOut">
              <a:rPr lang="en-IN" smtClean="0"/>
              <a:t>05/11/24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7DD5E-2FB4-4C00-BE67-56D8EE8C7A4E}" type="slidenum">
              <a:rPr lang="en-IN" smtClean="0"/>
              <a:t>‹#›</a:t>
            </a:fld>
            <a:endParaRPr lang="en-IN"/>
          </a:p>
        </p:txBody>
      </p:sp>
    </p:spTree>
    <p:extLst>
      <p:ext uri="{BB962C8B-B14F-4D97-AF65-F5344CB8AC3E}">
        <p14:creationId xmlns:p14="http://schemas.microsoft.com/office/powerpoint/2010/main" val="2979697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14</a:t>
            </a:fld>
            <a:endParaRPr lang="en-US"/>
          </a:p>
        </p:txBody>
      </p:sp>
    </p:spTree>
    <p:extLst>
      <p:ext uri="{BB962C8B-B14F-4D97-AF65-F5344CB8AC3E}">
        <p14:creationId xmlns:p14="http://schemas.microsoft.com/office/powerpoint/2010/main" val="10425368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11/5/24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11/5/24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5.png"/><Relationship Id="rId7" Type="http://schemas.openxmlformats.org/officeDocument/2006/relationships/image" Target="../media/image28.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13" name="Picture 12">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p:cNvSpPr>
            <a:spLocks noGrp="1"/>
          </p:cNvSpPr>
          <p:nvPr>
            <p:ph type="ctrTitle"/>
          </p:nvPr>
        </p:nvSpPr>
        <p:spPr>
          <a:xfrm>
            <a:off x="997528" y="982132"/>
            <a:ext cx="4094017" cy="2823880"/>
          </a:xfrm>
        </p:spPr>
        <p:txBody>
          <a:bodyPr>
            <a:normAutofit/>
          </a:bodyPr>
          <a:lstStyle/>
          <a:p>
            <a:r>
              <a:rPr lang="en-US" sz="4800">
                <a:solidFill>
                  <a:srgbClr val="262626"/>
                </a:solidFill>
              </a:rPr>
              <a:t>Data Analytics Using Python</a:t>
            </a:r>
            <a:endParaRPr lang="en-IN" sz="4800">
              <a:solidFill>
                <a:srgbClr val="262626"/>
              </a:solidFill>
            </a:endParaRPr>
          </a:p>
        </p:txBody>
      </p:sp>
      <p:sp>
        <p:nvSpPr>
          <p:cNvPr id="3" name="Subtitle 2"/>
          <p:cNvSpPr>
            <a:spLocks noGrp="1"/>
          </p:cNvSpPr>
          <p:nvPr>
            <p:ph type="subTitle" idx="1"/>
          </p:nvPr>
        </p:nvSpPr>
        <p:spPr>
          <a:xfrm>
            <a:off x="997528" y="4076944"/>
            <a:ext cx="4094017" cy="1679620"/>
          </a:xfrm>
        </p:spPr>
        <p:txBody>
          <a:bodyPr>
            <a:normAutofit/>
          </a:bodyPr>
          <a:lstStyle/>
          <a:p>
            <a:pPr>
              <a:lnSpc>
                <a:spcPct val="90000"/>
              </a:lnSpc>
            </a:pPr>
            <a:r>
              <a:rPr lang="en-US" sz="1500">
                <a:solidFill>
                  <a:srgbClr val="000000"/>
                </a:solidFill>
              </a:rPr>
              <a:t>ELC Activity</a:t>
            </a:r>
          </a:p>
          <a:p>
            <a:pPr>
              <a:lnSpc>
                <a:spcPct val="90000"/>
              </a:lnSpc>
            </a:pPr>
            <a:r>
              <a:rPr lang="en-US" sz="1500">
                <a:solidFill>
                  <a:srgbClr val="000000"/>
                </a:solidFill>
              </a:rPr>
              <a:t>Thapar Institute of Engineering and Technology</a:t>
            </a:r>
          </a:p>
          <a:p>
            <a:pPr>
              <a:lnSpc>
                <a:spcPct val="90000"/>
              </a:lnSpc>
            </a:pPr>
            <a:r>
              <a:rPr lang="en-US" sz="1500">
                <a:solidFill>
                  <a:srgbClr val="000000"/>
                </a:solidFill>
              </a:rPr>
              <a:t>By:</a:t>
            </a:r>
          </a:p>
          <a:p>
            <a:pPr>
              <a:lnSpc>
                <a:spcPct val="90000"/>
              </a:lnSpc>
            </a:pPr>
            <a:r>
              <a:rPr lang="en-US" sz="1500">
                <a:solidFill>
                  <a:srgbClr val="000000"/>
                </a:solidFill>
              </a:rPr>
              <a:t>Dr. Aditi Sharma</a:t>
            </a:r>
          </a:p>
          <a:p>
            <a:pPr>
              <a:lnSpc>
                <a:spcPct val="90000"/>
              </a:lnSpc>
            </a:pPr>
            <a:r>
              <a:rPr lang="en-US" sz="1500">
                <a:solidFill>
                  <a:srgbClr val="000000"/>
                </a:solidFill>
              </a:rPr>
              <a:t>Assistant Professor</a:t>
            </a:r>
            <a:endParaRPr lang="en-IN" sz="1500">
              <a:solidFill>
                <a:srgbClr val="000000"/>
              </a:solidFill>
            </a:endParaRPr>
          </a:p>
        </p:txBody>
      </p:sp>
      <p:pic>
        <p:nvPicPr>
          <p:cNvPr id="7" name="Graphic 6" descr="Bar chart">
            <a:extLst>
              <a:ext uri="{FF2B5EF4-FFF2-40B4-BE49-F238E27FC236}">
                <a16:creationId xmlns:a16="http://schemas.microsoft.com/office/drawing/2014/main" id="{8977D70D-9754-ADDA-B751-1CA7DD45ACA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06533" y="982131"/>
            <a:ext cx="4893735" cy="4893735"/>
          </a:xfrm>
          <a:prstGeom prst="rect">
            <a:avLst/>
          </a:prstGeom>
          <a:ln w="57150" cmpd="thickThin">
            <a:solidFill>
              <a:srgbClr val="7F7F7F"/>
            </a:solidFill>
            <a:miter lim="800000"/>
          </a:ln>
        </p:spPr>
      </p:pic>
    </p:spTree>
    <p:extLst>
      <p:ext uri="{BB962C8B-B14F-4D97-AF65-F5344CB8AC3E}">
        <p14:creationId xmlns:p14="http://schemas.microsoft.com/office/powerpoint/2010/main" val="2482227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Pandas</a:t>
            </a:r>
            <a:endParaRPr lang="en-IN" dirty="0"/>
          </a:p>
        </p:txBody>
      </p:sp>
      <p:graphicFrame>
        <p:nvGraphicFramePr>
          <p:cNvPr id="5" name="Content Placeholder 2">
            <a:extLst>
              <a:ext uri="{FF2B5EF4-FFF2-40B4-BE49-F238E27FC236}">
                <a16:creationId xmlns:a16="http://schemas.microsoft.com/office/drawing/2014/main" id="{F1D0FC53-910F-74CD-1E70-92962535B6D5}"/>
              </a:ext>
            </a:extLst>
          </p:cNvPr>
          <p:cNvGraphicFramePr>
            <a:graphicFrameLocks noGrp="1"/>
          </p:cNvGraphicFramePr>
          <p:nvPr>
            <p:ph idx="1"/>
            <p:extLst>
              <p:ext uri="{D42A27DB-BD31-4B8C-83A1-F6EECF244321}">
                <p14:modId xmlns:p14="http://schemas.microsoft.com/office/powerpoint/2010/main" val="1786884352"/>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1896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Series &amp; DataFrame</a:t>
            </a:r>
            <a:endParaRPr lang="en-IN" dirty="0"/>
          </a:p>
        </p:txBody>
      </p:sp>
      <p:graphicFrame>
        <p:nvGraphicFramePr>
          <p:cNvPr id="5" name="Content Placeholder 2">
            <a:extLst>
              <a:ext uri="{FF2B5EF4-FFF2-40B4-BE49-F238E27FC236}">
                <a16:creationId xmlns:a16="http://schemas.microsoft.com/office/drawing/2014/main" id="{C7B2126B-43DF-FDF1-B986-64C2F8C84E40}"/>
              </a:ext>
            </a:extLst>
          </p:cNvPr>
          <p:cNvGraphicFramePr>
            <a:graphicFrameLocks noGrp="1"/>
          </p:cNvGraphicFramePr>
          <p:nvPr>
            <p:ph idx="1"/>
            <p:extLst>
              <p:ext uri="{D42A27DB-BD31-4B8C-83A1-F6EECF244321}">
                <p14:modId xmlns:p14="http://schemas.microsoft.com/office/powerpoint/2010/main" val="1944993214"/>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4316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6E5E839-040E-4D3E-B50A-8D803DFE4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FF3F4B4-A2E6-47B5-92FB-37BEEAFA4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635508"/>
            <a:ext cx="3354470" cy="5586984"/>
          </a:xfrm>
        </p:spPr>
        <p:txBody>
          <a:bodyPr>
            <a:normAutofit/>
          </a:bodyPr>
          <a:lstStyle/>
          <a:p>
            <a:r>
              <a:rPr lang="en-US" sz="4800" dirty="0">
                <a:solidFill>
                  <a:schemeClr val="tx2"/>
                </a:solidFill>
              </a:rPr>
              <a:t>DataFrame</a:t>
            </a:r>
            <a:endParaRPr lang="en-IN" sz="4800" dirty="0">
              <a:solidFill>
                <a:schemeClr val="tx2"/>
              </a:solidFill>
            </a:endParaRPr>
          </a:p>
        </p:txBody>
      </p:sp>
      <p:sp>
        <p:nvSpPr>
          <p:cNvPr id="12" name="Rectangle 11">
            <a:extLst>
              <a:ext uri="{FF2B5EF4-FFF2-40B4-BE49-F238E27FC236}">
                <a16:creationId xmlns:a16="http://schemas.microsoft.com/office/drawing/2014/main" id="{1D124D17-3A82-47D5-80C1-F990ABB1E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4082" y="469900"/>
            <a:ext cx="658298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617804" y="954756"/>
            <a:ext cx="5613283" cy="4853888"/>
          </a:xfrm>
        </p:spPr>
        <p:txBody>
          <a:bodyPr anchor="ctr">
            <a:normAutofit/>
          </a:bodyPr>
          <a:lstStyle/>
          <a:p>
            <a:r>
              <a:rPr lang="en-IN" dirty="0">
                <a:solidFill>
                  <a:schemeClr val="bg1"/>
                </a:solidFill>
              </a:rPr>
              <a:t>import pandas as pd</a:t>
            </a:r>
          </a:p>
          <a:p>
            <a:endParaRPr lang="en-IN" dirty="0">
              <a:solidFill>
                <a:schemeClr val="bg1"/>
              </a:solidFill>
            </a:endParaRPr>
          </a:p>
          <a:p>
            <a:r>
              <a:rPr lang="en-IN" dirty="0">
                <a:solidFill>
                  <a:schemeClr val="bg1"/>
                </a:solidFill>
              </a:rPr>
              <a:t># Creating a DataFrame from a dictionary</a:t>
            </a:r>
          </a:p>
          <a:p>
            <a:r>
              <a:rPr lang="en-IN" dirty="0">
                <a:solidFill>
                  <a:schemeClr val="bg1"/>
                </a:solidFill>
              </a:rPr>
              <a:t>data = {'Name': ['Alice', 'Bob', 'Charlie'],</a:t>
            </a:r>
          </a:p>
          <a:p>
            <a:r>
              <a:rPr lang="en-IN" dirty="0">
                <a:solidFill>
                  <a:schemeClr val="bg1"/>
                </a:solidFill>
              </a:rPr>
              <a:t>        'Age': [25, 30, 35],</a:t>
            </a:r>
          </a:p>
          <a:p>
            <a:r>
              <a:rPr lang="en-IN" dirty="0">
                <a:solidFill>
                  <a:schemeClr val="bg1"/>
                </a:solidFill>
              </a:rPr>
              <a:t>        'City': ['New York', 'London', 'Paris']}</a:t>
            </a:r>
          </a:p>
          <a:p>
            <a:endParaRPr lang="en-IN" dirty="0">
              <a:solidFill>
                <a:schemeClr val="bg1"/>
              </a:solidFill>
            </a:endParaRPr>
          </a:p>
          <a:p>
            <a:r>
              <a:rPr lang="en-IN" dirty="0" err="1">
                <a:solidFill>
                  <a:schemeClr val="bg1"/>
                </a:solidFill>
              </a:rPr>
              <a:t>df</a:t>
            </a:r>
            <a:r>
              <a:rPr lang="en-IN" dirty="0">
                <a:solidFill>
                  <a:schemeClr val="bg1"/>
                </a:solidFill>
              </a:rPr>
              <a:t> = </a:t>
            </a:r>
            <a:r>
              <a:rPr lang="en-IN" dirty="0" err="1">
                <a:solidFill>
                  <a:schemeClr val="bg1"/>
                </a:solidFill>
              </a:rPr>
              <a:t>pd.DataFrame</a:t>
            </a:r>
            <a:r>
              <a:rPr lang="en-IN" dirty="0">
                <a:solidFill>
                  <a:schemeClr val="bg1"/>
                </a:solidFill>
              </a:rPr>
              <a:t>(data)</a:t>
            </a:r>
          </a:p>
        </p:txBody>
      </p:sp>
      <p:sp>
        <p:nvSpPr>
          <p:cNvPr id="14" name="Rectangle 13">
            <a:extLst>
              <a:ext uri="{FF2B5EF4-FFF2-40B4-BE49-F238E27FC236}">
                <a16:creationId xmlns:a16="http://schemas.microsoft.com/office/drawing/2014/main" id="{AB4A78C8-C0E0-45DA-BC2C-2C8D4153B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8325" y="635508"/>
            <a:ext cx="6254496"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430973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6E5E839-040E-4D3E-B50A-8D803DFE4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FF3F4B4-A2E6-47B5-92FB-37BEEAFA4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635508"/>
            <a:ext cx="3354470" cy="5586984"/>
          </a:xfrm>
        </p:spPr>
        <p:txBody>
          <a:bodyPr>
            <a:normAutofit/>
          </a:bodyPr>
          <a:lstStyle/>
          <a:p>
            <a:r>
              <a:rPr lang="en-US" sz="4800" dirty="0">
                <a:solidFill>
                  <a:schemeClr val="tx2"/>
                </a:solidFill>
              </a:rPr>
              <a:t>DataFrame</a:t>
            </a:r>
            <a:br>
              <a:rPr lang="en-US" sz="4800" dirty="0">
                <a:solidFill>
                  <a:schemeClr val="tx2"/>
                </a:solidFill>
              </a:rPr>
            </a:br>
            <a:r>
              <a:rPr lang="en-US" sz="1600" dirty="0">
                <a:solidFill>
                  <a:schemeClr val="tx2"/>
                </a:solidFill>
              </a:rPr>
              <a:t>DataFrame can be treated as an ordered collection of columns: Each column can be a different data type and Have both row and column indices.</a:t>
            </a:r>
            <a:br>
              <a:rPr lang="en-US" sz="1600" dirty="0">
                <a:solidFill>
                  <a:schemeClr val="tx2"/>
                </a:solidFill>
              </a:rPr>
            </a:br>
            <a:br>
              <a:rPr lang="en-US" sz="1400" dirty="0">
                <a:solidFill>
                  <a:schemeClr val="tx2"/>
                </a:solidFill>
              </a:rPr>
            </a:br>
            <a:endParaRPr lang="en-IN" sz="4800" dirty="0">
              <a:solidFill>
                <a:schemeClr val="tx2"/>
              </a:solidFill>
            </a:endParaRPr>
          </a:p>
        </p:txBody>
      </p:sp>
      <p:sp>
        <p:nvSpPr>
          <p:cNvPr id="12" name="Rectangle 11">
            <a:extLst>
              <a:ext uri="{FF2B5EF4-FFF2-40B4-BE49-F238E27FC236}">
                <a16:creationId xmlns:a16="http://schemas.microsoft.com/office/drawing/2014/main" id="{1D124D17-3A82-47D5-80C1-F990ABB1E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4082" y="469900"/>
            <a:ext cx="658298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617804" y="954756"/>
            <a:ext cx="5613283" cy="4853888"/>
          </a:xfrm>
        </p:spPr>
        <p:txBody>
          <a:bodyPr anchor="ctr">
            <a:normAutofit/>
          </a:bodyPr>
          <a:lstStyle/>
          <a:p>
            <a:pPr>
              <a:lnSpc>
                <a:spcPct val="90000"/>
              </a:lnSpc>
            </a:pPr>
            <a:r>
              <a:rPr lang="en-US" sz="2000" dirty="0">
                <a:solidFill>
                  <a:schemeClr val="bg1"/>
                </a:solidFill>
              </a:rPr>
              <a:t>data = {'state': ['Ohio', 'Ohio', 'Ohio', 'Nevada', 'Nevada'],</a:t>
            </a:r>
          </a:p>
          <a:p>
            <a:pPr>
              <a:lnSpc>
                <a:spcPct val="90000"/>
              </a:lnSpc>
            </a:pPr>
            <a:r>
              <a:rPr lang="en-US" sz="2000" dirty="0">
                <a:solidFill>
                  <a:schemeClr val="bg1"/>
                </a:solidFill>
              </a:rPr>
              <a:t>'year': [2000, 2001, 2002, 2001, 2002],</a:t>
            </a:r>
          </a:p>
          <a:p>
            <a:pPr>
              <a:lnSpc>
                <a:spcPct val="90000"/>
              </a:lnSpc>
            </a:pPr>
            <a:r>
              <a:rPr lang="en-US" sz="2000" dirty="0">
                <a:solidFill>
                  <a:schemeClr val="bg1"/>
                </a:solidFill>
              </a:rPr>
              <a:t>'pop': [1.5, 1.7, 3.6, 2.4, 2.9]}</a:t>
            </a:r>
          </a:p>
          <a:p>
            <a:pPr>
              <a:lnSpc>
                <a:spcPct val="90000"/>
              </a:lnSpc>
            </a:pPr>
            <a:r>
              <a:rPr lang="en-US" sz="2000" dirty="0">
                <a:solidFill>
                  <a:schemeClr val="bg1"/>
                </a:solidFill>
              </a:rPr>
              <a:t>frame = DataFrame(data)</a:t>
            </a:r>
          </a:p>
          <a:p>
            <a:pPr>
              <a:lnSpc>
                <a:spcPct val="90000"/>
              </a:lnSpc>
            </a:pPr>
            <a:r>
              <a:rPr lang="en-US" sz="2000" dirty="0">
                <a:solidFill>
                  <a:schemeClr val="bg1"/>
                </a:solidFill>
              </a:rPr>
              <a:t>print(frame)</a:t>
            </a:r>
          </a:p>
          <a:p>
            <a:pPr marL="0" indent="0">
              <a:lnSpc>
                <a:spcPct val="90000"/>
              </a:lnSpc>
              <a:buNone/>
            </a:pPr>
            <a:r>
              <a:rPr lang="en-US" sz="2000" dirty="0">
                <a:solidFill>
                  <a:schemeClr val="bg1"/>
                </a:solidFill>
              </a:rPr>
              <a:t>	    state  year  pop</a:t>
            </a:r>
          </a:p>
          <a:p>
            <a:pPr marL="0" indent="0">
              <a:lnSpc>
                <a:spcPct val="90000"/>
              </a:lnSpc>
              <a:buNone/>
            </a:pPr>
            <a:r>
              <a:rPr lang="en-US" sz="2000" dirty="0">
                <a:solidFill>
                  <a:schemeClr val="bg1"/>
                </a:solidFill>
              </a:rPr>
              <a:t>	0    Ohio  2000  1.5</a:t>
            </a:r>
          </a:p>
          <a:p>
            <a:pPr marL="0" indent="0">
              <a:lnSpc>
                <a:spcPct val="90000"/>
              </a:lnSpc>
              <a:buNone/>
            </a:pPr>
            <a:r>
              <a:rPr lang="en-US" sz="2000" dirty="0">
                <a:solidFill>
                  <a:schemeClr val="bg1"/>
                </a:solidFill>
              </a:rPr>
              <a:t>	1    Ohio  2001  1.7</a:t>
            </a:r>
          </a:p>
          <a:p>
            <a:pPr marL="0" indent="0">
              <a:lnSpc>
                <a:spcPct val="90000"/>
              </a:lnSpc>
              <a:buNone/>
            </a:pPr>
            <a:r>
              <a:rPr lang="en-US" sz="2000" dirty="0">
                <a:solidFill>
                  <a:schemeClr val="bg1"/>
                </a:solidFill>
              </a:rPr>
              <a:t>	2    Ohio  2002  3.6</a:t>
            </a:r>
          </a:p>
          <a:p>
            <a:pPr marL="0" indent="0">
              <a:lnSpc>
                <a:spcPct val="90000"/>
              </a:lnSpc>
              <a:buNone/>
            </a:pPr>
            <a:r>
              <a:rPr lang="en-US" sz="2000" dirty="0">
                <a:solidFill>
                  <a:schemeClr val="bg1"/>
                </a:solidFill>
              </a:rPr>
              <a:t>	3  Nevada  2001  2.4</a:t>
            </a:r>
          </a:p>
          <a:p>
            <a:pPr marL="0" indent="0">
              <a:lnSpc>
                <a:spcPct val="90000"/>
              </a:lnSpc>
              <a:buNone/>
            </a:pPr>
            <a:r>
              <a:rPr lang="en-US" sz="2000" dirty="0">
                <a:solidFill>
                  <a:schemeClr val="bg1"/>
                </a:solidFill>
              </a:rPr>
              <a:t>	4  Nevada  2002  2.9</a:t>
            </a:r>
            <a:endParaRPr lang="en-US" sz="1500" dirty="0">
              <a:solidFill>
                <a:schemeClr val="bg1"/>
              </a:solidFill>
            </a:endParaRPr>
          </a:p>
        </p:txBody>
      </p:sp>
      <p:sp>
        <p:nvSpPr>
          <p:cNvPr id="14" name="Rectangle 13">
            <a:extLst>
              <a:ext uri="{FF2B5EF4-FFF2-40B4-BE49-F238E27FC236}">
                <a16:creationId xmlns:a16="http://schemas.microsoft.com/office/drawing/2014/main" id="{AB4A78C8-C0E0-45DA-BC2C-2C8D4153B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8325" y="635508"/>
            <a:ext cx="6254496"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210755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6E5E839-040E-4D3E-B50A-8D803DFE4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FF3F4B4-A2E6-47B5-92FB-37BEEAFA4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635508"/>
            <a:ext cx="3354470" cy="5586984"/>
          </a:xfrm>
        </p:spPr>
        <p:txBody>
          <a:bodyPr>
            <a:normAutofit/>
          </a:bodyPr>
          <a:lstStyle/>
          <a:p>
            <a:r>
              <a:rPr lang="en-US" sz="4800" dirty="0">
                <a:solidFill>
                  <a:schemeClr val="tx2"/>
                </a:solidFill>
              </a:rPr>
              <a:t>DataFrame – Retrieving a Column</a:t>
            </a:r>
          </a:p>
        </p:txBody>
      </p:sp>
      <p:sp>
        <p:nvSpPr>
          <p:cNvPr id="13" name="Rectangle 12">
            <a:extLst>
              <a:ext uri="{FF2B5EF4-FFF2-40B4-BE49-F238E27FC236}">
                <a16:creationId xmlns:a16="http://schemas.microsoft.com/office/drawing/2014/main" id="{1D124D17-3A82-47D5-80C1-F990ABB1E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4082" y="469900"/>
            <a:ext cx="658298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446644" y="765313"/>
            <a:ext cx="6003234" cy="5327374"/>
          </a:xfrm>
        </p:spPr>
        <p:txBody>
          <a:bodyPr anchor="ctr">
            <a:normAutofit lnSpcReduction="10000"/>
          </a:bodyPr>
          <a:lstStyle/>
          <a:p>
            <a:pPr marL="0" indent="0">
              <a:lnSpc>
                <a:spcPct val="90000"/>
              </a:lnSpc>
              <a:buNone/>
            </a:pPr>
            <a:r>
              <a:rPr lang="en-US" sz="1700" dirty="0">
                <a:solidFill>
                  <a:schemeClr val="bg1"/>
                </a:solidFill>
              </a:rPr>
              <a:t>A column in a DataFrame can be retrieved as a Series by </a:t>
            </a:r>
            <a:r>
              <a:rPr lang="en-US" sz="1700" dirty="0" err="1">
                <a:solidFill>
                  <a:schemeClr val="bg1"/>
                </a:solidFill>
              </a:rPr>
              <a:t>dict</a:t>
            </a:r>
            <a:r>
              <a:rPr lang="en-US" sz="1700" dirty="0">
                <a:solidFill>
                  <a:schemeClr val="bg1"/>
                </a:solidFill>
              </a:rPr>
              <a:t>-like notation or as attribute</a:t>
            </a:r>
          </a:p>
          <a:p>
            <a:pPr>
              <a:lnSpc>
                <a:spcPct val="90000"/>
              </a:lnSpc>
            </a:pPr>
            <a:r>
              <a:rPr lang="en-US" sz="1200" dirty="0">
                <a:solidFill>
                  <a:schemeClr val="bg1"/>
                </a:solidFill>
              </a:rPr>
              <a:t>data = {'state': ['Ohio', 'Ohio', 'Ohio', 'Nevada', 'Nevada'],</a:t>
            </a:r>
          </a:p>
          <a:p>
            <a:pPr>
              <a:lnSpc>
                <a:spcPct val="90000"/>
              </a:lnSpc>
            </a:pPr>
            <a:r>
              <a:rPr lang="en-US" sz="1200" dirty="0">
                <a:solidFill>
                  <a:schemeClr val="bg1"/>
                </a:solidFill>
              </a:rPr>
              <a:t>'year': [2000, 2001, 2002, 2001, 2002],</a:t>
            </a:r>
          </a:p>
          <a:p>
            <a:pPr>
              <a:lnSpc>
                <a:spcPct val="90000"/>
              </a:lnSpc>
            </a:pPr>
            <a:r>
              <a:rPr lang="en-US" sz="1200" dirty="0">
                <a:solidFill>
                  <a:schemeClr val="bg1"/>
                </a:solidFill>
              </a:rPr>
              <a:t>'pop': [1.5, 1.7, 3.6, 2.4, 2.9]}</a:t>
            </a:r>
          </a:p>
          <a:p>
            <a:pPr>
              <a:lnSpc>
                <a:spcPct val="90000"/>
              </a:lnSpc>
            </a:pPr>
            <a:r>
              <a:rPr lang="en-US" sz="1200" dirty="0">
                <a:solidFill>
                  <a:schemeClr val="bg1"/>
                </a:solidFill>
              </a:rPr>
              <a:t>frame = DataFrame(data)</a:t>
            </a:r>
          </a:p>
          <a:p>
            <a:pPr>
              <a:lnSpc>
                <a:spcPct val="90000"/>
              </a:lnSpc>
            </a:pPr>
            <a:r>
              <a:rPr lang="en-US" sz="1200" dirty="0">
                <a:solidFill>
                  <a:schemeClr val="bg1"/>
                </a:solidFill>
              </a:rPr>
              <a:t>print(frame['state’])</a:t>
            </a:r>
          </a:p>
          <a:p>
            <a:pPr marL="0" indent="0">
              <a:lnSpc>
                <a:spcPct val="90000"/>
              </a:lnSpc>
              <a:buNone/>
            </a:pPr>
            <a:r>
              <a:rPr lang="en-US" sz="1200" dirty="0">
                <a:solidFill>
                  <a:schemeClr val="bg1"/>
                </a:solidFill>
              </a:rPr>
              <a:t>	0      Ohio</a:t>
            </a:r>
          </a:p>
          <a:p>
            <a:pPr marL="0" indent="0">
              <a:lnSpc>
                <a:spcPct val="90000"/>
              </a:lnSpc>
              <a:buNone/>
            </a:pPr>
            <a:r>
              <a:rPr lang="en-US" sz="1200" dirty="0">
                <a:solidFill>
                  <a:schemeClr val="bg1"/>
                </a:solidFill>
              </a:rPr>
              <a:t>	1      Ohio</a:t>
            </a:r>
          </a:p>
          <a:p>
            <a:pPr marL="0" indent="0">
              <a:lnSpc>
                <a:spcPct val="90000"/>
              </a:lnSpc>
              <a:buNone/>
            </a:pPr>
            <a:r>
              <a:rPr lang="en-US" sz="1200" dirty="0">
                <a:solidFill>
                  <a:schemeClr val="bg1"/>
                </a:solidFill>
              </a:rPr>
              <a:t>	2      Ohio</a:t>
            </a:r>
          </a:p>
          <a:p>
            <a:pPr marL="0" indent="0">
              <a:lnSpc>
                <a:spcPct val="90000"/>
              </a:lnSpc>
              <a:buNone/>
            </a:pPr>
            <a:r>
              <a:rPr lang="en-US" sz="1200" dirty="0">
                <a:solidFill>
                  <a:schemeClr val="bg1"/>
                </a:solidFill>
              </a:rPr>
              <a:t>	3    Nevada</a:t>
            </a:r>
          </a:p>
          <a:p>
            <a:pPr marL="0" indent="0">
              <a:lnSpc>
                <a:spcPct val="90000"/>
              </a:lnSpc>
              <a:buNone/>
            </a:pPr>
            <a:r>
              <a:rPr lang="en-US" sz="1200" dirty="0">
                <a:solidFill>
                  <a:schemeClr val="bg1"/>
                </a:solidFill>
              </a:rPr>
              <a:t>	4    Nevada</a:t>
            </a:r>
          </a:p>
          <a:p>
            <a:pPr marL="0" indent="0">
              <a:lnSpc>
                <a:spcPct val="90000"/>
              </a:lnSpc>
              <a:buNone/>
            </a:pPr>
            <a:r>
              <a:rPr lang="en-US" sz="1200" dirty="0">
                <a:solidFill>
                  <a:schemeClr val="bg1"/>
                </a:solidFill>
              </a:rPr>
              <a:t>	Name: state, </a:t>
            </a:r>
            <a:r>
              <a:rPr lang="en-US" sz="1200" dirty="0" err="1">
                <a:solidFill>
                  <a:schemeClr val="bg1"/>
                </a:solidFill>
              </a:rPr>
              <a:t>dtype</a:t>
            </a:r>
            <a:r>
              <a:rPr lang="en-US" sz="1200" dirty="0">
                <a:solidFill>
                  <a:schemeClr val="bg1"/>
                </a:solidFill>
              </a:rPr>
              <a:t>: object</a:t>
            </a:r>
          </a:p>
          <a:p>
            <a:pPr>
              <a:lnSpc>
                <a:spcPct val="90000"/>
              </a:lnSpc>
            </a:pPr>
            <a:r>
              <a:rPr lang="en-US" sz="1200" dirty="0">
                <a:solidFill>
                  <a:schemeClr val="bg1"/>
                </a:solidFill>
              </a:rPr>
              <a:t>print(</a:t>
            </a:r>
            <a:r>
              <a:rPr lang="en-US" sz="1200" dirty="0" err="1">
                <a:solidFill>
                  <a:schemeClr val="bg1"/>
                </a:solidFill>
              </a:rPr>
              <a:t>frame.state</a:t>
            </a:r>
            <a:r>
              <a:rPr lang="en-US" sz="1200" dirty="0">
                <a:solidFill>
                  <a:schemeClr val="bg1"/>
                </a:solidFill>
              </a:rPr>
              <a:t>)</a:t>
            </a:r>
          </a:p>
          <a:p>
            <a:pPr marL="0" indent="0">
              <a:lnSpc>
                <a:spcPct val="90000"/>
              </a:lnSpc>
              <a:buNone/>
            </a:pPr>
            <a:r>
              <a:rPr lang="en-US" sz="1200" dirty="0">
                <a:solidFill>
                  <a:schemeClr val="bg1"/>
                </a:solidFill>
              </a:rPr>
              <a:t>	0      Ohio</a:t>
            </a:r>
          </a:p>
          <a:p>
            <a:pPr marL="0" indent="0">
              <a:lnSpc>
                <a:spcPct val="90000"/>
              </a:lnSpc>
              <a:buNone/>
            </a:pPr>
            <a:r>
              <a:rPr lang="en-US" sz="1200" dirty="0">
                <a:solidFill>
                  <a:schemeClr val="bg1"/>
                </a:solidFill>
              </a:rPr>
              <a:t>	1      Ohio</a:t>
            </a:r>
          </a:p>
          <a:p>
            <a:pPr marL="0" indent="0">
              <a:lnSpc>
                <a:spcPct val="90000"/>
              </a:lnSpc>
              <a:buNone/>
            </a:pPr>
            <a:r>
              <a:rPr lang="en-US" sz="1200" dirty="0">
                <a:solidFill>
                  <a:schemeClr val="bg1"/>
                </a:solidFill>
              </a:rPr>
              <a:t>	2      Ohio</a:t>
            </a:r>
          </a:p>
          <a:p>
            <a:pPr marL="0" indent="0">
              <a:lnSpc>
                <a:spcPct val="90000"/>
              </a:lnSpc>
              <a:buNone/>
            </a:pPr>
            <a:r>
              <a:rPr lang="en-US" sz="1200" dirty="0">
                <a:solidFill>
                  <a:schemeClr val="bg1"/>
                </a:solidFill>
              </a:rPr>
              <a:t>	3    Nevada</a:t>
            </a:r>
          </a:p>
          <a:p>
            <a:pPr marL="0" indent="0">
              <a:lnSpc>
                <a:spcPct val="90000"/>
              </a:lnSpc>
              <a:buNone/>
            </a:pPr>
            <a:r>
              <a:rPr lang="en-US" sz="1200" dirty="0">
                <a:solidFill>
                  <a:schemeClr val="bg1"/>
                </a:solidFill>
              </a:rPr>
              <a:t>	4    Nevada</a:t>
            </a:r>
          </a:p>
          <a:p>
            <a:pPr marL="0" indent="0">
              <a:lnSpc>
                <a:spcPct val="90000"/>
              </a:lnSpc>
              <a:buNone/>
            </a:pPr>
            <a:r>
              <a:rPr lang="en-US" sz="1200" dirty="0">
                <a:solidFill>
                  <a:schemeClr val="bg1"/>
                </a:solidFill>
              </a:rPr>
              <a:t>	Name: state, </a:t>
            </a:r>
            <a:r>
              <a:rPr lang="en-US" sz="1200" dirty="0" err="1">
                <a:solidFill>
                  <a:schemeClr val="bg1"/>
                </a:solidFill>
              </a:rPr>
              <a:t>dtype</a:t>
            </a:r>
            <a:r>
              <a:rPr lang="en-US" sz="1200" dirty="0">
                <a:solidFill>
                  <a:schemeClr val="bg1"/>
                </a:solidFill>
              </a:rPr>
              <a:t>: object</a:t>
            </a:r>
          </a:p>
          <a:p>
            <a:pPr>
              <a:lnSpc>
                <a:spcPct val="90000"/>
              </a:lnSpc>
            </a:pPr>
            <a:endParaRPr lang="en-US" sz="1000" dirty="0">
              <a:solidFill>
                <a:schemeClr val="bg1"/>
              </a:solidFill>
            </a:endParaRPr>
          </a:p>
        </p:txBody>
      </p:sp>
      <p:sp>
        <p:nvSpPr>
          <p:cNvPr id="15" name="Rectangle 14">
            <a:extLst>
              <a:ext uri="{FF2B5EF4-FFF2-40B4-BE49-F238E27FC236}">
                <a16:creationId xmlns:a16="http://schemas.microsoft.com/office/drawing/2014/main" id="{AB4A78C8-C0E0-45DA-BC2C-2C8D4153B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8325" y="635508"/>
            <a:ext cx="6254496"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Rectangle 3"/>
          <p:cNvSpPr/>
          <p:nvPr/>
        </p:nvSpPr>
        <p:spPr>
          <a:xfrm>
            <a:off x="2225807" y="2705605"/>
            <a:ext cx="7947671" cy="369332"/>
          </a:xfrm>
          <a:prstGeom prst="rect">
            <a:avLst/>
          </a:prstGeom>
        </p:spPr>
        <p:txBody>
          <a:bodyPr wrap="square">
            <a:spAutoFit/>
          </a:bodyPr>
          <a:lstStyle/>
          <a:p>
            <a:pPr>
              <a:spcAft>
                <a:spcPts val="600"/>
              </a:spcAft>
            </a:pPr>
            <a:r>
              <a:rPr lang="en-US" dirty="0">
                <a:solidFill>
                  <a:srgbClr val="000080"/>
                </a:solidFill>
              </a:rPr>
              <a:t> </a:t>
            </a:r>
            <a:endParaRPr lang="en-US"/>
          </a:p>
        </p:txBody>
      </p:sp>
    </p:spTree>
    <p:extLst>
      <p:ext uri="{BB962C8B-B14F-4D97-AF65-F5344CB8AC3E}">
        <p14:creationId xmlns:p14="http://schemas.microsoft.com/office/powerpoint/2010/main" val="2217969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6E5E839-040E-4D3E-B50A-8D803DFE4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FF3F4B4-A2E6-47B5-92FB-37BEEAFA4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635508"/>
            <a:ext cx="3354470" cy="5586984"/>
          </a:xfrm>
        </p:spPr>
        <p:txBody>
          <a:bodyPr vert="horz" lIns="91440" tIns="45720" rIns="91440" bIns="45720" rtlCol="0" anchor="ctr">
            <a:normAutofit/>
          </a:bodyPr>
          <a:lstStyle/>
          <a:p>
            <a:r>
              <a:rPr lang="en-US" sz="4800" dirty="0">
                <a:solidFill>
                  <a:schemeClr val="tx2"/>
                </a:solidFill>
              </a:rPr>
              <a:t>DataFrame – Fetching Rows</a:t>
            </a:r>
          </a:p>
        </p:txBody>
      </p:sp>
      <p:sp>
        <p:nvSpPr>
          <p:cNvPr id="23" name="Rectangle 22">
            <a:extLst>
              <a:ext uri="{FF2B5EF4-FFF2-40B4-BE49-F238E27FC236}">
                <a16:creationId xmlns:a16="http://schemas.microsoft.com/office/drawing/2014/main" id="{1D124D17-3A82-47D5-80C1-F990ABB1E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4082" y="469900"/>
            <a:ext cx="658298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421531" y="635508"/>
            <a:ext cx="6003234" cy="5586983"/>
          </a:xfrm>
          <a:prstGeom prst="rect">
            <a:avLst/>
          </a:prstGeom>
        </p:spPr>
        <p:txBody>
          <a:bodyPr vert="horz" lIns="91440" tIns="45720" rIns="91440" bIns="45720" rtlCol="0" anchor="ctr">
            <a:normAutofit/>
          </a:bodyPr>
          <a:lstStyle/>
          <a:p>
            <a:pPr marL="171450" indent="-171450">
              <a:lnSpc>
                <a:spcPct val="90000"/>
              </a:lnSpc>
              <a:spcBef>
                <a:spcPct val="20000"/>
              </a:spcBef>
              <a:spcAft>
                <a:spcPts val="600"/>
              </a:spcAft>
              <a:buClr>
                <a:schemeClr val="accent1"/>
              </a:buClr>
              <a:buSzPct val="115000"/>
              <a:buFont typeface="Arial" panose="020B0604020202020204" pitchFamily="34" charset="0"/>
              <a:buChar char="•"/>
            </a:pPr>
            <a:r>
              <a:rPr lang="en-US" sz="1000" dirty="0">
                <a:solidFill>
                  <a:schemeClr val="bg1"/>
                </a:solidFill>
              </a:rPr>
              <a:t>data = {'state': ['Ohio', 'Ohio', 'Ohio', 'Nevada', 'Nevada'],</a:t>
            </a:r>
          </a:p>
          <a:p>
            <a:pPr marL="171450" indent="-171450">
              <a:lnSpc>
                <a:spcPct val="90000"/>
              </a:lnSpc>
              <a:spcBef>
                <a:spcPct val="20000"/>
              </a:spcBef>
              <a:spcAft>
                <a:spcPts val="600"/>
              </a:spcAft>
              <a:buClr>
                <a:schemeClr val="accent1"/>
              </a:buClr>
              <a:buSzPct val="115000"/>
              <a:buFont typeface="Arial" panose="020B0604020202020204" pitchFamily="34" charset="0"/>
              <a:buChar char="•"/>
            </a:pPr>
            <a:r>
              <a:rPr lang="en-US" sz="1000" dirty="0">
                <a:solidFill>
                  <a:schemeClr val="bg1"/>
                </a:solidFill>
              </a:rPr>
              <a:t>'year': [2000, 2001, 2002, 2001, 2002],</a:t>
            </a:r>
          </a:p>
          <a:p>
            <a:pPr marL="171450" indent="-171450">
              <a:lnSpc>
                <a:spcPct val="90000"/>
              </a:lnSpc>
              <a:spcBef>
                <a:spcPct val="20000"/>
              </a:spcBef>
              <a:spcAft>
                <a:spcPts val="600"/>
              </a:spcAft>
              <a:buClr>
                <a:schemeClr val="accent1"/>
              </a:buClr>
              <a:buSzPct val="115000"/>
              <a:buFont typeface="Arial" panose="020B0604020202020204" pitchFamily="34" charset="0"/>
              <a:buChar char="•"/>
            </a:pPr>
            <a:r>
              <a:rPr lang="en-US" sz="1000" dirty="0">
                <a:solidFill>
                  <a:schemeClr val="bg1"/>
                </a:solidFill>
              </a:rPr>
              <a:t>'pop': [1.5, 1.7, 3.6, 2.4, 2.9]}</a:t>
            </a:r>
          </a:p>
          <a:p>
            <a:pPr marL="171450" indent="-171450">
              <a:lnSpc>
                <a:spcPct val="90000"/>
              </a:lnSpc>
              <a:spcBef>
                <a:spcPct val="20000"/>
              </a:spcBef>
              <a:spcAft>
                <a:spcPts val="600"/>
              </a:spcAft>
              <a:buClr>
                <a:schemeClr val="accent1"/>
              </a:buClr>
              <a:buSzPct val="115000"/>
              <a:buFont typeface="Arial" panose="020B0604020202020204" pitchFamily="34" charset="0"/>
              <a:buChar char="•"/>
            </a:pPr>
            <a:r>
              <a:rPr lang="en-US" sz="1000" dirty="0">
                <a:solidFill>
                  <a:schemeClr val="bg1"/>
                </a:solidFill>
              </a:rPr>
              <a:t>frame2 = DataFrame(data, columns=['year', 'state', 'pop', 'debt'], index=['A', 'B', 'C', 'D', 'E'])</a:t>
            </a:r>
          </a:p>
          <a:p>
            <a:pPr marL="171450" indent="-171450">
              <a:lnSpc>
                <a:spcPct val="90000"/>
              </a:lnSpc>
              <a:spcBef>
                <a:spcPct val="20000"/>
              </a:spcBef>
              <a:spcAft>
                <a:spcPts val="600"/>
              </a:spcAft>
              <a:buClr>
                <a:schemeClr val="accent1"/>
              </a:buClr>
              <a:buSzPct val="115000"/>
              <a:buFont typeface="Arial" panose="020B0604020202020204" pitchFamily="34" charset="0"/>
              <a:buChar char="•"/>
            </a:pPr>
            <a:r>
              <a:rPr lang="en-US" sz="1000" dirty="0">
                <a:solidFill>
                  <a:schemeClr val="bg1"/>
                </a:solidFill>
              </a:rPr>
              <a:t>print(frame2)</a:t>
            </a:r>
          </a:p>
          <a:p>
            <a:pPr>
              <a:lnSpc>
                <a:spcPct val="90000"/>
              </a:lnSpc>
              <a:spcBef>
                <a:spcPct val="20000"/>
              </a:spcBef>
              <a:spcAft>
                <a:spcPts val="600"/>
              </a:spcAft>
              <a:buClr>
                <a:schemeClr val="accent1"/>
              </a:buClr>
              <a:buSzPct val="115000"/>
            </a:pPr>
            <a:r>
              <a:rPr lang="en-US" sz="1000" dirty="0">
                <a:solidFill>
                  <a:schemeClr val="bg1"/>
                </a:solidFill>
              </a:rPr>
              <a:t>	year   state  pop debt</a:t>
            </a:r>
          </a:p>
          <a:p>
            <a:pPr>
              <a:lnSpc>
                <a:spcPct val="90000"/>
              </a:lnSpc>
              <a:spcBef>
                <a:spcPct val="20000"/>
              </a:spcBef>
              <a:spcAft>
                <a:spcPts val="600"/>
              </a:spcAft>
              <a:buClr>
                <a:schemeClr val="accent1"/>
              </a:buClr>
              <a:buSzPct val="115000"/>
            </a:pPr>
            <a:r>
              <a:rPr lang="en-US" sz="1000" dirty="0">
                <a:solidFill>
                  <a:schemeClr val="bg1"/>
                </a:solidFill>
              </a:rPr>
              <a:t>	A  2000    Ohio  1.5  </a:t>
            </a:r>
            <a:r>
              <a:rPr lang="en-US" sz="1000" dirty="0" err="1">
                <a:solidFill>
                  <a:schemeClr val="bg1"/>
                </a:solidFill>
              </a:rPr>
              <a:t>NaN</a:t>
            </a:r>
            <a:endParaRPr lang="en-US" sz="1000" dirty="0">
              <a:solidFill>
                <a:schemeClr val="bg1"/>
              </a:solidFill>
            </a:endParaRPr>
          </a:p>
          <a:p>
            <a:pPr>
              <a:lnSpc>
                <a:spcPct val="90000"/>
              </a:lnSpc>
              <a:spcBef>
                <a:spcPct val="20000"/>
              </a:spcBef>
              <a:spcAft>
                <a:spcPts val="600"/>
              </a:spcAft>
              <a:buClr>
                <a:schemeClr val="accent1"/>
              </a:buClr>
              <a:buSzPct val="115000"/>
            </a:pPr>
            <a:r>
              <a:rPr lang="en-US" sz="1000" dirty="0">
                <a:solidFill>
                  <a:schemeClr val="bg1"/>
                </a:solidFill>
              </a:rPr>
              <a:t>	B  2001    Ohio  1.7  </a:t>
            </a:r>
            <a:r>
              <a:rPr lang="en-US" sz="1000" dirty="0" err="1">
                <a:solidFill>
                  <a:schemeClr val="bg1"/>
                </a:solidFill>
              </a:rPr>
              <a:t>NaN</a:t>
            </a:r>
            <a:endParaRPr lang="en-US" sz="1000" dirty="0">
              <a:solidFill>
                <a:schemeClr val="bg1"/>
              </a:solidFill>
            </a:endParaRPr>
          </a:p>
          <a:p>
            <a:pPr>
              <a:lnSpc>
                <a:spcPct val="90000"/>
              </a:lnSpc>
              <a:spcBef>
                <a:spcPct val="20000"/>
              </a:spcBef>
              <a:spcAft>
                <a:spcPts val="600"/>
              </a:spcAft>
              <a:buClr>
                <a:schemeClr val="accent1"/>
              </a:buClr>
              <a:buSzPct val="115000"/>
            </a:pPr>
            <a:r>
              <a:rPr lang="en-US" sz="1000" dirty="0">
                <a:solidFill>
                  <a:schemeClr val="bg1"/>
                </a:solidFill>
              </a:rPr>
              <a:t>	C  2002    Ohio  3.6  </a:t>
            </a:r>
            <a:r>
              <a:rPr lang="en-US" sz="1000" dirty="0" err="1">
                <a:solidFill>
                  <a:schemeClr val="bg1"/>
                </a:solidFill>
              </a:rPr>
              <a:t>NaN</a:t>
            </a:r>
            <a:endParaRPr lang="en-US" sz="1000" dirty="0">
              <a:solidFill>
                <a:schemeClr val="bg1"/>
              </a:solidFill>
            </a:endParaRPr>
          </a:p>
          <a:p>
            <a:pPr>
              <a:lnSpc>
                <a:spcPct val="90000"/>
              </a:lnSpc>
              <a:spcBef>
                <a:spcPct val="20000"/>
              </a:spcBef>
              <a:spcAft>
                <a:spcPts val="600"/>
              </a:spcAft>
              <a:buClr>
                <a:schemeClr val="accent1"/>
              </a:buClr>
              <a:buSzPct val="115000"/>
            </a:pPr>
            <a:r>
              <a:rPr lang="en-US" sz="1000" dirty="0">
                <a:solidFill>
                  <a:schemeClr val="bg1"/>
                </a:solidFill>
              </a:rPr>
              <a:t>	D  2001  Nevada  2.4  </a:t>
            </a:r>
            <a:r>
              <a:rPr lang="en-US" sz="1000" dirty="0" err="1">
                <a:solidFill>
                  <a:schemeClr val="bg1"/>
                </a:solidFill>
              </a:rPr>
              <a:t>NaN</a:t>
            </a:r>
            <a:endParaRPr lang="en-US" sz="1000" dirty="0">
              <a:solidFill>
                <a:schemeClr val="bg1"/>
              </a:solidFill>
            </a:endParaRPr>
          </a:p>
          <a:p>
            <a:pPr>
              <a:lnSpc>
                <a:spcPct val="90000"/>
              </a:lnSpc>
              <a:spcBef>
                <a:spcPct val="20000"/>
              </a:spcBef>
              <a:spcAft>
                <a:spcPts val="600"/>
              </a:spcAft>
              <a:buClr>
                <a:schemeClr val="accent1"/>
              </a:buClr>
              <a:buSzPct val="115000"/>
            </a:pPr>
            <a:r>
              <a:rPr lang="en-US" sz="1000" dirty="0">
                <a:solidFill>
                  <a:schemeClr val="bg1"/>
                </a:solidFill>
              </a:rPr>
              <a:t>	E  2002  Nevada  2.9  </a:t>
            </a:r>
            <a:r>
              <a:rPr lang="en-US" sz="1000" dirty="0" err="1">
                <a:solidFill>
                  <a:schemeClr val="bg1"/>
                </a:solidFill>
              </a:rPr>
              <a:t>NaN</a:t>
            </a:r>
            <a:endParaRPr lang="en-US" sz="1000" dirty="0">
              <a:solidFill>
                <a:schemeClr val="bg1"/>
              </a:solidFill>
            </a:endParaRPr>
          </a:p>
          <a:p>
            <a:pPr marL="171450" indent="-171450">
              <a:lnSpc>
                <a:spcPct val="90000"/>
              </a:lnSpc>
              <a:spcBef>
                <a:spcPct val="20000"/>
              </a:spcBef>
              <a:spcAft>
                <a:spcPts val="600"/>
              </a:spcAft>
              <a:buClr>
                <a:schemeClr val="accent1"/>
              </a:buClr>
              <a:buSzPct val="115000"/>
              <a:buFont typeface="Arial" panose="020B0604020202020204" pitchFamily="34" charset="0"/>
              <a:buChar char="•"/>
            </a:pPr>
            <a:r>
              <a:rPr lang="en-US" sz="1000" dirty="0">
                <a:solidFill>
                  <a:schemeClr val="bg1"/>
                </a:solidFill>
              </a:rPr>
              <a:t>print(frame2.loc['A’])</a:t>
            </a:r>
          </a:p>
          <a:p>
            <a:pPr>
              <a:lnSpc>
                <a:spcPct val="90000"/>
              </a:lnSpc>
              <a:spcBef>
                <a:spcPct val="20000"/>
              </a:spcBef>
              <a:spcAft>
                <a:spcPts val="600"/>
              </a:spcAft>
              <a:buClr>
                <a:schemeClr val="accent1"/>
              </a:buClr>
              <a:buSzPct val="115000"/>
            </a:pPr>
            <a:r>
              <a:rPr lang="en-US" sz="1000" dirty="0">
                <a:solidFill>
                  <a:schemeClr val="bg1"/>
                </a:solidFill>
              </a:rPr>
              <a:t>	year     2000</a:t>
            </a:r>
          </a:p>
          <a:p>
            <a:pPr>
              <a:lnSpc>
                <a:spcPct val="90000"/>
              </a:lnSpc>
              <a:spcBef>
                <a:spcPct val="20000"/>
              </a:spcBef>
              <a:spcAft>
                <a:spcPts val="600"/>
              </a:spcAft>
              <a:buClr>
                <a:schemeClr val="accent1"/>
              </a:buClr>
              <a:buSzPct val="115000"/>
            </a:pPr>
            <a:r>
              <a:rPr lang="en-US" sz="1000" dirty="0">
                <a:solidFill>
                  <a:schemeClr val="bg1"/>
                </a:solidFill>
              </a:rPr>
              <a:t>	state    Ohio</a:t>
            </a:r>
          </a:p>
          <a:p>
            <a:pPr>
              <a:lnSpc>
                <a:spcPct val="90000"/>
              </a:lnSpc>
              <a:spcBef>
                <a:spcPct val="20000"/>
              </a:spcBef>
              <a:spcAft>
                <a:spcPts val="600"/>
              </a:spcAft>
              <a:buClr>
                <a:schemeClr val="accent1"/>
              </a:buClr>
              <a:buSzPct val="115000"/>
            </a:pPr>
            <a:r>
              <a:rPr lang="en-US" sz="1000" dirty="0">
                <a:solidFill>
                  <a:schemeClr val="bg1"/>
                </a:solidFill>
              </a:rPr>
              <a:t>	pop       1.5</a:t>
            </a:r>
          </a:p>
          <a:p>
            <a:pPr>
              <a:lnSpc>
                <a:spcPct val="90000"/>
              </a:lnSpc>
              <a:spcBef>
                <a:spcPct val="20000"/>
              </a:spcBef>
              <a:spcAft>
                <a:spcPts val="600"/>
              </a:spcAft>
              <a:buClr>
                <a:schemeClr val="accent1"/>
              </a:buClr>
              <a:buSzPct val="115000"/>
            </a:pPr>
            <a:r>
              <a:rPr lang="en-US" sz="1000" dirty="0">
                <a:solidFill>
                  <a:schemeClr val="bg1"/>
                </a:solidFill>
              </a:rPr>
              <a:t>	debt      </a:t>
            </a:r>
            <a:r>
              <a:rPr lang="en-US" sz="1000" dirty="0" err="1">
                <a:solidFill>
                  <a:schemeClr val="bg1"/>
                </a:solidFill>
              </a:rPr>
              <a:t>NaN</a:t>
            </a:r>
            <a:endParaRPr lang="en-US" sz="1000" dirty="0">
              <a:solidFill>
                <a:schemeClr val="bg1"/>
              </a:solidFill>
            </a:endParaRPr>
          </a:p>
          <a:p>
            <a:pPr>
              <a:lnSpc>
                <a:spcPct val="90000"/>
              </a:lnSpc>
              <a:spcBef>
                <a:spcPct val="20000"/>
              </a:spcBef>
              <a:spcAft>
                <a:spcPts val="600"/>
              </a:spcAft>
              <a:buClr>
                <a:schemeClr val="accent1"/>
              </a:buClr>
              <a:buSzPct val="115000"/>
            </a:pPr>
            <a:r>
              <a:rPr lang="en-US" sz="1000" dirty="0">
                <a:solidFill>
                  <a:schemeClr val="bg1"/>
                </a:solidFill>
              </a:rPr>
              <a:t>	Name: A, </a:t>
            </a:r>
            <a:r>
              <a:rPr lang="en-US" sz="1000" dirty="0" err="1">
                <a:solidFill>
                  <a:schemeClr val="bg1"/>
                </a:solidFill>
              </a:rPr>
              <a:t>dtype</a:t>
            </a:r>
            <a:r>
              <a:rPr lang="en-US" sz="1000" dirty="0">
                <a:solidFill>
                  <a:schemeClr val="bg1"/>
                </a:solidFill>
              </a:rPr>
              <a:t>: object</a:t>
            </a:r>
          </a:p>
          <a:p>
            <a:pPr marL="171450" indent="-171450">
              <a:spcAft>
                <a:spcPts val="600"/>
              </a:spcAft>
              <a:buFont typeface="Arial" panose="020B0604020202020204" pitchFamily="34" charset="0"/>
              <a:buChar char="•"/>
            </a:pPr>
            <a:r>
              <a:rPr lang="en-US" sz="1000" dirty="0">
                <a:solidFill>
                  <a:schemeClr val="bg1"/>
                </a:solidFill>
              </a:rPr>
              <a:t>print(frame2.iloc[1:3]) </a:t>
            </a:r>
          </a:p>
          <a:p>
            <a:pPr>
              <a:spcAft>
                <a:spcPts val="600"/>
              </a:spcAft>
            </a:pPr>
            <a:r>
              <a:rPr lang="en-US" sz="1000" dirty="0">
                <a:solidFill>
                  <a:schemeClr val="bg1"/>
                </a:solidFill>
              </a:rPr>
              <a:t>	 year state  pop debt</a:t>
            </a:r>
          </a:p>
          <a:p>
            <a:pPr>
              <a:spcAft>
                <a:spcPts val="600"/>
              </a:spcAft>
            </a:pPr>
            <a:r>
              <a:rPr lang="en-US" sz="1000" dirty="0">
                <a:solidFill>
                  <a:schemeClr val="bg1"/>
                </a:solidFill>
              </a:rPr>
              <a:t>	B  2001  Ohio  1.7  </a:t>
            </a:r>
            <a:r>
              <a:rPr lang="en-US" sz="1000" dirty="0" err="1">
                <a:solidFill>
                  <a:schemeClr val="bg1"/>
                </a:solidFill>
              </a:rPr>
              <a:t>NaN</a:t>
            </a:r>
            <a:endParaRPr lang="en-US" sz="1000" dirty="0">
              <a:solidFill>
                <a:schemeClr val="bg1"/>
              </a:solidFill>
            </a:endParaRPr>
          </a:p>
          <a:p>
            <a:pPr>
              <a:spcAft>
                <a:spcPts val="600"/>
              </a:spcAft>
            </a:pPr>
            <a:r>
              <a:rPr lang="en-US" sz="1000" dirty="0">
                <a:solidFill>
                  <a:schemeClr val="bg1"/>
                </a:solidFill>
              </a:rPr>
              <a:t>	C  2002  Ohio  3.6  </a:t>
            </a:r>
            <a:r>
              <a:rPr lang="en-US" sz="1000" dirty="0" err="1">
                <a:solidFill>
                  <a:schemeClr val="bg1"/>
                </a:solidFill>
              </a:rPr>
              <a:t>NaN</a:t>
            </a:r>
            <a:endParaRPr lang="en-US" sz="1000" dirty="0">
              <a:solidFill>
                <a:schemeClr val="bg1"/>
              </a:solidFill>
            </a:endParaRPr>
          </a:p>
        </p:txBody>
      </p:sp>
      <p:sp>
        <p:nvSpPr>
          <p:cNvPr id="24" name="Rectangle 23">
            <a:extLst>
              <a:ext uri="{FF2B5EF4-FFF2-40B4-BE49-F238E27FC236}">
                <a16:creationId xmlns:a16="http://schemas.microsoft.com/office/drawing/2014/main" id="{AB4A78C8-C0E0-45DA-BC2C-2C8D4153B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8325" y="635508"/>
            <a:ext cx="6254496"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Rectangle 7"/>
          <p:cNvSpPr/>
          <p:nvPr/>
        </p:nvSpPr>
        <p:spPr>
          <a:xfrm>
            <a:off x="8295772" y="1894561"/>
            <a:ext cx="2945385" cy="4170372"/>
          </a:xfrm>
          <a:prstGeom prst="rect">
            <a:avLst/>
          </a:prstGeom>
        </p:spPr>
        <p:txBody>
          <a:bodyPr wrap="square">
            <a:spAutoFit/>
          </a:bodyPr>
          <a:lstStyle/>
          <a:p>
            <a:pPr marL="171450" indent="-171450">
              <a:spcAft>
                <a:spcPts val="600"/>
              </a:spcAft>
              <a:buFont typeface="Arial" panose="020B0604020202020204" pitchFamily="34" charset="0"/>
              <a:buChar char="•"/>
            </a:pPr>
            <a:r>
              <a:rPr lang="en-US" sz="1000" dirty="0">
                <a:solidFill>
                  <a:schemeClr val="bg1"/>
                </a:solidFill>
              </a:rPr>
              <a:t>print(frame2.loc[['A', 'B']])</a:t>
            </a:r>
          </a:p>
          <a:p>
            <a:pPr>
              <a:spcAft>
                <a:spcPts val="600"/>
              </a:spcAft>
            </a:pPr>
            <a:r>
              <a:rPr lang="en-US" sz="1000" dirty="0">
                <a:solidFill>
                  <a:schemeClr val="bg1"/>
                </a:solidFill>
              </a:rPr>
              <a:t> 	year state  pop debt</a:t>
            </a:r>
          </a:p>
          <a:p>
            <a:pPr>
              <a:spcAft>
                <a:spcPts val="600"/>
              </a:spcAft>
            </a:pPr>
            <a:r>
              <a:rPr lang="en-US" sz="1000" dirty="0">
                <a:solidFill>
                  <a:schemeClr val="bg1"/>
                </a:solidFill>
              </a:rPr>
              <a:t>	A  2000  Ohio  1.5  </a:t>
            </a:r>
            <a:r>
              <a:rPr lang="en-US" sz="1000" dirty="0" err="1">
                <a:solidFill>
                  <a:schemeClr val="bg1"/>
                </a:solidFill>
              </a:rPr>
              <a:t>NaN</a:t>
            </a:r>
            <a:endParaRPr lang="en-US" sz="1000" dirty="0">
              <a:solidFill>
                <a:schemeClr val="bg1"/>
              </a:solidFill>
            </a:endParaRPr>
          </a:p>
          <a:p>
            <a:pPr>
              <a:spcAft>
                <a:spcPts val="600"/>
              </a:spcAft>
            </a:pPr>
            <a:r>
              <a:rPr lang="en-US" sz="1000" dirty="0">
                <a:solidFill>
                  <a:schemeClr val="bg1"/>
                </a:solidFill>
              </a:rPr>
              <a:t>	B  2001  Ohio  1.7  </a:t>
            </a:r>
            <a:r>
              <a:rPr lang="en-US" sz="1000" dirty="0" err="1">
                <a:solidFill>
                  <a:schemeClr val="bg1"/>
                </a:solidFill>
              </a:rPr>
              <a:t>NaN</a:t>
            </a:r>
            <a:endParaRPr lang="en-US" sz="1000" dirty="0">
              <a:solidFill>
                <a:schemeClr val="bg1"/>
              </a:solidFill>
            </a:endParaRPr>
          </a:p>
          <a:p>
            <a:pPr marL="171450" indent="-171450">
              <a:spcAft>
                <a:spcPts val="600"/>
              </a:spcAft>
              <a:buFont typeface="Arial" panose="020B0604020202020204" pitchFamily="34" charset="0"/>
              <a:buChar char="•"/>
            </a:pPr>
            <a:r>
              <a:rPr lang="en-US" sz="1000" dirty="0">
                <a:solidFill>
                  <a:schemeClr val="bg1"/>
                </a:solidFill>
              </a:rPr>
              <a:t>print(frame2.loc['A':'E',['</a:t>
            </a:r>
            <a:r>
              <a:rPr lang="en-US" sz="1000" dirty="0" err="1">
                <a:solidFill>
                  <a:schemeClr val="bg1"/>
                </a:solidFill>
              </a:rPr>
              <a:t>state','pop</a:t>
            </a:r>
            <a:r>
              <a:rPr lang="en-US" sz="1000" dirty="0">
                <a:solidFill>
                  <a:schemeClr val="bg1"/>
                </a:solidFill>
              </a:rPr>
              <a:t>']])</a:t>
            </a:r>
          </a:p>
          <a:p>
            <a:pPr>
              <a:spcAft>
                <a:spcPts val="600"/>
              </a:spcAft>
            </a:pPr>
            <a:r>
              <a:rPr lang="en-US" sz="1000" dirty="0">
                <a:solidFill>
                  <a:schemeClr val="bg1"/>
                </a:solidFill>
              </a:rPr>
              <a:t>    	  state  pop</a:t>
            </a:r>
          </a:p>
          <a:p>
            <a:pPr>
              <a:spcAft>
                <a:spcPts val="600"/>
              </a:spcAft>
            </a:pPr>
            <a:r>
              <a:rPr lang="en-US" sz="1000" dirty="0">
                <a:solidFill>
                  <a:schemeClr val="bg1"/>
                </a:solidFill>
              </a:rPr>
              <a:t>	A    Ohio  1.5</a:t>
            </a:r>
          </a:p>
          <a:p>
            <a:pPr>
              <a:spcAft>
                <a:spcPts val="600"/>
              </a:spcAft>
            </a:pPr>
            <a:r>
              <a:rPr lang="en-US" sz="1000" dirty="0">
                <a:solidFill>
                  <a:schemeClr val="bg1"/>
                </a:solidFill>
              </a:rPr>
              <a:t>	B    Ohio  1.7</a:t>
            </a:r>
          </a:p>
          <a:p>
            <a:pPr>
              <a:spcAft>
                <a:spcPts val="600"/>
              </a:spcAft>
            </a:pPr>
            <a:r>
              <a:rPr lang="en-US" sz="1000" dirty="0">
                <a:solidFill>
                  <a:schemeClr val="bg1"/>
                </a:solidFill>
              </a:rPr>
              <a:t>	C    Ohio  3.6</a:t>
            </a:r>
          </a:p>
          <a:p>
            <a:pPr>
              <a:spcAft>
                <a:spcPts val="600"/>
              </a:spcAft>
            </a:pPr>
            <a:r>
              <a:rPr lang="en-US" sz="1000" dirty="0">
                <a:solidFill>
                  <a:schemeClr val="bg1"/>
                </a:solidFill>
              </a:rPr>
              <a:t>	D  Nevada  2.4</a:t>
            </a:r>
          </a:p>
          <a:p>
            <a:pPr>
              <a:spcAft>
                <a:spcPts val="600"/>
              </a:spcAft>
            </a:pPr>
            <a:r>
              <a:rPr lang="en-US" sz="1000" dirty="0">
                <a:solidFill>
                  <a:schemeClr val="bg1"/>
                </a:solidFill>
              </a:rPr>
              <a:t>	E  Nevada  2.9</a:t>
            </a:r>
          </a:p>
          <a:p>
            <a:pPr marL="171450" indent="-171450">
              <a:spcAft>
                <a:spcPts val="600"/>
              </a:spcAft>
              <a:buFont typeface="Arial" panose="020B0604020202020204" pitchFamily="34" charset="0"/>
              <a:buChar char="•"/>
            </a:pPr>
            <a:r>
              <a:rPr lang="en-US" sz="1000" dirty="0">
                <a:solidFill>
                  <a:schemeClr val="bg1"/>
                </a:solidFill>
              </a:rPr>
              <a:t>print(frame2.iloc[:,1:3])</a:t>
            </a:r>
          </a:p>
          <a:p>
            <a:pPr>
              <a:spcAft>
                <a:spcPts val="600"/>
              </a:spcAft>
            </a:pPr>
            <a:r>
              <a:rPr lang="en-US" sz="1000" dirty="0">
                <a:solidFill>
                  <a:schemeClr val="bg1"/>
                </a:solidFill>
              </a:rPr>
              <a:t>     	state  pop</a:t>
            </a:r>
          </a:p>
          <a:p>
            <a:pPr>
              <a:spcAft>
                <a:spcPts val="600"/>
              </a:spcAft>
            </a:pPr>
            <a:r>
              <a:rPr lang="en-US" sz="1000" dirty="0">
                <a:solidFill>
                  <a:schemeClr val="bg1"/>
                </a:solidFill>
              </a:rPr>
              <a:t>	A    Ohio  1.5</a:t>
            </a:r>
          </a:p>
          <a:p>
            <a:pPr>
              <a:spcAft>
                <a:spcPts val="600"/>
              </a:spcAft>
            </a:pPr>
            <a:r>
              <a:rPr lang="en-US" sz="1000" dirty="0">
                <a:solidFill>
                  <a:schemeClr val="bg1"/>
                </a:solidFill>
              </a:rPr>
              <a:t>	B    Ohio  1.7</a:t>
            </a:r>
          </a:p>
          <a:p>
            <a:pPr>
              <a:spcAft>
                <a:spcPts val="600"/>
              </a:spcAft>
            </a:pPr>
            <a:r>
              <a:rPr lang="en-US" sz="1000" dirty="0">
                <a:solidFill>
                  <a:schemeClr val="bg1"/>
                </a:solidFill>
              </a:rPr>
              <a:t>	C    Ohio  3.6</a:t>
            </a:r>
          </a:p>
          <a:p>
            <a:pPr>
              <a:spcAft>
                <a:spcPts val="600"/>
              </a:spcAft>
            </a:pPr>
            <a:r>
              <a:rPr lang="en-US" sz="1000" dirty="0">
                <a:solidFill>
                  <a:schemeClr val="bg1"/>
                </a:solidFill>
              </a:rPr>
              <a:t>	D  Nevada  2.4</a:t>
            </a:r>
          </a:p>
          <a:p>
            <a:pPr>
              <a:spcAft>
                <a:spcPts val="600"/>
              </a:spcAft>
            </a:pPr>
            <a:r>
              <a:rPr lang="en-US" sz="1000" dirty="0">
                <a:solidFill>
                  <a:schemeClr val="bg1"/>
                </a:solidFill>
              </a:rPr>
              <a:t>	E  Nevada  2.9</a:t>
            </a:r>
          </a:p>
        </p:txBody>
      </p:sp>
    </p:spTree>
    <p:extLst>
      <p:ext uri="{BB962C8B-B14F-4D97-AF65-F5344CB8AC3E}">
        <p14:creationId xmlns:p14="http://schemas.microsoft.com/office/powerpoint/2010/main" val="483080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18A49228-EA99-D857-2642-CEADE15C2FFA}"/>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DDCDF71-0FF0-352A-0E2C-86C982FCF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D48EA1D-03BD-3CEC-8343-2414A1B7ED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DC394F-B3EA-DE49-6554-4449344074BA}"/>
              </a:ext>
            </a:extLst>
          </p:cNvPr>
          <p:cNvSpPr>
            <a:spLocks noGrp="1"/>
          </p:cNvSpPr>
          <p:nvPr>
            <p:ph type="title"/>
          </p:nvPr>
        </p:nvSpPr>
        <p:spPr>
          <a:xfrm>
            <a:off x="640080" y="635508"/>
            <a:ext cx="3354470" cy="5586984"/>
          </a:xfrm>
        </p:spPr>
        <p:txBody>
          <a:bodyPr vert="horz" lIns="91440" tIns="45720" rIns="91440" bIns="45720" rtlCol="0" anchor="ctr">
            <a:normAutofit/>
          </a:bodyPr>
          <a:lstStyle/>
          <a:p>
            <a:r>
              <a:rPr lang="en-US" sz="4800" dirty="0">
                <a:solidFill>
                  <a:schemeClr val="tx2"/>
                </a:solidFill>
              </a:rPr>
              <a:t>DataFrame – Modifying Columns</a:t>
            </a:r>
          </a:p>
        </p:txBody>
      </p:sp>
      <p:sp>
        <p:nvSpPr>
          <p:cNvPr id="23" name="Rectangle 22">
            <a:extLst>
              <a:ext uri="{FF2B5EF4-FFF2-40B4-BE49-F238E27FC236}">
                <a16:creationId xmlns:a16="http://schemas.microsoft.com/office/drawing/2014/main" id="{FA284770-BF61-2655-9526-6DB896FBA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4082" y="469900"/>
            <a:ext cx="658298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08F3875-38EF-EDA4-F369-231ECC3FED2D}"/>
              </a:ext>
            </a:extLst>
          </p:cNvPr>
          <p:cNvSpPr/>
          <p:nvPr/>
        </p:nvSpPr>
        <p:spPr>
          <a:xfrm>
            <a:off x="5456582" y="745435"/>
            <a:ext cx="5993295" cy="5347252"/>
          </a:xfrm>
          <a:prstGeom prst="rect">
            <a:avLst/>
          </a:prstGeom>
        </p:spPr>
        <p:txBody>
          <a:bodyPr vert="horz" lIns="91440" tIns="45720" rIns="91440" bIns="45720" rtlCol="0" anchor="ctr">
            <a:normAutofit fontScale="85000" lnSpcReduction="20000"/>
          </a:bodyPr>
          <a:lstStyle/>
          <a:p>
            <a:pPr marL="285750" indent="-285750">
              <a:buFont typeface="Arial" panose="020B0604020202020204" pitchFamily="34" charset="0"/>
              <a:buChar char="•"/>
            </a:pPr>
            <a:r>
              <a:rPr lang="en-US" sz="1600" dirty="0">
                <a:solidFill>
                  <a:schemeClr val="bg1"/>
                </a:solidFill>
              </a:rPr>
              <a:t>frame2['debt'] = 0</a:t>
            </a:r>
          </a:p>
          <a:p>
            <a:pPr marL="285750" indent="-285750">
              <a:buFont typeface="Arial" panose="020B0604020202020204" pitchFamily="34" charset="0"/>
              <a:buChar char="•"/>
            </a:pPr>
            <a:r>
              <a:rPr lang="en-US" sz="1600" dirty="0">
                <a:solidFill>
                  <a:schemeClr val="bg1"/>
                </a:solidFill>
              </a:rPr>
              <a:t>print(frame2)</a:t>
            </a:r>
          </a:p>
          <a:p>
            <a:r>
              <a:rPr lang="en-US" sz="1600" dirty="0">
                <a:solidFill>
                  <a:schemeClr val="bg1"/>
                </a:solidFill>
              </a:rPr>
              <a:t>     	year   state  pop  debt</a:t>
            </a:r>
          </a:p>
          <a:p>
            <a:r>
              <a:rPr lang="en-US" sz="1600" dirty="0">
                <a:solidFill>
                  <a:schemeClr val="bg1"/>
                </a:solidFill>
              </a:rPr>
              <a:t>	A  2000    Ohio  1.5     0</a:t>
            </a:r>
          </a:p>
          <a:p>
            <a:r>
              <a:rPr lang="en-US" sz="1600" dirty="0">
                <a:solidFill>
                  <a:schemeClr val="bg1"/>
                </a:solidFill>
              </a:rPr>
              <a:t>	B  2001    Ohio  1.7     0</a:t>
            </a:r>
          </a:p>
          <a:p>
            <a:r>
              <a:rPr lang="en-US" sz="1600" dirty="0">
                <a:solidFill>
                  <a:schemeClr val="bg1"/>
                </a:solidFill>
              </a:rPr>
              <a:t>	C  2002    Ohio  3.6     0</a:t>
            </a:r>
          </a:p>
          <a:p>
            <a:r>
              <a:rPr lang="en-US" sz="1600" dirty="0">
                <a:solidFill>
                  <a:schemeClr val="bg1"/>
                </a:solidFill>
              </a:rPr>
              <a:t>	D  2001  Nevada  2.4     0</a:t>
            </a:r>
          </a:p>
          <a:p>
            <a:r>
              <a:rPr lang="en-US" sz="1600" dirty="0">
                <a:solidFill>
                  <a:schemeClr val="bg1"/>
                </a:solidFill>
              </a:rPr>
              <a:t>	E  2002  Nevada  2.9     0</a:t>
            </a:r>
          </a:p>
          <a:p>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frame2['debt'] = range(5)</a:t>
            </a:r>
          </a:p>
          <a:p>
            <a:pPr marL="285750" indent="-285750">
              <a:buFont typeface="Arial" panose="020B0604020202020204" pitchFamily="34" charset="0"/>
              <a:buChar char="•"/>
            </a:pPr>
            <a:r>
              <a:rPr lang="en-US" sz="1600" dirty="0">
                <a:solidFill>
                  <a:schemeClr val="bg1"/>
                </a:solidFill>
              </a:rPr>
              <a:t>print(frame2)</a:t>
            </a:r>
          </a:p>
          <a:p>
            <a:r>
              <a:rPr lang="en-US" sz="1600" dirty="0">
                <a:solidFill>
                  <a:schemeClr val="bg1"/>
                </a:solidFill>
              </a:rPr>
              <a:t>  	   year   state  pop  debt</a:t>
            </a:r>
          </a:p>
          <a:p>
            <a:r>
              <a:rPr lang="en-US" sz="1600" dirty="0">
                <a:solidFill>
                  <a:schemeClr val="bg1"/>
                </a:solidFill>
              </a:rPr>
              <a:t>	A  2000    Ohio  1.5     0</a:t>
            </a:r>
          </a:p>
          <a:p>
            <a:r>
              <a:rPr lang="en-US" sz="1600" dirty="0">
                <a:solidFill>
                  <a:schemeClr val="bg1"/>
                </a:solidFill>
              </a:rPr>
              <a:t>	B  2001    Ohio  1.7     1</a:t>
            </a:r>
          </a:p>
          <a:p>
            <a:r>
              <a:rPr lang="en-US" sz="1600" dirty="0">
                <a:solidFill>
                  <a:schemeClr val="bg1"/>
                </a:solidFill>
              </a:rPr>
              <a:t>	C  2002    Ohio  3.6     2</a:t>
            </a:r>
          </a:p>
          <a:p>
            <a:r>
              <a:rPr lang="en-US" sz="1600" dirty="0">
                <a:solidFill>
                  <a:schemeClr val="bg1"/>
                </a:solidFill>
              </a:rPr>
              <a:t>	D  2001  Nevada  2.4     3</a:t>
            </a:r>
          </a:p>
          <a:p>
            <a:r>
              <a:rPr lang="en-US" sz="1600" dirty="0">
                <a:solidFill>
                  <a:schemeClr val="bg1"/>
                </a:solidFill>
              </a:rPr>
              <a:t>	E  2002  Nevada  2.9     4</a:t>
            </a:r>
          </a:p>
          <a:p>
            <a:endParaRPr lang="en-US" sz="1600" dirty="0">
              <a:solidFill>
                <a:schemeClr val="bg1"/>
              </a:solidFill>
            </a:endParaRPr>
          </a:p>
          <a:p>
            <a:pPr marL="285750" indent="-285750">
              <a:buFont typeface="Arial" panose="020B0604020202020204" pitchFamily="34" charset="0"/>
              <a:buChar char="•"/>
            </a:pPr>
            <a:r>
              <a:rPr lang="nn-NO" sz="1400" dirty="0">
                <a:solidFill>
                  <a:schemeClr val="bg1"/>
                </a:solidFill>
              </a:rPr>
              <a:t>val = Series([10, 10, 10], </a:t>
            </a:r>
            <a:r>
              <a:rPr lang="nn-NO" sz="1400" dirty="0" err="1">
                <a:solidFill>
                  <a:schemeClr val="bg1"/>
                </a:solidFill>
              </a:rPr>
              <a:t>index</a:t>
            </a:r>
            <a:r>
              <a:rPr lang="nn-NO" sz="1400" dirty="0">
                <a:solidFill>
                  <a:schemeClr val="bg1"/>
                </a:solidFill>
              </a:rPr>
              <a:t> = ['A', 'C', 'D'])</a:t>
            </a:r>
          </a:p>
          <a:p>
            <a:pPr marL="285750" indent="-285750">
              <a:buFont typeface="Arial" panose="020B0604020202020204" pitchFamily="34" charset="0"/>
              <a:buChar char="•"/>
            </a:pPr>
            <a:r>
              <a:rPr lang="nn-NO" sz="1400" dirty="0">
                <a:solidFill>
                  <a:schemeClr val="bg1"/>
                </a:solidFill>
              </a:rPr>
              <a:t>frame2['</a:t>
            </a:r>
            <a:r>
              <a:rPr lang="nn-NO" sz="1400" dirty="0" err="1">
                <a:solidFill>
                  <a:schemeClr val="bg1"/>
                </a:solidFill>
              </a:rPr>
              <a:t>debt</a:t>
            </a:r>
            <a:r>
              <a:rPr lang="nn-NO" sz="1400" dirty="0">
                <a:solidFill>
                  <a:schemeClr val="bg1"/>
                </a:solidFill>
              </a:rPr>
              <a:t>'] = val</a:t>
            </a:r>
          </a:p>
          <a:p>
            <a:pPr marL="285750" indent="-285750">
              <a:buFont typeface="Arial" panose="020B0604020202020204" pitchFamily="34" charset="0"/>
              <a:buChar char="•"/>
            </a:pPr>
            <a:r>
              <a:rPr lang="nn-NO" sz="1400" dirty="0" err="1">
                <a:solidFill>
                  <a:schemeClr val="bg1"/>
                </a:solidFill>
              </a:rPr>
              <a:t>print</a:t>
            </a:r>
            <a:r>
              <a:rPr lang="nn-NO" sz="1400" dirty="0">
                <a:solidFill>
                  <a:schemeClr val="bg1"/>
                </a:solidFill>
              </a:rPr>
              <a:t>(frame2)</a:t>
            </a:r>
          </a:p>
          <a:p>
            <a:r>
              <a:rPr lang="nn-NO" sz="1400" dirty="0">
                <a:solidFill>
                  <a:schemeClr val="bg1"/>
                </a:solidFill>
              </a:rPr>
              <a:t>  	   year   </a:t>
            </a:r>
            <a:r>
              <a:rPr lang="nn-NO" sz="1400" dirty="0" err="1">
                <a:solidFill>
                  <a:schemeClr val="bg1"/>
                </a:solidFill>
              </a:rPr>
              <a:t>state</a:t>
            </a:r>
            <a:r>
              <a:rPr lang="nn-NO" sz="1400" dirty="0">
                <a:solidFill>
                  <a:schemeClr val="bg1"/>
                </a:solidFill>
              </a:rPr>
              <a:t>  pop  </a:t>
            </a:r>
            <a:r>
              <a:rPr lang="nn-NO" sz="1400" dirty="0" err="1">
                <a:solidFill>
                  <a:schemeClr val="bg1"/>
                </a:solidFill>
              </a:rPr>
              <a:t>debt</a:t>
            </a:r>
            <a:endParaRPr lang="nn-NO" sz="1400" dirty="0">
              <a:solidFill>
                <a:schemeClr val="bg1"/>
              </a:solidFill>
            </a:endParaRPr>
          </a:p>
          <a:p>
            <a:r>
              <a:rPr lang="nn-NO" sz="1400" dirty="0">
                <a:solidFill>
                  <a:schemeClr val="bg1"/>
                </a:solidFill>
              </a:rPr>
              <a:t>	A  2000    Ohio  1.5  10.0</a:t>
            </a:r>
          </a:p>
          <a:p>
            <a:r>
              <a:rPr lang="nn-NO" sz="1400" dirty="0">
                <a:solidFill>
                  <a:schemeClr val="bg1"/>
                </a:solidFill>
              </a:rPr>
              <a:t>	B  2001    Ohio  1.7   </a:t>
            </a:r>
            <a:r>
              <a:rPr lang="nn-NO" sz="1400" dirty="0" err="1">
                <a:solidFill>
                  <a:schemeClr val="bg1"/>
                </a:solidFill>
              </a:rPr>
              <a:t>NaN</a:t>
            </a:r>
            <a:endParaRPr lang="nn-NO" sz="1400" dirty="0">
              <a:solidFill>
                <a:schemeClr val="bg1"/>
              </a:solidFill>
            </a:endParaRPr>
          </a:p>
          <a:p>
            <a:r>
              <a:rPr lang="nn-NO" sz="1400" dirty="0">
                <a:solidFill>
                  <a:schemeClr val="bg1"/>
                </a:solidFill>
              </a:rPr>
              <a:t>	C  2002    Ohio  3.6  10.0</a:t>
            </a:r>
          </a:p>
          <a:p>
            <a:r>
              <a:rPr lang="nn-NO" sz="1400" dirty="0">
                <a:solidFill>
                  <a:schemeClr val="bg1"/>
                </a:solidFill>
              </a:rPr>
              <a:t>	D  2001  Nevada  2.4  10.0</a:t>
            </a:r>
          </a:p>
          <a:p>
            <a:r>
              <a:rPr lang="nn-NO" sz="1400" dirty="0">
                <a:solidFill>
                  <a:schemeClr val="bg1"/>
                </a:solidFill>
              </a:rPr>
              <a:t>	E  2002  Nevada  2.9   </a:t>
            </a:r>
            <a:r>
              <a:rPr lang="nn-NO" sz="1400" dirty="0" err="1">
                <a:solidFill>
                  <a:schemeClr val="bg1"/>
                </a:solidFill>
              </a:rPr>
              <a:t>NaN</a:t>
            </a:r>
            <a:endParaRPr lang="nn-NO" sz="1400" dirty="0">
              <a:solidFill>
                <a:schemeClr val="bg1"/>
              </a:solidFill>
            </a:endParaRPr>
          </a:p>
          <a:p>
            <a:endParaRPr lang="nn-NO" sz="1400" dirty="0">
              <a:solidFill>
                <a:schemeClr val="bg1"/>
              </a:solidFill>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schemeClr val="bg1"/>
                </a:solidFill>
                <a:effectLst/>
                <a:uLnTx/>
                <a:uFillTx/>
                <a:latin typeface="Garamond" panose="02020404030301010803"/>
                <a:ea typeface="+mn-ea"/>
                <a:cs typeface="+mn-cs"/>
              </a:rPr>
              <a:t>Rows or individual elements can be modified similarly. Using loc or </a:t>
            </a:r>
            <a:r>
              <a:rPr kumimoji="0" lang="en-US" sz="1900" b="0" i="0" u="none" strike="noStrike" kern="1200" cap="none" spc="0" normalizeH="0" baseline="0" noProof="0" dirty="0" err="1">
                <a:ln>
                  <a:noFill/>
                </a:ln>
                <a:solidFill>
                  <a:schemeClr val="bg1"/>
                </a:solidFill>
                <a:effectLst/>
                <a:uLnTx/>
                <a:uFillTx/>
                <a:latin typeface="Garamond" panose="02020404030301010803"/>
                <a:ea typeface="+mn-ea"/>
                <a:cs typeface="+mn-cs"/>
              </a:rPr>
              <a:t>iloc</a:t>
            </a:r>
            <a:r>
              <a:rPr kumimoji="0" lang="en-US" sz="1900" b="0" i="0" u="none" strike="noStrike" kern="1200" cap="none" spc="0" normalizeH="0" baseline="0" noProof="0" dirty="0">
                <a:ln>
                  <a:noFill/>
                </a:ln>
                <a:solidFill>
                  <a:schemeClr val="bg1"/>
                </a:solidFill>
                <a:effectLst/>
                <a:uLnTx/>
                <a:uFillTx/>
                <a:latin typeface="Garamond" panose="02020404030301010803"/>
                <a:ea typeface="+mn-ea"/>
                <a:cs typeface="+mn-cs"/>
              </a:rPr>
              <a:t>.</a:t>
            </a:r>
            <a:endParaRPr lang="nn-NO" sz="1400" dirty="0">
              <a:solidFill>
                <a:schemeClr val="bg1"/>
              </a:solidFill>
            </a:endParaRPr>
          </a:p>
        </p:txBody>
      </p:sp>
      <p:sp>
        <p:nvSpPr>
          <p:cNvPr id="24" name="Rectangle 23">
            <a:extLst>
              <a:ext uri="{FF2B5EF4-FFF2-40B4-BE49-F238E27FC236}">
                <a16:creationId xmlns:a16="http://schemas.microsoft.com/office/drawing/2014/main" id="{2EC3A22E-F84E-682F-6E7D-1DC31099C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8325" y="635508"/>
            <a:ext cx="6254496"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57317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57819718-4BEB-14BE-F7AE-27DF3DDFBA74}"/>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4DC5903-F4D6-FD5B-3719-AC42F029F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B5FF9A1-0F58-0F93-729D-DF2976DCE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7B12F5-EB73-8659-7668-AAC3A19C0838}"/>
              </a:ext>
            </a:extLst>
          </p:cNvPr>
          <p:cNvSpPr>
            <a:spLocks noGrp="1"/>
          </p:cNvSpPr>
          <p:nvPr>
            <p:ph type="title"/>
          </p:nvPr>
        </p:nvSpPr>
        <p:spPr>
          <a:xfrm>
            <a:off x="640080" y="635508"/>
            <a:ext cx="3354470" cy="5586984"/>
          </a:xfrm>
        </p:spPr>
        <p:txBody>
          <a:bodyPr vert="horz" lIns="91440" tIns="45720" rIns="91440" bIns="45720" rtlCol="0" anchor="ctr">
            <a:normAutofit/>
          </a:bodyPr>
          <a:lstStyle/>
          <a:p>
            <a:r>
              <a:rPr lang="en-US" sz="4800" dirty="0">
                <a:solidFill>
                  <a:schemeClr val="tx2"/>
                </a:solidFill>
              </a:rPr>
              <a:t>DataFrame – Removing Columns</a:t>
            </a:r>
          </a:p>
        </p:txBody>
      </p:sp>
      <p:sp>
        <p:nvSpPr>
          <p:cNvPr id="23" name="Rectangle 22">
            <a:extLst>
              <a:ext uri="{FF2B5EF4-FFF2-40B4-BE49-F238E27FC236}">
                <a16:creationId xmlns:a16="http://schemas.microsoft.com/office/drawing/2014/main" id="{FE5CD804-B293-4B60-ECF5-DF337DAA8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4082" y="469900"/>
            <a:ext cx="658298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380E1A3-3E03-D7D4-400B-4B51394F85E1}"/>
              </a:ext>
            </a:extLst>
          </p:cNvPr>
          <p:cNvSpPr/>
          <p:nvPr/>
        </p:nvSpPr>
        <p:spPr>
          <a:xfrm>
            <a:off x="5456582" y="745435"/>
            <a:ext cx="5993295" cy="5347252"/>
          </a:xfrm>
          <a:prstGeom prst="rect">
            <a:avLst/>
          </a:prstGeom>
        </p:spPr>
        <p:txBody>
          <a:bodyPr vert="horz" lIns="91440" tIns="45720" rIns="91440" bIns="45720" rtlCol="0" anchor="ctr">
            <a:normAutofit/>
          </a:bodyPr>
          <a:lstStyle/>
          <a:p>
            <a:pPr marL="285750" indent="-285750">
              <a:buFont typeface="Arial" panose="020B0604020202020204" pitchFamily="34" charset="0"/>
              <a:buChar char="•"/>
            </a:pPr>
            <a:r>
              <a:rPr lang="en-US" sz="2000" dirty="0">
                <a:solidFill>
                  <a:schemeClr val="bg1"/>
                </a:solidFill>
              </a:rPr>
              <a:t>del frame2['debt']</a:t>
            </a:r>
          </a:p>
          <a:p>
            <a:pPr marL="285750" indent="-285750">
              <a:buFont typeface="Arial" panose="020B0604020202020204" pitchFamily="34" charset="0"/>
              <a:buChar char="•"/>
            </a:pPr>
            <a:r>
              <a:rPr lang="en-US" sz="2000" dirty="0">
                <a:solidFill>
                  <a:schemeClr val="bg1"/>
                </a:solidFill>
              </a:rPr>
              <a:t>print(frame2)</a:t>
            </a:r>
          </a:p>
          <a:p>
            <a:r>
              <a:rPr lang="en-US" sz="2000" dirty="0">
                <a:solidFill>
                  <a:schemeClr val="bg1"/>
                </a:solidFill>
              </a:rPr>
              <a:t>		 year 	state 	pop</a:t>
            </a:r>
          </a:p>
          <a:p>
            <a:r>
              <a:rPr lang="en-US" sz="2000" dirty="0">
                <a:solidFill>
                  <a:schemeClr val="bg1"/>
                </a:solidFill>
              </a:rPr>
              <a:t>	A 	2000 	Ohio 	1.5</a:t>
            </a:r>
          </a:p>
          <a:p>
            <a:r>
              <a:rPr lang="en-US" sz="2000" dirty="0">
                <a:solidFill>
                  <a:schemeClr val="bg1"/>
                </a:solidFill>
              </a:rPr>
              <a:t>	B 	2001 	Ohio 	1.7</a:t>
            </a:r>
          </a:p>
          <a:p>
            <a:r>
              <a:rPr lang="en-US" sz="2000" dirty="0">
                <a:solidFill>
                  <a:schemeClr val="bg1"/>
                </a:solidFill>
              </a:rPr>
              <a:t>	C 	2002 	Ohio 	3.6</a:t>
            </a:r>
          </a:p>
          <a:p>
            <a:r>
              <a:rPr lang="en-US" sz="2000" dirty="0">
                <a:solidFill>
                  <a:schemeClr val="bg1"/>
                </a:solidFill>
              </a:rPr>
              <a:t>	D 	2001 	Nevada 	2.4</a:t>
            </a:r>
          </a:p>
          <a:p>
            <a:r>
              <a:rPr lang="en-US" sz="2000" dirty="0">
                <a:solidFill>
                  <a:schemeClr val="bg1"/>
                </a:solidFill>
              </a:rPr>
              <a:t>	E 	2002 	Nevada 	2.9</a:t>
            </a:r>
            <a:endParaRPr lang="nn-NO" dirty="0">
              <a:solidFill>
                <a:schemeClr val="bg1"/>
              </a:solidFill>
            </a:endParaRPr>
          </a:p>
        </p:txBody>
      </p:sp>
      <p:sp>
        <p:nvSpPr>
          <p:cNvPr id="24" name="Rectangle 23">
            <a:extLst>
              <a:ext uri="{FF2B5EF4-FFF2-40B4-BE49-F238E27FC236}">
                <a16:creationId xmlns:a16="http://schemas.microsoft.com/office/drawing/2014/main" id="{692D55C2-DB54-7682-7106-CB7E1A89C2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8325" y="635508"/>
            <a:ext cx="6254496"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105700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6E5E839-040E-4D3E-B50A-8D803DFE4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FF3F4B4-A2E6-47B5-92FB-37BEEAFA4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635508"/>
            <a:ext cx="3354470" cy="5586984"/>
          </a:xfrm>
        </p:spPr>
        <p:txBody>
          <a:bodyPr>
            <a:normAutofit/>
          </a:bodyPr>
          <a:lstStyle/>
          <a:p>
            <a:r>
              <a:rPr lang="en-US" sz="4000" dirty="0">
                <a:solidFill>
                  <a:schemeClr val="tx2"/>
                </a:solidFill>
              </a:rPr>
              <a:t>Data Reading/ Writing</a:t>
            </a:r>
            <a:br>
              <a:rPr lang="en-US" sz="4800" dirty="0">
                <a:solidFill>
                  <a:schemeClr val="tx2"/>
                </a:solidFill>
              </a:rPr>
            </a:br>
            <a:r>
              <a:rPr lang="en-US" sz="1800" dirty="0">
                <a:solidFill>
                  <a:schemeClr val="tx2"/>
                </a:solidFill>
              </a:rPr>
              <a:t>Pandas provides functions to read data from various file formats like CSV, Excel, SQL databases, and output data to these formats.</a:t>
            </a:r>
            <a:br>
              <a:rPr lang="en-US" sz="1800" dirty="0">
                <a:solidFill>
                  <a:schemeClr val="tx2"/>
                </a:solidFill>
              </a:rPr>
            </a:br>
            <a:endParaRPr lang="en-IN" sz="4800" dirty="0">
              <a:solidFill>
                <a:schemeClr val="tx2"/>
              </a:solidFill>
            </a:endParaRPr>
          </a:p>
        </p:txBody>
      </p:sp>
      <p:sp>
        <p:nvSpPr>
          <p:cNvPr id="18" name="Rectangle 17">
            <a:extLst>
              <a:ext uri="{FF2B5EF4-FFF2-40B4-BE49-F238E27FC236}">
                <a16:creationId xmlns:a16="http://schemas.microsoft.com/office/drawing/2014/main" id="{1D124D17-3A82-47D5-80C1-F990ABB1E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4082" y="469900"/>
            <a:ext cx="658298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617804" y="954756"/>
            <a:ext cx="5613283" cy="4853888"/>
          </a:xfrm>
        </p:spPr>
        <p:txBody>
          <a:bodyPr anchor="ctr">
            <a:normAutofit/>
          </a:bodyPr>
          <a:lstStyle/>
          <a:p>
            <a:r>
              <a:rPr lang="en-IN" dirty="0">
                <a:solidFill>
                  <a:schemeClr val="bg1"/>
                </a:solidFill>
              </a:rPr>
              <a:t>data = </a:t>
            </a:r>
            <a:r>
              <a:rPr lang="en-IN" dirty="0" err="1">
                <a:solidFill>
                  <a:schemeClr val="bg1"/>
                </a:solidFill>
              </a:rPr>
              <a:t>pd.read_csv</a:t>
            </a:r>
            <a:r>
              <a:rPr lang="en-IN" dirty="0">
                <a:solidFill>
                  <a:schemeClr val="bg1"/>
                </a:solidFill>
              </a:rPr>
              <a:t>('</a:t>
            </a:r>
            <a:r>
              <a:rPr lang="en-IN" dirty="0" err="1">
                <a:solidFill>
                  <a:schemeClr val="bg1"/>
                </a:solidFill>
              </a:rPr>
              <a:t>data.csv</a:t>
            </a:r>
            <a:r>
              <a:rPr lang="en-IN" dirty="0">
                <a:solidFill>
                  <a:schemeClr val="bg1"/>
                </a:solidFill>
              </a:rPr>
              <a:t>')</a:t>
            </a:r>
          </a:p>
          <a:p>
            <a:r>
              <a:rPr lang="en-IN" dirty="0" err="1">
                <a:solidFill>
                  <a:schemeClr val="bg1"/>
                </a:solidFill>
              </a:rPr>
              <a:t>data.to_csv</a:t>
            </a:r>
            <a:r>
              <a:rPr lang="en-IN" dirty="0">
                <a:solidFill>
                  <a:schemeClr val="bg1"/>
                </a:solidFill>
              </a:rPr>
              <a:t>('</a:t>
            </a:r>
            <a:r>
              <a:rPr lang="en-IN" dirty="0" err="1">
                <a:solidFill>
                  <a:schemeClr val="bg1"/>
                </a:solidFill>
              </a:rPr>
              <a:t>output.csv</a:t>
            </a:r>
            <a:r>
              <a:rPr lang="en-IN" dirty="0">
                <a:solidFill>
                  <a:schemeClr val="bg1"/>
                </a:solidFill>
              </a:rPr>
              <a:t>', index=False)</a:t>
            </a:r>
          </a:p>
          <a:p>
            <a:r>
              <a:rPr lang="en-US" dirty="0" err="1">
                <a:solidFill>
                  <a:schemeClr val="bg1"/>
                </a:solidFill>
              </a:rPr>
              <a:t>pd.read_excel</a:t>
            </a:r>
            <a:r>
              <a:rPr lang="en-US" dirty="0">
                <a:solidFill>
                  <a:schemeClr val="bg1"/>
                </a:solidFill>
              </a:rPr>
              <a:t>(‘myfile.xlsx’,</a:t>
            </a:r>
            <a:r>
              <a:rPr lang="en-US" dirty="0" err="1">
                <a:solidFill>
                  <a:schemeClr val="bg1"/>
                </a:solidFill>
              </a:rPr>
              <a:t>sheet_name</a:t>
            </a:r>
            <a:r>
              <a:rPr lang="en-US" dirty="0">
                <a:solidFill>
                  <a:schemeClr val="bg1"/>
                </a:solidFill>
              </a:rPr>
              <a:t>=‘sheet1’, </a:t>
            </a:r>
            <a:r>
              <a:rPr lang="en-US" dirty="0" err="1">
                <a:solidFill>
                  <a:schemeClr val="bg1"/>
                </a:solidFill>
              </a:rPr>
              <a:t>index_col</a:t>
            </a:r>
            <a:r>
              <a:rPr lang="en-US" dirty="0">
                <a:solidFill>
                  <a:schemeClr val="bg1"/>
                </a:solidFill>
              </a:rPr>
              <a:t>=None, </a:t>
            </a:r>
            <a:r>
              <a:rPr lang="en-US" dirty="0" err="1">
                <a:solidFill>
                  <a:schemeClr val="bg1"/>
                </a:solidFill>
              </a:rPr>
              <a:t>na_values</a:t>
            </a:r>
            <a:r>
              <a:rPr lang="en-US" dirty="0">
                <a:solidFill>
                  <a:schemeClr val="bg1"/>
                </a:solidFill>
              </a:rPr>
              <a:t>=[‘NA’])</a:t>
            </a:r>
          </a:p>
          <a:p>
            <a:r>
              <a:rPr lang="en-US" dirty="0" err="1">
                <a:solidFill>
                  <a:schemeClr val="bg1"/>
                </a:solidFill>
              </a:rPr>
              <a:t>pd.read_sata</a:t>
            </a:r>
            <a:r>
              <a:rPr lang="en-US" dirty="0">
                <a:solidFill>
                  <a:schemeClr val="bg1"/>
                </a:solidFill>
              </a:rPr>
              <a:t>(‘</a:t>
            </a:r>
            <a:r>
              <a:rPr lang="en-US" dirty="0" err="1">
                <a:solidFill>
                  <a:schemeClr val="bg1"/>
                </a:solidFill>
              </a:rPr>
              <a:t>myfile.dta</a:t>
            </a:r>
            <a:r>
              <a:rPr lang="en-US" dirty="0">
                <a:solidFill>
                  <a:schemeClr val="bg1"/>
                </a:solidFill>
              </a:rPr>
              <a:t>’)</a:t>
            </a:r>
          </a:p>
          <a:p>
            <a:r>
              <a:rPr lang="en-US" dirty="0" err="1">
                <a:solidFill>
                  <a:schemeClr val="bg1"/>
                </a:solidFill>
              </a:rPr>
              <a:t>pd.read_sas</a:t>
            </a:r>
            <a:r>
              <a:rPr lang="en-US" dirty="0">
                <a:solidFill>
                  <a:schemeClr val="bg1"/>
                </a:solidFill>
              </a:rPr>
              <a:t>(‘myfile.sas7bdat’)</a:t>
            </a:r>
          </a:p>
          <a:p>
            <a:r>
              <a:rPr lang="en-US" dirty="0" err="1">
                <a:solidFill>
                  <a:schemeClr val="bg1"/>
                </a:solidFill>
              </a:rPr>
              <a:t>pd.read_hdf</a:t>
            </a:r>
            <a:r>
              <a:rPr lang="en-US" dirty="0">
                <a:solidFill>
                  <a:schemeClr val="bg1"/>
                </a:solidFill>
              </a:rPr>
              <a:t>(‘myfile.h5’, ‘</a:t>
            </a:r>
            <a:r>
              <a:rPr lang="en-US" dirty="0" err="1">
                <a:solidFill>
                  <a:schemeClr val="bg1"/>
                </a:solidFill>
              </a:rPr>
              <a:t>df</a:t>
            </a:r>
            <a:r>
              <a:rPr lang="en-US" dirty="0">
                <a:solidFill>
                  <a:schemeClr val="bg1"/>
                </a:solidFill>
              </a:rPr>
              <a:t>’)</a:t>
            </a:r>
            <a:endParaRPr lang="en-IN" dirty="0">
              <a:solidFill>
                <a:schemeClr val="bg1"/>
              </a:solidFill>
            </a:endParaRPr>
          </a:p>
          <a:p>
            <a:endParaRPr lang="en-IN" sz="2200" dirty="0">
              <a:solidFill>
                <a:schemeClr val="bg1"/>
              </a:solidFill>
            </a:endParaRPr>
          </a:p>
        </p:txBody>
      </p:sp>
      <p:sp>
        <p:nvSpPr>
          <p:cNvPr id="19" name="Rectangle 18">
            <a:extLst>
              <a:ext uri="{FF2B5EF4-FFF2-40B4-BE49-F238E27FC236}">
                <a16:creationId xmlns:a16="http://schemas.microsoft.com/office/drawing/2014/main" id="{AB4A78C8-C0E0-45DA-BC2C-2C8D4153B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8325" y="635508"/>
            <a:ext cx="6254496"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01707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1055599" y="1055077"/>
            <a:ext cx="2532909" cy="4794578"/>
          </a:xfrm>
        </p:spPr>
        <p:txBody>
          <a:bodyPr>
            <a:normAutofit/>
          </a:bodyPr>
          <a:lstStyle/>
          <a:p>
            <a:r>
              <a:rPr lang="en-US" sz="2800" b="1">
                <a:solidFill>
                  <a:srgbClr val="262626"/>
                </a:solidFill>
              </a:rPr>
              <a:t>Data Cleaning and Preprocessing</a:t>
            </a:r>
            <a:endParaRPr lang="en-US" sz="2800">
              <a:solidFill>
                <a:srgbClr val="262626"/>
              </a:solidFill>
            </a:endParaRPr>
          </a:p>
        </p:txBody>
      </p:sp>
      <p:sp useBgFill="1">
        <p:nvSpPr>
          <p:cNvPr id="16" name="Rectangle 15">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41FE312-C654-07E8-AA48-DF22C78EFB18}"/>
              </a:ext>
            </a:extLst>
          </p:cNvPr>
          <p:cNvGraphicFramePr>
            <a:graphicFrameLocks noGrp="1"/>
          </p:cNvGraphicFramePr>
          <p:nvPr>
            <p:ph idx="1"/>
            <p:extLst>
              <p:ext uri="{D42A27DB-BD31-4B8C-83A1-F6EECF244321}">
                <p14:modId xmlns:p14="http://schemas.microsoft.com/office/powerpoint/2010/main" val="2211783818"/>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2672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p:spPr>
        <p:txBody>
          <a:bodyPr>
            <a:normAutofit/>
          </a:bodyPr>
          <a:lstStyle/>
          <a:p>
            <a:r>
              <a:rPr lang="en-US">
                <a:solidFill>
                  <a:srgbClr val="262626"/>
                </a:solidFill>
              </a:rPr>
              <a:t>Python</a:t>
            </a:r>
            <a:endParaRPr lang="en-IN">
              <a:solidFill>
                <a:srgbClr val="262626"/>
              </a:solidFill>
            </a:endParaRPr>
          </a:p>
        </p:txBody>
      </p:sp>
      <p:graphicFrame>
        <p:nvGraphicFramePr>
          <p:cNvPr id="5" name="Content Placeholder 2">
            <a:extLst>
              <a:ext uri="{FF2B5EF4-FFF2-40B4-BE49-F238E27FC236}">
                <a16:creationId xmlns:a16="http://schemas.microsoft.com/office/drawing/2014/main" id="{0E910021-366F-9BD2-6745-0586A4FB73DF}"/>
              </a:ext>
            </a:extLst>
          </p:cNvPr>
          <p:cNvGraphicFramePr>
            <a:graphicFrameLocks noGrp="1"/>
          </p:cNvGraphicFramePr>
          <p:nvPr>
            <p:ph idx="1"/>
            <p:extLst>
              <p:ext uri="{D42A27DB-BD31-4B8C-83A1-F6EECF244321}">
                <p14:modId xmlns:p14="http://schemas.microsoft.com/office/powerpoint/2010/main" val="2272372589"/>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645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p:spPr>
        <p:txBody>
          <a:bodyPr>
            <a:normAutofit/>
          </a:bodyPr>
          <a:lstStyle/>
          <a:p>
            <a:r>
              <a:rPr lang="en-US">
                <a:solidFill>
                  <a:srgbClr val="262626"/>
                </a:solidFill>
              </a:rPr>
              <a:t>Projects</a:t>
            </a:r>
            <a:endParaRPr lang="en-IN">
              <a:solidFill>
                <a:srgbClr val="262626"/>
              </a:solidFill>
            </a:endParaRPr>
          </a:p>
        </p:txBody>
      </p:sp>
      <p:graphicFrame>
        <p:nvGraphicFramePr>
          <p:cNvPr id="5" name="Content Placeholder 2">
            <a:extLst>
              <a:ext uri="{FF2B5EF4-FFF2-40B4-BE49-F238E27FC236}">
                <a16:creationId xmlns:a16="http://schemas.microsoft.com/office/drawing/2014/main" id="{D9F1BC51-AE6E-D05E-854A-48C6DB20F98A}"/>
              </a:ext>
            </a:extLst>
          </p:cNvPr>
          <p:cNvGraphicFramePr>
            <a:graphicFrameLocks noGrp="1"/>
          </p:cNvGraphicFramePr>
          <p:nvPr>
            <p:ph idx="1"/>
            <p:extLst>
              <p:ext uri="{D42A27DB-BD31-4B8C-83A1-F6EECF244321}">
                <p14:modId xmlns:p14="http://schemas.microsoft.com/office/powerpoint/2010/main" val="1452407534"/>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8266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p:spPr>
        <p:txBody>
          <a:bodyPr>
            <a:normAutofit/>
          </a:bodyPr>
          <a:lstStyle/>
          <a:p>
            <a:r>
              <a:rPr lang="en-US">
                <a:solidFill>
                  <a:srgbClr val="262626"/>
                </a:solidFill>
              </a:rPr>
              <a:t>Projects</a:t>
            </a:r>
            <a:endParaRPr lang="en-IN">
              <a:solidFill>
                <a:srgbClr val="262626"/>
              </a:solidFill>
            </a:endParaRPr>
          </a:p>
        </p:txBody>
      </p:sp>
      <p:graphicFrame>
        <p:nvGraphicFramePr>
          <p:cNvPr id="5" name="Content Placeholder 2">
            <a:extLst>
              <a:ext uri="{FF2B5EF4-FFF2-40B4-BE49-F238E27FC236}">
                <a16:creationId xmlns:a16="http://schemas.microsoft.com/office/drawing/2014/main" id="{8F42B8F1-F5D8-4B2A-BEA4-BBCEA931395A}"/>
              </a:ext>
            </a:extLst>
          </p:cNvPr>
          <p:cNvGraphicFramePr>
            <a:graphicFrameLocks noGrp="1"/>
          </p:cNvGraphicFramePr>
          <p:nvPr>
            <p:ph idx="1"/>
            <p:extLst>
              <p:ext uri="{D42A27DB-BD31-4B8C-83A1-F6EECF244321}">
                <p14:modId xmlns:p14="http://schemas.microsoft.com/office/powerpoint/2010/main" val="882770063"/>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2543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0" name="Picture 9">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Rectangle 10">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37" name="Picture 36">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8" name="Straight Connector 37">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39" name="Rectangle 38">
            <a:extLst>
              <a:ext uri="{FF2B5EF4-FFF2-40B4-BE49-F238E27FC236}">
                <a16:creationId xmlns:a16="http://schemas.microsoft.com/office/drawing/2014/main" id="{9401732C-37EE-4B98-A709-9530173F3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654E48C8-2A00-4C54-BC9C-B18EE49E9C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20" name="Picture 19">
              <a:extLst>
                <a:ext uri="{FF2B5EF4-FFF2-40B4-BE49-F238E27FC236}">
                  <a16:creationId xmlns:a16="http://schemas.microsoft.com/office/drawing/2014/main" id="{CE0A0544-8F52-43F0-AC3E-DF683908B5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1" name="Rectangle 40">
              <a:extLst>
                <a:ext uri="{FF2B5EF4-FFF2-40B4-BE49-F238E27FC236}">
                  <a16:creationId xmlns:a16="http://schemas.microsoft.com/office/drawing/2014/main" id="{2F4057D3-A680-4443-9E51-ED920A691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2" name="Picture 41">
              <a:extLst>
                <a:ext uri="{FF2B5EF4-FFF2-40B4-BE49-F238E27FC236}">
                  <a16:creationId xmlns:a16="http://schemas.microsoft.com/office/drawing/2014/main" id="{2F6853A4-7B38-4FDE-B024-AE8BA71E738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3" name="Picture 22">
              <a:extLst>
                <a:ext uri="{FF2B5EF4-FFF2-40B4-BE49-F238E27FC236}">
                  <a16:creationId xmlns:a16="http://schemas.microsoft.com/office/drawing/2014/main" id="{86ADF4DB-4290-4441-8F8E-04152FE6063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5EF3C678-0641-DBFD-7C4D-1812C8F45A15}"/>
              </a:ext>
            </a:extLst>
          </p:cNvPr>
          <p:cNvSpPr>
            <a:spLocks noGrp="1"/>
          </p:cNvSpPr>
          <p:nvPr>
            <p:ph type="title"/>
          </p:nvPr>
        </p:nvSpPr>
        <p:spPr>
          <a:xfrm>
            <a:off x="997528" y="982132"/>
            <a:ext cx="4094017" cy="2823880"/>
          </a:xfrm>
        </p:spPr>
        <p:txBody>
          <a:bodyPr vert="horz" lIns="91440" tIns="45720" rIns="91440" bIns="45720" rtlCol="0" anchor="b">
            <a:normAutofit/>
          </a:bodyPr>
          <a:lstStyle/>
          <a:p>
            <a:r>
              <a:rPr lang="en-US" sz="4800">
                <a:solidFill>
                  <a:srgbClr val="262626"/>
                </a:solidFill>
              </a:rPr>
              <a:t>Thank You</a:t>
            </a:r>
          </a:p>
        </p:txBody>
      </p:sp>
      <p:pic>
        <p:nvPicPr>
          <p:cNvPr id="6" name="Graphic 5" descr="Smiling Face with No Fill">
            <a:extLst>
              <a:ext uri="{FF2B5EF4-FFF2-40B4-BE49-F238E27FC236}">
                <a16:creationId xmlns:a16="http://schemas.microsoft.com/office/drawing/2014/main" id="{583E5912-AE35-FF8E-D91A-C9F21C4FB39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06533" y="982131"/>
            <a:ext cx="4893735" cy="4893735"/>
          </a:xfrm>
          <a:prstGeom prst="rect">
            <a:avLst/>
          </a:prstGeom>
          <a:ln w="57150" cmpd="thickThin">
            <a:solidFill>
              <a:srgbClr val="7F7F7F"/>
            </a:solidFill>
            <a:miter lim="800000"/>
          </a:ln>
        </p:spPr>
      </p:pic>
    </p:spTree>
    <p:extLst>
      <p:ext uri="{BB962C8B-B14F-4D97-AF65-F5344CB8AC3E}">
        <p14:creationId xmlns:p14="http://schemas.microsoft.com/office/powerpoint/2010/main" val="334773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Python for AI</a:t>
            </a:r>
            <a:endParaRPr lang="en-IN" dirty="0"/>
          </a:p>
        </p:txBody>
      </p:sp>
      <p:graphicFrame>
        <p:nvGraphicFramePr>
          <p:cNvPr id="7" name="Content Placeholder 2">
            <a:extLst>
              <a:ext uri="{FF2B5EF4-FFF2-40B4-BE49-F238E27FC236}">
                <a16:creationId xmlns:a16="http://schemas.microsoft.com/office/drawing/2014/main" id="{E956A0F1-30D0-B03D-05EE-66B49644F209}"/>
              </a:ext>
            </a:extLst>
          </p:cNvPr>
          <p:cNvGraphicFramePr>
            <a:graphicFrameLocks noGrp="1"/>
          </p:cNvGraphicFramePr>
          <p:nvPr>
            <p:ph idx="1"/>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658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Python for AI</a:t>
            </a:r>
            <a:endParaRPr lang="en-IN" dirty="0"/>
          </a:p>
        </p:txBody>
      </p:sp>
      <p:graphicFrame>
        <p:nvGraphicFramePr>
          <p:cNvPr id="5" name="Content Placeholder 2">
            <a:extLst>
              <a:ext uri="{FF2B5EF4-FFF2-40B4-BE49-F238E27FC236}">
                <a16:creationId xmlns:a16="http://schemas.microsoft.com/office/drawing/2014/main" id="{9523EFCA-5AF5-95FD-C4C2-0AC68ACDE304}"/>
              </a:ext>
            </a:extLst>
          </p:cNvPr>
          <p:cNvGraphicFramePr>
            <a:graphicFrameLocks noGrp="1"/>
          </p:cNvGraphicFramePr>
          <p:nvPr>
            <p:ph idx="1"/>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837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Python for AI</a:t>
            </a:r>
            <a:endParaRPr lang="en-IN" dirty="0"/>
          </a:p>
        </p:txBody>
      </p:sp>
      <p:graphicFrame>
        <p:nvGraphicFramePr>
          <p:cNvPr id="5" name="Content Placeholder 2">
            <a:extLst>
              <a:ext uri="{FF2B5EF4-FFF2-40B4-BE49-F238E27FC236}">
                <a16:creationId xmlns:a16="http://schemas.microsoft.com/office/drawing/2014/main" id="{0B5B93E7-B5AD-8AF1-20A1-A0CF9CFDC0E0}"/>
              </a:ext>
            </a:extLst>
          </p:cNvPr>
          <p:cNvGraphicFramePr>
            <a:graphicFrameLocks noGrp="1"/>
          </p:cNvGraphicFramePr>
          <p:nvPr>
            <p:ph idx="1"/>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3605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Libraries</a:t>
            </a:r>
            <a:endParaRPr lang="en-IN" dirty="0"/>
          </a:p>
        </p:txBody>
      </p:sp>
      <p:graphicFrame>
        <p:nvGraphicFramePr>
          <p:cNvPr id="5" name="Content Placeholder 2">
            <a:extLst>
              <a:ext uri="{FF2B5EF4-FFF2-40B4-BE49-F238E27FC236}">
                <a16:creationId xmlns:a16="http://schemas.microsoft.com/office/drawing/2014/main" id="{7555F628-C568-DDE2-1752-EEDACB1D8E99}"/>
              </a:ext>
            </a:extLst>
          </p:cNvPr>
          <p:cNvGraphicFramePr>
            <a:graphicFrameLocks noGrp="1"/>
          </p:cNvGraphicFramePr>
          <p:nvPr>
            <p:ph idx="1"/>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7931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43B40-176B-388C-71B0-689C233120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8EAEF5-AB11-9AF2-077B-6324D69D88F1}"/>
              </a:ext>
            </a:extLst>
          </p:cNvPr>
          <p:cNvSpPr>
            <a:spLocks noGrp="1"/>
          </p:cNvSpPr>
          <p:nvPr>
            <p:ph type="title"/>
          </p:nvPr>
        </p:nvSpPr>
        <p:spPr/>
        <p:txBody>
          <a:bodyPr/>
          <a:lstStyle/>
          <a:p>
            <a:r>
              <a:rPr lang="en-US" dirty="0"/>
              <a:t>Numpy</a:t>
            </a:r>
            <a:endParaRPr lang="en-IN" dirty="0"/>
          </a:p>
        </p:txBody>
      </p:sp>
      <p:graphicFrame>
        <p:nvGraphicFramePr>
          <p:cNvPr id="5" name="Content Placeholder 2">
            <a:extLst>
              <a:ext uri="{FF2B5EF4-FFF2-40B4-BE49-F238E27FC236}">
                <a16:creationId xmlns:a16="http://schemas.microsoft.com/office/drawing/2014/main" id="{7ADBD4A2-556A-5183-646D-568EB434602C}"/>
              </a:ext>
            </a:extLst>
          </p:cNvPr>
          <p:cNvGraphicFramePr>
            <a:graphicFrameLocks noGrp="1"/>
          </p:cNvGraphicFramePr>
          <p:nvPr>
            <p:ph idx="1"/>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3989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6E5E839-040E-4D3E-B50A-8D803DFE4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FF3F4B4-A2E6-47B5-92FB-37BEEAFA4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0080" y="635508"/>
            <a:ext cx="3354470" cy="5586984"/>
          </a:xfrm>
        </p:spPr>
        <p:txBody>
          <a:bodyPr>
            <a:normAutofit/>
          </a:bodyPr>
          <a:lstStyle/>
          <a:p>
            <a:r>
              <a:rPr lang="en-US" sz="4800" dirty="0">
                <a:solidFill>
                  <a:schemeClr val="tx2"/>
                </a:solidFill>
              </a:rPr>
              <a:t>Numpy</a:t>
            </a:r>
            <a:endParaRPr lang="en-IN" sz="4800" dirty="0">
              <a:solidFill>
                <a:schemeClr val="tx2"/>
              </a:solidFill>
            </a:endParaRPr>
          </a:p>
        </p:txBody>
      </p:sp>
      <p:sp>
        <p:nvSpPr>
          <p:cNvPr id="12" name="Rectangle 11">
            <a:extLst>
              <a:ext uri="{FF2B5EF4-FFF2-40B4-BE49-F238E27FC236}">
                <a16:creationId xmlns:a16="http://schemas.microsoft.com/office/drawing/2014/main" id="{1D124D17-3A82-47D5-80C1-F990ABB1E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4082" y="469900"/>
            <a:ext cx="658298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617804" y="954756"/>
            <a:ext cx="5613283" cy="4853888"/>
          </a:xfrm>
        </p:spPr>
        <p:txBody>
          <a:bodyPr anchor="ctr">
            <a:normAutofit/>
          </a:bodyPr>
          <a:lstStyle/>
          <a:p>
            <a:r>
              <a:rPr lang="en-US" sz="2200" dirty="0">
                <a:solidFill>
                  <a:schemeClr val="bg1"/>
                </a:solidFill>
              </a:rPr>
              <a:t>import </a:t>
            </a:r>
            <a:r>
              <a:rPr lang="en-US" sz="2200" dirty="0" err="1">
                <a:solidFill>
                  <a:schemeClr val="bg1"/>
                </a:solidFill>
              </a:rPr>
              <a:t>numpy</a:t>
            </a:r>
            <a:r>
              <a:rPr lang="en-US" sz="2200" dirty="0">
                <a:solidFill>
                  <a:schemeClr val="bg1"/>
                </a:solidFill>
              </a:rPr>
              <a:t> as np</a:t>
            </a:r>
          </a:p>
          <a:p>
            <a:r>
              <a:rPr lang="en-US" sz="2200" dirty="0">
                <a:solidFill>
                  <a:schemeClr val="bg1"/>
                </a:solidFill>
              </a:rPr>
              <a:t># Creating a 1D array</a:t>
            </a:r>
          </a:p>
          <a:p>
            <a:r>
              <a:rPr lang="en-US" sz="2200" dirty="0">
                <a:solidFill>
                  <a:schemeClr val="bg1"/>
                </a:solidFill>
              </a:rPr>
              <a:t>a = </a:t>
            </a:r>
            <a:r>
              <a:rPr lang="en-US" sz="2200" dirty="0" err="1">
                <a:solidFill>
                  <a:schemeClr val="bg1"/>
                </a:solidFill>
              </a:rPr>
              <a:t>np.array</a:t>
            </a:r>
            <a:r>
              <a:rPr lang="en-US" sz="2200" dirty="0">
                <a:solidFill>
                  <a:schemeClr val="bg1"/>
                </a:solidFill>
              </a:rPr>
              <a:t>([1, 2, 3, 4, 5])</a:t>
            </a:r>
          </a:p>
          <a:p>
            <a:r>
              <a:rPr lang="en-US" sz="2200" dirty="0">
                <a:solidFill>
                  <a:schemeClr val="bg1"/>
                </a:solidFill>
              </a:rPr>
              <a:t># Creating a 2D array</a:t>
            </a:r>
          </a:p>
          <a:p>
            <a:r>
              <a:rPr lang="en-US" sz="2200" dirty="0">
                <a:solidFill>
                  <a:schemeClr val="bg1"/>
                </a:solidFill>
              </a:rPr>
              <a:t>b = </a:t>
            </a:r>
            <a:r>
              <a:rPr lang="en-US" sz="2200" dirty="0" err="1">
                <a:solidFill>
                  <a:schemeClr val="bg1"/>
                </a:solidFill>
              </a:rPr>
              <a:t>np.array</a:t>
            </a:r>
            <a:r>
              <a:rPr lang="en-US" sz="2200" dirty="0">
                <a:solidFill>
                  <a:schemeClr val="bg1"/>
                </a:solidFill>
              </a:rPr>
              <a:t>([[1, 2, 3], [4, 5, 6]])</a:t>
            </a:r>
          </a:p>
          <a:p>
            <a:r>
              <a:rPr lang="en-US" sz="2200" dirty="0">
                <a:solidFill>
                  <a:schemeClr val="bg1"/>
                </a:solidFill>
              </a:rPr>
              <a:t># Element-wise operations</a:t>
            </a:r>
          </a:p>
          <a:p>
            <a:r>
              <a:rPr lang="en-US" sz="2200" dirty="0">
                <a:solidFill>
                  <a:schemeClr val="bg1"/>
                </a:solidFill>
              </a:rPr>
              <a:t>a = </a:t>
            </a:r>
            <a:r>
              <a:rPr lang="en-US" sz="2200" dirty="0" err="1">
                <a:solidFill>
                  <a:schemeClr val="bg1"/>
                </a:solidFill>
              </a:rPr>
              <a:t>np.array</a:t>
            </a:r>
            <a:r>
              <a:rPr lang="en-US" sz="2200" dirty="0">
                <a:solidFill>
                  <a:schemeClr val="bg1"/>
                </a:solidFill>
              </a:rPr>
              <a:t>([1, 2, 3])</a:t>
            </a:r>
          </a:p>
          <a:p>
            <a:r>
              <a:rPr lang="en-US" sz="2200" dirty="0">
                <a:solidFill>
                  <a:schemeClr val="bg1"/>
                </a:solidFill>
              </a:rPr>
              <a:t>b = </a:t>
            </a:r>
            <a:r>
              <a:rPr lang="en-US" sz="2200" dirty="0" err="1">
                <a:solidFill>
                  <a:schemeClr val="bg1"/>
                </a:solidFill>
              </a:rPr>
              <a:t>np.array</a:t>
            </a:r>
            <a:r>
              <a:rPr lang="en-US" sz="2200" dirty="0">
                <a:solidFill>
                  <a:schemeClr val="bg1"/>
                </a:solidFill>
              </a:rPr>
              <a:t>([4, 5, 6])</a:t>
            </a:r>
          </a:p>
          <a:p>
            <a:r>
              <a:rPr lang="en-US" sz="2200" dirty="0">
                <a:solidFill>
                  <a:schemeClr val="bg1"/>
                </a:solidFill>
              </a:rPr>
              <a:t>c = a + b  # [5, 7, 9]</a:t>
            </a:r>
          </a:p>
          <a:p>
            <a:endParaRPr lang="en-US" sz="2200" dirty="0">
              <a:solidFill>
                <a:schemeClr val="bg1"/>
              </a:solidFill>
            </a:endParaRPr>
          </a:p>
        </p:txBody>
      </p:sp>
      <p:sp>
        <p:nvSpPr>
          <p:cNvPr id="14" name="Rectangle 13">
            <a:extLst>
              <a:ext uri="{FF2B5EF4-FFF2-40B4-BE49-F238E27FC236}">
                <a16:creationId xmlns:a16="http://schemas.microsoft.com/office/drawing/2014/main" id="{AB4A78C8-C0E0-45DA-BC2C-2C8D4153B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8325" y="635508"/>
            <a:ext cx="6254496"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792439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Numpy Functions</a:t>
            </a:r>
            <a:endParaRPr lang="en-IN" dirty="0"/>
          </a:p>
        </p:txBody>
      </p:sp>
      <p:graphicFrame>
        <p:nvGraphicFramePr>
          <p:cNvPr id="5" name="Content Placeholder 2">
            <a:extLst>
              <a:ext uri="{FF2B5EF4-FFF2-40B4-BE49-F238E27FC236}">
                <a16:creationId xmlns:a16="http://schemas.microsoft.com/office/drawing/2014/main" id="{F551376C-8DCE-52A7-FF17-99D3F4279D6C}"/>
              </a:ext>
            </a:extLst>
          </p:cNvPr>
          <p:cNvGraphicFramePr>
            <a:graphicFrameLocks noGrp="1"/>
          </p:cNvGraphicFramePr>
          <p:nvPr>
            <p:ph idx="1"/>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41239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130</TotalTime>
  <Words>1821</Words>
  <Application>Microsoft Macintosh PowerPoint</Application>
  <PresentationFormat>Widescreen</PresentationFormat>
  <Paragraphs>212</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Garamond</vt:lpstr>
      <vt:lpstr>Organic</vt:lpstr>
      <vt:lpstr>Data Analytics Using Python</vt:lpstr>
      <vt:lpstr>Python</vt:lpstr>
      <vt:lpstr>Applications of Python for AI</vt:lpstr>
      <vt:lpstr>Applications of Python for AI</vt:lpstr>
      <vt:lpstr>Applications of Python for AI</vt:lpstr>
      <vt:lpstr>Python Libraries</vt:lpstr>
      <vt:lpstr>Numpy</vt:lpstr>
      <vt:lpstr>Numpy</vt:lpstr>
      <vt:lpstr>Numpy Functions</vt:lpstr>
      <vt:lpstr>Pandas</vt:lpstr>
      <vt:lpstr>Series &amp; DataFrame</vt:lpstr>
      <vt:lpstr>DataFrame</vt:lpstr>
      <vt:lpstr>DataFrame DataFrame can be treated as an ordered collection of columns: Each column can be a different data type and Have both row and column indices.  </vt:lpstr>
      <vt:lpstr>DataFrame – Retrieving a Column</vt:lpstr>
      <vt:lpstr>DataFrame – Fetching Rows</vt:lpstr>
      <vt:lpstr>DataFrame – Modifying Columns</vt:lpstr>
      <vt:lpstr>DataFrame – Removing Columns</vt:lpstr>
      <vt:lpstr>Data Reading/ Writing Pandas provides functions to read data from various file formats like CSV, Excel, SQL databases, and output data to these formats. </vt:lpstr>
      <vt:lpstr>Data Cleaning and Preprocessing</vt:lpstr>
      <vt:lpstr>Projects</vt:lpstr>
      <vt:lpstr>Projects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Using Python</dc:title>
  <dc:creator>acer</dc:creator>
  <cp:lastModifiedBy>Aditi Sharma</cp:lastModifiedBy>
  <cp:revision>9</cp:revision>
  <dcterms:created xsi:type="dcterms:W3CDTF">2023-11-04T11:47:32Z</dcterms:created>
  <dcterms:modified xsi:type="dcterms:W3CDTF">2024-11-05T18:16:22Z</dcterms:modified>
</cp:coreProperties>
</file>