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5F6316-6BAF-48BA-ADC1-B9C7486AC6D4}" v="9" dt="2021-03-31T05:30:05.0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409" autoAdjust="0"/>
  </p:normalViewPr>
  <p:slideViewPr>
    <p:cSldViewPr snapToGrid="0">
      <p:cViewPr varScale="1">
        <p:scale>
          <a:sx n="64" d="100"/>
          <a:sy n="64" d="100"/>
        </p:scale>
        <p:origin x="19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лександр Зубаиров" userId="2e05f174c99571a3" providerId="LiveId" clId="{0E5F6316-6BAF-48BA-ADC1-B9C7486AC6D4}"/>
    <pc:docChg chg="undo custSel addSld modSld sldOrd">
      <pc:chgData name="Александр Зубаиров" userId="2e05f174c99571a3" providerId="LiveId" clId="{0E5F6316-6BAF-48BA-ADC1-B9C7486AC6D4}" dt="2021-03-31T05:33:22.012" v="473" actId="207"/>
      <pc:docMkLst>
        <pc:docMk/>
      </pc:docMkLst>
      <pc:sldChg chg="addSp delSp modSp mod ord">
        <pc:chgData name="Александр Зубаиров" userId="2e05f174c99571a3" providerId="LiveId" clId="{0E5F6316-6BAF-48BA-ADC1-B9C7486AC6D4}" dt="2021-03-31T05:14:01.084" v="159" actId="27636"/>
        <pc:sldMkLst>
          <pc:docMk/>
          <pc:sldMk cId="2087382481" sldId="264"/>
        </pc:sldMkLst>
        <pc:spChg chg="mod">
          <ac:chgData name="Александр Зубаиров" userId="2e05f174c99571a3" providerId="LiveId" clId="{0E5F6316-6BAF-48BA-ADC1-B9C7486AC6D4}" dt="2021-03-31T05:14:01.084" v="159" actId="27636"/>
          <ac:spMkLst>
            <pc:docMk/>
            <pc:sldMk cId="2087382481" sldId="264"/>
            <ac:spMk id="3" creationId="{F4A89C0A-D340-4BBC-A0AF-4B5118C6E11F}"/>
          </ac:spMkLst>
        </pc:spChg>
        <pc:graphicFrameChg chg="add del modGraphic">
          <ac:chgData name="Александр Зубаиров" userId="2e05f174c99571a3" providerId="LiveId" clId="{0E5F6316-6BAF-48BA-ADC1-B9C7486AC6D4}" dt="2021-03-31T05:07:24.683" v="3" actId="27309"/>
          <ac:graphicFrameMkLst>
            <pc:docMk/>
            <pc:sldMk cId="2087382481" sldId="264"/>
            <ac:graphicFrameMk id="8" creationId="{F28E0DDC-9C61-4E95-9977-016827FD9227}"/>
          </ac:graphicFrameMkLst>
        </pc:graphicFrameChg>
        <pc:picChg chg="mod">
          <ac:chgData name="Александр Зубаиров" userId="2e05f174c99571a3" providerId="LiveId" clId="{0E5F6316-6BAF-48BA-ADC1-B9C7486AC6D4}" dt="2021-03-31T05:11:03.172" v="21" actId="1036"/>
          <ac:picMkLst>
            <pc:docMk/>
            <pc:sldMk cId="2087382481" sldId="264"/>
            <ac:picMk id="4" creationId="{484BBA08-8A52-4811-9951-FF67620A798E}"/>
          </ac:picMkLst>
        </pc:picChg>
        <pc:picChg chg="mod">
          <ac:chgData name="Александр Зубаиров" userId="2e05f174c99571a3" providerId="LiveId" clId="{0E5F6316-6BAF-48BA-ADC1-B9C7486AC6D4}" dt="2021-03-31T05:11:03.172" v="21" actId="1036"/>
          <ac:picMkLst>
            <pc:docMk/>
            <pc:sldMk cId="2087382481" sldId="264"/>
            <ac:picMk id="5" creationId="{99E23EE1-0143-4E6B-828C-86E97324C9C5}"/>
          </ac:picMkLst>
        </pc:picChg>
        <pc:picChg chg="mod">
          <ac:chgData name="Александр Зубаиров" userId="2e05f174c99571a3" providerId="LiveId" clId="{0E5F6316-6BAF-48BA-ADC1-B9C7486AC6D4}" dt="2021-03-31T05:11:03.172" v="21" actId="1036"/>
          <ac:picMkLst>
            <pc:docMk/>
            <pc:sldMk cId="2087382481" sldId="264"/>
            <ac:picMk id="6" creationId="{C3BA96E2-50FA-4B40-9C23-1BCB16AA8FBE}"/>
          </ac:picMkLst>
        </pc:picChg>
      </pc:sldChg>
      <pc:sldChg chg="modSp mod">
        <pc:chgData name="Александр Зубаиров" userId="2e05f174c99571a3" providerId="LiveId" clId="{0E5F6316-6BAF-48BA-ADC1-B9C7486AC6D4}" dt="2021-03-31T05:19:44.328" v="210" actId="20577"/>
        <pc:sldMkLst>
          <pc:docMk/>
          <pc:sldMk cId="3815747059" sldId="269"/>
        </pc:sldMkLst>
        <pc:spChg chg="mod">
          <ac:chgData name="Александр Зубаиров" userId="2e05f174c99571a3" providerId="LiveId" clId="{0E5F6316-6BAF-48BA-ADC1-B9C7486AC6D4}" dt="2021-03-31T05:19:44.328" v="210" actId="20577"/>
          <ac:spMkLst>
            <pc:docMk/>
            <pc:sldMk cId="3815747059" sldId="269"/>
            <ac:spMk id="3" creationId="{718B1F32-ED4E-433C-B3EB-F8EB2E1C5A30}"/>
          </ac:spMkLst>
        </pc:spChg>
      </pc:sldChg>
      <pc:sldChg chg="modSp new mod">
        <pc:chgData name="Александр Зубаиров" userId="2e05f174c99571a3" providerId="LiveId" clId="{0E5F6316-6BAF-48BA-ADC1-B9C7486AC6D4}" dt="2021-03-31T05:25:15.128" v="220" actId="27636"/>
        <pc:sldMkLst>
          <pc:docMk/>
          <pc:sldMk cId="877167007" sldId="272"/>
        </pc:sldMkLst>
        <pc:spChg chg="mod">
          <ac:chgData name="Александр Зубаиров" userId="2e05f174c99571a3" providerId="LiveId" clId="{0E5F6316-6BAF-48BA-ADC1-B9C7486AC6D4}" dt="2021-03-31T05:24:40.328" v="215"/>
          <ac:spMkLst>
            <pc:docMk/>
            <pc:sldMk cId="877167007" sldId="272"/>
            <ac:spMk id="2" creationId="{01D914F1-F2AD-4CEA-A4FC-C90F38A5C059}"/>
          </ac:spMkLst>
        </pc:spChg>
        <pc:spChg chg="mod">
          <ac:chgData name="Александр Зубаиров" userId="2e05f174c99571a3" providerId="LiveId" clId="{0E5F6316-6BAF-48BA-ADC1-B9C7486AC6D4}" dt="2021-03-31T05:25:15.128" v="220" actId="27636"/>
          <ac:spMkLst>
            <pc:docMk/>
            <pc:sldMk cId="877167007" sldId="272"/>
            <ac:spMk id="3" creationId="{CBC1D0BF-0515-4C1B-B021-CEB1CC7E587A}"/>
          </ac:spMkLst>
        </pc:spChg>
      </pc:sldChg>
      <pc:sldChg chg="addSp delSp modSp add mod">
        <pc:chgData name="Александр Зубаиров" userId="2e05f174c99571a3" providerId="LiveId" clId="{0E5F6316-6BAF-48BA-ADC1-B9C7486AC6D4}" dt="2021-03-31T05:29:22.947" v="257"/>
        <pc:sldMkLst>
          <pc:docMk/>
          <pc:sldMk cId="1735593422" sldId="273"/>
        </pc:sldMkLst>
        <pc:spChg chg="del mod">
          <ac:chgData name="Александр Зубаиров" userId="2e05f174c99571a3" providerId="LiveId" clId="{0E5F6316-6BAF-48BA-ADC1-B9C7486AC6D4}" dt="2021-03-31T05:25:31.946" v="224"/>
          <ac:spMkLst>
            <pc:docMk/>
            <pc:sldMk cId="1735593422" sldId="273"/>
            <ac:spMk id="3" creationId="{CBC1D0BF-0515-4C1B-B021-CEB1CC7E587A}"/>
          </ac:spMkLst>
        </pc:spChg>
        <pc:graphicFrameChg chg="add mod modGraphic">
          <ac:chgData name="Александр Зубаиров" userId="2e05f174c99571a3" providerId="LiveId" clId="{0E5F6316-6BAF-48BA-ADC1-B9C7486AC6D4}" dt="2021-03-31T05:26:18.296" v="239" actId="1076"/>
          <ac:graphicFrameMkLst>
            <pc:docMk/>
            <pc:sldMk cId="1735593422" sldId="273"/>
            <ac:graphicFrameMk id="4" creationId="{6D64AA3E-CAF9-474C-B4B5-C7E78C2C0418}"/>
          </ac:graphicFrameMkLst>
        </pc:graphicFrameChg>
        <pc:graphicFrameChg chg="add mod modGraphic">
          <ac:chgData name="Александр Зубаиров" userId="2e05f174c99571a3" providerId="LiveId" clId="{0E5F6316-6BAF-48BA-ADC1-B9C7486AC6D4}" dt="2021-03-31T05:27:44.338" v="251" actId="20577"/>
          <ac:graphicFrameMkLst>
            <pc:docMk/>
            <pc:sldMk cId="1735593422" sldId="273"/>
            <ac:graphicFrameMk id="5" creationId="{76B82208-EF7A-4A2A-9200-E1F819C041F3}"/>
          </ac:graphicFrameMkLst>
        </pc:graphicFrameChg>
        <pc:graphicFrameChg chg="add mod modGraphic">
          <ac:chgData name="Александр Зубаиров" userId="2e05f174c99571a3" providerId="LiveId" clId="{0E5F6316-6BAF-48BA-ADC1-B9C7486AC6D4}" dt="2021-03-31T05:27:57.626" v="255" actId="14100"/>
          <ac:graphicFrameMkLst>
            <pc:docMk/>
            <pc:sldMk cId="1735593422" sldId="273"/>
            <ac:graphicFrameMk id="6" creationId="{7A7F350F-BBBF-4CED-A0C6-1016C4DC5F80}"/>
          </ac:graphicFrameMkLst>
        </pc:graphicFrameChg>
        <pc:graphicFrameChg chg="add del mod">
          <ac:chgData name="Александр Зубаиров" userId="2e05f174c99571a3" providerId="LiveId" clId="{0E5F6316-6BAF-48BA-ADC1-B9C7486AC6D4}" dt="2021-03-31T05:29:22.947" v="257"/>
          <ac:graphicFrameMkLst>
            <pc:docMk/>
            <pc:sldMk cId="1735593422" sldId="273"/>
            <ac:graphicFrameMk id="7" creationId="{208D7ABB-9662-4729-A789-484C4CDE452A}"/>
          </ac:graphicFrameMkLst>
        </pc:graphicFrameChg>
      </pc:sldChg>
      <pc:sldChg chg="addSp delSp modSp add mod">
        <pc:chgData name="Александр Зубаиров" userId="2e05f174c99571a3" providerId="LiveId" clId="{0E5F6316-6BAF-48BA-ADC1-B9C7486AC6D4}" dt="2021-03-31T05:30:24.943" v="275" actId="403"/>
        <pc:sldMkLst>
          <pc:docMk/>
          <pc:sldMk cId="2381756580" sldId="274"/>
        </pc:sldMkLst>
        <pc:spChg chg="add del mod">
          <ac:chgData name="Александр Зубаиров" userId="2e05f174c99571a3" providerId="LiveId" clId="{0E5F6316-6BAF-48BA-ADC1-B9C7486AC6D4}" dt="2021-03-31T05:29:36.693" v="260"/>
          <ac:spMkLst>
            <pc:docMk/>
            <pc:sldMk cId="2381756580" sldId="274"/>
            <ac:spMk id="7" creationId="{D79320DE-B512-47DD-9D7C-5164DD3BAEEB}"/>
          </ac:spMkLst>
        </pc:spChg>
        <pc:graphicFrameChg chg="del">
          <ac:chgData name="Александр Зубаиров" userId="2e05f174c99571a3" providerId="LiveId" clId="{0E5F6316-6BAF-48BA-ADC1-B9C7486AC6D4}" dt="2021-03-31T05:29:29.977" v="259" actId="478"/>
          <ac:graphicFrameMkLst>
            <pc:docMk/>
            <pc:sldMk cId="2381756580" sldId="274"/>
            <ac:graphicFrameMk id="4" creationId="{6D64AA3E-CAF9-474C-B4B5-C7E78C2C0418}"/>
          </ac:graphicFrameMkLst>
        </pc:graphicFrameChg>
        <pc:graphicFrameChg chg="del">
          <ac:chgData name="Александр Зубаиров" userId="2e05f174c99571a3" providerId="LiveId" clId="{0E5F6316-6BAF-48BA-ADC1-B9C7486AC6D4}" dt="2021-03-31T05:29:29.977" v="259" actId="478"/>
          <ac:graphicFrameMkLst>
            <pc:docMk/>
            <pc:sldMk cId="2381756580" sldId="274"/>
            <ac:graphicFrameMk id="5" creationId="{76B82208-EF7A-4A2A-9200-E1F819C041F3}"/>
          </ac:graphicFrameMkLst>
        </pc:graphicFrameChg>
        <pc:graphicFrameChg chg="del">
          <ac:chgData name="Александр Зубаиров" userId="2e05f174c99571a3" providerId="LiveId" clId="{0E5F6316-6BAF-48BA-ADC1-B9C7486AC6D4}" dt="2021-03-31T05:29:29.977" v="259" actId="478"/>
          <ac:graphicFrameMkLst>
            <pc:docMk/>
            <pc:sldMk cId="2381756580" sldId="274"/>
            <ac:graphicFrameMk id="6" creationId="{7A7F350F-BBBF-4CED-A0C6-1016C4DC5F80}"/>
          </ac:graphicFrameMkLst>
        </pc:graphicFrameChg>
        <pc:graphicFrameChg chg="add mod modGraphic">
          <ac:chgData name="Александр Зубаиров" userId="2e05f174c99571a3" providerId="LiveId" clId="{0E5F6316-6BAF-48BA-ADC1-B9C7486AC6D4}" dt="2021-03-31T05:30:24.943" v="275" actId="403"/>
          <ac:graphicFrameMkLst>
            <pc:docMk/>
            <pc:sldMk cId="2381756580" sldId="274"/>
            <ac:graphicFrameMk id="8" creationId="{3AFB3E8A-8832-4D0C-85C6-757D0D14A328}"/>
          </ac:graphicFrameMkLst>
        </pc:graphicFrameChg>
        <pc:graphicFrameChg chg="add mod modGraphic">
          <ac:chgData name="Александр Зубаиров" userId="2e05f174c99571a3" providerId="LiveId" clId="{0E5F6316-6BAF-48BA-ADC1-B9C7486AC6D4}" dt="2021-03-31T05:30:18.862" v="273" actId="1076"/>
          <ac:graphicFrameMkLst>
            <pc:docMk/>
            <pc:sldMk cId="2381756580" sldId="274"/>
            <ac:graphicFrameMk id="9" creationId="{92E15BB0-8242-4FE7-B983-76F97F6D84AC}"/>
          </ac:graphicFrameMkLst>
        </pc:graphicFrameChg>
      </pc:sldChg>
      <pc:sldChg chg="modSp new mod">
        <pc:chgData name="Александр Зубаиров" userId="2e05f174c99571a3" providerId="LiveId" clId="{0E5F6316-6BAF-48BA-ADC1-B9C7486AC6D4}" dt="2021-03-31T05:33:22.012" v="473" actId="207"/>
        <pc:sldMkLst>
          <pc:docMk/>
          <pc:sldMk cId="2214020164" sldId="275"/>
        </pc:sldMkLst>
        <pc:spChg chg="mod">
          <ac:chgData name="Александр Зубаиров" userId="2e05f174c99571a3" providerId="LiveId" clId="{0E5F6316-6BAF-48BA-ADC1-B9C7486AC6D4}" dt="2021-03-31T05:31:52.249" v="332" actId="20577"/>
          <ac:spMkLst>
            <pc:docMk/>
            <pc:sldMk cId="2214020164" sldId="275"/>
            <ac:spMk id="2" creationId="{FD06124C-DBF6-4017-935E-5A36EBFE99F3}"/>
          </ac:spMkLst>
        </pc:spChg>
        <pc:spChg chg="mod">
          <ac:chgData name="Александр Зубаиров" userId="2e05f174c99571a3" providerId="LiveId" clId="{0E5F6316-6BAF-48BA-ADC1-B9C7486AC6D4}" dt="2021-03-31T05:33:22.012" v="473" actId="207"/>
          <ac:spMkLst>
            <pc:docMk/>
            <pc:sldMk cId="2214020164" sldId="275"/>
            <ac:spMk id="3" creationId="{9918110E-2632-4A5E-B1BD-B3C10CC136BC}"/>
          </ac:spMkLst>
        </pc:spChg>
      </pc:sldChg>
    </pc:docChg>
  </pc:docChgLst>
  <pc:docChgLst>
    <pc:chgData name="Александр Зубаиров" userId="2e05f174c99571a3" providerId="LiveId" clId="{D0200460-7B89-4B41-AA39-69E8643ABEEF}"/>
    <pc:docChg chg="delSld">
      <pc:chgData name="Александр Зубаиров" userId="2e05f174c99571a3" providerId="LiveId" clId="{D0200460-7B89-4B41-AA39-69E8643ABEEF}" dt="2021-02-17T05:13:57.219" v="0" actId="2696"/>
      <pc:docMkLst>
        <pc:docMk/>
      </pc:docMkLst>
      <pc:sldChg chg="del">
        <pc:chgData name="Александр Зубаиров" userId="2e05f174c99571a3" providerId="LiveId" clId="{D0200460-7B89-4B41-AA39-69E8643ABEEF}" dt="2021-02-17T05:13:57.219" v="0" actId="2696"/>
        <pc:sldMkLst>
          <pc:docMk/>
          <pc:sldMk cId="3791273861" sldId="272"/>
        </pc:sldMkLst>
      </pc:sldChg>
      <pc:sldChg chg="del">
        <pc:chgData name="Александр Зубаиров" userId="2e05f174c99571a3" providerId="LiveId" clId="{D0200460-7B89-4B41-AA39-69E8643ABEEF}" dt="2021-02-17T05:13:57.219" v="0" actId="2696"/>
        <pc:sldMkLst>
          <pc:docMk/>
          <pc:sldMk cId="2125903203" sldId="273"/>
        </pc:sldMkLst>
      </pc:sldChg>
      <pc:sldChg chg="del">
        <pc:chgData name="Александр Зубаиров" userId="2e05f174c99571a3" providerId="LiveId" clId="{D0200460-7B89-4B41-AA39-69E8643ABEEF}" dt="2021-02-17T05:13:57.219" v="0" actId="2696"/>
        <pc:sldMkLst>
          <pc:docMk/>
          <pc:sldMk cId="3224594776" sldId="274"/>
        </pc:sldMkLst>
      </pc:sldChg>
      <pc:sldChg chg="del">
        <pc:chgData name="Александр Зубаиров" userId="2e05f174c99571a3" providerId="LiveId" clId="{D0200460-7B89-4B41-AA39-69E8643ABEEF}" dt="2021-02-17T05:13:57.219" v="0" actId="2696"/>
        <pc:sldMkLst>
          <pc:docMk/>
          <pc:sldMk cId="911167578" sldId="275"/>
        </pc:sldMkLst>
      </pc:sldChg>
      <pc:sldChg chg="del">
        <pc:chgData name="Александр Зубаиров" userId="2e05f174c99571a3" providerId="LiveId" clId="{D0200460-7B89-4B41-AA39-69E8643ABEEF}" dt="2021-02-17T05:13:57.219" v="0" actId="2696"/>
        <pc:sldMkLst>
          <pc:docMk/>
          <pc:sldMk cId="3851820327" sldId="277"/>
        </pc:sldMkLst>
      </pc:sldChg>
      <pc:sldChg chg="del">
        <pc:chgData name="Александр Зубаиров" userId="2e05f174c99571a3" providerId="LiveId" clId="{D0200460-7B89-4B41-AA39-69E8643ABEEF}" dt="2021-02-17T05:13:57.219" v="0" actId="2696"/>
        <pc:sldMkLst>
          <pc:docMk/>
          <pc:sldMk cId="53425997" sldId="278"/>
        </pc:sldMkLst>
      </pc:sldChg>
      <pc:sldChg chg="del">
        <pc:chgData name="Александр Зубаиров" userId="2e05f174c99571a3" providerId="LiveId" clId="{D0200460-7B89-4B41-AA39-69E8643ABEEF}" dt="2021-02-17T05:13:57.219" v="0" actId="2696"/>
        <pc:sldMkLst>
          <pc:docMk/>
          <pc:sldMk cId="2111890915" sldId="279"/>
        </pc:sldMkLst>
      </pc:sldChg>
      <pc:sldChg chg="del">
        <pc:chgData name="Александр Зубаиров" userId="2e05f174c99571a3" providerId="LiveId" clId="{D0200460-7B89-4B41-AA39-69E8643ABEEF}" dt="2021-02-17T05:13:57.219" v="0" actId="2696"/>
        <pc:sldMkLst>
          <pc:docMk/>
          <pc:sldMk cId="2359663259" sldId="280"/>
        </pc:sldMkLst>
      </pc:sldChg>
      <pc:sldChg chg="del">
        <pc:chgData name="Александр Зубаиров" userId="2e05f174c99571a3" providerId="LiveId" clId="{D0200460-7B89-4B41-AA39-69E8643ABEEF}" dt="2021-02-17T05:13:57.219" v="0" actId="2696"/>
        <pc:sldMkLst>
          <pc:docMk/>
          <pc:sldMk cId="3735307404" sldId="281"/>
        </pc:sldMkLst>
      </pc:sldChg>
    </pc:docChg>
  </pc:docChgLst>
  <pc:docChgLst>
    <pc:chgData name="Александр Зубаиров" userId="2e05f174c99571a3" providerId="LiveId" clId="{F845F6E1-BBD7-481B-A6BE-04BD3290E1F9}"/>
    <pc:docChg chg="undo custSel addSld delSld modSld">
      <pc:chgData name="Александр Зубаиров" userId="2e05f174c99571a3" providerId="LiveId" clId="{F845F6E1-BBD7-481B-A6BE-04BD3290E1F9}" dt="2020-04-08T05:37:59.655" v="633"/>
      <pc:docMkLst>
        <pc:docMk/>
      </pc:docMkLst>
      <pc:sldChg chg="modSp">
        <pc:chgData name="Александр Зубаиров" userId="2e05f174c99571a3" providerId="LiveId" clId="{F845F6E1-BBD7-481B-A6BE-04BD3290E1F9}" dt="2020-04-08T04:36:15.523" v="18" actId="20577"/>
        <pc:sldMkLst>
          <pc:docMk/>
          <pc:sldMk cId="3172587839" sldId="262"/>
        </pc:sldMkLst>
        <pc:spChg chg="mod">
          <ac:chgData name="Александр Зубаиров" userId="2e05f174c99571a3" providerId="LiveId" clId="{F845F6E1-BBD7-481B-A6BE-04BD3290E1F9}" dt="2020-04-08T04:36:15.523" v="18" actId="20577"/>
          <ac:spMkLst>
            <pc:docMk/>
            <pc:sldMk cId="3172587839" sldId="262"/>
            <ac:spMk id="2" creationId="{289E05BB-31D5-4AAA-8F29-B609220E98CD}"/>
          </ac:spMkLst>
        </pc:spChg>
      </pc:sldChg>
      <pc:sldChg chg="modSp add">
        <pc:chgData name="Александр Зубаиров" userId="2e05f174c99571a3" providerId="LiveId" clId="{F845F6E1-BBD7-481B-A6BE-04BD3290E1F9}" dt="2020-04-08T04:51:26.491" v="290" actId="27636"/>
        <pc:sldMkLst>
          <pc:docMk/>
          <pc:sldMk cId="1827174853" sldId="263"/>
        </pc:sldMkLst>
        <pc:spChg chg="mod">
          <ac:chgData name="Александр Зубаиров" userId="2e05f174c99571a3" providerId="LiveId" clId="{F845F6E1-BBD7-481B-A6BE-04BD3290E1F9}" dt="2020-04-08T04:36:32.674" v="32" actId="20577"/>
          <ac:spMkLst>
            <pc:docMk/>
            <pc:sldMk cId="1827174853" sldId="263"/>
            <ac:spMk id="2" creationId="{20A62ADE-66F5-40A6-B6D7-FD243317FF61}"/>
          </ac:spMkLst>
        </pc:spChg>
        <pc:spChg chg="mod">
          <ac:chgData name="Александр Зубаиров" userId="2e05f174c99571a3" providerId="LiveId" clId="{F845F6E1-BBD7-481B-A6BE-04BD3290E1F9}" dt="2020-04-08T04:51:26.491" v="290" actId="27636"/>
          <ac:spMkLst>
            <pc:docMk/>
            <pc:sldMk cId="1827174853" sldId="263"/>
            <ac:spMk id="3" creationId="{7949F5B6-BD8C-4EC8-9CDB-8CB9863E8ABD}"/>
          </ac:spMkLst>
        </pc:spChg>
      </pc:sldChg>
      <pc:sldChg chg="del">
        <pc:chgData name="Александр Зубаиров" userId="2e05f174c99571a3" providerId="LiveId" clId="{F845F6E1-BBD7-481B-A6BE-04BD3290E1F9}" dt="2020-04-08T04:36:28.999" v="19" actId="47"/>
        <pc:sldMkLst>
          <pc:docMk/>
          <pc:sldMk cId="3037911588" sldId="263"/>
        </pc:sldMkLst>
      </pc:sldChg>
      <pc:sldChg chg="del">
        <pc:chgData name="Александр Зубаиров" userId="2e05f174c99571a3" providerId="LiveId" clId="{F845F6E1-BBD7-481B-A6BE-04BD3290E1F9}" dt="2020-04-08T04:36:28.999" v="19" actId="47"/>
        <pc:sldMkLst>
          <pc:docMk/>
          <pc:sldMk cId="3347924103" sldId="264"/>
        </pc:sldMkLst>
      </pc:sldChg>
      <pc:sldChg chg="modSp add">
        <pc:chgData name="Александр Зубаиров" userId="2e05f174c99571a3" providerId="LiveId" clId="{F845F6E1-BBD7-481B-A6BE-04BD3290E1F9}" dt="2020-04-08T04:39:54.027" v="82" actId="20577"/>
        <pc:sldMkLst>
          <pc:docMk/>
          <pc:sldMk cId="3609089388" sldId="264"/>
        </pc:sldMkLst>
        <pc:spChg chg="mod">
          <ac:chgData name="Александр Зубаиров" userId="2e05f174c99571a3" providerId="LiveId" clId="{F845F6E1-BBD7-481B-A6BE-04BD3290E1F9}" dt="2020-04-08T04:37:35.998" v="77" actId="20577"/>
          <ac:spMkLst>
            <pc:docMk/>
            <pc:sldMk cId="3609089388" sldId="264"/>
            <ac:spMk id="2" creationId="{58D57C56-648F-44A4-8F1B-FC5917B121D7}"/>
          </ac:spMkLst>
        </pc:spChg>
        <pc:spChg chg="mod">
          <ac:chgData name="Александр Зубаиров" userId="2e05f174c99571a3" providerId="LiveId" clId="{F845F6E1-BBD7-481B-A6BE-04BD3290E1F9}" dt="2020-04-08T04:39:54.027" v="82" actId="20577"/>
          <ac:spMkLst>
            <pc:docMk/>
            <pc:sldMk cId="3609089388" sldId="264"/>
            <ac:spMk id="3" creationId="{1883D2DA-237C-48ED-82E4-DC1C2ED1DAC0}"/>
          </ac:spMkLst>
        </pc:spChg>
      </pc:sldChg>
      <pc:sldChg chg="addSp delSp modSp add">
        <pc:chgData name="Александр Зубаиров" userId="2e05f174c99571a3" providerId="LiveId" clId="{F845F6E1-BBD7-481B-A6BE-04BD3290E1F9}" dt="2020-04-08T04:42:01.132" v="131" actId="1035"/>
        <pc:sldMkLst>
          <pc:docMk/>
          <pc:sldMk cId="2391797824" sldId="265"/>
        </pc:sldMkLst>
        <pc:spChg chg="mod">
          <ac:chgData name="Александр Зубаиров" userId="2e05f174c99571a3" providerId="LiveId" clId="{F845F6E1-BBD7-481B-A6BE-04BD3290E1F9}" dt="2020-04-08T04:39:58.953" v="95" actId="20577"/>
          <ac:spMkLst>
            <pc:docMk/>
            <pc:sldMk cId="2391797824" sldId="265"/>
            <ac:spMk id="2" creationId="{DD96A433-411F-4B40-B16C-FE7A18E1C563}"/>
          </ac:spMkLst>
        </pc:spChg>
        <pc:spChg chg="del">
          <ac:chgData name="Александр Зубаиров" userId="2e05f174c99571a3" providerId="LiveId" clId="{F845F6E1-BBD7-481B-A6BE-04BD3290E1F9}" dt="2020-04-08T04:40:27.128" v="96"/>
          <ac:spMkLst>
            <pc:docMk/>
            <pc:sldMk cId="2391797824" sldId="265"/>
            <ac:spMk id="3" creationId="{D5B998F2-8B34-4986-806B-E82F67A72CA3}"/>
          </ac:spMkLst>
        </pc:spChg>
        <pc:spChg chg="add del">
          <ac:chgData name="Александр Зубаиров" userId="2e05f174c99571a3" providerId="LiveId" clId="{F845F6E1-BBD7-481B-A6BE-04BD3290E1F9}" dt="2020-04-08T04:40:59.857" v="99"/>
          <ac:spMkLst>
            <pc:docMk/>
            <pc:sldMk cId="2391797824" sldId="265"/>
            <ac:spMk id="5" creationId="{710E4028-13A3-40A5-9A72-5B1FB99CDF29}"/>
          </ac:spMkLst>
        </pc:spChg>
        <pc:spChg chg="add mod">
          <ac:chgData name="Александр Зубаиров" userId="2e05f174c99571a3" providerId="LiveId" clId="{F845F6E1-BBD7-481B-A6BE-04BD3290E1F9}" dt="2020-04-08T04:41:56.991" v="123" actId="1076"/>
          <ac:spMkLst>
            <pc:docMk/>
            <pc:sldMk cId="2391797824" sldId="265"/>
            <ac:spMk id="6" creationId="{850FF34C-A60B-40B5-9401-C8FE961A4C0B}"/>
          </ac:spMkLst>
        </pc:spChg>
        <pc:spChg chg="add del">
          <ac:chgData name="Александр Зубаиров" userId="2e05f174c99571a3" providerId="LiveId" clId="{F845F6E1-BBD7-481B-A6BE-04BD3290E1F9}" dt="2020-04-08T04:41:38.540" v="119"/>
          <ac:spMkLst>
            <pc:docMk/>
            <pc:sldMk cId="2391797824" sldId="265"/>
            <ac:spMk id="7" creationId="{768287F8-4033-4AC0-AD4E-0886DBEDCA31}"/>
          </ac:spMkLst>
        </pc:spChg>
        <pc:picChg chg="add mod">
          <ac:chgData name="Александр Зубаиров" userId="2e05f174c99571a3" providerId="LiveId" clId="{F845F6E1-BBD7-481B-A6BE-04BD3290E1F9}" dt="2020-04-08T04:41:55.183" v="122" actId="1076"/>
          <ac:picMkLst>
            <pc:docMk/>
            <pc:sldMk cId="2391797824" sldId="265"/>
            <ac:picMk id="4" creationId="{1E98DA16-2EC0-4007-9A78-97D9E322EF00}"/>
          </ac:picMkLst>
        </pc:picChg>
        <pc:picChg chg="add mod">
          <ac:chgData name="Александр Зубаиров" userId="2e05f174c99571a3" providerId="LiveId" clId="{F845F6E1-BBD7-481B-A6BE-04BD3290E1F9}" dt="2020-04-08T04:42:01.132" v="131" actId="1035"/>
          <ac:picMkLst>
            <pc:docMk/>
            <pc:sldMk cId="2391797824" sldId="265"/>
            <ac:picMk id="8" creationId="{4CB62409-1BF4-450F-8A3D-7C4F01143FC3}"/>
          </ac:picMkLst>
        </pc:picChg>
      </pc:sldChg>
      <pc:sldChg chg="del">
        <pc:chgData name="Александр Зубаиров" userId="2e05f174c99571a3" providerId="LiveId" clId="{F845F6E1-BBD7-481B-A6BE-04BD3290E1F9}" dt="2020-04-08T04:36:28.999" v="19" actId="47"/>
        <pc:sldMkLst>
          <pc:docMk/>
          <pc:sldMk cId="2907984332" sldId="265"/>
        </pc:sldMkLst>
      </pc:sldChg>
      <pc:sldChg chg="del">
        <pc:chgData name="Александр Зубаиров" userId="2e05f174c99571a3" providerId="LiveId" clId="{F845F6E1-BBD7-481B-A6BE-04BD3290E1F9}" dt="2020-04-08T04:36:28.999" v="19" actId="47"/>
        <pc:sldMkLst>
          <pc:docMk/>
          <pc:sldMk cId="1681389429" sldId="266"/>
        </pc:sldMkLst>
      </pc:sldChg>
      <pc:sldChg chg="addSp delSp modSp add">
        <pc:chgData name="Александр Зубаиров" userId="2e05f174c99571a3" providerId="LiveId" clId="{F845F6E1-BBD7-481B-A6BE-04BD3290E1F9}" dt="2020-04-08T04:46:18.919" v="150" actId="1076"/>
        <pc:sldMkLst>
          <pc:docMk/>
          <pc:sldMk cId="1735017708" sldId="266"/>
        </pc:sldMkLst>
        <pc:spChg chg="add mod">
          <ac:chgData name="Александр Зубаиров" userId="2e05f174c99571a3" providerId="LiveId" clId="{F845F6E1-BBD7-481B-A6BE-04BD3290E1F9}" dt="2020-04-08T04:45:54.834" v="144" actId="27636"/>
          <ac:spMkLst>
            <pc:docMk/>
            <pc:sldMk cId="1735017708" sldId="266"/>
            <ac:spMk id="5" creationId="{8C5AEA47-C917-4657-A634-4861CD7FB600}"/>
          </ac:spMkLst>
        </pc:spChg>
        <pc:spChg chg="del">
          <ac:chgData name="Александр Зубаиров" userId="2e05f174c99571a3" providerId="LiveId" clId="{F845F6E1-BBD7-481B-A6BE-04BD3290E1F9}" dt="2020-04-08T04:43:27.986" v="134" actId="478"/>
          <ac:spMkLst>
            <pc:docMk/>
            <pc:sldMk cId="1735017708" sldId="266"/>
            <ac:spMk id="6" creationId="{850FF34C-A60B-40B5-9401-C8FE961A4C0B}"/>
          </ac:spMkLst>
        </pc:spChg>
        <pc:graphicFrameChg chg="add del mod">
          <ac:chgData name="Александр Зубаиров" userId="2e05f174c99571a3" providerId="LiveId" clId="{F845F6E1-BBD7-481B-A6BE-04BD3290E1F9}" dt="2020-04-08T04:46:04.199" v="148"/>
          <ac:graphicFrameMkLst>
            <pc:docMk/>
            <pc:sldMk cId="1735017708" sldId="266"/>
            <ac:graphicFrameMk id="7" creationId="{F448E0AA-4B07-41FC-BFE8-1BBBC2E643B2}"/>
          </ac:graphicFrameMkLst>
        </pc:graphicFrameChg>
        <pc:picChg chg="del">
          <ac:chgData name="Александр Зубаиров" userId="2e05f174c99571a3" providerId="LiveId" clId="{F845F6E1-BBD7-481B-A6BE-04BD3290E1F9}" dt="2020-04-08T04:43:28.391" v="135" actId="478"/>
          <ac:picMkLst>
            <pc:docMk/>
            <pc:sldMk cId="1735017708" sldId="266"/>
            <ac:picMk id="4" creationId="{1E98DA16-2EC0-4007-9A78-97D9E322EF00}"/>
          </ac:picMkLst>
        </pc:picChg>
        <pc:picChg chg="del">
          <ac:chgData name="Александр Зубаиров" userId="2e05f174c99571a3" providerId="LiveId" clId="{F845F6E1-BBD7-481B-A6BE-04BD3290E1F9}" dt="2020-04-08T04:43:24.740" v="133" actId="478"/>
          <ac:picMkLst>
            <pc:docMk/>
            <pc:sldMk cId="1735017708" sldId="266"/>
            <ac:picMk id="8" creationId="{4CB62409-1BF4-450F-8A3D-7C4F01143FC3}"/>
          </ac:picMkLst>
        </pc:picChg>
        <pc:picChg chg="add mod">
          <ac:chgData name="Александр Зубаиров" userId="2e05f174c99571a3" providerId="LiveId" clId="{F845F6E1-BBD7-481B-A6BE-04BD3290E1F9}" dt="2020-04-08T04:46:18.919" v="150" actId="1076"/>
          <ac:picMkLst>
            <pc:docMk/>
            <pc:sldMk cId="1735017708" sldId="266"/>
            <ac:picMk id="9" creationId="{D6D1B738-5EA0-4AAE-8701-401506C31D72}"/>
          </ac:picMkLst>
        </pc:picChg>
      </pc:sldChg>
      <pc:sldChg chg="del">
        <pc:chgData name="Александр Зубаиров" userId="2e05f174c99571a3" providerId="LiveId" clId="{F845F6E1-BBD7-481B-A6BE-04BD3290E1F9}" dt="2020-04-08T04:36:28.999" v="19" actId="47"/>
        <pc:sldMkLst>
          <pc:docMk/>
          <pc:sldMk cId="1498725427" sldId="267"/>
        </pc:sldMkLst>
      </pc:sldChg>
      <pc:sldChg chg="addSp modSp add">
        <pc:chgData name="Александр Зубаиров" userId="2e05f174c99571a3" providerId="LiveId" clId="{F845F6E1-BBD7-481B-A6BE-04BD3290E1F9}" dt="2020-04-08T04:48:08.712" v="170" actId="1076"/>
        <pc:sldMkLst>
          <pc:docMk/>
          <pc:sldMk cId="1523604596" sldId="267"/>
        </pc:sldMkLst>
        <pc:spChg chg="mod">
          <ac:chgData name="Александр Зубаиров" userId="2e05f174c99571a3" providerId="LiveId" clId="{F845F6E1-BBD7-481B-A6BE-04BD3290E1F9}" dt="2020-04-08T04:46:40.574" v="163" actId="20577"/>
          <ac:spMkLst>
            <pc:docMk/>
            <pc:sldMk cId="1523604596" sldId="267"/>
            <ac:spMk id="2" creationId="{FCF6FC70-0A25-4D62-9454-74919C7A9F0F}"/>
          </ac:spMkLst>
        </pc:spChg>
        <pc:spChg chg="mod">
          <ac:chgData name="Александр Зубаиров" userId="2e05f174c99571a3" providerId="LiveId" clId="{F845F6E1-BBD7-481B-A6BE-04BD3290E1F9}" dt="2020-04-08T04:46:55.683" v="165" actId="20577"/>
          <ac:spMkLst>
            <pc:docMk/>
            <pc:sldMk cId="1523604596" sldId="267"/>
            <ac:spMk id="3" creationId="{0ECEA59C-F4D5-4B45-8BA1-8502284460B0}"/>
          </ac:spMkLst>
        </pc:spChg>
        <pc:picChg chg="add mod">
          <ac:chgData name="Александр Зубаиров" userId="2e05f174c99571a3" providerId="LiveId" clId="{F845F6E1-BBD7-481B-A6BE-04BD3290E1F9}" dt="2020-04-08T04:47:48.143" v="168" actId="1076"/>
          <ac:picMkLst>
            <pc:docMk/>
            <pc:sldMk cId="1523604596" sldId="267"/>
            <ac:picMk id="4" creationId="{01697A92-809F-453A-99C4-482CDDCE67D7}"/>
          </ac:picMkLst>
        </pc:picChg>
        <pc:picChg chg="add mod">
          <ac:chgData name="Александр Зубаиров" userId="2e05f174c99571a3" providerId="LiveId" clId="{F845F6E1-BBD7-481B-A6BE-04BD3290E1F9}" dt="2020-04-08T04:48:08.712" v="170" actId="1076"/>
          <ac:picMkLst>
            <pc:docMk/>
            <pc:sldMk cId="1523604596" sldId="267"/>
            <ac:picMk id="5" creationId="{CD278FE3-958F-4D55-A110-3752DEB2EA0E}"/>
          </ac:picMkLst>
        </pc:picChg>
      </pc:sldChg>
      <pc:sldChg chg="add del">
        <pc:chgData name="Александр Зубаиров" userId="2e05f174c99571a3" providerId="LiveId" clId="{F845F6E1-BBD7-481B-A6BE-04BD3290E1F9}" dt="2020-04-08T04:43:30.376" v="137"/>
        <pc:sldMkLst>
          <pc:docMk/>
          <pc:sldMk cId="2052768098" sldId="267"/>
        </pc:sldMkLst>
      </pc:sldChg>
      <pc:sldChg chg="del">
        <pc:chgData name="Александр Зубаиров" userId="2e05f174c99571a3" providerId="LiveId" clId="{F845F6E1-BBD7-481B-A6BE-04BD3290E1F9}" dt="2020-04-08T04:36:28.999" v="19" actId="47"/>
        <pc:sldMkLst>
          <pc:docMk/>
          <pc:sldMk cId="501953397" sldId="268"/>
        </pc:sldMkLst>
      </pc:sldChg>
      <pc:sldChg chg="addSp delSp modSp add">
        <pc:chgData name="Александр Зубаиров" userId="2e05f174c99571a3" providerId="LiveId" clId="{F845F6E1-BBD7-481B-A6BE-04BD3290E1F9}" dt="2020-04-08T04:49:44.887" v="287" actId="1076"/>
        <pc:sldMkLst>
          <pc:docMk/>
          <pc:sldMk cId="2158865139" sldId="268"/>
        </pc:sldMkLst>
        <pc:spChg chg="mod">
          <ac:chgData name="Александр Зубаиров" userId="2e05f174c99571a3" providerId="LiveId" clId="{F845F6E1-BBD7-481B-A6BE-04BD3290E1F9}" dt="2020-04-08T04:48:27.236" v="183" actId="20577"/>
          <ac:spMkLst>
            <pc:docMk/>
            <pc:sldMk cId="2158865139" sldId="268"/>
            <ac:spMk id="2" creationId="{44BE31E6-AC97-4D42-AE28-1A4A62765FF9}"/>
          </ac:spMkLst>
        </pc:spChg>
        <pc:spChg chg="mod">
          <ac:chgData name="Александр Зубаиров" userId="2e05f174c99571a3" providerId="LiveId" clId="{F845F6E1-BBD7-481B-A6BE-04BD3290E1F9}" dt="2020-04-08T04:49:42.047" v="286" actId="14100"/>
          <ac:spMkLst>
            <pc:docMk/>
            <pc:sldMk cId="2158865139" sldId="268"/>
            <ac:spMk id="3" creationId="{95942049-6A14-4EEB-95E6-7BFB59626733}"/>
          </ac:spMkLst>
        </pc:spChg>
        <pc:spChg chg="add del">
          <ac:chgData name="Александр Зубаиров" userId="2e05f174c99571a3" providerId="LiveId" clId="{F845F6E1-BBD7-481B-A6BE-04BD3290E1F9}" dt="2020-04-08T04:49:15.836" v="283"/>
          <ac:spMkLst>
            <pc:docMk/>
            <pc:sldMk cId="2158865139" sldId="268"/>
            <ac:spMk id="4" creationId="{6E3954FC-D3F3-499B-BB61-98AE3851531C}"/>
          </ac:spMkLst>
        </pc:spChg>
        <pc:picChg chg="add mod">
          <ac:chgData name="Александр Зубаиров" userId="2e05f174c99571a3" providerId="LiveId" clId="{F845F6E1-BBD7-481B-A6BE-04BD3290E1F9}" dt="2020-04-08T04:49:44.887" v="287" actId="1076"/>
          <ac:picMkLst>
            <pc:docMk/>
            <pc:sldMk cId="2158865139" sldId="268"/>
            <ac:picMk id="5" creationId="{9E053C1F-FCBA-44D5-AF87-B247887FBF02}"/>
          </ac:picMkLst>
        </pc:picChg>
      </pc:sldChg>
      <pc:sldChg chg="del">
        <pc:chgData name="Александр Зубаиров" userId="2e05f174c99571a3" providerId="LiveId" clId="{F845F6E1-BBD7-481B-A6BE-04BD3290E1F9}" dt="2020-04-08T04:36:28.999" v="19" actId="47"/>
        <pc:sldMkLst>
          <pc:docMk/>
          <pc:sldMk cId="2337324714" sldId="269"/>
        </pc:sldMkLst>
      </pc:sldChg>
      <pc:sldChg chg="addSp modSp add">
        <pc:chgData name="Александр Зубаиров" userId="2e05f174c99571a3" providerId="LiveId" clId="{F845F6E1-BBD7-481B-A6BE-04BD3290E1F9}" dt="2020-04-08T04:53:08.215" v="317" actId="1076"/>
        <pc:sldMkLst>
          <pc:docMk/>
          <pc:sldMk cId="3820451865" sldId="269"/>
        </pc:sldMkLst>
        <pc:spChg chg="mod">
          <ac:chgData name="Александр Зубаиров" userId="2e05f174c99571a3" providerId="LiveId" clId="{F845F6E1-BBD7-481B-A6BE-04BD3290E1F9}" dt="2020-04-08T04:51:40.636" v="311" actId="20577"/>
          <ac:spMkLst>
            <pc:docMk/>
            <pc:sldMk cId="3820451865" sldId="269"/>
            <ac:spMk id="2" creationId="{36EE8341-F65C-4C0B-A9C9-5F9430541C2F}"/>
          </ac:spMkLst>
        </pc:spChg>
        <pc:spChg chg="mod">
          <ac:chgData name="Александр Зубаиров" userId="2e05f174c99571a3" providerId="LiveId" clId="{F845F6E1-BBD7-481B-A6BE-04BD3290E1F9}" dt="2020-04-08T04:52:32.365" v="313" actId="113"/>
          <ac:spMkLst>
            <pc:docMk/>
            <pc:sldMk cId="3820451865" sldId="269"/>
            <ac:spMk id="3" creationId="{E3E5A0E5-774A-41D0-AD75-3A9695A0B328}"/>
          </ac:spMkLst>
        </pc:spChg>
        <pc:picChg chg="add mod">
          <ac:chgData name="Александр Зубаиров" userId="2e05f174c99571a3" providerId="LiveId" clId="{F845F6E1-BBD7-481B-A6BE-04BD3290E1F9}" dt="2020-04-08T04:53:08.215" v="317" actId="1076"/>
          <ac:picMkLst>
            <pc:docMk/>
            <pc:sldMk cId="3820451865" sldId="269"/>
            <ac:picMk id="4" creationId="{58CB65D8-2ED6-4720-BCEC-DF6117CD0670}"/>
          </ac:picMkLst>
        </pc:picChg>
      </pc:sldChg>
      <pc:sldChg chg="del">
        <pc:chgData name="Александр Зубаиров" userId="2e05f174c99571a3" providerId="LiveId" clId="{F845F6E1-BBD7-481B-A6BE-04BD3290E1F9}" dt="2020-04-08T04:36:28.999" v="19" actId="47"/>
        <pc:sldMkLst>
          <pc:docMk/>
          <pc:sldMk cId="757854112" sldId="270"/>
        </pc:sldMkLst>
      </pc:sldChg>
      <pc:sldChg chg="modSp add">
        <pc:chgData name="Александр Зубаиров" userId="2e05f174c99571a3" providerId="LiveId" clId="{F845F6E1-BBD7-481B-A6BE-04BD3290E1F9}" dt="2020-04-08T04:55:11.551" v="324" actId="20577"/>
        <pc:sldMkLst>
          <pc:docMk/>
          <pc:sldMk cId="3526331252" sldId="270"/>
        </pc:sldMkLst>
        <pc:spChg chg="mod">
          <ac:chgData name="Александр Зубаиров" userId="2e05f174c99571a3" providerId="LiveId" clId="{F845F6E1-BBD7-481B-A6BE-04BD3290E1F9}" dt="2020-04-08T04:53:34" v="320"/>
          <ac:spMkLst>
            <pc:docMk/>
            <pc:sldMk cId="3526331252" sldId="270"/>
            <ac:spMk id="2" creationId="{D41CFB6D-0250-47EC-AF7E-097BBCD4E772}"/>
          </ac:spMkLst>
        </pc:spChg>
        <pc:spChg chg="mod">
          <ac:chgData name="Александр Зубаиров" userId="2e05f174c99571a3" providerId="LiveId" clId="{F845F6E1-BBD7-481B-A6BE-04BD3290E1F9}" dt="2020-04-08T04:55:11.551" v="324" actId="20577"/>
          <ac:spMkLst>
            <pc:docMk/>
            <pc:sldMk cId="3526331252" sldId="270"/>
            <ac:spMk id="3" creationId="{C2D0C2BE-1B4D-46A1-8209-05CBA87DA847}"/>
          </ac:spMkLst>
        </pc:spChg>
      </pc:sldChg>
      <pc:sldChg chg="del">
        <pc:chgData name="Александр Зубаиров" userId="2e05f174c99571a3" providerId="LiveId" clId="{F845F6E1-BBD7-481B-A6BE-04BD3290E1F9}" dt="2020-04-08T04:36:28.999" v="19" actId="47"/>
        <pc:sldMkLst>
          <pc:docMk/>
          <pc:sldMk cId="2249493900" sldId="271"/>
        </pc:sldMkLst>
      </pc:sldChg>
      <pc:sldChg chg="addSp delSp modSp add">
        <pc:chgData name="Александр Зубаиров" userId="2e05f174c99571a3" providerId="LiveId" clId="{F845F6E1-BBD7-481B-A6BE-04BD3290E1F9}" dt="2020-04-08T04:56:23.035" v="335"/>
        <pc:sldMkLst>
          <pc:docMk/>
          <pc:sldMk cId="3208881733" sldId="271"/>
        </pc:sldMkLst>
        <pc:spChg chg="mod">
          <ac:chgData name="Александр Зубаиров" userId="2e05f174c99571a3" providerId="LiveId" clId="{F845F6E1-BBD7-481B-A6BE-04BD3290E1F9}" dt="2020-04-08T04:56:23.035" v="335"/>
          <ac:spMkLst>
            <pc:docMk/>
            <pc:sldMk cId="3208881733" sldId="271"/>
            <ac:spMk id="2" creationId="{91AF7449-9D8E-40AC-898D-E419B62A24C2}"/>
          </ac:spMkLst>
        </pc:spChg>
        <pc:spChg chg="del">
          <ac:chgData name="Александр Зубаиров" userId="2e05f174c99571a3" providerId="LiveId" clId="{F845F6E1-BBD7-481B-A6BE-04BD3290E1F9}" dt="2020-04-08T04:55:14.003" v="326"/>
          <ac:spMkLst>
            <pc:docMk/>
            <pc:sldMk cId="3208881733" sldId="271"/>
            <ac:spMk id="3" creationId="{9E1BC721-2649-471C-AE50-E7C192B02F35}"/>
          </ac:spMkLst>
        </pc:spChg>
        <pc:picChg chg="add mod">
          <ac:chgData name="Александр Зубаиров" userId="2e05f174c99571a3" providerId="LiveId" clId="{F845F6E1-BBD7-481B-A6BE-04BD3290E1F9}" dt="2020-04-08T04:56:16.615" v="333" actId="1076"/>
          <ac:picMkLst>
            <pc:docMk/>
            <pc:sldMk cId="3208881733" sldId="271"/>
            <ac:picMk id="4" creationId="{4F0FDEB0-440D-459D-8C17-2BE419023F2C}"/>
          </ac:picMkLst>
        </pc:picChg>
        <pc:picChg chg="add mod">
          <ac:chgData name="Александр Зубаиров" userId="2e05f174c99571a3" providerId="LiveId" clId="{F845F6E1-BBD7-481B-A6BE-04BD3290E1F9}" dt="2020-04-08T04:56:19.487" v="334" actId="1076"/>
          <ac:picMkLst>
            <pc:docMk/>
            <pc:sldMk cId="3208881733" sldId="271"/>
            <ac:picMk id="5" creationId="{B9FE70C3-04D0-4B5C-8E53-30194FDE6F12}"/>
          </ac:picMkLst>
        </pc:picChg>
      </pc:sldChg>
      <pc:sldChg chg="addSp modSp add">
        <pc:chgData name="Александр Зубаиров" userId="2e05f174c99571a3" providerId="LiveId" clId="{F845F6E1-BBD7-481B-A6BE-04BD3290E1F9}" dt="2020-04-08T04:59:28.911" v="344" actId="1076"/>
        <pc:sldMkLst>
          <pc:docMk/>
          <pc:sldMk cId="1394539697" sldId="272"/>
        </pc:sldMkLst>
        <pc:spChg chg="mod">
          <ac:chgData name="Александр Зубаиров" userId="2e05f174c99571a3" providerId="LiveId" clId="{F845F6E1-BBD7-481B-A6BE-04BD3290E1F9}" dt="2020-04-08T04:58:21.983" v="337"/>
          <ac:spMkLst>
            <pc:docMk/>
            <pc:sldMk cId="1394539697" sldId="272"/>
            <ac:spMk id="2" creationId="{BA9BC64A-0838-4CEB-80CC-199BA5CA3755}"/>
          </ac:spMkLst>
        </pc:spChg>
        <pc:spChg chg="mod">
          <ac:chgData name="Александр Зубаиров" userId="2e05f174c99571a3" providerId="LiveId" clId="{F845F6E1-BBD7-481B-A6BE-04BD3290E1F9}" dt="2020-04-08T04:59:27.879" v="343" actId="14100"/>
          <ac:spMkLst>
            <pc:docMk/>
            <pc:sldMk cId="1394539697" sldId="272"/>
            <ac:spMk id="3" creationId="{69435F0D-BAD6-4332-A1C8-344C978ABD43}"/>
          </ac:spMkLst>
        </pc:spChg>
        <pc:picChg chg="add mod">
          <ac:chgData name="Александр Зубаиров" userId="2e05f174c99571a3" providerId="LiveId" clId="{F845F6E1-BBD7-481B-A6BE-04BD3290E1F9}" dt="2020-04-08T04:59:28.911" v="344" actId="1076"/>
          <ac:picMkLst>
            <pc:docMk/>
            <pc:sldMk cId="1394539697" sldId="272"/>
            <ac:picMk id="4" creationId="{1FF8DF79-430A-423B-B79C-7390D3C74D53}"/>
          </ac:picMkLst>
        </pc:picChg>
      </pc:sldChg>
      <pc:sldChg chg="del">
        <pc:chgData name="Александр Зубаиров" userId="2e05f174c99571a3" providerId="LiveId" clId="{F845F6E1-BBD7-481B-A6BE-04BD3290E1F9}" dt="2020-04-08T04:36:28.999" v="19" actId="47"/>
        <pc:sldMkLst>
          <pc:docMk/>
          <pc:sldMk cId="3235716405" sldId="272"/>
        </pc:sldMkLst>
      </pc:sldChg>
      <pc:sldChg chg="addSp delSp modSp add">
        <pc:chgData name="Александр Зубаиров" userId="2e05f174c99571a3" providerId="LiveId" clId="{F845F6E1-BBD7-481B-A6BE-04BD3290E1F9}" dt="2020-04-08T05:25:00.126" v="375" actId="27636"/>
        <pc:sldMkLst>
          <pc:docMk/>
          <pc:sldMk cId="875318642" sldId="273"/>
        </pc:sldMkLst>
        <pc:spChg chg="mod">
          <ac:chgData name="Александр Зубаиров" userId="2e05f174c99571a3" providerId="LiveId" clId="{F845F6E1-BBD7-481B-A6BE-04BD3290E1F9}" dt="2020-04-08T05:22:39.581" v="360"/>
          <ac:spMkLst>
            <pc:docMk/>
            <pc:sldMk cId="875318642" sldId="273"/>
            <ac:spMk id="2" creationId="{BA9BC64A-0838-4CEB-80CC-199BA5CA3755}"/>
          </ac:spMkLst>
        </pc:spChg>
        <pc:spChg chg="mod">
          <ac:chgData name="Александр Зубаиров" userId="2e05f174c99571a3" providerId="LiveId" clId="{F845F6E1-BBD7-481B-A6BE-04BD3290E1F9}" dt="2020-04-08T05:25:00.126" v="375" actId="27636"/>
          <ac:spMkLst>
            <pc:docMk/>
            <pc:sldMk cId="875318642" sldId="273"/>
            <ac:spMk id="3" creationId="{69435F0D-BAD6-4332-A1C8-344C978ABD43}"/>
          </ac:spMkLst>
        </pc:spChg>
        <pc:spChg chg="add del">
          <ac:chgData name="Александр Зубаиров" userId="2e05f174c99571a3" providerId="LiveId" clId="{F845F6E1-BBD7-481B-A6BE-04BD3290E1F9}" dt="2020-04-08T05:24:49.511" v="368"/>
          <ac:spMkLst>
            <pc:docMk/>
            <pc:sldMk cId="875318642" sldId="273"/>
            <ac:spMk id="6" creationId="{6D7F0FF6-DD1A-4A35-8C0E-2674386C856A}"/>
          </ac:spMkLst>
        </pc:spChg>
        <pc:picChg chg="add del mod">
          <ac:chgData name="Александр Зубаиров" userId="2e05f174c99571a3" providerId="LiveId" clId="{F845F6E1-BBD7-481B-A6BE-04BD3290E1F9}" dt="2020-04-08T05:22:41.909" v="361" actId="478"/>
          <ac:picMkLst>
            <pc:docMk/>
            <pc:sldMk cId="875318642" sldId="273"/>
            <ac:picMk id="4" creationId="{1FF8DF79-430A-423B-B79C-7390D3C74D53}"/>
          </ac:picMkLst>
        </pc:picChg>
        <pc:picChg chg="add mod">
          <ac:chgData name="Александр Зубаиров" userId="2e05f174c99571a3" providerId="LiveId" clId="{F845F6E1-BBD7-481B-A6BE-04BD3290E1F9}" dt="2020-04-08T05:24:00.895" v="366" actId="1076"/>
          <ac:picMkLst>
            <pc:docMk/>
            <pc:sldMk cId="875318642" sldId="273"/>
            <ac:picMk id="5" creationId="{94EBBCBD-6C6A-4F86-8B21-F6F1C0977E0C}"/>
          </ac:picMkLst>
        </pc:picChg>
      </pc:sldChg>
      <pc:sldChg chg="del">
        <pc:chgData name="Александр Зубаиров" userId="2e05f174c99571a3" providerId="LiveId" clId="{F845F6E1-BBD7-481B-A6BE-04BD3290E1F9}" dt="2020-04-08T04:36:28.999" v="19" actId="47"/>
        <pc:sldMkLst>
          <pc:docMk/>
          <pc:sldMk cId="2683443216" sldId="273"/>
        </pc:sldMkLst>
      </pc:sldChg>
      <pc:sldChg chg="del">
        <pc:chgData name="Александр Зубаиров" userId="2e05f174c99571a3" providerId="LiveId" clId="{F845F6E1-BBD7-481B-A6BE-04BD3290E1F9}" dt="2020-04-08T04:36:28.999" v="19" actId="47"/>
        <pc:sldMkLst>
          <pc:docMk/>
          <pc:sldMk cId="771796973" sldId="274"/>
        </pc:sldMkLst>
      </pc:sldChg>
      <pc:sldChg chg="addSp delSp modSp add">
        <pc:chgData name="Александр Зубаиров" userId="2e05f174c99571a3" providerId="LiveId" clId="{F845F6E1-BBD7-481B-A6BE-04BD3290E1F9}" dt="2020-04-08T05:28:09.351" v="388" actId="1076"/>
        <pc:sldMkLst>
          <pc:docMk/>
          <pc:sldMk cId="3315917352" sldId="274"/>
        </pc:sldMkLst>
        <pc:spChg chg="del mod">
          <ac:chgData name="Александр Зубаиров" userId="2e05f174c99571a3" providerId="LiveId" clId="{F845F6E1-BBD7-481B-A6BE-04BD3290E1F9}" dt="2020-04-08T05:25:51.229" v="380"/>
          <ac:spMkLst>
            <pc:docMk/>
            <pc:sldMk cId="3315917352" sldId="274"/>
            <ac:spMk id="3" creationId="{69435F0D-BAD6-4332-A1C8-344C978ABD43}"/>
          </ac:spMkLst>
        </pc:spChg>
        <pc:picChg chg="add mod">
          <ac:chgData name="Александр Зубаиров" userId="2e05f174c99571a3" providerId="LiveId" clId="{F845F6E1-BBD7-481B-A6BE-04BD3290E1F9}" dt="2020-04-08T05:27:12.375" v="382" actId="1076"/>
          <ac:picMkLst>
            <pc:docMk/>
            <pc:sldMk cId="3315917352" sldId="274"/>
            <ac:picMk id="4" creationId="{481291EA-46AF-47A0-A8AB-E1179F3917D6}"/>
          </ac:picMkLst>
        </pc:picChg>
        <pc:picChg chg="del">
          <ac:chgData name="Александр Зубаиров" userId="2e05f174c99571a3" providerId="LiveId" clId="{F845F6E1-BBD7-481B-A6BE-04BD3290E1F9}" dt="2020-04-08T05:25:25.131" v="377" actId="478"/>
          <ac:picMkLst>
            <pc:docMk/>
            <pc:sldMk cId="3315917352" sldId="274"/>
            <ac:picMk id="5" creationId="{94EBBCBD-6C6A-4F86-8B21-F6F1C0977E0C}"/>
          </ac:picMkLst>
        </pc:picChg>
        <pc:picChg chg="add mod">
          <ac:chgData name="Александр Зубаиров" userId="2e05f174c99571a3" providerId="LiveId" clId="{F845F6E1-BBD7-481B-A6BE-04BD3290E1F9}" dt="2020-04-08T05:28:07.286" v="387" actId="1076"/>
          <ac:picMkLst>
            <pc:docMk/>
            <pc:sldMk cId="3315917352" sldId="274"/>
            <ac:picMk id="6" creationId="{CB560BDF-3A07-48BF-949C-6F0EA1F79E51}"/>
          </ac:picMkLst>
        </pc:picChg>
        <pc:picChg chg="add mod">
          <ac:chgData name="Александр Зубаиров" userId="2e05f174c99571a3" providerId="LiveId" clId="{F845F6E1-BBD7-481B-A6BE-04BD3290E1F9}" dt="2020-04-08T05:28:09.351" v="388" actId="1076"/>
          <ac:picMkLst>
            <pc:docMk/>
            <pc:sldMk cId="3315917352" sldId="274"/>
            <ac:picMk id="7" creationId="{61E78FFA-9DA4-467D-BD87-2B59DFA45041}"/>
          </ac:picMkLst>
        </pc:picChg>
      </pc:sldChg>
      <pc:sldChg chg="del">
        <pc:chgData name="Александр Зубаиров" userId="2e05f174c99571a3" providerId="LiveId" clId="{F845F6E1-BBD7-481B-A6BE-04BD3290E1F9}" dt="2020-04-08T04:36:28.999" v="19" actId="47"/>
        <pc:sldMkLst>
          <pc:docMk/>
          <pc:sldMk cId="779372360" sldId="275"/>
        </pc:sldMkLst>
      </pc:sldChg>
      <pc:sldChg chg="addSp modSp add">
        <pc:chgData name="Александр Зубаиров" userId="2e05f174c99571a3" providerId="LiveId" clId="{F845F6E1-BBD7-481B-A6BE-04BD3290E1F9}" dt="2020-04-08T05:33:51.250" v="561" actId="20577"/>
        <pc:sldMkLst>
          <pc:docMk/>
          <pc:sldMk cId="1104144521" sldId="275"/>
        </pc:sldMkLst>
        <pc:spChg chg="mod">
          <ac:chgData name="Александр Зубаиров" userId="2e05f174c99571a3" providerId="LiveId" clId="{F845F6E1-BBD7-481B-A6BE-04BD3290E1F9}" dt="2020-04-08T05:28:38.071" v="394"/>
          <ac:spMkLst>
            <pc:docMk/>
            <pc:sldMk cId="1104144521" sldId="275"/>
            <ac:spMk id="2" creationId="{09E48A3D-4108-4288-A524-0B2A895CFAF1}"/>
          </ac:spMkLst>
        </pc:spChg>
        <pc:spChg chg="mod">
          <ac:chgData name="Александр Зубаиров" userId="2e05f174c99571a3" providerId="LiveId" clId="{F845F6E1-BBD7-481B-A6BE-04BD3290E1F9}" dt="2020-04-08T05:33:51.250" v="561" actId="20577"/>
          <ac:spMkLst>
            <pc:docMk/>
            <pc:sldMk cId="1104144521" sldId="275"/>
            <ac:spMk id="3" creationId="{A8CB7288-9D03-426B-840E-F1E823BEA954}"/>
          </ac:spMkLst>
        </pc:spChg>
        <pc:picChg chg="add mod">
          <ac:chgData name="Александр Зубаиров" userId="2e05f174c99571a3" providerId="LiveId" clId="{F845F6E1-BBD7-481B-A6BE-04BD3290E1F9}" dt="2020-04-08T05:30:37.535" v="402" actId="1076"/>
          <ac:picMkLst>
            <pc:docMk/>
            <pc:sldMk cId="1104144521" sldId="275"/>
            <ac:picMk id="4" creationId="{D1D5B0F3-6FB7-43D8-A96D-85D0A12E4953}"/>
          </ac:picMkLst>
        </pc:picChg>
      </pc:sldChg>
      <pc:sldChg chg="del">
        <pc:chgData name="Александр Зубаиров" userId="2e05f174c99571a3" providerId="LiveId" clId="{F845F6E1-BBD7-481B-A6BE-04BD3290E1F9}" dt="2020-04-08T04:36:28.999" v="19" actId="47"/>
        <pc:sldMkLst>
          <pc:docMk/>
          <pc:sldMk cId="585522745" sldId="276"/>
        </pc:sldMkLst>
      </pc:sldChg>
      <pc:sldChg chg="addSp modSp add">
        <pc:chgData name="Александр Зубаиров" userId="2e05f174c99571a3" providerId="LiveId" clId="{F845F6E1-BBD7-481B-A6BE-04BD3290E1F9}" dt="2020-04-08T05:35:28.661" v="571" actId="27636"/>
        <pc:sldMkLst>
          <pc:docMk/>
          <pc:sldMk cId="1044884628" sldId="276"/>
        </pc:sldMkLst>
        <pc:spChg chg="mod">
          <ac:chgData name="Александр Зубаиров" userId="2e05f174c99571a3" providerId="LiveId" clId="{F845F6E1-BBD7-481B-A6BE-04BD3290E1F9}" dt="2020-04-08T05:34:47.929" v="564"/>
          <ac:spMkLst>
            <pc:docMk/>
            <pc:sldMk cId="1044884628" sldId="276"/>
            <ac:spMk id="2" creationId="{A0B59BFB-9F15-455D-974E-0A48DEEECB86}"/>
          </ac:spMkLst>
        </pc:spChg>
        <pc:spChg chg="mod">
          <ac:chgData name="Александр Зубаиров" userId="2e05f174c99571a3" providerId="LiveId" clId="{F845F6E1-BBD7-481B-A6BE-04BD3290E1F9}" dt="2020-04-08T05:35:28.661" v="571" actId="27636"/>
          <ac:spMkLst>
            <pc:docMk/>
            <pc:sldMk cId="1044884628" sldId="276"/>
            <ac:spMk id="3" creationId="{DCEE8B2C-ECA8-47CE-9579-13A25FD866A6}"/>
          </ac:spMkLst>
        </pc:spChg>
        <pc:picChg chg="add mod">
          <ac:chgData name="Александр Зубаиров" userId="2e05f174c99571a3" providerId="LiveId" clId="{F845F6E1-BBD7-481B-A6BE-04BD3290E1F9}" dt="2020-04-08T05:35:26.991" v="569" actId="1076"/>
          <ac:picMkLst>
            <pc:docMk/>
            <pc:sldMk cId="1044884628" sldId="276"/>
            <ac:picMk id="4" creationId="{88B44B09-6759-4D51-A555-11E5C4C689D7}"/>
          </ac:picMkLst>
        </pc:picChg>
      </pc:sldChg>
      <pc:sldChg chg="del">
        <pc:chgData name="Александр Зубаиров" userId="2e05f174c99571a3" providerId="LiveId" clId="{F845F6E1-BBD7-481B-A6BE-04BD3290E1F9}" dt="2020-04-08T04:36:28.999" v="19" actId="47"/>
        <pc:sldMkLst>
          <pc:docMk/>
          <pc:sldMk cId="706353537" sldId="277"/>
        </pc:sldMkLst>
      </pc:sldChg>
      <pc:sldChg chg="addSp modSp add">
        <pc:chgData name="Александр Зубаиров" userId="2e05f174c99571a3" providerId="LiveId" clId="{F845F6E1-BBD7-481B-A6BE-04BD3290E1F9}" dt="2020-04-08T05:37:32.478" v="629" actId="1076"/>
        <pc:sldMkLst>
          <pc:docMk/>
          <pc:sldMk cId="3264213948" sldId="277"/>
        </pc:sldMkLst>
        <pc:spChg chg="mod">
          <ac:chgData name="Александр Зубаиров" userId="2e05f174c99571a3" providerId="LiveId" clId="{F845F6E1-BBD7-481B-A6BE-04BD3290E1F9}" dt="2020-04-08T05:36:26.995" v="614" actId="20577"/>
          <ac:spMkLst>
            <pc:docMk/>
            <pc:sldMk cId="3264213948" sldId="277"/>
            <ac:spMk id="2" creationId="{4245A218-08FC-43E1-BC4A-1AADA38BAD68}"/>
          </ac:spMkLst>
        </pc:spChg>
        <pc:spChg chg="mod">
          <ac:chgData name="Александр Зубаиров" userId="2e05f174c99571a3" providerId="LiveId" clId="{F845F6E1-BBD7-481B-A6BE-04BD3290E1F9}" dt="2020-04-08T05:37:30.023" v="627" actId="27636"/>
          <ac:spMkLst>
            <pc:docMk/>
            <pc:sldMk cId="3264213948" sldId="277"/>
            <ac:spMk id="3" creationId="{8841E149-71A0-4A2C-AEA4-6DFFBA498DAC}"/>
          </ac:spMkLst>
        </pc:spChg>
        <pc:picChg chg="add mod">
          <ac:chgData name="Александр Зубаиров" userId="2e05f174c99571a3" providerId="LiveId" clId="{F845F6E1-BBD7-481B-A6BE-04BD3290E1F9}" dt="2020-04-08T05:37:32.478" v="629" actId="1076"/>
          <ac:picMkLst>
            <pc:docMk/>
            <pc:sldMk cId="3264213948" sldId="277"/>
            <ac:picMk id="4" creationId="{134BF290-7176-4EC0-9B72-E361A90EAEEB}"/>
          </ac:picMkLst>
        </pc:picChg>
      </pc:sldChg>
      <pc:sldChg chg="del">
        <pc:chgData name="Александр Зубаиров" userId="2e05f174c99571a3" providerId="LiveId" clId="{F845F6E1-BBD7-481B-A6BE-04BD3290E1F9}" dt="2020-04-08T04:36:28.999" v="19" actId="47"/>
        <pc:sldMkLst>
          <pc:docMk/>
          <pc:sldMk cId="1971702211" sldId="278"/>
        </pc:sldMkLst>
      </pc:sldChg>
      <pc:sldChg chg="modSp add">
        <pc:chgData name="Александр Зубаиров" userId="2e05f174c99571a3" providerId="LiveId" clId="{F845F6E1-BBD7-481B-A6BE-04BD3290E1F9}" dt="2020-04-08T05:37:59.655" v="633"/>
        <pc:sldMkLst>
          <pc:docMk/>
          <pc:sldMk cId="3765287092" sldId="278"/>
        </pc:sldMkLst>
        <pc:spChg chg="mod">
          <ac:chgData name="Александр Зубаиров" userId="2e05f174c99571a3" providerId="LiveId" clId="{F845F6E1-BBD7-481B-A6BE-04BD3290E1F9}" dt="2020-04-08T05:37:59.655" v="633"/>
          <ac:spMkLst>
            <pc:docMk/>
            <pc:sldMk cId="3765287092" sldId="278"/>
            <ac:spMk id="2" creationId="{93A9DAC4-D97B-4C22-924D-5490F11EE4AB}"/>
          </ac:spMkLst>
        </pc:spChg>
        <pc:spChg chg="mod">
          <ac:chgData name="Александр Зубаиров" userId="2e05f174c99571a3" providerId="LiveId" clId="{F845F6E1-BBD7-481B-A6BE-04BD3290E1F9}" dt="2020-04-08T05:37:54.053" v="632" actId="20577"/>
          <ac:spMkLst>
            <pc:docMk/>
            <pc:sldMk cId="3765287092" sldId="278"/>
            <ac:spMk id="3" creationId="{9D46F157-D8D8-4FC1-B322-A9D82A94DEE1}"/>
          </ac:spMkLst>
        </pc:spChg>
      </pc:sldChg>
      <pc:sldChg chg="del">
        <pc:chgData name="Александр Зубаиров" userId="2e05f174c99571a3" providerId="LiveId" clId="{F845F6E1-BBD7-481B-A6BE-04BD3290E1F9}" dt="2020-04-08T04:36:28.999" v="19" actId="47"/>
        <pc:sldMkLst>
          <pc:docMk/>
          <pc:sldMk cId="351471758" sldId="279"/>
        </pc:sldMkLst>
      </pc:sldChg>
      <pc:sldChg chg="del">
        <pc:chgData name="Александр Зубаиров" userId="2e05f174c99571a3" providerId="LiveId" clId="{F845F6E1-BBD7-481B-A6BE-04BD3290E1F9}" dt="2020-04-08T04:36:28.999" v="19" actId="47"/>
        <pc:sldMkLst>
          <pc:docMk/>
          <pc:sldMk cId="2951878525" sldId="280"/>
        </pc:sldMkLst>
      </pc:sldChg>
    </pc:docChg>
  </pc:docChgLst>
  <pc:docChgLst>
    <pc:chgData name="Александр Зубаиров" userId="2e05f174c99571a3" providerId="LiveId" clId="{0C3C034B-EABD-41D8-A59E-E0FFCA030D1D}"/>
    <pc:docChg chg="undo redo custSel addSld delSld modSld">
      <pc:chgData name="Александр Зубаиров" userId="2e05f174c99571a3" providerId="LiveId" clId="{0C3C034B-EABD-41D8-A59E-E0FFCA030D1D}" dt="2020-04-14T17:05:09.113" v="1044" actId="5793"/>
      <pc:docMkLst>
        <pc:docMk/>
      </pc:docMkLst>
      <pc:sldChg chg="modSp">
        <pc:chgData name="Александр Зубаиров" userId="2e05f174c99571a3" providerId="LiveId" clId="{0C3C034B-EABD-41D8-A59E-E0FFCA030D1D}" dt="2020-04-14T15:30:09.207" v="12" actId="20577"/>
        <pc:sldMkLst>
          <pc:docMk/>
          <pc:sldMk cId="3172587839" sldId="262"/>
        </pc:sldMkLst>
        <pc:spChg chg="mod">
          <ac:chgData name="Александр Зубаиров" userId="2e05f174c99571a3" providerId="LiveId" clId="{0C3C034B-EABD-41D8-A59E-E0FFCA030D1D}" dt="2020-04-14T15:30:09.207" v="12" actId="20577"/>
          <ac:spMkLst>
            <pc:docMk/>
            <pc:sldMk cId="3172587839" sldId="262"/>
            <ac:spMk id="2" creationId="{289E05BB-31D5-4AAA-8F29-B609220E98CD}"/>
          </ac:spMkLst>
        </pc:spChg>
      </pc:sldChg>
      <pc:sldChg chg="del">
        <pc:chgData name="Александр Зубаиров" userId="2e05f174c99571a3" providerId="LiveId" clId="{0C3C034B-EABD-41D8-A59E-E0FFCA030D1D}" dt="2020-04-14T15:30:02.777" v="0" actId="47"/>
        <pc:sldMkLst>
          <pc:docMk/>
          <pc:sldMk cId="1827174853" sldId="263"/>
        </pc:sldMkLst>
      </pc:sldChg>
      <pc:sldChg chg="modSp new">
        <pc:chgData name="Александр Зубаиров" userId="2e05f174c99571a3" providerId="LiveId" clId="{0C3C034B-EABD-41D8-A59E-E0FFCA030D1D}" dt="2020-04-14T15:44:31.488" v="66" actId="20577"/>
        <pc:sldMkLst>
          <pc:docMk/>
          <pc:sldMk cId="2108417891" sldId="263"/>
        </pc:sldMkLst>
        <pc:spChg chg="mod">
          <ac:chgData name="Александр Зубаиров" userId="2e05f174c99571a3" providerId="LiveId" clId="{0C3C034B-EABD-41D8-A59E-E0FFCA030D1D}" dt="2020-04-14T15:30:32.157" v="26" actId="20577"/>
          <ac:spMkLst>
            <pc:docMk/>
            <pc:sldMk cId="2108417891" sldId="263"/>
            <ac:spMk id="2" creationId="{4458D05A-754E-4163-AA56-3AFC0351D84D}"/>
          </ac:spMkLst>
        </pc:spChg>
        <pc:spChg chg="mod">
          <ac:chgData name="Александр Зубаиров" userId="2e05f174c99571a3" providerId="LiveId" clId="{0C3C034B-EABD-41D8-A59E-E0FFCA030D1D}" dt="2020-04-14T15:44:31.488" v="66" actId="20577"/>
          <ac:spMkLst>
            <pc:docMk/>
            <pc:sldMk cId="2108417891" sldId="263"/>
            <ac:spMk id="3" creationId="{76645550-9134-4433-B5A6-53DF7CD7A4EA}"/>
          </ac:spMkLst>
        </pc:spChg>
      </pc:sldChg>
      <pc:sldChg chg="addSp delSp modSp new">
        <pc:chgData name="Александр Зубаиров" userId="2e05f174c99571a3" providerId="LiveId" clId="{0C3C034B-EABD-41D8-A59E-E0FFCA030D1D}" dt="2020-04-14T15:47:44.154" v="95" actId="1076"/>
        <pc:sldMkLst>
          <pc:docMk/>
          <pc:sldMk cId="1871499673" sldId="264"/>
        </pc:sldMkLst>
        <pc:spChg chg="mod">
          <ac:chgData name="Александр Зубаиров" userId="2e05f174c99571a3" providerId="LiveId" clId="{0C3C034B-EABD-41D8-A59E-E0FFCA030D1D}" dt="2020-04-14T15:45:34.555" v="78" actId="20577"/>
          <ac:spMkLst>
            <pc:docMk/>
            <pc:sldMk cId="1871499673" sldId="264"/>
            <ac:spMk id="2" creationId="{58B09495-E018-421F-AFD2-3B39473C93A0}"/>
          </ac:spMkLst>
        </pc:spChg>
        <pc:spChg chg="del">
          <ac:chgData name="Александр Зубаиров" userId="2e05f174c99571a3" providerId="LiveId" clId="{0C3C034B-EABD-41D8-A59E-E0FFCA030D1D}" dt="2020-04-14T15:46:24.404" v="79"/>
          <ac:spMkLst>
            <pc:docMk/>
            <pc:sldMk cId="1871499673" sldId="264"/>
            <ac:spMk id="3" creationId="{9C97BDF0-B16F-43CF-A000-80BE95FC00AE}"/>
          </ac:spMkLst>
        </pc:spChg>
        <pc:spChg chg="add mod">
          <ac:chgData name="Александр Зубаиров" userId="2e05f174c99571a3" providerId="LiveId" clId="{0C3C034B-EABD-41D8-A59E-E0FFCA030D1D}" dt="2020-04-14T15:47:44.154" v="95" actId="1076"/>
          <ac:spMkLst>
            <pc:docMk/>
            <pc:sldMk cId="1871499673" sldId="264"/>
            <ac:spMk id="5" creationId="{FEB6F32C-1247-47F3-BA18-96E0C53DB994}"/>
          </ac:spMkLst>
        </pc:spChg>
        <pc:picChg chg="add mod">
          <ac:chgData name="Александр Зубаиров" userId="2e05f174c99571a3" providerId="LiveId" clId="{0C3C034B-EABD-41D8-A59E-E0FFCA030D1D}" dt="2020-04-14T15:46:28.163" v="80" actId="1076"/>
          <ac:picMkLst>
            <pc:docMk/>
            <pc:sldMk cId="1871499673" sldId="264"/>
            <ac:picMk id="4" creationId="{4937B93C-22D5-48DD-B3D4-EF0F86DA7F33}"/>
          </ac:picMkLst>
        </pc:picChg>
      </pc:sldChg>
      <pc:sldChg chg="del">
        <pc:chgData name="Александр Зубаиров" userId="2e05f174c99571a3" providerId="LiveId" clId="{0C3C034B-EABD-41D8-A59E-E0FFCA030D1D}" dt="2020-04-14T15:30:02.777" v="0" actId="47"/>
        <pc:sldMkLst>
          <pc:docMk/>
          <pc:sldMk cId="3609089388" sldId="264"/>
        </pc:sldMkLst>
      </pc:sldChg>
      <pc:sldChg chg="modSp new">
        <pc:chgData name="Александр Зубаиров" userId="2e05f174c99571a3" providerId="LiveId" clId="{0C3C034B-EABD-41D8-A59E-E0FFCA030D1D}" dt="2020-04-14T15:48:46.596" v="119" actId="20577"/>
        <pc:sldMkLst>
          <pc:docMk/>
          <pc:sldMk cId="2109376410" sldId="265"/>
        </pc:sldMkLst>
        <pc:spChg chg="mod">
          <ac:chgData name="Александр Зубаиров" userId="2e05f174c99571a3" providerId="LiveId" clId="{0C3C034B-EABD-41D8-A59E-E0FFCA030D1D}" dt="2020-04-14T15:47:57.583" v="107" actId="20577"/>
          <ac:spMkLst>
            <pc:docMk/>
            <pc:sldMk cId="2109376410" sldId="265"/>
            <ac:spMk id="2" creationId="{BD443BEA-9189-410F-8914-7716FAD71518}"/>
          </ac:spMkLst>
        </pc:spChg>
        <pc:spChg chg="mod">
          <ac:chgData name="Александр Зубаиров" userId="2e05f174c99571a3" providerId="LiveId" clId="{0C3C034B-EABD-41D8-A59E-E0FFCA030D1D}" dt="2020-04-14T15:48:46.596" v="119" actId="20577"/>
          <ac:spMkLst>
            <pc:docMk/>
            <pc:sldMk cId="2109376410" sldId="265"/>
            <ac:spMk id="3" creationId="{74C6585C-14D1-4A33-B243-94DA2681B2FE}"/>
          </ac:spMkLst>
        </pc:spChg>
      </pc:sldChg>
      <pc:sldChg chg="del">
        <pc:chgData name="Александр Зубаиров" userId="2e05f174c99571a3" providerId="LiveId" clId="{0C3C034B-EABD-41D8-A59E-E0FFCA030D1D}" dt="2020-04-14T15:30:02.777" v="0" actId="47"/>
        <pc:sldMkLst>
          <pc:docMk/>
          <pc:sldMk cId="2391797824" sldId="265"/>
        </pc:sldMkLst>
      </pc:sldChg>
      <pc:sldChg chg="del">
        <pc:chgData name="Александр Зубаиров" userId="2e05f174c99571a3" providerId="LiveId" clId="{0C3C034B-EABD-41D8-A59E-E0FFCA030D1D}" dt="2020-04-14T15:30:02.777" v="0" actId="47"/>
        <pc:sldMkLst>
          <pc:docMk/>
          <pc:sldMk cId="1735017708" sldId="266"/>
        </pc:sldMkLst>
      </pc:sldChg>
      <pc:sldChg chg="addSp modSp new">
        <pc:chgData name="Александр Зубаиров" userId="2e05f174c99571a3" providerId="LiveId" clId="{0C3C034B-EABD-41D8-A59E-E0FFCA030D1D}" dt="2020-04-14T15:51:40.987" v="154" actId="1076"/>
        <pc:sldMkLst>
          <pc:docMk/>
          <pc:sldMk cId="1821185139" sldId="266"/>
        </pc:sldMkLst>
        <pc:spChg chg="mod">
          <ac:chgData name="Александр Зубаиров" userId="2e05f174c99571a3" providerId="LiveId" clId="{0C3C034B-EABD-41D8-A59E-E0FFCA030D1D}" dt="2020-04-14T15:49:21.987" v="133" actId="20577"/>
          <ac:spMkLst>
            <pc:docMk/>
            <pc:sldMk cId="1821185139" sldId="266"/>
            <ac:spMk id="2" creationId="{E1ABEAA5-A14D-461C-9A6A-57A643646923}"/>
          </ac:spMkLst>
        </pc:spChg>
        <pc:spChg chg="mod">
          <ac:chgData name="Александр Зубаиров" userId="2e05f174c99571a3" providerId="LiveId" clId="{0C3C034B-EABD-41D8-A59E-E0FFCA030D1D}" dt="2020-04-14T15:51:40.987" v="154" actId="1076"/>
          <ac:spMkLst>
            <pc:docMk/>
            <pc:sldMk cId="1821185139" sldId="266"/>
            <ac:spMk id="3" creationId="{7EAF35AD-1905-4B80-A2BB-12A8F290A883}"/>
          </ac:spMkLst>
        </pc:spChg>
        <pc:picChg chg="add mod">
          <ac:chgData name="Александр Зубаиров" userId="2e05f174c99571a3" providerId="LiveId" clId="{0C3C034B-EABD-41D8-A59E-E0FFCA030D1D}" dt="2020-04-14T15:50:30.291" v="144" actId="1076"/>
          <ac:picMkLst>
            <pc:docMk/>
            <pc:sldMk cId="1821185139" sldId="266"/>
            <ac:picMk id="4" creationId="{52EED762-FEC7-46C5-8E45-4407CAB5C8F5}"/>
          </ac:picMkLst>
        </pc:picChg>
      </pc:sldChg>
      <pc:sldChg chg="addSp modSp new">
        <pc:chgData name="Александр Зубаиров" userId="2e05f174c99571a3" providerId="LiveId" clId="{0C3C034B-EABD-41D8-A59E-E0FFCA030D1D}" dt="2020-04-14T15:53:30.131" v="178" actId="1076"/>
        <pc:sldMkLst>
          <pc:docMk/>
          <pc:sldMk cId="1282844190" sldId="267"/>
        </pc:sldMkLst>
        <pc:spChg chg="mod">
          <ac:chgData name="Александр Зубаиров" userId="2e05f174c99571a3" providerId="LiveId" clId="{0C3C034B-EABD-41D8-A59E-E0FFCA030D1D}" dt="2020-04-14T15:51:57.292" v="168" actId="20577"/>
          <ac:spMkLst>
            <pc:docMk/>
            <pc:sldMk cId="1282844190" sldId="267"/>
            <ac:spMk id="2" creationId="{91934F48-8A0C-4E8F-9D9E-9E86D16EB25F}"/>
          </ac:spMkLst>
        </pc:spChg>
        <pc:spChg chg="mod">
          <ac:chgData name="Александр Зубаиров" userId="2e05f174c99571a3" providerId="LiveId" clId="{0C3C034B-EABD-41D8-A59E-E0FFCA030D1D}" dt="2020-04-14T15:52:42.893" v="172"/>
          <ac:spMkLst>
            <pc:docMk/>
            <pc:sldMk cId="1282844190" sldId="267"/>
            <ac:spMk id="3" creationId="{485138F2-A44B-4C28-9834-2EA1BB1AFADB}"/>
          </ac:spMkLst>
        </pc:spChg>
        <pc:spChg chg="add mod">
          <ac:chgData name="Александр Зубаиров" userId="2e05f174c99571a3" providerId="LiveId" clId="{0C3C034B-EABD-41D8-A59E-E0FFCA030D1D}" dt="2020-04-14T15:53:30.131" v="178" actId="1076"/>
          <ac:spMkLst>
            <pc:docMk/>
            <pc:sldMk cId="1282844190" sldId="267"/>
            <ac:spMk id="5" creationId="{8453564E-C558-4AC8-B96B-DCEEC6083034}"/>
          </ac:spMkLst>
        </pc:spChg>
        <pc:picChg chg="add mod">
          <ac:chgData name="Александр Зубаиров" userId="2e05f174c99571a3" providerId="LiveId" clId="{0C3C034B-EABD-41D8-A59E-E0FFCA030D1D}" dt="2020-04-14T15:52:30.859" v="171" actId="1076"/>
          <ac:picMkLst>
            <pc:docMk/>
            <pc:sldMk cId="1282844190" sldId="267"/>
            <ac:picMk id="4" creationId="{02627822-5EDB-4803-90FA-A475ECD7C82D}"/>
          </ac:picMkLst>
        </pc:picChg>
      </pc:sldChg>
      <pc:sldChg chg="del">
        <pc:chgData name="Александр Зубаиров" userId="2e05f174c99571a3" providerId="LiveId" clId="{0C3C034B-EABD-41D8-A59E-E0FFCA030D1D}" dt="2020-04-14T15:30:02.777" v="0" actId="47"/>
        <pc:sldMkLst>
          <pc:docMk/>
          <pc:sldMk cId="1523604596" sldId="267"/>
        </pc:sldMkLst>
      </pc:sldChg>
      <pc:sldChg chg="new del">
        <pc:chgData name="Александр Зубаиров" userId="2e05f174c99571a3" providerId="LiveId" clId="{0C3C034B-EABD-41D8-A59E-E0FFCA030D1D}" dt="2020-04-14T15:53:55.423" v="180" actId="680"/>
        <pc:sldMkLst>
          <pc:docMk/>
          <pc:sldMk cId="969696965" sldId="268"/>
        </pc:sldMkLst>
      </pc:sldChg>
      <pc:sldChg chg="del">
        <pc:chgData name="Александр Зубаиров" userId="2e05f174c99571a3" providerId="LiveId" clId="{0C3C034B-EABD-41D8-A59E-E0FFCA030D1D}" dt="2020-04-14T15:30:02.777" v="0" actId="47"/>
        <pc:sldMkLst>
          <pc:docMk/>
          <pc:sldMk cId="2158865139" sldId="268"/>
        </pc:sldMkLst>
      </pc:sldChg>
      <pc:sldChg chg="addSp delSp modSp new">
        <pc:chgData name="Александр Зубаиров" userId="2e05f174c99571a3" providerId="LiveId" clId="{0C3C034B-EABD-41D8-A59E-E0FFCA030D1D}" dt="2020-04-14T15:55:02.475" v="212" actId="1076"/>
        <pc:sldMkLst>
          <pc:docMk/>
          <pc:sldMk cId="2591077470" sldId="268"/>
        </pc:sldMkLst>
        <pc:spChg chg="mod">
          <ac:chgData name="Александр Зубаиров" userId="2e05f174c99571a3" providerId="LiveId" clId="{0C3C034B-EABD-41D8-A59E-E0FFCA030D1D}" dt="2020-04-14T15:54:01.360" v="192" actId="20577"/>
          <ac:spMkLst>
            <pc:docMk/>
            <pc:sldMk cId="2591077470" sldId="268"/>
            <ac:spMk id="2" creationId="{19501FC6-6AC7-4449-9DAF-70B948133514}"/>
          </ac:spMkLst>
        </pc:spChg>
        <pc:spChg chg="del">
          <ac:chgData name="Александр Зубаиров" userId="2e05f174c99571a3" providerId="LiveId" clId="{0C3C034B-EABD-41D8-A59E-E0FFCA030D1D}" dt="2020-04-14T15:54:07.294" v="193"/>
          <ac:spMkLst>
            <pc:docMk/>
            <pc:sldMk cId="2591077470" sldId="268"/>
            <ac:spMk id="3" creationId="{00AC1115-7F81-41D6-A610-DD70DAEBF22E}"/>
          </ac:spMkLst>
        </pc:spChg>
        <pc:spChg chg="add mod">
          <ac:chgData name="Александр Зубаиров" userId="2e05f174c99571a3" providerId="LiveId" clId="{0C3C034B-EABD-41D8-A59E-E0FFCA030D1D}" dt="2020-04-14T15:54:09.521" v="198" actId="20577"/>
          <ac:spMkLst>
            <pc:docMk/>
            <pc:sldMk cId="2591077470" sldId="268"/>
            <ac:spMk id="4" creationId="{F2E83C32-4E46-4747-8C6B-0F2E44AD574D}"/>
          </ac:spMkLst>
        </pc:spChg>
        <pc:spChg chg="add del mod">
          <ac:chgData name="Александр Зубаиров" userId="2e05f174c99571a3" providerId="LiveId" clId="{0C3C034B-EABD-41D8-A59E-E0FFCA030D1D}" dt="2020-04-14T15:54:25.446" v="204"/>
          <ac:spMkLst>
            <pc:docMk/>
            <pc:sldMk cId="2591077470" sldId="268"/>
            <ac:spMk id="5" creationId="{8170B526-C866-4922-8573-8CDCC53F5F13}"/>
          </ac:spMkLst>
        </pc:spChg>
        <pc:spChg chg="add mod">
          <ac:chgData name="Александр Зубаиров" userId="2e05f174c99571a3" providerId="LiveId" clId="{0C3C034B-EABD-41D8-A59E-E0FFCA030D1D}" dt="2020-04-14T15:54:30.505" v="210" actId="20577"/>
          <ac:spMkLst>
            <pc:docMk/>
            <pc:sldMk cId="2591077470" sldId="268"/>
            <ac:spMk id="6" creationId="{1A853CE8-4947-47E4-A9A7-1C691229846C}"/>
          </ac:spMkLst>
        </pc:spChg>
        <pc:spChg chg="add del mod">
          <ac:chgData name="Александр Зубаиров" userId="2e05f174c99571a3" providerId="LiveId" clId="{0C3C034B-EABD-41D8-A59E-E0FFCA030D1D}" dt="2020-04-14T15:54:58.554" v="211"/>
          <ac:spMkLst>
            <pc:docMk/>
            <pc:sldMk cId="2591077470" sldId="268"/>
            <ac:spMk id="7" creationId="{4CC695D8-C629-4888-92A9-804F365ED321}"/>
          </ac:spMkLst>
        </pc:spChg>
        <pc:picChg chg="add mod">
          <ac:chgData name="Александр Зубаиров" userId="2e05f174c99571a3" providerId="LiveId" clId="{0C3C034B-EABD-41D8-A59E-E0FFCA030D1D}" dt="2020-04-14T15:54:28.451" v="205" actId="1076"/>
          <ac:picMkLst>
            <pc:docMk/>
            <pc:sldMk cId="2591077470" sldId="268"/>
            <ac:picMk id="8" creationId="{75CF5444-A739-44FE-9F2F-2F01C024384E}"/>
          </ac:picMkLst>
        </pc:picChg>
        <pc:picChg chg="add mod">
          <ac:chgData name="Александр Зубаиров" userId="2e05f174c99571a3" providerId="LiveId" clId="{0C3C034B-EABD-41D8-A59E-E0FFCA030D1D}" dt="2020-04-14T15:55:02.475" v="212" actId="1076"/>
          <ac:picMkLst>
            <pc:docMk/>
            <pc:sldMk cId="2591077470" sldId="268"/>
            <ac:picMk id="9" creationId="{06577140-01B4-42BD-9732-644B51F30314}"/>
          </ac:picMkLst>
        </pc:picChg>
      </pc:sldChg>
      <pc:sldChg chg="addSp delSp modSp new">
        <pc:chgData name="Александр Зубаиров" userId="2e05f174c99571a3" providerId="LiveId" clId="{0C3C034B-EABD-41D8-A59E-E0FFCA030D1D}" dt="2020-04-14T15:56:35.098" v="236" actId="1076"/>
        <pc:sldMkLst>
          <pc:docMk/>
          <pc:sldMk cId="2215410253" sldId="269"/>
        </pc:sldMkLst>
        <pc:spChg chg="del">
          <ac:chgData name="Александр Зубаиров" userId="2e05f174c99571a3" providerId="LiveId" clId="{0C3C034B-EABD-41D8-A59E-E0FFCA030D1D}" dt="2020-04-14T15:55:09.667" v="214"/>
          <ac:spMkLst>
            <pc:docMk/>
            <pc:sldMk cId="2215410253" sldId="269"/>
            <ac:spMk id="2" creationId="{BB52E368-74E9-4FB3-BD0F-CD6CEFE37959}"/>
          </ac:spMkLst>
        </pc:spChg>
        <pc:spChg chg="del">
          <ac:chgData name="Александр Зубаиров" userId="2e05f174c99571a3" providerId="LiveId" clId="{0C3C034B-EABD-41D8-A59E-E0FFCA030D1D}" dt="2020-04-14T15:55:09.667" v="214"/>
          <ac:spMkLst>
            <pc:docMk/>
            <pc:sldMk cId="2215410253" sldId="269"/>
            <ac:spMk id="3" creationId="{A62C96B5-AAD1-47DD-94F5-4862540B42E5}"/>
          </ac:spMkLst>
        </pc:spChg>
        <pc:spChg chg="del">
          <ac:chgData name="Александр Зубаиров" userId="2e05f174c99571a3" providerId="LiveId" clId="{0C3C034B-EABD-41D8-A59E-E0FFCA030D1D}" dt="2020-04-14T15:55:09.667" v="214"/>
          <ac:spMkLst>
            <pc:docMk/>
            <pc:sldMk cId="2215410253" sldId="269"/>
            <ac:spMk id="4" creationId="{E027EABA-C3D0-4B0C-B449-4CD458F04F47}"/>
          </ac:spMkLst>
        </pc:spChg>
        <pc:spChg chg="del">
          <ac:chgData name="Александр Зубаиров" userId="2e05f174c99571a3" providerId="LiveId" clId="{0C3C034B-EABD-41D8-A59E-E0FFCA030D1D}" dt="2020-04-14T15:55:09.667" v="214"/>
          <ac:spMkLst>
            <pc:docMk/>
            <pc:sldMk cId="2215410253" sldId="269"/>
            <ac:spMk id="5" creationId="{5D59C6D0-B289-4C01-93C3-7FE662B7E449}"/>
          </ac:spMkLst>
        </pc:spChg>
        <pc:spChg chg="del">
          <ac:chgData name="Александр Зубаиров" userId="2e05f174c99571a3" providerId="LiveId" clId="{0C3C034B-EABD-41D8-A59E-E0FFCA030D1D}" dt="2020-04-14T15:55:09.667" v="214"/>
          <ac:spMkLst>
            <pc:docMk/>
            <pc:sldMk cId="2215410253" sldId="269"/>
            <ac:spMk id="6" creationId="{146C234D-62EF-4520-9BBF-8D2542A8F471}"/>
          </ac:spMkLst>
        </pc:spChg>
        <pc:spChg chg="add mod">
          <ac:chgData name="Александр Зубаиров" userId="2e05f174c99571a3" providerId="LiveId" clId="{0C3C034B-EABD-41D8-A59E-E0FFCA030D1D}" dt="2020-04-14T15:55:13.815" v="225" actId="20577"/>
          <ac:spMkLst>
            <pc:docMk/>
            <pc:sldMk cId="2215410253" sldId="269"/>
            <ac:spMk id="7" creationId="{E698B3A5-F849-4A39-82B5-51AE6BD84834}"/>
          </ac:spMkLst>
        </pc:spChg>
        <pc:spChg chg="add mod">
          <ac:chgData name="Александр Зубаиров" userId="2e05f174c99571a3" providerId="LiveId" clId="{0C3C034B-EABD-41D8-A59E-E0FFCA030D1D}" dt="2020-04-14T15:56:32.800" v="234" actId="20577"/>
          <ac:spMkLst>
            <pc:docMk/>
            <pc:sldMk cId="2215410253" sldId="269"/>
            <ac:spMk id="8" creationId="{C25C0A9B-5144-497B-8953-77371F672624}"/>
          </ac:spMkLst>
        </pc:spChg>
        <pc:picChg chg="add mod">
          <ac:chgData name="Александр Зубаиров" userId="2e05f174c99571a3" providerId="LiveId" clId="{0C3C034B-EABD-41D8-A59E-E0FFCA030D1D}" dt="2020-04-14T15:56:35.098" v="236" actId="1076"/>
          <ac:picMkLst>
            <pc:docMk/>
            <pc:sldMk cId="2215410253" sldId="269"/>
            <ac:picMk id="9" creationId="{5A5E0A86-AE29-415B-978B-C926490CDD20}"/>
          </ac:picMkLst>
        </pc:picChg>
      </pc:sldChg>
      <pc:sldChg chg="del">
        <pc:chgData name="Александр Зубаиров" userId="2e05f174c99571a3" providerId="LiveId" clId="{0C3C034B-EABD-41D8-A59E-E0FFCA030D1D}" dt="2020-04-14T15:30:02.777" v="0" actId="47"/>
        <pc:sldMkLst>
          <pc:docMk/>
          <pc:sldMk cId="3820451865" sldId="269"/>
        </pc:sldMkLst>
      </pc:sldChg>
      <pc:sldChg chg="modSp new">
        <pc:chgData name="Александр Зубаиров" userId="2e05f174c99571a3" providerId="LiveId" clId="{0C3C034B-EABD-41D8-A59E-E0FFCA030D1D}" dt="2020-04-14T15:58:03.323" v="292" actId="1076"/>
        <pc:sldMkLst>
          <pc:docMk/>
          <pc:sldMk cId="3365101493" sldId="270"/>
        </pc:sldMkLst>
        <pc:spChg chg="mod">
          <ac:chgData name="Александр Зубаиров" userId="2e05f174c99571a3" providerId="LiveId" clId="{0C3C034B-EABD-41D8-A59E-E0FFCA030D1D}" dt="2020-04-14T15:58:03.323" v="292" actId="1076"/>
          <ac:spMkLst>
            <pc:docMk/>
            <pc:sldMk cId="3365101493" sldId="270"/>
            <ac:spMk id="2" creationId="{13F364BC-6C37-49FD-80DB-420304CC593F}"/>
          </ac:spMkLst>
        </pc:spChg>
        <pc:spChg chg="mod">
          <ac:chgData name="Александр Зубаиров" userId="2e05f174c99571a3" providerId="LiveId" clId="{0C3C034B-EABD-41D8-A59E-E0FFCA030D1D}" dt="2020-04-14T15:57:55.051" v="289" actId="1076"/>
          <ac:spMkLst>
            <pc:docMk/>
            <pc:sldMk cId="3365101493" sldId="270"/>
            <ac:spMk id="3" creationId="{E65AF8D2-CACB-4C18-A076-D553A1331E37}"/>
          </ac:spMkLst>
        </pc:spChg>
      </pc:sldChg>
      <pc:sldChg chg="del">
        <pc:chgData name="Александр Зубаиров" userId="2e05f174c99571a3" providerId="LiveId" clId="{0C3C034B-EABD-41D8-A59E-E0FFCA030D1D}" dt="2020-04-14T15:30:02.777" v="0" actId="47"/>
        <pc:sldMkLst>
          <pc:docMk/>
          <pc:sldMk cId="3526331252" sldId="270"/>
        </pc:sldMkLst>
      </pc:sldChg>
      <pc:sldChg chg="addSp delSp modSp new">
        <pc:chgData name="Александр Зубаиров" userId="2e05f174c99571a3" providerId="LiveId" clId="{0C3C034B-EABD-41D8-A59E-E0FFCA030D1D}" dt="2020-04-14T16:08:07.144" v="557" actId="20577"/>
        <pc:sldMkLst>
          <pc:docMk/>
          <pc:sldMk cId="3144336466" sldId="271"/>
        </pc:sldMkLst>
        <pc:spChg chg="mod">
          <ac:chgData name="Александр Зубаиров" userId="2e05f174c99571a3" providerId="LiveId" clId="{0C3C034B-EABD-41D8-A59E-E0FFCA030D1D}" dt="2020-04-14T15:59:08.885" v="337" actId="20577"/>
          <ac:spMkLst>
            <pc:docMk/>
            <pc:sldMk cId="3144336466" sldId="271"/>
            <ac:spMk id="2" creationId="{2DA51E40-0DE8-4B02-A972-FB5077BB7F84}"/>
          </ac:spMkLst>
        </pc:spChg>
        <pc:spChg chg="del">
          <ac:chgData name="Александр Зубаиров" userId="2e05f174c99571a3" providerId="LiveId" clId="{0C3C034B-EABD-41D8-A59E-E0FFCA030D1D}" dt="2020-04-14T15:59:46.933" v="338"/>
          <ac:spMkLst>
            <pc:docMk/>
            <pc:sldMk cId="3144336466" sldId="271"/>
            <ac:spMk id="3" creationId="{DCDC28F5-977A-4868-9F85-BAE71C8FA158}"/>
          </ac:spMkLst>
        </pc:spChg>
        <pc:spChg chg="add mod">
          <ac:chgData name="Александр Зубаиров" userId="2e05f174c99571a3" providerId="LiveId" clId="{0C3C034B-EABD-41D8-A59E-E0FFCA030D1D}" dt="2020-04-14T16:00:44.616" v="344" actId="1582"/>
          <ac:spMkLst>
            <pc:docMk/>
            <pc:sldMk cId="3144336466" sldId="271"/>
            <ac:spMk id="5" creationId="{51994764-CCF5-4205-89C7-3334F98F7CFF}"/>
          </ac:spMkLst>
        </pc:spChg>
        <pc:spChg chg="add mod">
          <ac:chgData name="Александр Зубаиров" userId="2e05f174c99571a3" providerId="LiveId" clId="{0C3C034B-EABD-41D8-A59E-E0FFCA030D1D}" dt="2020-04-14T16:08:07.144" v="557" actId="20577"/>
          <ac:spMkLst>
            <pc:docMk/>
            <pc:sldMk cId="3144336466" sldId="271"/>
            <ac:spMk id="6" creationId="{D0D5C2A1-2C22-46E6-B2AA-4A8964B2CFC1}"/>
          </ac:spMkLst>
        </pc:spChg>
        <pc:picChg chg="add mod">
          <ac:chgData name="Александр Зубаиров" userId="2e05f174c99571a3" providerId="LiveId" clId="{0C3C034B-EABD-41D8-A59E-E0FFCA030D1D}" dt="2020-04-14T15:59:51.052" v="339" actId="1076"/>
          <ac:picMkLst>
            <pc:docMk/>
            <pc:sldMk cId="3144336466" sldId="271"/>
            <ac:picMk id="4" creationId="{32F4679E-6623-4013-A10F-590B53626462}"/>
          </ac:picMkLst>
        </pc:picChg>
      </pc:sldChg>
      <pc:sldChg chg="del">
        <pc:chgData name="Александр Зубаиров" userId="2e05f174c99571a3" providerId="LiveId" clId="{0C3C034B-EABD-41D8-A59E-E0FFCA030D1D}" dt="2020-04-14T15:30:02.777" v="0" actId="47"/>
        <pc:sldMkLst>
          <pc:docMk/>
          <pc:sldMk cId="3208881733" sldId="271"/>
        </pc:sldMkLst>
      </pc:sldChg>
      <pc:sldChg chg="del">
        <pc:chgData name="Александр Зубаиров" userId="2e05f174c99571a3" providerId="LiveId" clId="{0C3C034B-EABD-41D8-A59E-E0FFCA030D1D}" dt="2020-04-14T15:30:02.777" v="0" actId="47"/>
        <pc:sldMkLst>
          <pc:docMk/>
          <pc:sldMk cId="1394539697" sldId="272"/>
        </pc:sldMkLst>
      </pc:sldChg>
      <pc:sldChg chg="modSp new">
        <pc:chgData name="Александр Зубаиров" userId="2e05f174c99571a3" providerId="LiveId" clId="{0C3C034B-EABD-41D8-A59E-E0FFCA030D1D}" dt="2020-04-14T16:08:13.571" v="560" actId="20577"/>
        <pc:sldMkLst>
          <pc:docMk/>
          <pc:sldMk cId="3228548865" sldId="272"/>
        </pc:sldMkLst>
        <pc:spChg chg="mod">
          <ac:chgData name="Александр Зубаиров" userId="2e05f174c99571a3" providerId="LiveId" clId="{0C3C034B-EABD-41D8-A59E-E0FFCA030D1D}" dt="2020-04-14T16:02:56.416" v="428" actId="20577"/>
          <ac:spMkLst>
            <pc:docMk/>
            <pc:sldMk cId="3228548865" sldId="272"/>
            <ac:spMk id="2" creationId="{41919C5A-58CD-4E81-AF49-B8CA0EADB983}"/>
          </ac:spMkLst>
        </pc:spChg>
        <pc:spChg chg="mod">
          <ac:chgData name="Александр Зубаиров" userId="2e05f174c99571a3" providerId="LiveId" clId="{0C3C034B-EABD-41D8-A59E-E0FFCA030D1D}" dt="2020-04-14T16:08:13.571" v="560" actId="20577"/>
          <ac:spMkLst>
            <pc:docMk/>
            <pc:sldMk cId="3228548865" sldId="272"/>
            <ac:spMk id="3" creationId="{93D97A17-04FD-4D3E-9D1D-442E19E44687}"/>
          </ac:spMkLst>
        </pc:spChg>
      </pc:sldChg>
      <pc:sldChg chg="modSp new">
        <pc:chgData name="Александр Зубаиров" userId="2e05f174c99571a3" providerId="LiveId" clId="{0C3C034B-EABD-41D8-A59E-E0FFCA030D1D}" dt="2020-04-14T16:08:32.269" v="573" actId="20577"/>
        <pc:sldMkLst>
          <pc:docMk/>
          <pc:sldMk cId="216002471" sldId="273"/>
        </pc:sldMkLst>
        <pc:spChg chg="mod">
          <ac:chgData name="Александр Зубаиров" userId="2e05f174c99571a3" providerId="LiveId" clId="{0C3C034B-EABD-41D8-A59E-E0FFCA030D1D}" dt="2020-04-14T16:04:37.555" v="507" actId="20577"/>
          <ac:spMkLst>
            <pc:docMk/>
            <pc:sldMk cId="216002471" sldId="273"/>
            <ac:spMk id="2" creationId="{40EAFA47-34EF-4EBB-9E98-823A173B25E7}"/>
          </ac:spMkLst>
        </pc:spChg>
        <pc:spChg chg="mod">
          <ac:chgData name="Александр Зубаиров" userId="2e05f174c99571a3" providerId="LiveId" clId="{0C3C034B-EABD-41D8-A59E-E0FFCA030D1D}" dt="2020-04-14T16:08:32.269" v="573" actId="20577"/>
          <ac:spMkLst>
            <pc:docMk/>
            <pc:sldMk cId="216002471" sldId="273"/>
            <ac:spMk id="3" creationId="{F57548E5-B2AE-44CD-8101-CCFD2CA83AA6}"/>
          </ac:spMkLst>
        </pc:spChg>
      </pc:sldChg>
      <pc:sldChg chg="del">
        <pc:chgData name="Александр Зубаиров" userId="2e05f174c99571a3" providerId="LiveId" clId="{0C3C034B-EABD-41D8-A59E-E0FFCA030D1D}" dt="2020-04-14T15:30:02.777" v="0" actId="47"/>
        <pc:sldMkLst>
          <pc:docMk/>
          <pc:sldMk cId="875318642" sldId="273"/>
        </pc:sldMkLst>
      </pc:sldChg>
      <pc:sldChg chg="modSp new">
        <pc:chgData name="Александр Зубаиров" userId="2e05f174c99571a3" providerId="LiveId" clId="{0C3C034B-EABD-41D8-A59E-E0FFCA030D1D}" dt="2020-04-14T16:09:19.569" v="636" actId="20577"/>
        <pc:sldMkLst>
          <pc:docMk/>
          <pc:sldMk cId="2746364353" sldId="274"/>
        </pc:sldMkLst>
        <pc:spChg chg="mod">
          <ac:chgData name="Александр Зубаиров" userId="2e05f174c99571a3" providerId="LiveId" clId="{0C3C034B-EABD-41D8-A59E-E0FFCA030D1D}" dt="2020-04-14T16:08:52.260" v="623" actId="20577"/>
          <ac:spMkLst>
            <pc:docMk/>
            <pc:sldMk cId="2746364353" sldId="274"/>
            <ac:spMk id="2" creationId="{593A2854-F1BD-46B9-B474-55A3DF862ACD}"/>
          </ac:spMkLst>
        </pc:spChg>
        <pc:spChg chg="mod">
          <ac:chgData name="Александр Зубаиров" userId="2e05f174c99571a3" providerId="LiveId" clId="{0C3C034B-EABD-41D8-A59E-E0FFCA030D1D}" dt="2020-04-14T16:09:19.569" v="636" actId="20577"/>
          <ac:spMkLst>
            <pc:docMk/>
            <pc:sldMk cId="2746364353" sldId="274"/>
            <ac:spMk id="3" creationId="{6A4E532F-E504-4968-BE71-922B9AAA069C}"/>
          </ac:spMkLst>
        </pc:spChg>
      </pc:sldChg>
      <pc:sldChg chg="del">
        <pc:chgData name="Александр Зубаиров" userId="2e05f174c99571a3" providerId="LiveId" clId="{0C3C034B-EABD-41D8-A59E-E0FFCA030D1D}" dt="2020-04-14T15:30:02.777" v="0" actId="47"/>
        <pc:sldMkLst>
          <pc:docMk/>
          <pc:sldMk cId="3315917352" sldId="274"/>
        </pc:sldMkLst>
      </pc:sldChg>
      <pc:sldChg chg="del">
        <pc:chgData name="Александр Зубаиров" userId="2e05f174c99571a3" providerId="LiveId" clId="{0C3C034B-EABD-41D8-A59E-E0FFCA030D1D}" dt="2020-04-14T15:30:02.777" v="0" actId="47"/>
        <pc:sldMkLst>
          <pc:docMk/>
          <pc:sldMk cId="1104144521" sldId="275"/>
        </pc:sldMkLst>
      </pc:sldChg>
      <pc:sldChg chg="modSp new">
        <pc:chgData name="Александр Зубаиров" userId="2e05f174c99571a3" providerId="LiveId" clId="{0C3C034B-EABD-41D8-A59E-E0FFCA030D1D}" dt="2020-04-14T16:10:14.134" v="711" actId="20577"/>
        <pc:sldMkLst>
          <pc:docMk/>
          <pc:sldMk cId="2723964300" sldId="275"/>
        </pc:sldMkLst>
        <pc:spChg chg="mod">
          <ac:chgData name="Александр Зубаиров" userId="2e05f174c99571a3" providerId="LiveId" clId="{0C3C034B-EABD-41D8-A59E-E0FFCA030D1D}" dt="2020-04-14T16:09:40.577" v="677" actId="20577"/>
          <ac:spMkLst>
            <pc:docMk/>
            <pc:sldMk cId="2723964300" sldId="275"/>
            <ac:spMk id="2" creationId="{B1A1B82E-45B4-40A9-B20B-698E97ECE1CB}"/>
          </ac:spMkLst>
        </pc:spChg>
        <pc:spChg chg="mod">
          <ac:chgData name="Александр Зубаиров" userId="2e05f174c99571a3" providerId="LiveId" clId="{0C3C034B-EABD-41D8-A59E-E0FFCA030D1D}" dt="2020-04-14T16:10:14.134" v="711" actId="20577"/>
          <ac:spMkLst>
            <pc:docMk/>
            <pc:sldMk cId="2723964300" sldId="275"/>
            <ac:spMk id="3" creationId="{81C89F03-B4C7-4A7B-A760-9122A239BD88}"/>
          </ac:spMkLst>
        </pc:spChg>
      </pc:sldChg>
      <pc:sldChg chg="del">
        <pc:chgData name="Александр Зубаиров" userId="2e05f174c99571a3" providerId="LiveId" clId="{0C3C034B-EABD-41D8-A59E-E0FFCA030D1D}" dt="2020-04-14T15:30:02.777" v="0" actId="47"/>
        <pc:sldMkLst>
          <pc:docMk/>
          <pc:sldMk cId="1044884628" sldId="276"/>
        </pc:sldMkLst>
      </pc:sldChg>
      <pc:sldChg chg="modSp new">
        <pc:chgData name="Александр Зубаиров" userId="2e05f174c99571a3" providerId="LiveId" clId="{0C3C034B-EABD-41D8-A59E-E0FFCA030D1D}" dt="2020-04-14T16:18:50.953" v="847" actId="20577"/>
        <pc:sldMkLst>
          <pc:docMk/>
          <pc:sldMk cId="3024626999" sldId="276"/>
        </pc:sldMkLst>
        <pc:spChg chg="mod">
          <ac:chgData name="Александр Зубаиров" userId="2e05f174c99571a3" providerId="LiveId" clId="{0C3C034B-EABD-41D8-A59E-E0FFCA030D1D}" dt="2020-04-14T16:17:34.267" v="713"/>
          <ac:spMkLst>
            <pc:docMk/>
            <pc:sldMk cId="3024626999" sldId="276"/>
            <ac:spMk id="2" creationId="{31A10E43-0FEF-4D02-9D10-4D28171800EF}"/>
          </ac:spMkLst>
        </pc:spChg>
        <pc:spChg chg="mod">
          <ac:chgData name="Александр Зубаиров" userId="2e05f174c99571a3" providerId="LiveId" clId="{0C3C034B-EABD-41D8-A59E-E0FFCA030D1D}" dt="2020-04-14T16:18:50.953" v="847" actId="20577"/>
          <ac:spMkLst>
            <pc:docMk/>
            <pc:sldMk cId="3024626999" sldId="276"/>
            <ac:spMk id="3" creationId="{3504704D-E361-45B4-BAB4-BA6582C0CE7E}"/>
          </ac:spMkLst>
        </pc:spChg>
      </pc:sldChg>
      <pc:sldChg chg="modSp add">
        <pc:chgData name="Александр Зубаиров" userId="2e05f174c99571a3" providerId="LiveId" clId="{0C3C034B-EABD-41D8-A59E-E0FFCA030D1D}" dt="2020-04-14T16:20:01.489" v="866" actId="20577"/>
        <pc:sldMkLst>
          <pc:docMk/>
          <pc:sldMk cId="741106020" sldId="277"/>
        </pc:sldMkLst>
        <pc:spChg chg="mod">
          <ac:chgData name="Александр Зубаиров" userId="2e05f174c99571a3" providerId="LiveId" clId="{0C3C034B-EABD-41D8-A59E-E0FFCA030D1D}" dt="2020-04-14T16:20:01.489" v="866" actId="20577"/>
          <ac:spMkLst>
            <pc:docMk/>
            <pc:sldMk cId="741106020" sldId="277"/>
            <ac:spMk id="3" creationId="{3504704D-E361-45B4-BAB4-BA6582C0CE7E}"/>
          </ac:spMkLst>
        </pc:spChg>
      </pc:sldChg>
      <pc:sldChg chg="del">
        <pc:chgData name="Александр Зубаиров" userId="2e05f174c99571a3" providerId="LiveId" clId="{0C3C034B-EABD-41D8-A59E-E0FFCA030D1D}" dt="2020-04-14T15:30:02.777" v="0" actId="47"/>
        <pc:sldMkLst>
          <pc:docMk/>
          <pc:sldMk cId="3264213948" sldId="277"/>
        </pc:sldMkLst>
      </pc:sldChg>
      <pc:sldChg chg="addSp delSp modSp new">
        <pc:chgData name="Александр Зубаиров" userId="2e05f174c99571a3" providerId="LiveId" clId="{0C3C034B-EABD-41D8-A59E-E0FFCA030D1D}" dt="2020-04-14T16:21:00.885" v="915" actId="14100"/>
        <pc:sldMkLst>
          <pc:docMk/>
          <pc:sldMk cId="1837552444" sldId="278"/>
        </pc:sldMkLst>
        <pc:spChg chg="mod">
          <ac:chgData name="Александр Зубаиров" userId="2e05f174c99571a3" providerId="LiveId" clId="{0C3C034B-EABD-41D8-A59E-E0FFCA030D1D}" dt="2020-04-14T16:20:13.642" v="913" actId="20577"/>
          <ac:spMkLst>
            <pc:docMk/>
            <pc:sldMk cId="1837552444" sldId="278"/>
            <ac:spMk id="2" creationId="{CC12B9BA-8479-47C7-9B5D-BA58C866A13D}"/>
          </ac:spMkLst>
        </pc:spChg>
        <pc:spChg chg="del">
          <ac:chgData name="Александр Зубаиров" userId="2e05f174c99571a3" providerId="LiveId" clId="{0C3C034B-EABD-41D8-A59E-E0FFCA030D1D}" dt="2020-04-14T16:20:57.495" v="914"/>
          <ac:spMkLst>
            <pc:docMk/>
            <pc:sldMk cId="1837552444" sldId="278"/>
            <ac:spMk id="3" creationId="{5648D010-BE5E-4643-BD61-E7FDF7D9F4E8}"/>
          </ac:spMkLst>
        </pc:spChg>
        <pc:picChg chg="add mod">
          <ac:chgData name="Александр Зубаиров" userId="2e05f174c99571a3" providerId="LiveId" clId="{0C3C034B-EABD-41D8-A59E-E0FFCA030D1D}" dt="2020-04-14T16:21:00.885" v="915" actId="14100"/>
          <ac:picMkLst>
            <pc:docMk/>
            <pc:sldMk cId="1837552444" sldId="278"/>
            <ac:picMk id="4" creationId="{E3B63758-855A-4EF7-9DE7-7B442E2B2404}"/>
          </ac:picMkLst>
        </pc:picChg>
      </pc:sldChg>
      <pc:sldChg chg="del">
        <pc:chgData name="Александр Зубаиров" userId="2e05f174c99571a3" providerId="LiveId" clId="{0C3C034B-EABD-41D8-A59E-E0FFCA030D1D}" dt="2020-04-14T15:30:02.777" v="0" actId="47"/>
        <pc:sldMkLst>
          <pc:docMk/>
          <pc:sldMk cId="3765287092" sldId="278"/>
        </pc:sldMkLst>
      </pc:sldChg>
      <pc:sldChg chg="modSp new">
        <pc:chgData name="Александр Зубаиров" userId="2e05f174c99571a3" providerId="LiveId" clId="{0C3C034B-EABD-41D8-A59E-E0FFCA030D1D}" dt="2020-04-14T16:57:59.565" v="961" actId="27636"/>
        <pc:sldMkLst>
          <pc:docMk/>
          <pc:sldMk cId="1267954070" sldId="279"/>
        </pc:sldMkLst>
        <pc:spChg chg="mod">
          <ac:chgData name="Александр Зубаиров" userId="2e05f174c99571a3" providerId="LiveId" clId="{0C3C034B-EABD-41D8-A59E-E0FFCA030D1D}" dt="2020-04-14T16:57:16.381" v="950" actId="20577"/>
          <ac:spMkLst>
            <pc:docMk/>
            <pc:sldMk cId="1267954070" sldId="279"/>
            <ac:spMk id="2" creationId="{0A06EB2D-B9BA-46E1-B8E4-B4CA151F1ACB}"/>
          </ac:spMkLst>
        </pc:spChg>
        <pc:spChg chg="mod">
          <ac:chgData name="Александр Зубаиров" userId="2e05f174c99571a3" providerId="LiveId" clId="{0C3C034B-EABD-41D8-A59E-E0FFCA030D1D}" dt="2020-04-14T16:57:59.565" v="961" actId="27636"/>
          <ac:spMkLst>
            <pc:docMk/>
            <pc:sldMk cId="1267954070" sldId="279"/>
            <ac:spMk id="3" creationId="{47ED91E1-7053-4754-8334-93189B75C555}"/>
          </ac:spMkLst>
        </pc:spChg>
      </pc:sldChg>
      <pc:sldChg chg="addSp delSp modSp new">
        <pc:chgData name="Александр Зубаиров" userId="2e05f174c99571a3" providerId="LiveId" clId="{0C3C034B-EABD-41D8-A59E-E0FFCA030D1D}" dt="2020-04-14T17:01:15.311" v="985"/>
        <pc:sldMkLst>
          <pc:docMk/>
          <pc:sldMk cId="1592688002" sldId="280"/>
        </pc:sldMkLst>
        <pc:spChg chg="mod">
          <ac:chgData name="Александр Зубаиров" userId="2e05f174c99571a3" providerId="LiveId" clId="{0C3C034B-EABD-41D8-A59E-E0FFCA030D1D}" dt="2020-04-14T16:59:40.308" v="984" actId="20577"/>
          <ac:spMkLst>
            <pc:docMk/>
            <pc:sldMk cId="1592688002" sldId="280"/>
            <ac:spMk id="2" creationId="{A283A9E3-5E6D-47A1-8028-B32B62EB16C6}"/>
          </ac:spMkLst>
        </pc:spChg>
        <pc:spChg chg="del">
          <ac:chgData name="Александр Зубаиров" userId="2e05f174c99571a3" providerId="LiveId" clId="{0C3C034B-EABD-41D8-A59E-E0FFCA030D1D}" dt="2020-04-14T17:01:15.311" v="985"/>
          <ac:spMkLst>
            <pc:docMk/>
            <pc:sldMk cId="1592688002" sldId="280"/>
            <ac:spMk id="3" creationId="{0AB62645-7CE0-46AE-A9A7-F9E5D4DD2DEB}"/>
          </ac:spMkLst>
        </pc:spChg>
        <pc:picChg chg="add mod">
          <ac:chgData name="Александр Зубаиров" userId="2e05f174c99571a3" providerId="LiveId" clId="{0C3C034B-EABD-41D8-A59E-E0FFCA030D1D}" dt="2020-04-14T17:01:15.311" v="985"/>
          <ac:picMkLst>
            <pc:docMk/>
            <pc:sldMk cId="1592688002" sldId="280"/>
            <ac:picMk id="4" creationId="{090735ED-B29A-4846-8D6A-43560C57AF99}"/>
          </ac:picMkLst>
        </pc:picChg>
      </pc:sldChg>
      <pc:sldChg chg="addSp modSp new">
        <pc:chgData name="Александр Зубаиров" userId="2e05f174c99571a3" providerId="LiveId" clId="{0C3C034B-EABD-41D8-A59E-E0FFCA030D1D}" dt="2020-04-14T17:03:14.559" v="993" actId="1076"/>
        <pc:sldMkLst>
          <pc:docMk/>
          <pc:sldMk cId="478409524" sldId="281"/>
        </pc:sldMkLst>
        <pc:spChg chg="mod">
          <ac:chgData name="Александр Зубаиров" userId="2e05f174c99571a3" providerId="LiveId" clId="{0C3C034B-EABD-41D8-A59E-E0FFCA030D1D}" dt="2020-04-14T17:02:00.726" v="987"/>
          <ac:spMkLst>
            <pc:docMk/>
            <pc:sldMk cId="478409524" sldId="281"/>
            <ac:spMk id="2" creationId="{128ADAC1-7C6C-43CF-8945-E47EDF53AD2A}"/>
          </ac:spMkLst>
        </pc:spChg>
        <pc:spChg chg="mod">
          <ac:chgData name="Александр Зубаиров" userId="2e05f174c99571a3" providerId="LiveId" clId="{0C3C034B-EABD-41D8-A59E-E0FFCA030D1D}" dt="2020-04-14T17:02:36.923" v="991"/>
          <ac:spMkLst>
            <pc:docMk/>
            <pc:sldMk cId="478409524" sldId="281"/>
            <ac:spMk id="3" creationId="{3AAC1890-5223-43B5-A0D4-95EECD1D8653}"/>
          </ac:spMkLst>
        </pc:spChg>
        <pc:picChg chg="add mod">
          <ac:chgData name="Александр Зубаиров" userId="2e05f174c99571a3" providerId="LiveId" clId="{0C3C034B-EABD-41D8-A59E-E0FFCA030D1D}" dt="2020-04-14T17:03:14.559" v="993" actId="1076"/>
          <ac:picMkLst>
            <pc:docMk/>
            <pc:sldMk cId="478409524" sldId="281"/>
            <ac:picMk id="4" creationId="{3ADA979E-5E03-425D-89BB-1CC6BEB67CDC}"/>
          </ac:picMkLst>
        </pc:picChg>
      </pc:sldChg>
      <pc:sldChg chg="modSp new">
        <pc:chgData name="Александр Зубаиров" userId="2e05f174c99571a3" providerId="LiveId" clId="{0C3C034B-EABD-41D8-A59E-E0FFCA030D1D}" dt="2020-04-14T17:04:12.736" v="1017" actId="20577"/>
        <pc:sldMkLst>
          <pc:docMk/>
          <pc:sldMk cId="3559434396" sldId="282"/>
        </pc:sldMkLst>
        <pc:spChg chg="mod">
          <ac:chgData name="Александр Зубаиров" userId="2e05f174c99571a3" providerId="LiveId" clId="{0C3C034B-EABD-41D8-A59E-E0FFCA030D1D}" dt="2020-04-14T17:03:41.787" v="1011" actId="20577"/>
          <ac:spMkLst>
            <pc:docMk/>
            <pc:sldMk cId="3559434396" sldId="282"/>
            <ac:spMk id="2" creationId="{861987EE-87AF-4717-979D-9EE4418CD8A8}"/>
          </ac:spMkLst>
        </pc:spChg>
        <pc:spChg chg="mod">
          <ac:chgData name="Александр Зубаиров" userId="2e05f174c99571a3" providerId="LiveId" clId="{0C3C034B-EABD-41D8-A59E-E0FFCA030D1D}" dt="2020-04-14T17:04:12.736" v="1017" actId="20577"/>
          <ac:spMkLst>
            <pc:docMk/>
            <pc:sldMk cId="3559434396" sldId="282"/>
            <ac:spMk id="3" creationId="{C28B4163-E6E0-4FDA-B584-1886FD93CC19}"/>
          </ac:spMkLst>
        </pc:spChg>
      </pc:sldChg>
      <pc:sldChg chg="modSp new">
        <pc:chgData name="Александр Зубаиров" userId="2e05f174c99571a3" providerId="LiveId" clId="{0C3C034B-EABD-41D8-A59E-E0FFCA030D1D}" dt="2020-04-14T17:05:09.113" v="1044" actId="5793"/>
        <pc:sldMkLst>
          <pc:docMk/>
          <pc:sldMk cId="1349857463" sldId="283"/>
        </pc:sldMkLst>
        <pc:spChg chg="mod">
          <ac:chgData name="Александр Зубаиров" userId="2e05f174c99571a3" providerId="LiveId" clId="{0C3C034B-EABD-41D8-A59E-E0FFCA030D1D}" dt="2020-04-14T17:04:19.497" v="1037" actId="20577"/>
          <ac:spMkLst>
            <pc:docMk/>
            <pc:sldMk cId="1349857463" sldId="283"/>
            <ac:spMk id="2" creationId="{818FBD1B-EDC1-4879-B8BC-02C0E7C02C13}"/>
          </ac:spMkLst>
        </pc:spChg>
        <pc:spChg chg="mod">
          <ac:chgData name="Александр Зубаиров" userId="2e05f174c99571a3" providerId="LiveId" clId="{0C3C034B-EABD-41D8-A59E-E0FFCA030D1D}" dt="2020-04-14T17:05:09.113" v="1044" actId="5793"/>
          <ac:spMkLst>
            <pc:docMk/>
            <pc:sldMk cId="1349857463" sldId="283"/>
            <ac:spMk id="3" creationId="{B774FD6A-B418-4C20-A9D8-2EB4718EE519}"/>
          </ac:spMkLst>
        </pc:spChg>
      </pc:sldChg>
    </pc:docChg>
  </pc:docChgLst>
  <pc:docChgLst>
    <pc:chgData name="Александр Зубаиров" userId="2e05f174c99571a3" providerId="LiveId" clId="{A3109289-0FA5-4132-984E-F5F90991C84E}"/>
    <pc:docChg chg="undo custSel addSld delSld modSld">
      <pc:chgData name="Александр Зубаиров" userId="2e05f174c99571a3" providerId="LiveId" clId="{A3109289-0FA5-4132-984E-F5F90991C84E}" dt="2020-03-10T15:58:01.545" v="547" actId="1035"/>
      <pc:docMkLst>
        <pc:docMk/>
      </pc:docMkLst>
      <pc:sldChg chg="delSp modSp modNotesTx">
        <pc:chgData name="Александр Зубаиров" userId="2e05f174c99571a3" providerId="LiveId" clId="{A3109289-0FA5-4132-984E-F5F90991C84E}" dt="2020-03-10T15:05:49.382" v="40" actId="20577"/>
        <pc:sldMkLst>
          <pc:docMk/>
          <pc:sldMk cId="1998521503" sldId="257"/>
        </pc:sldMkLst>
        <pc:spChg chg="mod">
          <ac:chgData name="Александр Зубаиров" userId="2e05f174c99571a3" providerId="LiveId" clId="{A3109289-0FA5-4132-984E-F5F90991C84E}" dt="2020-03-10T15:04:07.664" v="10" actId="20577"/>
          <ac:spMkLst>
            <pc:docMk/>
            <pc:sldMk cId="1998521503" sldId="257"/>
            <ac:spMk id="2" creationId="{9D0316FF-48D7-4321-9F46-02DCBD623250}"/>
          </ac:spMkLst>
        </pc:spChg>
        <pc:spChg chg="mod">
          <ac:chgData name="Александр Зубаиров" userId="2e05f174c99571a3" providerId="LiveId" clId="{A3109289-0FA5-4132-984E-F5F90991C84E}" dt="2020-03-10T15:05:49.382" v="40" actId="20577"/>
          <ac:spMkLst>
            <pc:docMk/>
            <pc:sldMk cId="1998521503" sldId="257"/>
            <ac:spMk id="3" creationId="{D7E04E98-F604-45DF-BEFE-3C6FB45E0129}"/>
          </ac:spMkLst>
        </pc:spChg>
        <pc:spChg chg="del">
          <ac:chgData name="Александр Зубаиров" userId="2e05f174c99571a3" providerId="LiveId" clId="{A3109289-0FA5-4132-984E-F5F90991C84E}" dt="2020-03-10T15:04:39.346" v="14" actId="478"/>
          <ac:spMkLst>
            <pc:docMk/>
            <pc:sldMk cId="1998521503" sldId="257"/>
            <ac:spMk id="5" creationId="{F88D40B0-D3CF-445C-91CC-FB5DB961D70B}"/>
          </ac:spMkLst>
        </pc:spChg>
        <pc:picChg chg="del">
          <ac:chgData name="Александр Зубаиров" userId="2e05f174c99571a3" providerId="LiveId" clId="{A3109289-0FA5-4132-984E-F5F90991C84E}" dt="2020-03-10T15:04:35.671" v="13" actId="478"/>
          <ac:picMkLst>
            <pc:docMk/>
            <pc:sldMk cId="1998521503" sldId="257"/>
            <ac:picMk id="4" creationId="{09CE2523-0457-4169-9F64-D595434F0F85}"/>
          </ac:picMkLst>
        </pc:picChg>
      </pc:sldChg>
      <pc:sldChg chg="del">
        <pc:chgData name="Александр Зубаиров" userId="2e05f174c99571a3" providerId="LiveId" clId="{A3109289-0FA5-4132-984E-F5F90991C84E}" dt="2020-03-10T15:04:12.424" v="11" actId="47"/>
        <pc:sldMkLst>
          <pc:docMk/>
          <pc:sldMk cId="1842963619" sldId="258"/>
        </pc:sldMkLst>
      </pc:sldChg>
      <pc:sldChg chg="addSp modSp add">
        <pc:chgData name="Александр Зубаиров" userId="2e05f174c99571a3" providerId="LiveId" clId="{A3109289-0FA5-4132-984E-F5F90991C84E}" dt="2020-03-10T15:06:54.101" v="63" actId="732"/>
        <pc:sldMkLst>
          <pc:docMk/>
          <pc:sldMk cId="3416980498" sldId="258"/>
        </pc:sldMkLst>
        <pc:spChg chg="mod">
          <ac:chgData name="Александр Зубаиров" userId="2e05f174c99571a3" providerId="LiveId" clId="{A3109289-0FA5-4132-984E-F5F90991C84E}" dt="2020-03-10T15:06:00.623" v="58" actId="20577"/>
          <ac:spMkLst>
            <pc:docMk/>
            <pc:sldMk cId="3416980498" sldId="258"/>
            <ac:spMk id="2" creationId="{321C7CBA-4C53-431C-9B14-E91E39A9563A}"/>
          </ac:spMkLst>
        </pc:spChg>
        <pc:picChg chg="add mod modCrop">
          <ac:chgData name="Александр Зубаиров" userId="2e05f174c99571a3" providerId="LiveId" clId="{A3109289-0FA5-4132-984E-F5F90991C84E}" dt="2020-03-10T15:06:54.101" v="63" actId="732"/>
          <ac:picMkLst>
            <pc:docMk/>
            <pc:sldMk cId="3416980498" sldId="258"/>
            <ac:picMk id="4" creationId="{A9D7CA61-04A8-4313-B5B8-80B01A081165}"/>
          </ac:picMkLst>
        </pc:picChg>
        <pc:picChg chg="add mod">
          <ac:chgData name="Александр Зубаиров" userId="2e05f174c99571a3" providerId="LiveId" clId="{A3109289-0FA5-4132-984E-F5F90991C84E}" dt="2020-03-10T15:06:46.418" v="62" actId="1076"/>
          <ac:picMkLst>
            <pc:docMk/>
            <pc:sldMk cId="3416980498" sldId="258"/>
            <ac:picMk id="5" creationId="{13BF9446-1C5D-48BB-B173-F9AFB45C2919}"/>
          </ac:picMkLst>
        </pc:picChg>
      </pc:sldChg>
      <pc:sldChg chg="addSp modSp add">
        <pc:chgData name="Александр Зубаиров" userId="2e05f174c99571a3" providerId="LiveId" clId="{A3109289-0FA5-4132-984E-F5F90991C84E}" dt="2020-03-10T15:11:13.888" v="104" actId="1076"/>
        <pc:sldMkLst>
          <pc:docMk/>
          <pc:sldMk cId="3922927547" sldId="259"/>
        </pc:sldMkLst>
        <pc:spChg chg="mod">
          <ac:chgData name="Александр Зубаиров" userId="2e05f174c99571a3" providerId="LiveId" clId="{A3109289-0FA5-4132-984E-F5F90991C84E}" dt="2020-03-10T15:09:17.490" v="83" actId="20577"/>
          <ac:spMkLst>
            <pc:docMk/>
            <pc:sldMk cId="3922927547" sldId="259"/>
            <ac:spMk id="2" creationId="{7FC956AE-28A6-4742-88F1-71BC33D69F9D}"/>
          </ac:spMkLst>
        </pc:spChg>
        <pc:spChg chg="mod">
          <ac:chgData name="Александр Зубаиров" userId="2e05f174c99571a3" providerId="LiveId" clId="{A3109289-0FA5-4132-984E-F5F90991C84E}" dt="2020-03-10T15:11:07.069" v="103" actId="27636"/>
          <ac:spMkLst>
            <pc:docMk/>
            <pc:sldMk cId="3922927547" sldId="259"/>
            <ac:spMk id="3" creationId="{C5D681EB-C09F-46D0-BA84-C0FAE9910A8B}"/>
          </ac:spMkLst>
        </pc:spChg>
        <pc:picChg chg="add mod">
          <ac:chgData name="Александр Зубаиров" userId="2e05f174c99571a3" providerId="LiveId" clId="{A3109289-0FA5-4132-984E-F5F90991C84E}" dt="2020-03-10T15:11:13.888" v="104" actId="1076"/>
          <ac:picMkLst>
            <pc:docMk/>
            <pc:sldMk cId="3922927547" sldId="259"/>
            <ac:picMk id="4" creationId="{751B645B-F276-4BE7-B943-41CDAB704F14}"/>
          </ac:picMkLst>
        </pc:picChg>
      </pc:sldChg>
      <pc:sldChg chg="del">
        <pc:chgData name="Александр Зубаиров" userId="2e05f174c99571a3" providerId="LiveId" clId="{A3109289-0FA5-4132-984E-F5F90991C84E}" dt="2020-03-10T15:04:12.424" v="11" actId="47"/>
        <pc:sldMkLst>
          <pc:docMk/>
          <pc:sldMk cId="4042641656" sldId="259"/>
        </pc:sldMkLst>
      </pc:sldChg>
      <pc:sldChg chg="modSp add">
        <pc:chgData name="Александр Зубаиров" userId="2e05f174c99571a3" providerId="LiveId" clId="{A3109289-0FA5-4132-984E-F5F90991C84E}" dt="2020-03-10T15:14:42.263" v="140" actId="403"/>
        <pc:sldMkLst>
          <pc:docMk/>
          <pc:sldMk cId="1107163140" sldId="260"/>
        </pc:sldMkLst>
        <pc:spChg chg="mod">
          <ac:chgData name="Александр Зубаиров" userId="2e05f174c99571a3" providerId="LiveId" clId="{A3109289-0FA5-4132-984E-F5F90991C84E}" dt="2020-03-10T15:13:59.066" v="124" actId="20577"/>
          <ac:spMkLst>
            <pc:docMk/>
            <pc:sldMk cId="1107163140" sldId="260"/>
            <ac:spMk id="2" creationId="{A62D8DAD-F173-4D3A-8B23-4702E1413495}"/>
          </ac:spMkLst>
        </pc:spChg>
        <pc:spChg chg="mod">
          <ac:chgData name="Александр Зубаиров" userId="2e05f174c99571a3" providerId="LiveId" clId="{A3109289-0FA5-4132-984E-F5F90991C84E}" dt="2020-03-10T15:14:42.263" v="140" actId="403"/>
          <ac:spMkLst>
            <pc:docMk/>
            <pc:sldMk cId="1107163140" sldId="260"/>
            <ac:spMk id="3" creationId="{70E5D510-D4F6-44D3-B209-32E0A6148C36}"/>
          </ac:spMkLst>
        </pc:spChg>
      </pc:sldChg>
      <pc:sldChg chg="del">
        <pc:chgData name="Александр Зубаиров" userId="2e05f174c99571a3" providerId="LiveId" clId="{A3109289-0FA5-4132-984E-F5F90991C84E}" dt="2020-03-10T15:04:12.424" v="11" actId="47"/>
        <pc:sldMkLst>
          <pc:docMk/>
          <pc:sldMk cId="1208419112" sldId="260"/>
        </pc:sldMkLst>
      </pc:sldChg>
      <pc:sldChg chg="del">
        <pc:chgData name="Александр Зубаиров" userId="2e05f174c99571a3" providerId="LiveId" clId="{A3109289-0FA5-4132-984E-F5F90991C84E}" dt="2020-03-10T15:04:12.424" v="11" actId="47"/>
        <pc:sldMkLst>
          <pc:docMk/>
          <pc:sldMk cId="1596110244" sldId="261"/>
        </pc:sldMkLst>
      </pc:sldChg>
      <pc:sldChg chg="addSp modSp add modNotesTx">
        <pc:chgData name="Александр Зубаиров" userId="2e05f174c99571a3" providerId="LiveId" clId="{A3109289-0FA5-4132-984E-F5F90991C84E}" dt="2020-03-10T15:16:30.951" v="163" actId="20577"/>
        <pc:sldMkLst>
          <pc:docMk/>
          <pc:sldMk cId="3718826921" sldId="261"/>
        </pc:sldMkLst>
        <pc:spChg chg="mod">
          <ac:chgData name="Александр Зубаиров" userId="2e05f174c99571a3" providerId="LiveId" clId="{A3109289-0FA5-4132-984E-F5F90991C84E}" dt="2020-03-10T15:14:53.031" v="160" actId="20577"/>
          <ac:spMkLst>
            <pc:docMk/>
            <pc:sldMk cId="3718826921" sldId="261"/>
            <ac:spMk id="2" creationId="{758F00C6-02B6-4226-8298-54D425942ECC}"/>
          </ac:spMkLst>
        </pc:spChg>
        <pc:picChg chg="add mod">
          <ac:chgData name="Александр Зубаиров" userId="2e05f174c99571a3" providerId="LiveId" clId="{A3109289-0FA5-4132-984E-F5F90991C84E}" dt="2020-03-10T15:15:10.297" v="162" actId="1076"/>
          <ac:picMkLst>
            <pc:docMk/>
            <pc:sldMk cId="3718826921" sldId="261"/>
            <ac:picMk id="4" creationId="{87AC3968-EB36-430F-8684-4F77FF2C8C23}"/>
          </ac:picMkLst>
        </pc:picChg>
      </pc:sldChg>
      <pc:sldChg chg="del">
        <pc:chgData name="Александр Зубаиров" userId="2e05f174c99571a3" providerId="LiveId" clId="{A3109289-0FA5-4132-984E-F5F90991C84E}" dt="2020-03-10T15:04:12.424" v="11" actId="47"/>
        <pc:sldMkLst>
          <pc:docMk/>
          <pc:sldMk cId="1633902783" sldId="262"/>
        </pc:sldMkLst>
      </pc:sldChg>
      <pc:sldChg chg="modSp add">
        <pc:chgData name="Александр Зубаиров" userId="2e05f174c99571a3" providerId="LiveId" clId="{A3109289-0FA5-4132-984E-F5F90991C84E}" dt="2020-03-10T15:17:24.689" v="186" actId="20577"/>
        <pc:sldMkLst>
          <pc:docMk/>
          <pc:sldMk cId="3172587839" sldId="262"/>
        </pc:sldMkLst>
        <pc:spChg chg="mod">
          <ac:chgData name="Александр Зубаиров" userId="2e05f174c99571a3" providerId="LiveId" clId="{A3109289-0FA5-4132-984E-F5F90991C84E}" dt="2020-03-10T15:17:24.689" v="186" actId="20577"/>
          <ac:spMkLst>
            <pc:docMk/>
            <pc:sldMk cId="3172587839" sldId="262"/>
            <ac:spMk id="2" creationId="{289E05BB-31D5-4AAA-8F29-B609220E98CD}"/>
          </ac:spMkLst>
        </pc:spChg>
      </pc:sldChg>
      <pc:sldChg chg="del">
        <pc:chgData name="Александр Зубаиров" userId="2e05f174c99571a3" providerId="LiveId" clId="{A3109289-0FA5-4132-984E-F5F90991C84E}" dt="2020-03-10T15:04:12.424" v="11" actId="47"/>
        <pc:sldMkLst>
          <pc:docMk/>
          <pc:sldMk cId="736293546" sldId="263"/>
        </pc:sldMkLst>
      </pc:sldChg>
      <pc:sldChg chg="addSp delSp modSp add">
        <pc:chgData name="Александр Зубаиров" userId="2e05f174c99571a3" providerId="LiveId" clId="{A3109289-0FA5-4132-984E-F5F90991C84E}" dt="2020-03-10T15:24:22.113" v="293" actId="2711"/>
        <pc:sldMkLst>
          <pc:docMk/>
          <pc:sldMk cId="3037911588" sldId="263"/>
        </pc:sldMkLst>
        <pc:spChg chg="mod">
          <ac:chgData name="Александр Зубаиров" userId="2e05f174c99571a3" providerId="LiveId" clId="{A3109289-0FA5-4132-984E-F5F90991C84E}" dt="2020-03-10T15:17:32.795" v="211" actId="20577"/>
          <ac:spMkLst>
            <pc:docMk/>
            <pc:sldMk cId="3037911588" sldId="263"/>
            <ac:spMk id="2" creationId="{4E2D3210-C381-4BF2-B56C-F7C384E16E21}"/>
          </ac:spMkLst>
        </pc:spChg>
        <pc:spChg chg="add del mod">
          <ac:chgData name="Александр Зубаиров" userId="2e05f174c99571a3" providerId="LiveId" clId="{A3109289-0FA5-4132-984E-F5F90991C84E}" dt="2020-03-10T15:24:22.113" v="293" actId="2711"/>
          <ac:spMkLst>
            <pc:docMk/>
            <pc:sldMk cId="3037911588" sldId="263"/>
            <ac:spMk id="3" creationId="{07C3EA73-D101-4FF0-AF00-E68105F77C2B}"/>
          </ac:spMkLst>
        </pc:spChg>
        <pc:spChg chg="add del">
          <ac:chgData name="Александр Зубаиров" userId="2e05f174c99571a3" providerId="LiveId" clId="{A3109289-0FA5-4132-984E-F5F90991C84E}" dt="2020-03-10T15:17:37.872" v="213"/>
          <ac:spMkLst>
            <pc:docMk/>
            <pc:sldMk cId="3037911588" sldId="263"/>
            <ac:spMk id="4" creationId="{BD019628-BB3E-4FF7-8021-78C7B00F1F74}"/>
          </ac:spMkLst>
        </pc:spChg>
      </pc:sldChg>
      <pc:sldChg chg="addSp delSp modSp add">
        <pc:chgData name="Александр Зубаиров" userId="2e05f174c99571a3" providerId="LiveId" clId="{A3109289-0FA5-4132-984E-F5F90991C84E}" dt="2020-03-10T15:24:11.117" v="291" actId="113"/>
        <pc:sldMkLst>
          <pc:docMk/>
          <pc:sldMk cId="911010324" sldId="264"/>
        </pc:sldMkLst>
        <pc:spChg chg="mod">
          <ac:chgData name="Александр Зубаиров" userId="2e05f174c99571a3" providerId="LiveId" clId="{A3109289-0FA5-4132-984E-F5F90991C84E}" dt="2020-03-10T15:23:28.452" v="267" actId="20577"/>
          <ac:spMkLst>
            <pc:docMk/>
            <pc:sldMk cId="911010324" sldId="264"/>
            <ac:spMk id="2" creationId="{4E2D3210-C381-4BF2-B56C-F7C384E16E21}"/>
          </ac:spMkLst>
        </pc:spChg>
        <pc:spChg chg="mod">
          <ac:chgData name="Александр Зубаиров" userId="2e05f174c99571a3" providerId="LiveId" clId="{A3109289-0FA5-4132-984E-F5F90991C84E}" dt="2020-03-10T15:24:11.117" v="291" actId="113"/>
          <ac:spMkLst>
            <pc:docMk/>
            <pc:sldMk cId="911010324" sldId="264"/>
            <ac:spMk id="3" creationId="{07C3EA73-D101-4FF0-AF00-E68105F77C2B}"/>
          </ac:spMkLst>
        </pc:spChg>
        <pc:spChg chg="add del">
          <ac:chgData name="Александр Зубаиров" userId="2e05f174c99571a3" providerId="LiveId" clId="{A3109289-0FA5-4132-984E-F5F90991C84E}" dt="2020-03-10T15:20:45.358" v="235"/>
          <ac:spMkLst>
            <pc:docMk/>
            <pc:sldMk cId="911010324" sldId="264"/>
            <ac:spMk id="4" creationId="{65DF9B77-95A3-4716-8213-F009AA2CA967}"/>
          </ac:spMkLst>
        </pc:spChg>
        <pc:picChg chg="add mod">
          <ac:chgData name="Александр Зубаиров" userId="2e05f174c99571a3" providerId="LiveId" clId="{A3109289-0FA5-4132-984E-F5F90991C84E}" dt="2020-03-10T15:21:59.198" v="264" actId="1035"/>
          <ac:picMkLst>
            <pc:docMk/>
            <pc:sldMk cId="911010324" sldId="264"/>
            <ac:picMk id="5" creationId="{81B49741-330B-4FD5-A674-780445A7CD26}"/>
          </ac:picMkLst>
        </pc:picChg>
      </pc:sldChg>
      <pc:sldChg chg="del">
        <pc:chgData name="Александр Зубаиров" userId="2e05f174c99571a3" providerId="LiveId" clId="{A3109289-0FA5-4132-984E-F5F90991C84E}" dt="2020-03-10T15:04:12.424" v="11" actId="47"/>
        <pc:sldMkLst>
          <pc:docMk/>
          <pc:sldMk cId="3346901296" sldId="264"/>
        </pc:sldMkLst>
      </pc:sldChg>
      <pc:sldChg chg="del">
        <pc:chgData name="Александр Зубаиров" userId="2e05f174c99571a3" providerId="LiveId" clId="{A3109289-0FA5-4132-984E-F5F90991C84E}" dt="2020-03-10T15:04:12.424" v="11" actId="47"/>
        <pc:sldMkLst>
          <pc:docMk/>
          <pc:sldMk cId="1872023750" sldId="265"/>
        </pc:sldMkLst>
      </pc:sldChg>
      <pc:sldChg chg="addSp delSp modSp add">
        <pc:chgData name="Александр Зубаиров" userId="2e05f174c99571a3" providerId="LiveId" clId="{A3109289-0FA5-4132-984E-F5F90991C84E}" dt="2020-03-10T15:25:47.943" v="321" actId="1035"/>
        <pc:sldMkLst>
          <pc:docMk/>
          <pc:sldMk cId="3981070226" sldId="265"/>
        </pc:sldMkLst>
        <pc:spChg chg="mod">
          <ac:chgData name="Александр Зубаиров" userId="2e05f174c99571a3" providerId="LiveId" clId="{A3109289-0FA5-4132-984E-F5F90991C84E}" dt="2020-03-10T15:23:32.629" v="268" actId="20577"/>
          <ac:spMkLst>
            <pc:docMk/>
            <pc:sldMk cId="3981070226" sldId="265"/>
            <ac:spMk id="2" creationId="{4E2D3210-C381-4BF2-B56C-F7C384E16E21}"/>
          </ac:spMkLst>
        </pc:spChg>
        <pc:spChg chg="mod">
          <ac:chgData name="Александр Зубаиров" userId="2e05f174c99571a3" providerId="LiveId" clId="{A3109289-0FA5-4132-984E-F5F90991C84E}" dt="2020-03-10T15:25:30.339" v="307" actId="113"/>
          <ac:spMkLst>
            <pc:docMk/>
            <pc:sldMk cId="3981070226" sldId="265"/>
            <ac:spMk id="3" creationId="{07C3EA73-D101-4FF0-AF00-E68105F77C2B}"/>
          </ac:spMkLst>
        </pc:spChg>
        <pc:spChg chg="add del">
          <ac:chgData name="Александр Зубаиров" userId="2e05f174c99571a3" providerId="LiveId" clId="{A3109289-0FA5-4132-984E-F5F90991C84E}" dt="2020-03-10T15:23:36.214" v="271"/>
          <ac:spMkLst>
            <pc:docMk/>
            <pc:sldMk cId="3981070226" sldId="265"/>
            <ac:spMk id="4" creationId="{C47F3A6A-1EE9-4B8C-A89C-F074C7C6A688}"/>
          </ac:spMkLst>
        </pc:spChg>
        <pc:picChg chg="del">
          <ac:chgData name="Александр Зубаиров" userId="2e05f174c99571a3" providerId="LiveId" clId="{A3109289-0FA5-4132-984E-F5F90991C84E}" dt="2020-03-10T15:23:33.853" v="269" actId="478"/>
          <ac:picMkLst>
            <pc:docMk/>
            <pc:sldMk cId="3981070226" sldId="265"/>
            <ac:picMk id="5" creationId="{81B49741-330B-4FD5-A674-780445A7CD26}"/>
          </ac:picMkLst>
        </pc:picChg>
        <pc:picChg chg="add mod">
          <ac:chgData name="Александр Зубаиров" userId="2e05f174c99571a3" providerId="LiveId" clId="{A3109289-0FA5-4132-984E-F5F90991C84E}" dt="2020-03-10T15:25:47.943" v="321" actId="1035"/>
          <ac:picMkLst>
            <pc:docMk/>
            <pc:sldMk cId="3981070226" sldId="265"/>
            <ac:picMk id="6" creationId="{8D3223A0-8B9E-46BE-9BAE-2E4DA581E34D}"/>
          </ac:picMkLst>
        </pc:picChg>
      </pc:sldChg>
      <pc:sldChg chg="addSp delSp modSp add">
        <pc:chgData name="Александр Зубаиров" userId="2e05f174c99571a3" providerId="LiveId" clId="{A3109289-0FA5-4132-984E-F5F90991C84E}" dt="2020-03-10T15:29:21.948" v="358" actId="255"/>
        <pc:sldMkLst>
          <pc:docMk/>
          <pc:sldMk cId="1145048787" sldId="266"/>
        </pc:sldMkLst>
        <pc:spChg chg="mod">
          <ac:chgData name="Александр Зубаиров" userId="2e05f174c99571a3" providerId="LiveId" clId="{A3109289-0FA5-4132-984E-F5F90991C84E}" dt="2020-03-10T15:26:21.963" v="341" actId="20577"/>
          <ac:spMkLst>
            <pc:docMk/>
            <pc:sldMk cId="1145048787" sldId="266"/>
            <ac:spMk id="2" creationId="{AC1C2713-81CD-4943-8A98-47599F06FC84}"/>
          </ac:spMkLst>
        </pc:spChg>
        <pc:spChg chg="del">
          <ac:chgData name="Александр Зубаиров" userId="2e05f174c99571a3" providerId="LiveId" clId="{A3109289-0FA5-4132-984E-F5F90991C84E}" dt="2020-03-10T15:27:24.608" v="342"/>
          <ac:spMkLst>
            <pc:docMk/>
            <pc:sldMk cId="1145048787" sldId="266"/>
            <ac:spMk id="3" creationId="{770B348C-5245-4F02-AC69-AC52FA34C387}"/>
          </ac:spMkLst>
        </pc:spChg>
        <pc:spChg chg="add mod">
          <ac:chgData name="Александр Зубаиров" userId="2e05f174c99571a3" providerId="LiveId" clId="{A3109289-0FA5-4132-984E-F5F90991C84E}" dt="2020-03-10T15:29:21.948" v="358" actId="255"/>
          <ac:spMkLst>
            <pc:docMk/>
            <pc:sldMk cId="1145048787" sldId="266"/>
            <ac:spMk id="5" creationId="{EBCC2152-6656-4B98-94FC-384AC6A820F7}"/>
          </ac:spMkLst>
        </pc:spChg>
        <pc:picChg chg="add mod">
          <ac:chgData name="Александр Зубаиров" userId="2e05f174c99571a3" providerId="LiveId" clId="{A3109289-0FA5-4132-984E-F5F90991C84E}" dt="2020-03-10T15:27:27.954" v="343" actId="1076"/>
          <ac:picMkLst>
            <pc:docMk/>
            <pc:sldMk cId="1145048787" sldId="266"/>
            <ac:picMk id="4" creationId="{8BABD332-5A10-424F-A7D4-D1CDAB7C7890}"/>
          </ac:picMkLst>
        </pc:picChg>
      </pc:sldChg>
      <pc:sldChg chg="del">
        <pc:chgData name="Александр Зубаиров" userId="2e05f174c99571a3" providerId="LiveId" clId="{A3109289-0FA5-4132-984E-F5F90991C84E}" dt="2020-03-10T15:04:12.424" v="11" actId="47"/>
        <pc:sldMkLst>
          <pc:docMk/>
          <pc:sldMk cId="4264424059" sldId="266"/>
        </pc:sldMkLst>
      </pc:sldChg>
      <pc:sldChg chg="addSp delSp modSp add">
        <pc:chgData name="Александр Зубаиров" userId="2e05f174c99571a3" providerId="LiveId" clId="{A3109289-0FA5-4132-984E-F5F90991C84E}" dt="2020-03-10T15:43:12.744" v="387" actId="1076"/>
        <pc:sldMkLst>
          <pc:docMk/>
          <pc:sldMk cId="1028142623" sldId="267"/>
        </pc:sldMkLst>
        <pc:spChg chg="mod">
          <ac:chgData name="Александр Зубаиров" userId="2e05f174c99571a3" providerId="LiveId" clId="{A3109289-0FA5-4132-984E-F5F90991C84E}" dt="2020-03-10T15:29:35.166" v="378" actId="20577"/>
          <ac:spMkLst>
            <pc:docMk/>
            <pc:sldMk cId="1028142623" sldId="267"/>
            <ac:spMk id="2" creationId="{FFB04FC1-E5AF-4443-8A7B-18C5A01244C0}"/>
          </ac:spMkLst>
        </pc:spChg>
        <pc:spChg chg="del">
          <ac:chgData name="Александр Зубаиров" userId="2e05f174c99571a3" providerId="LiveId" clId="{A3109289-0FA5-4132-984E-F5F90991C84E}" dt="2020-03-10T15:29:49.254" v="379"/>
          <ac:spMkLst>
            <pc:docMk/>
            <pc:sldMk cId="1028142623" sldId="267"/>
            <ac:spMk id="3" creationId="{69057596-BC1F-4688-A168-407FAE688547}"/>
          </ac:spMkLst>
        </pc:spChg>
        <pc:spChg chg="add del mod">
          <ac:chgData name="Александр Зубаиров" userId="2e05f174c99571a3" providerId="LiveId" clId="{A3109289-0FA5-4132-984E-F5F90991C84E}" dt="2020-03-10T15:42:06.366" v="382"/>
          <ac:spMkLst>
            <pc:docMk/>
            <pc:sldMk cId="1028142623" sldId="267"/>
            <ac:spMk id="6" creationId="{66302D3A-AD8E-4CA5-BCB4-50A176E99BF7}"/>
          </ac:spMkLst>
        </pc:spChg>
        <pc:picChg chg="add del mod">
          <ac:chgData name="Александр Зубаиров" userId="2e05f174c99571a3" providerId="LiveId" clId="{A3109289-0FA5-4132-984E-F5F90991C84E}" dt="2020-03-10T15:41:27.347" v="381" actId="478"/>
          <ac:picMkLst>
            <pc:docMk/>
            <pc:sldMk cId="1028142623" sldId="267"/>
            <ac:picMk id="4" creationId="{79269FCC-86CC-463F-9E0A-36663E65A0C5}"/>
          </ac:picMkLst>
        </pc:picChg>
        <pc:picChg chg="add mod">
          <ac:chgData name="Александр Зубаиров" userId="2e05f174c99571a3" providerId="LiveId" clId="{A3109289-0FA5-4132-984E-F5F90991C84E}" dt="2020-03-10T15:42:29.720" v="385" actId="1076"/>
          <ac:picMkLst>
            <pc:docMk/>
            <pc:sldMk cId="1028142623" sldId="267"/>
            <ac:picMk id="7" creationId="{046B7170-321E-4AA5-981C-DF2C6FEB0C09}"/>
          </ac:picMkLst>
        </pc:picChg>
        <pc:picChg chg="add mod">
          <ac:chgData name="Александр Зубаиров" userId="2e05f174c99571a3" providerId="LiveId" clId="{A3109289-0FA5-4132-984E-F5F90991C84E}" dt="2020-03-10T15:43:12.744" v="387" actId="1076"/>
          <ac:picMkLst>
            <pc:docMk/>
            <pc:sldMk cId="1028142623" sldId="267"/>
            <ac:picMk id="8" creationId="{BCFCDA75-66F7-418A-83DF-6F36A94DF8EE}"/>
          </ac:picMkLst>
        </pc:picChg>
      </pc:sldChg>
      <pc:sldChg chg="del">
        <pc:chgData name="Александр Зубаиров" userId="2e05f174c99571a3" providerId="LiveId" clId="{A3109289-0FA5-4132-984E-F5F90991C84E}" dt="2020-03-10T15:04:12.424" v="11" actId="47"/>
        <pc:sldMkLst>
          <pc:docMk/>
          <pc:sldMk cId="2264530943" sldId="267"/>
        </pc:sldMkLst>
      </pc:sldChg>
      <pc:sldChg chg="del">
        <pc:chgData name="Александр Зубаиров" userId="2e05f174c99571a3" providerId="LiveId" clId="{A3109289-0FA5-4132-984E-F5F90991C84E}" dt="2020-03-10T15:04:12.424" v="11" actId="47"/>
        <pc:sldMkLst>
          <pc:docMk/>
          <pc:sldMk cId="1213040200" sldId="268"/>
        </pc:sldMkLst>
      </pc:sldChg>
      <pc:sldChg chg="addSp modSp add">
        <pc:chgData name="Александр Зубаиров" userId="2e05f174c99571a3" providerId="LiveId" clId="{A3109289-0FA5-4132-984E-F5F90991C84E}" dt="2020-03-10T15:46:44.503" v="409" actId="1076"/>
        <pc:sldMkLst>
          <pc:docMk/>
          <pc:sldMk cId="1579877070" sldId="268"/>
        </pc:sldMkLst>
        <pc:spChg chg="mod">
          <ac:chgData name="Александр Зубаиров" userId="2e05f174c99571a3" providerId="LiveId" clId="{A3109289-0FA5-4132-984E-F5F90991C84E}" dt="2020-03-10T15:43:36.800" v="406" actId="20577"/>
          <ac:spMkLst>
            <pc:docMk/>
            <pc:sldMk cId="1579877070" sldId="268"/>
            <ac:spMk id="2" creationId="{0C190BAD-230C-4088-9093-11802D9A0C97}"/>
          </ac:spMkLst>
        </pc:spChg>
        <pc:spChg chg="mod">
          <ac:chgData name="Александр Зубаиров" userId="2e05f174c99571a3" providerId="LiveId" clId="{A3109289-0FA5-4132-984E-F5F90991C84E}" dt="2020-03-10T15:43:45.094" v="407"/>
          <ac:spMkLst>
            <pc:docMk/>
            <pc:sldMk cId="1579877070" sldId="268"/>
            <ac:spMk id="3" creationId="{9BA282B1-4983-4E80-8D65-A0385FFF9E04}"/>
          </ac:spMkLst>
        </pc:spChg>
        <pc:picChg chg="add mod">
          <ac:chgData name="Александр Зубаиров" userId="2e05f174c99571a3" providerId="LiveId" clId="{A3109289-0FA5-4132-984E-F5F90991C84E}" dt="2020-03-10T15:46:44.503" v="409" actId="1076"/>
          <ac:picMkLst>
            <pc:docMk/>
            <pc:sldMk cId="1579877070" sldId="268"/>
            <ac:picMk id="4" creationId="{EE59EA88-3456-4EBD-B045-1376C590AAED}"/>
          </ac:picMkLst>
        </pc:picChg>
      </pc:sldChg>
      <pc:sldChg chg="modSp add">
        <pc:chgData name="Александр Зубаиров" userId="2e05f174c99571a3" providerId="LiveId" clId="{A3109289-0FA5-4132-984E-F5F90991C84E}" dt="2020-03-10T15:48:54.470" v="443" actId="20577"/>
        <pc:sldMkLst>
          <pc:docMk/>
          <pc:sldMk cId="2183171368" sldId="269"/>
        </pc:sldMkLst>
        <pc:spChg chg="mod">
          <ac:chgData name="Александр Зубаиров" userId="2e05f174c99571a3" providerId="LiveId" clId="{A3109289-0FA5-4132-984E-F5F90991C84E}" dt="2020-03-10T15:48:37.669" v="438" actId="20577"/>
          <ac:spMkLst>
            <pc:docMk/>
            <pc:sldMk cId="2183171368" sldId="269"/>
            <ac:spMk id="2" creationId="{0FA74924-A669-402C-8A2F-660A6F221D2F}"/>
          </ac:spMkLst>
        </pc:spChg>
        <pc:spChg chg="mod">
          <ac:chgData name="Александр Зубаиров" userId="2e05f174c99571a3" providerId="LiveId" clId="{A3109289-0FA5-4132-984E-F5F90991C84E}" dt="2020-03-10T15:48:54.470" v="443" actId="20577"/>
          <ac:spMkLst>
            <pc:docMk/>
            <pc:sldMk cId="2183171368" sldId="269"/>
            <ac:spMk id="3" creationId="{1D80E89C-C891-4856-B009-110C884EA7FC}"/>
          </ac:spMkLst>
        </pc:spChg>
      </pc:sldChg>
      <pc:sldChg chg="del">
        <pc:chgData name="Александр Зубаиров" userId="2e05f174c99571a3" providerId="LiveId" clId="{A3109289-0FA5-4132-984E-F5F90991C84E}" dt="2020-03-10T15:04:12.424" v="11" actId="47"/>
        <pc:sldMkLst>
          <pc:docMk/>
          <pc:sldMk cId="3963724303" sldId="269"/>
        </pc:sldMkLst>
      </pc:sldChg>
      <pc:sldChg chg="del">
        <pc:chgData name="Александр Зубаиров" userId="2e05f174c99571a3" providerId="LiveId" clId="{A3109289-0FA5-4132-984E-F5F90991C84E}" dt="2020-03-10T15:04:12.424" v="11" actId="47"/>
        <pc:sldMkLst>
          <pc:docMk/>
          <pc:sldMk cId="462226332" sldId="270"/>
        </pc:sldMkLst>
      </pc:sldChg>
      <pc:sldChg chg="modSp add">
        <pc:chgData name="Александр Зубаиров" userId="2e05f174c99571a3" providerId="LiveId" clId="{A3109289-0FA5-4132-984E-F5F90991C84E}" dt="2020-03-10T15:49:30.914" v="467" actId="20577"/>
        <pc:sldMkLst>
          <pc:docMk/>
          <pc:sldMk cId="3464184061" sldId="270"/>
        </pc:sldMkLst>
        <pc:spChg chg="mod">
          <ac:chgData name="Александр Зубаиров" userId="2e05f174c99571a3" providerId="LiveId" clId="{A3109289-0FA5-4132-984E-F5F90991C84E}" dt="2020-03-10T15:49:14.690" v="464" actId="20577"/>
          <ac:spMkLst>
            <pc:docMk/>
            <pc:sldMk cId="3464184061" sldId="270"/>
            <ac:spMk id="2" creationId="{F236808F-7837-42D3-BA13-BD0F122C2A9E}"/>
          </ac:spMkLst>
        </pc:spChg>
        <pc:spChg chg="mod">
          <ac:chgData name="Александр Зубаиров" userId="2e05f174c99571a3" providerId="LiveId" clId="{A3109289-0FA5-4132-984E-F5F90991C84E}" dt="2020-03-10T15:49:30.914" v="467" actId="20577"/>
          <ac:spMkLst>
            <pc:docMk/>
            <pc:sldMk cId="3464184061" sldId="270"/>
            <ac:spMk id="3" creationId="{4433494F-ED97-4C00-ADEC-E15A93E2913A}"/>
          </ac:spMkLst>
        </pc:spChg>
      </pc:sldChg>
      <pc:sldChg chg="del">
        <pc:chgData name="Александр Зубаиров" userId="2e05f174c99571a3" providerId="LiveId" clId="{A3109289-0FA5-4132-984E-F5F90991C84E}" dt="2020-03-10T15:04:12.424" v="11" actId="47"/>
        <pc:sldMkLst>
          <pc:docMk/>
          <pc:sldMk cId="533940229" sldId="271"/>
        </pc:sldMkLst>
      </pc:sldChg>
      <pc:sldChg chg="addSp delSp modSp add">
        <pc:chgData name="Александр Зубаиров" userId="2e05f174c99571a3" providerId="LiveId" clId="{A3109289-0FA5-4132-984E-F5F90991C84E}" dt="2020-03-10T15:50:12.150" v="487"/>
        <pc:sldMkLst>
          <pc:docMk/>
          <pc:sldMk cId="4257933979" sldId="271"/>
        </pc:sldMkLst>
        <pc:spChg chg="mod">
          <ac:chgData name="Александр Зубаиров" userId="2e05f174c99571a3" providerId="LiveId" clId="{A3109289-0FA5-4132-984E-F5F90991C84E}" dt="2020-03-10T15:50:10.996" v="486" actId="20577"/>
          <ac:spMkLst>
            <pc:docMk/>
            <pc:sldMk cId="4257933979" sldId="271"/>
            <ac:spMk id="2" creationId="{7B8B2E15-919D-4ADB-9D5F-EBC8CE937FF9}"/>
          </ac:spMkLst>
        </pc:spChg>
        <pc:spChg chg="del">
          <ac:chgData name="Александр Зубаиров" userId="2e05f174c99571a3" providerId="LiveId" clId="{A3109289-0FA5-4132-984E-F5F90991C84E}" dt="2020-03-10T15:50:12.150" v="487"/>
          <ac:spMkLst>
            <pc:docMk/>
            <pc:sldMk cId="4257933979" sldId="271"/>
            <ac:spMk id="3" creationId="{78AF334F-BF71-440C-8F64-1D0C3A6AD15F}"/>
          </ac:spMkLst>
        </pc:spChg>
        <pc:picChg chg="add mod">
          <ac:chgData name="Александр Зубаиров" userId="2e05f174c99571a3" providerId="LiveId" clId="{A3109289-0FA5-4132-984E-F5F90991C84E}" dt="2020-03-10T15:50:12.150" v="487"/>
          <ac:picMkLst>
            <pc:docMk/>
            <pc:sldMk cId="4257933979" sldId="271"/>
            <ac:picMk id="4" creationId="{8809E6AE-9179-497C-8979-EEBD174B2D1D}"/>
          </ac:picMkLst>
        </pc:picChg>
      </pc:sldChg>
      <pc:sldChg chg="addSp modSp add">
        <pc:chgData name="Александр Зубаиров" userId="2e05f174c99571a3" providerId="LiveId" clId="{A3109289-0FA5-4132-984E-F5F90991C84E}" dt="2020-03-10T15:58:01.545" v="547" actId="1035"/>
        <pc:sldMkLst>
          <pc:docMk/>
          <pc:sldMk cId="3729591991" sldId="272"/>
        </pc:sldMkLst>
        <pc:spChg chg="mod">
          <ac:chgData name="Александр Зубаиров" userId="2e05f174c99571a3" providerId="LiveId" clId="{A3109289-0FA5-4132-984E-F5F90991C84E}" dt="2020-03-10T15:51:00.827" v="511" actId="20577"/>
          <ac:spMkLst>
            <pc:docMk/>
            <pc:sldMk cId="3729591991" sldId="272"/>
            <ac:spMk id="2" creationId="{DE152E66-98DB-4CC5-90C2-31EA5AFFBA32}"/>
          </ac:spMkLst>
        </pc:spChg>
        <pc:spChg chg="mod">
          <ac:chgData name="Александр Зубаиров" userId="2e05f174c99571a3" providerId="LiveId" clId="{A3109289-0FA5-4132-984E-F5F90991C84E}" dt="2020-03-10T15:56:27.483" v="523" actId="27636"/>
          <ac:spMkLst>
            <pc:docMk/>
            <pc:sldMk cId="3729591991" sldId="272"/>
            <ac:spMk id="3" creationId="{BD1C6DA5-7A46-40EE-B747-6155237A7526}"/>
          </ac:spMkLst>
        </pc:spChg>
        <pc:spChg chg="add mod">
          <ac:chgData name="Александр Зубаиров" userId="2e05f174c99571a3" providerId="LiveId" clId="{A3109289-0FA5-4132-984E-F5F90991C84E}" dt="2020-03-10T15:58:01.545" v="547" actId="1035"/>
          <ac:spMkLst>
            <pc:docMk/>
            <pc:sldMk cId="3729591991" sldId="272"/>
            <ac:spMk id="5" creationId="{E8D87EBA-F725-477E-AEC9-8CCB2130CB22}"/>
          </ac:spMkLst>
        </pc:spChg>
        <pc:picChg chg="add mod">
          <ac:chgData name="Александр Зубаиров" userId="2e05f174c99571a3" providerId="LiveId" clId="{A3109289-0FA5-4132-984E-F5F90991C84E}" dt="2020-03-10T15:56:25.077" v="521" actId="1076"/>
          <ac:picMkLst>
            <pc:docMk/>
            <pc:sldMk cId="3729591991" sldId="272"/>
            <ac:picMk id="4" creationId="{962E34F8-E33B-4497-9116-79415BD92882}"/>
          </ac:picMkLst>
        </pc:picChg>
        <pc:picChg chg="add mod">
          <ac:chgData name="Александр Зубаиров" userId="2e05f174c99571a3" providerId="LiveId" clId="{A3109289-0FA5-4132-984E-F5F90991C84E}" dt="2020-03-10T15:57:57.987" v="545" actId="1038"/>
          <ac:picMkLst>
            <pc:docMk/>
            <pc:sldMk cId="3729591991" sldId="272"/>
            <ac:picMk id="6" creationId="{EB1350C8-4A32-43F7-93F3-C62540669980}"/>
          </ac:picMkLst>
        </pc:picChg>
      </pc:sldChg>
    </pc:docChg>
  </pc:docChgLst>
  <pc:docChgLst>
    <pc:chgData name="Александр Зубаиров" userId="2e05f174c99571a3" providerId="LiveId" clId="{D6447E40-DAF4-413D-BBB2-C9F5F4524ACA}"/>
    <pc:docChg chg="custSel addSld delSld modSld">
      <pc:chgData name="Александр Зубаиров" userId="2e05f174c99571a3" providerId="LiveId" clId="{D6447E40-DAF4-413D-BBB2-C9F5F4524ACA}" dt="2020-02-25T16:04:16.993" v="607" actId="47"/>
      <pc:docMkLst>
        <pc:docMk/>
      </pc:docMkLst>
      <pc:sldChg chg="modSp">
        <pc:chgData name="Александр Зубаиров" userId="2e05f174c99571a3" providerId="LiveId" clId="{D6447E40-DAF4-413D-BBB2-C9F5F4524ACA}" dt="2020-02-25T15:06:22.491" v="18" actId="20577"/>
        <pc:sldMkLst>
          <pc:docMk/>
          <pc:sldMk cId="111837736" sldId="256"/>
        </pc:sldMkLst>
        <pc:spChg chg="mod">
          <ac:chgData name="Александр Зубаиров" userId="2e05f174c99571a3" providerId="LiveId" clId="{D6447E40-DAF4-413D-BBB2-C9F5F4524ACA}" dt="2020-02-25T15:06:22.491" v="18" actId="20577"/>
          <ac:spMkLst>
            <pc:docMk/>
            <pc:sldMk cId="111837736" sldId="256"/>
            <ac:spMk id="2" creationId="{E5EE79B3-76E3-49DF-866E-A2F0B3DF373E}"/>
          </ac:spMkLst>
        </pc:spChg>
      </pc:sldChg>
      <pc:sldChg chg="del">
        <pc:chgData name="Александр Зубаиров" userId="2e05f174c99571a3" providerId="LiveId" clId="{D6447E40-DAF4-413D-BBB2-C9F5F4524ACA}" dt="2020-02-25T15:06:36.004" v="19" actId="47"/>
        <pc:sldMkLst>
          <pc:docMk/>
          <pc:sldMk cId="435830841" sldId="257"/>
        </pc:sldMkLst>
      </pc:sldChg>
      <pc:sldChg chg="addSp modSp add">
        <pc:chgData name="Александр Зубаиров" userId="2e05f174c99571a3" providerId="LiveId" clId="{D6447E40-DAF4-413D-BBB2-C9F5F4524ACA}" dt="2020-02-25T15:16:31.125" v="96" actId="1076"/>
        <pc:sldMkLst>
          <pc:docMk/>
          <pc:sldMk cId="3685349187" sldId="257"/>
        </pc:sldMkLst>
        <pc:spChg chg="mod">
          <ac:chgData name="Александр Зубаиров" userId="2e05f174c99571a3" providerId="LiveId" clId="{D6447E40-DAF4-413D-BBB2-C9F5F4524ACA}" dt="2020-02-25T15:06:41.133" v="47" actId="20577"/>
          <ac:spMkLst>
            <pc:docMk/>
            <pc:sldMk cId="3685349187" sldId="257"/>
            <ac:spMk id="2" creationId="{5C2BBF76-9F8C-415A-A506-3A3340CE9E12}"/>
          </ac:spMkLst>
        </pc:spChg>
        <pc:spChg chg="mod">
          <ac:chgData name="Александр Зубаиров" userId="2e05f174c99571a3" providerId="LiveId" clId="{D6447E40-DAF4-413D-BBB2-C9F5F4524ACA}" dt="2020-02-25T15:07:37.702" v="82"/>
          <ac:spMkLst>
            <pc:docMk/>
            <pc:sldMk cId="3685349187" sldId="257"/>
            <ac:spMk id="3" creationId="{C23D3227-9DC8-4CA8-9115-B09204E09901}"/>
          </ac:spMkLst>
        </pc:spChg>
        <pc:spChg chg="add mod">
          <ac:chgData name="Александр Зубаиров" userId="2e05f174c99571a3" providerId="LiveId" clId="{D6447E40-DAF4-413D-BBB2-C9F5F4524ACA}" dt="2020-02-25T15:16:31.125" v="96" actId="1076"/>
          <ac:spMkLst>
            <pc:docMk/>
            <pc:sldMk cId="3685349187" sldId="257"/>
            <ac:spMk id="6" creationId="{27809CA1-149B-4385-B4FE-B409AB3874FC}"/>
          </ac:spMkLst>
        </pc:spChg>
        <pc:picChg chg="add mod">
          <ac:chgData name="Александр Зубаиров" userId="2e05f174c99571a3" providerId="LiveId" clId="{D6447E40-DAF4-413D-BBB2-C9F5F4524ACA}" dt="2020-02-25T15:08:04.309" v="86" actId="1076"/>
          <ac:picMkLst>
            <pc:docMk/>
            <pc:sldMk cId="3685349187" sldId="257"/>
            <ac:picMk id="5" creationId="{12FCEC89-6B15-41F4-BCD9-FCCC39D1C126}"/>
          </ac:picMkLst>
        </pc:picChg>
      </pc:sldChg>
      <pc:sldChg chg="del">
        <pc:chgData name="Александр Зубаиров" userId="2e05f174c99571a3" providerId="LiveId" clId="{D6447E40-DAF4-413D-BBB2-C9F5F4524ACA}" dt="2020-02-25T15:06:36.004" v="19" actId="47"/>
        <pc:sldMkLst>
          <pc:docMk/>
          <pc:sldMk cId="2401512921" sldId="258"/>
        </pc:sldMkLst>
      </pc:sldChg>
      <pc:sldChg chg="addSp delSp modSp add">
        <pc:chgData name="Александр Зубаиров" userId="2e05f174c99571a3" providerId="LiveId" clId="{D6447E40-DAF4-413D-BBB2-C9F5F4524ACA}" dt="2020-02-25T15:20:03.173" v="134" actId="1076"/>
        <pc:sldMkLst>
          <pc:docMk/>
          <pc:sldMk cId="3700726388" sldId="258"/>
        </pc:sldMkLst>
        <pc:spChg chg="mod">
          <ac:chgData name="Александр Зубаиров" userId="2e05f174c99571a3" providerId="LiveId" clId="{D6447E40-DAF4-413D-BBB2-C9F5F4524ACA}" dt="2020-02-25T15:16:45.721" v="126" actId="20577"/>
          <ac:spMkLst>
            <pc:docMk/>
            <pc:sldMk cId="3700726388" sldId="258"/>
            <ac:spMk id="2" creationId="{C9CBD674-7EE2-4A8C-ADD9-2CAFB4BC0339}"/>
          </ac:spMkLst>
        </pc:spChg>
        <pc:spChg chg="del">
          <ac:chgData name="Александр Зубаиров" userId="2e05f174c99571a3" providerId="LiveId" clId="{D6447E40-DAF4-413D-BBB2-C9F5F4524ACA}" dt="2020-02-25T15:17:05.883" v="127"/>
          <ac:spMkLst>
            <pc:docMk/>
            <pc:sldMk cId="3700726388" sldId="258"/>
            <ac:spMk id="3" creationId="{6CAEF688-DF9C-4959-A4AC-7E877C5456D2}"/>
          </ac:spMkLst>
        </pc:spChg>
        <pc:picChg chg="add mod">
          <ac:chgData name="Александр Зубаиров" userId="2e05f174c99571a3" providerId="LiveId" clId="{D6447E40-DAF4-413D-BBB2-C9F5F4524ACA}" dt="2020-02-25T15:19:56.590" v="131" actId="14100"/>
          <ac:picMkLst>
            <pc:docMk/>
            <pc:sldMk cId="3700726388" sldId="258"/>
            <ac:picMk id="4" creationId="{88EDE46C-0541-4F55-ACF4-B29B0FA83B4A}"/>
          </ac:picMkLst>
        </pc:picChg>
        <pc:picChg chg="add mod">
          <ac:chgData name="Александр Зубаиров" userId="2e05f174c99571a3" providerId="LiveId" clId="{D6447E40-DAF4-413D-BBB2-C9F5F4524ACA}" dt="2020-02-25T15:20:03.173" v="134" actId="1076"/>
          <ac:picMkLst>
            <pc:docMk/>
            <pc:sldMk cId="3700726388" sldId="258"/>
            <ac:picMk id="5" creationId="{0AF82D5F-3408-4651-A36B-B53299601D4A}"/>
          </ac:picMkLst>
        </pc:picChg>
      </pc:sldChg>
      <pc:sldChg chg="del">
        <pc:chgData name="Александр Зубаиров" userId="2e05f174c99571a3" providerId="LiveId" clId="{D6447E40-DAF4-413D-BBB2-C9F5F4524ACA}" dt="2020-02-25T15:06:36.004" v="19" actId="47"/>
        <pc:sldMkLst>
          <pc:docMk/>
          <pc:sldMk cId="2924806093" sldId="259"/>
        </pc:sldMkLst>
      </pc:sldChg>
      <pc:sldChg chg="addSp modSp add">
        <pc:chgData name="Александр Зубаиров" userId="2e05f174c99571a3" providerId="LiveId" clId="{D6447E40-DAF4-413D-BBB2-C9F5F4524ACA}" dt="2020-02-25T15:24:45.621" v="207" actId="20577"/>
        <pc:sldMkLst>
          <pc:docMk/>
          <pc:sldMk cId="3923006797" sldId="259"/>
        </pc:sldMkLst>
        <pc:spChg chg="mod">
          <ac:chgData name="Александр Зубаиров" userId="2e05f174c99571a3" providerId="LiveId" clId="{D6447E40-DAF4-413D-BBB2-C9F5F4524ACA}" dt="2020-02-25T15:20:11.602" v="162" actId="20577"/>
          <ac:spMkLst>
            <pc:docMk/>
            <pc:sldMk cId="3923006797" sldId="259"/>
            <ac:spMk id="2" creationId="{837696B8-EC69-4AC2-8D1C-9D213DD4D5A5}"/>
          </ac:spMkLst>
        </pc:spChg>
        <pc:spChg chg="mod">
          <ac:chgData name="Александр Зубаиров" userId="2e05f174c99571a3" providerId="LiveId" clId="{D6447E40-DAF4-413D-BBB2-C9F5F4524ACA}" dt="2020-02-25T15:23:53.181" v="199" actId="1076"/>
          <ac:spMkLst>
            <pc:docMk/>
            <pc:sldMk cId="3923006797" sldId="259"/>
            <ac:spMk id="3" creationId="{5407FDA6-CE0B-4B97-B3CF-A0E8559A84E1}"/>
          </ac:spMkLst>
        </pc:spChg>
        <pc:spChg chg="add mod">
          <ac:chgData name="Александр Зубаиров" userId="2e05f174c99571a3" providerId="LiveId" clId="{D6447E40-DAF4-413D-BBB2-C9F5F4524ACA}" dt="2020-02-25T15:24:45.621" v="207" actId="20577"/>
          <ac:spMkLst>
            <pc:docMk/>
            <pc:sldMk cId="3923006797" sldId="259"/>
            <ac:spMk id="5" creationId="{6EBC9CE7-221D-438D-A76E-3C64E5AA5C00}"/>
          </ac:spMkLst>
        </pc:spChg>
        <pc:picChg chg="add mod">
          <ac:chgData name="Александр Зубаиров" userId="2e05f174c99571a3" providerId="LiveId" clId="{D6447E40-DAF4-413D-BBB2-C9F5F4524ACA}" dt="2020-02-25T15:24:06.373" v="204" actId="1076"/>
          <ac:picMkLst>
            <pc:docMk/>
            <pc:sldMk cId="3923006797" sldId="259"/>
            <ac:picMk id="4" creationId="{E9FC48E5-B3E7-4DD0-8DBB-09016C2EBA05}"/>
          </ac:picMkLst>
        </pc:picChg>
      </pc:sldChg>
      <pc:sldChg chg="addSp modSp add">
        <pc:chgData name="Александр Зубаиров" userId="2e05f174c99571a3" providerId="LiveId" clId="{D6447E40-DAF4-413D-BBB2-C9F5F4524ACA}" dt="2020-02-25T15:26:46.789" v="302" actId="20577"/>
        <pc:sldMkLst>
          <pc:docMk/>
          <pc:sldMk cId="3683447258" sldId="260"/>
        </pc:sldMkLst>
        <pc:spChg chg="mod">
          <ac:chgData name="Александр Зубаиров" userId="2e05f174c99571a3" providerId="LiveId" clId="{D6447E40-DAF4-413D-BBB2-C9F5F4524ACA}" dt="2020-02-25T15:24:54.924" v="235" actId="20577"/>
          <ac:spMkLst>
            <pc:docMk/>
            <pc:sldMk cId="3683447258" sldId="260"/>
            <ac:spMk id="2" creationId="{34D454B4-A2A8-496F-96A4-613F3A311B12}"/>
          </ac:spMkLst>
        </pc:spChg>
        <pc:spChg chg="mod">
          <ac:chgData name="Александр Зубаиров" userId="2e05f174c99571a3" providerId="LiveId" clId="{D6447E40-DAF4-413D-BBB2-C9F5F4524ACA}" dt="2020-02-25T15:26:46.789" v="302" actId="20577"/>
          <ac:spMkLst>
            <pc:docMk/>
            <pc:sldMk cId="3683447258" sldId="260"/>
            <ac:spMk id="3" creationId="{F48C2BE9-3E58-4846-9689-C9D24D061670}"/>
          </ac:spMkLst>
        </pc:spChg>
        <pc:picChg chg="add mod">
          <ac:chgData name="Александр Зубаиров" userId="2e05f174c99571a3" providerId="LiveId" clId="{D6447E40-DAF4-413D-BBB2-C9F5F4524ACA}" dt="2020-02-25T15:25:35.693" v="239" actId="1076"/>
          <ac:picMkLst>
            <pc:docMk/>
            <pc:sldMk cId="3683447258" sldId="260"/>
            <ac:picMk id="4" creationId="{1A152F8A-3814-4F09-AC75-C331F453084C}"/>
          </ac:picMkLst>
        </pc:picChg>
      </pc:sldChg>
      <pc:sldChg chg="del">
        <pc:chgData name="Александр Зубаиров" userId="2e05f174c99571a3" providerId="LiveId" clId="{D6447E40-DAF4-413D-BBB2-C9F5F4524ACA}" dt="2020-02-25T15:06:36.004" v="19" actId="47"/>
        <pc:sldMkLst>
          <pc:docMk/>
          <pc:sldMk cId="3687293904" sldId="260"/>
        </pc:sldMkLst>
      </pc:sldChg>
      <pc:sldChg chg="del">
        <pc:chgData name="Александр Зубаиров" userId="2e05f174c99571a3" providerId="LiveId" clId="{D6447E40-DAF4-413D-BBB2-C9F5F4524ACA}" dt="2020-02-25T15:06:36.004" v="19" actId="47"/>
        <pc:sldMkLst>
          <pc:docMk/>
          <pc:sldMk cId="1886059636" sldId="261"/>
        </pc:sldMkLst>
      </pc:sldChg>
      <pc:sldChg chg="addSp delSp modSp add">
        <pc:chgData name="Александр Зубаиров" userId="2e05f174c99571a3" providerId="LiveId" clId="{D6447E40-DAF4-413D-BBB2-C9F5F4524ACA}" dt="2020-02-25T15:29:21.749" v="308" actId="1076"/>
        <pc:sldMkLst>
          <pc:docMk/>
          <pc:sldMk cId="3121250852" sldId="261"/>
        </pc:sldMkLst>
        <pc:spChg chg="del">
          <ac:chgData name="Александр Зубаиров" userId="2e05f174c99571a3" providerId="LiveId" clId="{D6447E40-DAF4-413D-BBB2-C9F5F4524ACA}" dt="2020-02-25T15:27:36.845" v="305" actId="478"/>
          <ac:spMkLst>
            <pc:docMk/>
            <pc:sldMk cId="3121250852" sldId="261"/>
            <ac:spMk id="3" creationId="{F48C2BE9-3E58-4846-9689-C9D24D061670}"/>
          </ac:spMkLst>
        </pc:spChg>
        <pc:spChg chg="add mod">
          <ac:chgData name="Александр Зубаиров" userId="2e05f174c99571a3" providerId="LiveId" clId="{D6447E40-DAF4-413D-BBB2-C9F5F4524ACA}" dt="2020-02-25T15:28:56.823" v="306"/>
          <ac:spMkLst>
            <pc:docMk/>
            <pc:sldMk cId="3121250852" sldId="261"/>
            <ac:spMk id="6" creationId="{E0E16793-E063-4C9A-9B51-4EC6D9BB1060}"/>
          </ac:spMkLst>
        </pc:spChg>
        <pc:picChg chg="del">
          <ac:chgData name="Александр Зубаиров" userId="2e05f174c99571a3" providerId="LiveId" clId="{D6447E40-DAF4-413D-BBB2-C9F5F4524ACA}" dt="2020-02-25T15:27:34.279" v="304" actId="478"/>
          <ac:picMkLst>
            <pc:docMk/>
            <pc:sldMk cId="3121250852" sldId="261"/>
            <ac:picMk id="4" creationId="{1A152F8A-3814-4F09-AC75-C331F453084C}"/>
          </ac:picMkLst>
        </pc:picChg>
        <pc:picChg chg="add mod">
          <ac:chgData name="Александр Зубаиров" userId="2e05f174c99571a3" providerId="LiveId" clId="{D6447E40-DAF4-413D-BBB2-C9F5F4524ACA}" dt="2020-02-25T15:29:21.749" v="308" actId="1076"/>
          <ac:picMkLst>
            <pc:docMk/>
            <pc:sldMk cId="3121250852" sldId="261"/>
            <ac:picMk id="7" creationId="{2A00466E-7AE3-4E26-8A9D-C67ED061D1BC}"/>
          </ac:picMkLst>
        </pc:picChg>
      </pc:sldChg>
      <pc:sldChg chg="del">
        <pc:chgData name="Александр Зубаиров" userId="2e05f174c99571a3" providerId="LiveId" clId="{D6447E40-DAF4-413D-BBB2-C9F5F4524ACA}" dt="2020-02-25T15:06:36.004" v="19" actId="47"/>
        <pc:sldMkLst>
          <pc:docMk/>
          <pc:sldMk cId="966598325" sldId="262"/>
        </pc:sldMkLst>
      </pc:sldChg>
      <pc:sldChg chg="modSp add">
        <pc:chgData name="Александр Зубаиров" userId="2e05f174c99571a3" providerId="LiveId" clId="{D6447E40-DAF4-413D-BBB2-C9F5F4524ACA}" dt="2020-02-25T15:31:16.748" v="337" actId="20577"/>
        <pc:sldMkLst>
          <pc:docMk/>
          <pc:sldMk cId="2673066827" sldId="262"/>
        </pc:sldMkLst>
        <pc:spChg chg="mod">
          <ac:chgData name="Александр Зубаиров" userId="2e05f174c99571a3" providerId="LiveId" clId="{D6447E40-DAF4-413D-BBB2-C9F5F4524ACA}" dt="2020-02-25T15:29:54.686" v="323" actId="20577"/>
          <ac:spMkLst>
            <pc:docMk/>
            <pc:sldMk cId="2673066827" sldId="262"/>
            <ac:spMk id="2" creationId="{0967CABB-BB29-4281-9CAF-7AC3335D4CAF}"/>
          </ac:spMkLst>
        </pc:spChg>
        <pc:spChg chg="mod">
          <ac:chgData name="Александр Зубаиров" userId="2e05f174c99571a3" providerId="LiveId" clId="{D6447E40-DAF4-413D-BBB2-C9F5F4524ACA}" dt="2020-02-25T15:31:16.748" v="337" actId="20577"/>
          <ac:spMkLst>
            <pc:docMk/>
            <pc:sldMk cId="2673066827" sldId="262"/>
            <ac:spMk id="3" creationId="{C9C08CBC-0A7D-458F-B772-E6CEA6B7E852}"/>
          </ac:spMkLst>
        </pc:spChg>
      </pc:sldChg>
      <pc:sldChg chg="modSp add">
        <pc:chgData name="Александр Зубаиров" userId="2e05f174c99571a3" providerId="LiveId" clId="{D6447E40-DAF4-413D-BBB2-C9F5F4524ACA}" dt="2020-02-25T15:35:59.898" v="375" actId="20577"/>
        <pc:sldMkLst>
          <pc:docMk/>
          <pc:sldMk cId="65899274" sldId="263"/>
        </pc:sldMkLst>
        <pc:spChg chg="mod">
          <ac:chgData name="Александр Зубаиров" userId="2e05f174c99571a3" providerId="LiveId" clId="{D6447E40-DAF4-413D-BBB2-C9F5F4524ACA}" dt="2020-02-25T15:35:59.898" v="375" actId="20577"/>
          <ac:spMkLst>
            <pc:docMk/>
            <pc:sldMk cId="65899274" sldId="263"/>
            <ac:spMk id="3" creationId="{C9C08CBC-0A7D-458F-B772-E6CEA6B7E852}"/>
          </ac:spMkLst>
        </pc:spChg>
      </pc:sldChg>
      <pc:sldChg chg="del">
        <pc:chgData name="Александр Зубаиров" userId="2e05f174c99571a3" providerId="LiveId" clId="{D6447E40-DAF4-413D-BBB2-C9F5F4524ACA}" dt="2020-02-25T15:06:36.004" v="19" actId="47"/>
        <pc:sldMkLst>
          <pc:docMk/>
          <pc:sldMk cId="3915699292" sldId="263"/>
        </pc:sldMkLst>
      </pc:sldChg>
      <pc:sldChg chg="del">
        <pc:chgData name="Александр Зубаиров" userId="2e05f174c99571a3" providerId="LiveId" clId="{D6447E40-DAF4-413D-BBB2-C9F5F4524ACA}" dt="2020-02-25T15:06:36.004" v="19" actId="47"/>
        <pc:sldMkLst>
          <pc:docMk/>
          <pc:sldMk cId="246807030" sldId="264"/>
        </pc:sldMkLst>
      </pc:sldChg>
      <pc:sldChg chg="addSp delSp modSp add">
        <pc:chgData name="Александр Зубаиров" userId="2e05f174c99571a3" providerId="LiveId" clId="{D6447E40-DAF4-413D-BBB2-C9F5F4524ACA}" dt="2020-02-25T15:39:21.017" v="444" actId="20577"/>
        <pc:sldMkLst>
          <pc:docMk/>
          <pc:sldMk cId="2283700061" sldId="264"/>
        </pc:sldMkLst>
        <pc:spChg chg="del mod">
          <ac:chgData name="Александр Зубаиров" userId="2e05f174c99571a3" providerId="LiveId" clId="{D6447E40-DAF4-413D-BBB2-C9F5F4524ACA}" dt="2020-02-25T15:36:34.174" v="379"/>
          <ac:spMkLst>
            <pc:docMk/>
            <pc:sldMk cId="2283700061" sldId="264"/>
            <ac:spMk id="3" creationId="{C9C08CBC-0A7D-458F-B772-E6CEA6B7E852}"/>
          </ac:spMkLst>
        </pc:spChg>
        <pc:spChg chg="add mod">
          <ac:chgData name="Александр Зубаиров" userId="2e05f174c99571a3" providerId="LiveId" clId="{D6447E40-DAF4-413D-BBB2-C9F5F4524ACA}" dt="2020-02-25T15:38:14.805" v="395" actId="1076"/>
          <ac:spMkLst>
            <pc:docMk/>
            <pc:sldMk cId="2283700061" sldId="264"/>
            <ac:spMk id="5" creationId="{45538064-B855-4C53-AEAF-B5554E408159}"/>
          </ac:spMkLst>
        </pc:spChg>
        <pc:spChg chg="add mod">
          <ac:chgData name="Александр Зубаиров" userId="2e05f174c99571a3" providerId="LiveId" clId="{D6447E40-DAF4-413D-BBB2-C9F5F4524ACA}" dt="2020-02-25T15:39:21.017" v="444" actId="20577"/>
          <ac:spMkLst>
            <pc:docMk/>
            <pc:sldMk cId="2283700061" sldId="264"/>
            <ac:spMk id="6" creationId="{2E9243FD-88CB-4AD8-A53F-45DF51463C8B}"/>
          </ac:spMkLst>
        </pc:spChg>
        <pc:picChg chg="add mod">
          <ac:chgData name="Александр Зубаиров" userId="2e05f174c99571a3" providerId="LiveId" clId="{D6447E40-DAF4-413D-BBB2-C9F5F4524ACA}" dt="2020-02-25T15:36:36.773" v="380" actId="1076"/>
          <ac:picMkLst>
            <pc:docMk/>
            <pc:sldMk cId="2283700061" sldId="264"/>
            <ac:picMk id="4" creationId="{25107974-8765-4027-A64C-2DF4EAD3E197}"/>
          </ac:picMkLst>
        </pc:picChg>
      </pc:sldChg>
      <pc:sldChg chg="addSp modSp add">
        <pc:chgData name="Александр Зубаиров" userId="2e05f174c99571a3" providerId="LiveId" clId="{D6447E40-DAF4-413D-BBB2-C9F5F4524ACA}" dt="2020-02-25T15:46:26.422" v="537" actId="20577"/>
        <pc:sldMkLst>
          <pc:docMk/>
          <pc:sldMk cId="1666118119" sldId="265"/>
        </pc:sldMkLst>
        <pc:spChg chg="mod">
          <ac:chgData name="Александр Зубаиров" userId="2e05f174c99571a3" providerId="LiveId" clId="{D6447E40-DAF4-413D-BBB2-C9F5F4524ACA}" dt="2020-02-25T15:43:35.657" v="459" actId="20577"/>
          <ac:spMkLst>
            <pc:docMk/>
            <pc:sldMk cId="1666118119" sldId="265"/>
            <ac:spMk id="2" creationId="{9C161A28-77A7-4C27-B57D-179756DAA183}"/>
          </ac:spMkLst>
        </pc:spChg>
        <pc:spChg chg="mod">
          <ac:chgData name="Александр Зубаиров" userId="2e05f174c99571a3" providerId="LiveId" clId="{D6447E40-DAF4-413D-BBB2-C9F5F4524ACA}" dt="2020-02-25T15:44:57.365" v="473" actId="1076"/>
          <ac:spMkLst>
            <pc:docMk/>
            <pc:sldMk cId="1666118119" sldId="265"/>
            <ac:spMk id="3" creationId="{45E98389-8588-4B7F-9E14-3F01B391FA48}"/>
          </ac:spMkLst>
        </pc:spChg>
        <pc:spChg chg="add mod">
          <ac:chgData name="Александр Зубаиров" userId="2e05f174c99571a3" providerId="LiveId" clId="{D6447E40-DAF4-413D-BBB2-C9F5F4524ACA}" dt="2020-02-25T15:46:26.422" v="537" actId="20577"/>
          <ac:spMkLst>
            <pc:docMk/>
            <pc:sldMk cId="1666118119" sldId="265"/>
            <ac:spMk id="5" creationId="{A3905585-B315-4551-9C8F-8A17238DD99E}"/>
          </ac:spMkLst>
        </pc:spChg>
        <pc:picChg chg="add mod">
          <ac:chgData name="Александр Зубаиров" userId="2e05f174c99571a3" providerId="LiveId" clId="{D6447E40-DAF4-413D-BBB2-C9F5F4524ACA}" dt="2020-02-25T15:44:58.957" v="474" actId="1076"/>
          <ac:picMkLst>
            <pc:docMk/>
            <pc:sldMk cId="1666118119" sldId="265"/>
            <ac:picMk id="4" creationId="{00E0FE4F-DF88-4E38-9372-3E18EE55EE3B}"/>
          </ac:picMkLst>
        </pc:picChg>
      </pc:sldChg>
      <pc:sldChg chg="del">
        <pc:chgData name="Александр Зубаиров" userId="2e05f174c99571a3" providerId="LiveId" clId="{D6447E40-DAF4-413D-BBB2-C9F5F4524ACA}" dt="2020-02-25T15:06:36.004" v="19" actId="47"/>
        <pc:sldMkLst>
          <pc:docMk/>
          <pc:sldMk cId="2854610544" sldId="265"/>
        </pc:sldMkLst>
      </pc:sldChg>
      <pc:sldChg chg="addSp modSp add">
        <pc:chgData name="Александр Зубаиров" userId="2e05f174c99571a3" providerId="LiveId" clId="{D6447E40-DAF4-413D-BBB2-C9F5F4524ACA}" dt="2020-02-25T15:49:54.558" v="573" actId="1076"/>
        <pc:sldMkLst>
          <pc:docMk/>
          <pc:sldMk cId="944499294" sldId="266"/>
        </pc:sldMkLst>
        <pc:spChg chg="mod">
          <ac:chgData name="Александр Зубаиров" userId="2e05f174c99571a3" providerId="LiveId" clId="{D6447E40-DAF4-413D-BBB2-C9F5F4524ACA}" dt="2020-02-25T15:46:41.783" v="552" actId="20577"/>
          <ac:spMkLst>
            <pc:docMk/>
            <pc:sldMk cId="944499294" sldId="266"/>
            <ac:spMk id="2" creationId="{7001DD31-B430-4580-A0DD-EA6E2DF9C1F2}"/>
          </ac:spMkLst>
        </pc:spChg>
        <pc:spChg chg="mod">
          <ac:chgData name="Александр Зубаиров" userId="2e05f174c99571a3" providerId="LiveId" clId="{D6447E40-DAF4-413D-BBB2-C9F5F4524ACA}" dt="2020-02-25T15:49:44.842" v="571" actId="404"/>
          <ac:spMkLst>
            <pc:docMk/>
            <pc:sldMk cId="944499294" sldId="266"/>
            <ac:spMk id="3" creationId="{7FD248D7-325A-47BA-B26F-736A5FD0FB15}"/>
          </ac:spMkLst>
        </pc:spChg>
        <pc:picChg chg="add mod">
          <ac:chgData name="Александр Зубаиров" userId="2e05f174c99571a3" providerId="LiveId" clId="{D6447E40-DAF4-413D-BBB2-C9F5F4524ACA}" dt="2020-02-25T15:49:54.558" v="573" actId="1076"/>
          <ac:picMkLst>
            <pc:docMk/>
            <pc:sldMk cId="944499294" sldId="266"/>
            <ac:picMk id="4" creationId="{7FA34AD4-F74D-40E8-9783-48DEA8CBDA1E}"/>
          </ac:picMkLst>
        </pc:picChg>
        <pc:picChg chg="add mod">
          <ac:chgData name="Александр Зубаиров" userId="2e05f174c99571a3" providerId="LiveId" clId="{D6447E40-DAF4-413D-BBB2-C9F5F4524ACA}" dt="2020-02-25T15:49:54.558" v="573" actId="1076"/>
          <ac:picMkLst>
            <pc:docMk/>
            <pc:sldMk cId="944499294" sldId="266"/>
            <ac:picMk id="5" creationId="{21D2AC81-F32F-4E7D-8322-BC8560CA1597}"/>
          </ac:picMkLst>
        </pc:picChg>
      </pc:sldChg>
      <pc:sldChg chg="del">
        <pc:chgData name="Александр Зубаиров" userId="2e05f174c99571a3" providerId="LiveId" clId="{D6447E40-DAF4-413D-BBB2-C9F5F4524ACA}" dt="2020-02-25T15:06:36.004" v="19" actId="47"/>
        <pc:sldMkLst>
          <pc:docMk/>
          <pc:sldMk cId="3408784441" sldId="266"/>
        </pc:sldMkLst>
      </pc:sldChg>
      <pc:sldChg chg="del">
        <pc:chgData name="Александр Зубаиров" userId="2e05f174c99571a3" providerId="LiveId" clId="{D6447E40-DAF4-413D-BBB2-C9F5F4524ACA}" dt="2020-02-25T15:06:36.004" v="19" actId="47"/>
        <pc:sldMkLst>
          <pc:docMk/>
          <pc:sldMk cId="3581493048" sldId="267"/>
        </pc:sldMkLst>
      </pc:sldChg>
      <pc:sldChg chg="addSp delSp modSp add">
        <pc:chgData name="Александр Зубаиров" userId="2e05f174c99571a3" providerId="LiveId" clId="{D6447E40-DAF4-413D-BBB2-C9F5F4524ACA}" dt="2020-02-25T16:03:03.731" v="594"/>
        <pc:sldMkLst>
          <pc:docMk/>
          <pc:sldMk cId="3966018070" sldId="267"/>
        </pc:sldMkLst>
        <pc:spChg chg="mod">
          <ac:chgData name="Александр Зубаиров" userId="2e05f174c99571a3" providerId="LiveId" clId="{D6447E40-DAF4-413D-BBB2-C9F5F4524ACA}" dt="2020-02-25T15:50:45.626" v="593" actId="114"/>
          <ac:spMkLst>
            <pc:docMk/>
            <pc:sldMk cId="3966018070" sldId="267"/>
            <ac:spMk id="2" creationId="{90F2515A-9F76-4382-A47A-AF1C500C15A7}"/>
          </ac:spMkLst>
        </pc:spChg>
        <pc:spChg chg="del">
          <ac:chgData name="Александр Зубаиров" userId="2e05f174c99571a3" providerId="LiveId" clId="{D6447E40-DAF4-413D-BBB2-C9F5F4524ACA}" dt="2020-02-25T16:03:03.731" v="594"/>
          <ac:spMkLst>
            <pc:docMk/>
            <pc:sldMk cId="3966018070" sldId="267"/>
            <ac:spMk id="3" creationId="{B716CBDC-A822-4EEF-BCF9-105B05107B22}"/>
          </ac:spMkLst>
        </pc:spChg>
        <pc:picChg chg="add mod">
          <ac:chgData name="Александр Зубаиров" userId="2e05f174c99571a3" providerId="LiveId" clId="{D6447E40-DAF4-413D-BBB2-C9F5F4524ACA}" dt="2020-02-25T16:03:03.731" v="594"/>
          <ac:picMkLst>
            <pc:docMk/>
            <pc:sldMk cId="3966018070" sldId="267"/>
            <ac:picMk id="4" creationId="{5B232914-8B15-4CD4-A766-DA068E49791A}"/>
          </ac:picMkLst>
        </pc:picChg>
      </pc:sldChg>
      <pc:sldChg chg="del">
        <pc:chgData name="Александр Зубаиров" userId="2e05f174c99571a3" providerId="LiveId" clId="{D6447E40-DAF4-413D-BBB2-C9F5F4524ACA}" dt="2020-02-25T15:06:36.004" v="19" actId="47"/>
        <pc:sldMkLst>
          <pc:docMk/>
          <pc:sldMk cId="2256605479" sldId="268"/>
        </pc:sldMkLst>
      </pc:sldChg>
      <pc:sldChg chg="modSp add del">
        <pc:chgData name="Александр Зубаиров" userId="2e05f174c99571a3" providerId="LiveId" clId="{D6447E40-DAF4-413D-BBB2-C9F5F4524ACA}" dt="2020-02-25T16:04:16.993" v="607" actId="47"/>
        <pc:sldMkLst>
          <pc:docMk/>
          <pc:sldMk cId="3336198477" sldId="268"/>
        </pc:sldMkLst>
        <pc:spChg chg="mod">
          <ac:chgData name="Александр Зубаиров" userId="2e05f174c99571a3" providerId="LiveId" clId="{D6447E40-DAF4-413D-BBB2-C9F5F4524ACA}" dt="2020-02-25T16:03:59.653" v="606" actId="20577"/>
          <ac:spMkLst>
            <pc:docMk/>
            <pc:sldMk cId="3336198477" sldId="268"/>
            <ac:spMk id="2" creationId="{AAFD6DA4-6FF0-4C54-B345-FE2FF189A29C}"/>
          </ac:spMkLst>
        </pc:spChg>
      </pc:sldChg>
      <pc:sldChg chg="del">
        <pc:chgData name="Александр Зубаиров" userId="2e05f174c99571a3" providerId="LiveId" clId="{D6447E40-DAF4-413D-BBB2-C9F5F4524ACA}" dt="2020-02-25T15:06:36.004" v="19" actId="47"/>
        <pc:sldMkLst>
          <pc:docMk/>
          <pc:sldMk cId="2025975946" sldId="269"/>
        </pc:sldMkLst>
      </pc:sldChg>
      <pc:sldChg chg="del">
        <pc:chgData name="Александр Зубаиров" userId="2e05f174c99571a3" providerId="LiveId" clId="{D6447E40-DAF4-413D-BBB2-C9F5F4524ACA}" dt="2020-02-25T15:06:36.004" v="19" actId="47"/>
        <pc:sldMkLst>
          <pc:docMk/>
          <pc:sldMk cId="3362735723" sldId="270"/>
        </pc:sldMkLst>
      </pc:sldChg>
      <pc:sldChg chg="del">
        <pc:chgData name="Александр Зубаиров" userId="2e05f174c99571a3" providerId="LiveId" clId="{D6447E40-DAF4-413D-BBB2-C9F5F4524ACA}" dt="2020-02-25T15:06:36.004" v="19" actId="47"/>
        <pc:sldMkLst>
          <pc:docMk/>
          <pc:sldMk cId="524824486" sldId="271"/>
        </pc:sldMkLst>
      </pc:sldChg>
      <pc:sldChg chg="del">
        <pc:chgData name="Александр Зубаиров" userId="2e05f174c99571a3" providerId="LiveId" clId="{D6447E40-DAF4-413D-BBB2-C9F5F4524ACA}" dt="2020-02-25T15:06:36.004" v="19" actId="47"/>
        <pc:sldMkLst>
          <pc:docMk/>
          <pc:sldMk cId="3646400956" sldId="272"/>
        </pc:sldMkLst>
      </pc:sldChg>
      <pc:sldChg chg="del">
        <pc:chgData name="Александр Зубаиров" userId="2e05f174c99571a3" providerId="LiveId" clId="{D6447E40-DAF4-413D-BBB2-C9F5F4524ACA}" dt="2020-02-25T15:06:36.004" v="19" actId="47"/>
        <pc:sldMkLst>
          <pc:docMk/>
          <pc:sldMk cId="2003739631" sldId="273"/>
        </pc:sldMkLst>
      </pc:sldChg>
      <pc:sldChg chg="del">
        <pc:chgData name="Александр Зубаиров" userId="2e05f174c99571a3" providerId="LiveId" clId="{D6447E40-DAF4-413D-BBB2-C9F5F4524ACA}" dt="2020-02-25T15:06:36.004" v="19" actId="47"/>
        <pc:sldMkLst>
          <pc:docMk/>
          <pc:sldMk cId="1042657531" sldId="274"/>
        </pc:sldMkLst>
      </pc:sldChg>
      <pc:sldChg chg="del">
        <pc:chgData name="Александр Зубаиров" userId="2e05f174c99571a3" providerId="LiveId" clId="{D6447E40-DAF4-413D-BBB2-C9F5F4524ACA}" dt="2020-02-25T15:06:36.004" v="19" actId="47"/>
        <pc:sldMkLst>
          <pc:docMk/>
          <pc:sldMk cId="2591728261" sldId="275"/>
        </pc:sldMkLst>
      </pc:sldChg>
    </pc:docChg>
  </pc:docChgLst>
  <pc:docChgLst>
    <pc:chgData name="Александр Зубаиров" userId="2e05f174c99571a3" providerId="LiveId" clId="{018AAF94-206F-44BB-BA60-1FA8F95CACDF}"/>
    <pc:docChg chg="undo custSel addSld delSld modSld">
      <pc:chgData name="Александр Зубаиров" userId="2e05f174c99571a3" providerId="LiveId" clId="{018AAF94-206F-44BB-BA60-1FA8F95CACDF}" dt="2020-04-08T04:33:42.223" v="580" actId="14100"/>
      <pc:docMkLst>
        <pc:docMk/>
      </pc:docMkLst>
      <pc:sldChg chg="del">
        <pc:chgData name="Александр Зубаиров" userId="2e05f174c99571a3" providerId="LiveId" clId="{018AAF94-206F-44BB-BA60-1FA8F95CACDF}" dt="2020-04-08T03:27:09.564" v="23" actId="47"/>
        <pc:sldMkLst>
          <pc:docMk/>
          <pc:sldMk cId="111837736" sldId="256"/>
        </pc:sldMkLst>
      </pc:sldChg>
      <pc:sldChg chg="del">
        <pc:chgData name="Александр Зубаиров" userId="2e05f174c99571a3" providerId="LiveId" clId="{018AAF94-206F-44BB-BA60-1FA8F95CACDF}" dt="2020-04-08T03:27:09.564" v="23" actId="47"/>
        <pc:sldMkLst>
          <pc:docMk/>
          <pc:sldMk cId="1998521503" sldId="257"/>
        </pc:sldMkLst>
      </pc:sldChg>
      <pc:sldChg chg="del">
        <pc:chgData name="Александр Зубаиров" userId="2e05f174c99571a3" providerId="LiveId" clId="{018AAF94-206F-44BB-BA60-1FA8F95CACDF}" dt="2020-04-08T03:27:09.564" v="23" actId="47"/>
        <pc:sldMkLst>
          <pc:docMk/>
          <pc:sldMk cId="3416980498" sldId="258"/>
        </pc:sldMkLst>
      </pc:sldChg>
      <pc:sldChg chg="del">
        <pc:chgData name="Александр Зубаиров" userId="2e05f174c99571a3" providerId="LiveId" clId="{018AAF94-206F-44BB-BA60-1FA8F95CACDF}" dt="2020-04-08T03:27:09.564" v="23" actId="47"/>
        <pc:sldMkLst>
          <pc:docMk/>
          <pc:sldMk cId="3922927547" sldId="259"/>
        </pc:sldMkLst>
      </pc:sldChg>
      <pc:sldChg chg="del">
        <pc:chgData name="Александр Зубаиров" userId="2e05f174c99571a3" providerId="LiveId" clId="{018AAF94-206F-44BB-BA60-1FA8F95CACDF}" dt="2020-04-08T03:27:09.564" v="23" actId="47"/>
        <pc:sldMkLst>
          <pc:docMk/>
          <pc:sldMk cId="1107163140" sldId="260"/>
        </pc:sldMkLst>
      </pc:sldChg>
      <pc:sldChg chg="del">
        <pc:chgData name="Александр Зубаиров" userId="2e05f174c99571a3" providerId="LiveId" clId="{018AAF94-206F-44BB-BA60-1FA8F95CACDF}" dt="2020-04-08T03:27:09.564" v="23" actId="47"/>
        <pc:sldMkLst>
          <pc:docMk/>
          <pc:sldMk cId="3718826921" sldId="261"/>
        </pc:sldMkLst>
      </pc:sldChg>
      <pc:sldChg chg="modSp">
        <pc:chgData name="Александр Зубаиров" userId="2e05f174c99571a3" providerId="LiveId" clId="{018AAF94-206F-44BB-BA60-1FA8F95CACDF}" dt="2020-04-08T03:26:22.337" v="5" actId="20577"/>
        <pc:sldMkLst>
          <pc:docMk/>
          <pc:sldMk cId="3172587839" sldId="262"/>
        </pc:sldMkLst>
        <pc:spChg chg="mod">
          <ac:chgData name="Александр Зубаиров" userId="2e05f174c99571a3" providerId="LiveId" clId="{018AAF94-206F-44BB-BA60-1FA8F95CACDF}" dt="2020-04-08T03:26:22.337" v="5" actId="20577"/>
          <ac:spMkLst>
            <pc:docMk/>
            <pc:sldMk cId="3172587839" sldId="262"/>
            <ac:spMk id="2" creationId="{289E05BB-31D5-4AAA-8F29-B609220E98CD}"/>
          </ac:spMkLst>
        </pc:spChg>
      </pc:sldChg>
      <pc:sldChg chg="modSp">
        <pc:chgData name="Александр Зубаиров" userId="2e05f174c99571a3" providerId="LiveId" clId="{018AAF94-206F-44BB-BA60-1FA8F95CACDF}" dt="2020-04-08T03:27:03.743" v="22" actId="20577"/>
        <pc:sldMkLst>
          <pc:docMk/>
          <pc:sldMk cId="3037911588" sldId="263"/>
        </pc:sldMkLst>
        <pc:spChg chg="mod">
          <ac:chgData name="Александр Зубаиров" userId="2e05f174c99571a3" providerId="LiveId" clId="{018AAF94-206F-44BB-BA60-1FA8F95CACDF}" dt="2020-04-08T03:27:03.743" v="22" actId="20577"/>
          <ac:spMkLst>
            <pc:docMk/>
            <pc:sldMk cId="3037911588" sldId="263"/>
            <ac:spMk id="3" creationId="{07C3EA73-D101-4FF0-AF00-E68105F77C2B}"/>
          </ac:spMkLst>
        </pc:spChg>
      </pc:sldChg>
      <pc:sldChg chg="del">
        <pc:chgData name="Александр Зубаиров" userId="2e05f174c99571a3" providerId="LiveId" clId="{018AAF94-206F-44BB-BA60-1FA8F95CACDF}" dt="2020-04-08T03:27:09.564" v="23" actId="47"/>
        <pc:sldMkLst>
          <pc:docMk/>
          <pc:sldMk cId="911010324" sldId="264"/>
        </pc:sldMkLst>
      </pc:sldChg>
      <pc:sldChg chg="addSp modSp add">
        <pc:chgData name="Александр Зубаиров" userId="2e05f174c99571a3" providerId="LiveId" clId="{018AAF94-206F-44BB-BA60-1FA8F95CACDF}" dt="2020-04-08T03:28:20.090" v="51" actId="1076"/>
        <pc:sldMkLst>
          <pc:docMk/>
          <pc:sldMk cId="3347924103" sldId="264"/>
        </pc:sldMkLst>
        <pc:spChg chg="mod">
          <ac:chgData name="Александр Зубаиров" userId="2e05f174c99571a3" providerId="LiveId" clId="{018AAF94-206F-44BB-BA60-1FA8F95CACDF}" dt="2020-04-08T03:27:15.010" v="44" actId="20577"/>
          <ac:spMkLst>
            <pc:docMk/>
            <pc:sldMk cId="3347924103" sldId="264"/>
            <ac:spMk id="2" creationId="{16159CE7-2DDC-4E06-AEA7-DCF6BA454F07}"/>
          </ac:spMkLst>
        </pc:spChg>
        <pc:spChg chg="mod">
          <ac:chgData name="Александр Зубаиров" userId="2e05f174c99571a3" providerId="LiveId" clId="{018AAF94-206F-44BB-BA60-1FA8F95CACDF}" dt="2020-04-08T03:27:42.567" v="49"/>
          <ac:spMkLst>
            <pc:docMk/>
            <pc:sldMk cId="3347924103" sldId="264"/>
            <ac:spMk id="3" creationId="{FB84CF07-F396-4422-B95E-FDBB4058DBFF}"/>
          </ac:spMkLst>
        </pc:spChg>
        <pc:picChg chg="add mod">
          <ac:chgData name="Александр Зубаиров" userId="2e05f174c99571a3" providerId="LiveId" clId="{018AAF94-206F-44BB-BA60-1FA8F95CACDF}" dt="2020-04-08T03:28:20.090" v="51" actId="1076"/>
          <ac:picMkLst>
            <pc:docMk/>
            <pc:sldMk cId="3347924103" sldId="264"/>
            <ac:picMk id="4" creationId="{A87ECFB0-3903-4211-92B1-A084FE895380}"/>
          </ac:picMkLst>
        </pc:picChg>
      </pc:sldChg>
      <pc:sldChg chg="addSp delSp modSp add">
        <pc:chgData name="Александр Зубаиров" userId="2e05f174c99571a3" providerId="LiveId" clId="{018AAF94-206F-44BB-BA60-1FA8F95CACDF}" dt="2020-04-08T03:33:24.673" v="84" actId="1076"/>
        <pc:sldMkLst>
          <pc:docMk/>
          <pc:sldMk cId="2907984332" sldId="265"/>
        </pc:sldMkLst>
        <pc:spChg chg="mod">
          <ac:chgData name="Александр Зубаиров" userId="2e05f174c99571a3" providerId="LiveId" clId="{018AAF94-206F-44BB-BA60-1FA8F95CACDF}" dt="2020-04-08T03:33:12.527" v="81" actId="20577"/>
          <ac:spMkLst>
            <pc:docMk/>
            <pc:sldMk cId="2907984332" sldId="265"/>
            <ac:spMk id="2" creationId="{0093E2AB-5B5D-47C2-96CB-93F4D75C92BA}"/>
          </ac:spMkLst>
        </pc:spChg>
        <pc:spChg chg="del mod">
          <ac:chgData name="Александр Зубаиров" userId="2e05f174c99571a3" providerId="LiveId" clId="{018AAF94-206F-44BB-BA60-1FA8F95CACDF}" dt="2020-04-08T03:33:22.284" v="83"/>
          <ac:spMkLst>
            <pc:docMk/>
            <pc:sldMk cId="2907984332" sldId="265"/>
            <ac:spMk id="3" creationId="{8C9DFD7E-BC42-461E-87EC-3ADA7D474C37}"/>
          </ac:spMkLst>
        </pc:spChg>
        <pc:picChg chg="add mod">
          <ac:chgData name="Александр Зубаиров" userId="2e05f174c99571a3" providerId="LiveId" clId="{018AAF94-206F-44BB-BA60-1FA8F95CACDF}" dt="2020-04-08T03:33:24.673" v="84" actId="1076"/>
          <ac:picMkLst>
            <pc:docMk/>
            <pc:sldMk cId="2907984332" sldId="265"/>
            <ac:picMk id="4" creationId="{DF0EF417-1491-4847-89F1-A56955AB3C4F}"/>
          </ac:picMkLst>
        </pc:picChg>
      </pc:sldChg>
      <pc:sldChg chg="del">
        <pc:chgData name="Александр Зубаиров" userId="2e05f174c99571a3" providerId="LiveId" clId="{018AAF94-206F-44BB-BA60-1FA8F95CACDF}" dt="2020-04-08T03:27:09.564" v="23" actId="47"/>
        <pc:sldMkLst>
          <pc:docMk/>
          <pc:sldMk cId="3981070226" sldId="265"/>
        </pc:sldMkLst>
      </pc:sldChg>
      <pc:sldChg chg="del">
        <pc:chgData name="Александр Зубаиров" userId="2e05f174c99571a3" providerId="LiveId" clId="{018AAF94-206F-44BB-BA60-1FA8F95CACDF}" dt="2020-04-08T03:27:09.564" v="23" actId="47"/>
        <pc:sldMkLst>
          <pc:docMk/>
          <pc:sldMk cId="1145048787" sldId="266"/>
        </pc:sldMkLst>
      </pc:sldChg>
      <pc:sldChg chg="add">
        <pc:chgData name="Александр Зубаиров" userId="2e05f174c99571a3" providerId="LiveId" clId="{018AAF94-206F-44BB-BA60-1FA8F95CACDF}" dt="2020-04-08T03:33:26.539" v="85"/>
        <pc:sldMkLst>
          <pc:docMk/>
          <pc:sldMk cId="1681389429" sldId="266"/>
        </pc:sldMkLst>
      </pc:sldChg>
      <pc:sldChg chg="del">
        <pc:chgData name="Александр Зубаиров" userId="2e05f174c99571a3" providerId="LiveId" clId="{018AAF94-206F-44BB-BA60-1FA8F95CACDF}" dt="2020-04-08T03:27:09.564" v="23" actId="47"/>
        <pc:sldMkLst>
          <pc:docMk/>
          <pc:sldMk cId="1028142623" sldId="267"/>
        </pc:sldMkLst>
      </pc:sldChg>
      <pc:sldChg chg="addSp delSp modSp add">
        <pc:chgData name="Александр Зубаиров" userId="2e05f174c99571a3" providerId="LiveId" clId="{018AAF94-206F-44BB-BA60-1FA8F95CACDF}" dt="2020-04-08T03:34:49.048" v="111" actId="1076"/>
        <pc:sldMkLst>
          <pc:docMk/>
          <pc:sldMk cId="1498725427" sldId="267"/>
        </pc:sldMkLst>
        <pc:spChg chg="mod">
          <ac:chgData name="Александр Зубаиров" userId="2e05f174c99571a3" providerId="LiveId" clId="{018AAF94-206F-44BB-BA60-1FA8F95CACDF}" dt="2020-04-08T03:34:19.450" v="106" actId="20577"/>
          <ac:spMkLst>
            <pc:docMk/>
            <pc:sldMk cId="1498725427" sldId="267"/>
            <ac:spMk id="2" creationId="{9B24023E-4506-45C3-89C3-4C923F7D7C1D}"/>
          </ac:spMkLst>
        </pc:spChg>
        <pc:spChg chg="del">
          <ac:chgData name="Александр Зубаиров" userId="2e05f174c99571a3" providerId="LiveId" clId="{018AAF94-206F-44BB-BA60-1FA8F95CACDF}" dt="2020-04-08T03:34:20.572" v="107"/>
          <ac:spMkLst>
            <pc:docMk/>
            <pc:sldMk cId="1498725427" sldId="267"/>
            <ac:spMk id="3" creationId="{E02D47F5-D641-4C57-948D-2F1CB8A3F897}"/>
          </ac:spMkLst>
        </pc:spChg>
        <pc:spChg chg="add del mod">
          <ac:chgData name="Александр Зубаиров" userId="2e05f174c99571a3" providerId="LiveId" clId="{018AAF94-206F-44BB-BA60-1FA8F95CACDF}" dt="2020-04-08T03:34:47.313" v="110"/>
          <ac:spMkLst>
            <pc:docMk/>
            <pc:sldMk cId="1498725427" sldId="267"/>
            <ac:spMk id="6" creationId="{EC21B707-F835-4445-BFBF-172B8444A59E}"/>
          </ac:spMkLst>
        </pc:spChg>
        <pc:picChg chg="add del mod">
          <ac:chgData name="Александр Зубаиров" userId="2e05f174c99571a3" providerId="LiveId" clId="{018AAF94-206F-44BB-BA60-1FA8F95CACDF}" dt="2020-04-08T03:34:46.106" v="109" actId="478"/>
          <ac:picMkLst>
            <pc:docMk/>
            <pc:sldMk cId="1498725427" sldId="267"/>
            <ac:picMk id="4" creationId="{5007F545-3D55-4986-A45C-F97F0C803A9B}"/>
          </ac:picMkLst>
        </pc:picChg>
        <pc:picChg chg="add mod">
          <ac:chgData name="Александр Зубаиров" userId="2e05f174c99571a3" providerId="LiveId" clId="{018AAF94-206F-44BB-BA60-1FA8F95CACDF}" dt="2020-04-08T03:34:49.048" v="111" actId="1076"/>
          <ac:picMkLst>
            <pc:docMk/>
            <pc:sldMk cId="1498725427" sldId="267"/>
            <ac:picMk id="7" creationId="{B93D31FF-60FC-4A4B-8CBF-36D8BFCF70D1}"/>
          </ac:picMkLst>
        </pc:picChg>
      </pc:sldChg>
      <pc:sldChg chg="addSp modSp add">
        <pc:chgData name="Александр Зубаиров" userId="2e05f174c99571a3" providerId="LiveId" clId="{018AAF94-206F-44BB-BA60-1FA8F95CACDF}" dt="2020-04-08T03:36:13.697" v="137" actId="1076"/>
        <pc:sldMkLst>
          <pc:docMk/>
          <pc:sldMk cId="501953397" sldId="268"/>
        </pc:sldMkLst>
        <pc:spChg chg="mod">
          <ac:chgData name="Александр Зубаиров" userId="2e05f174c99571a3" providerId="LiveId" clId="{018AAF94-206F-44BB-BA60-1FA8F95CACDF}" dt="2020-04-08T03:35:15.182" v="133" actId="20577"/>
          <ac:spMkLst>
            <pc:docMk/>
            <pc:sldMk cId="501953397" sldId="268"/>
            <ac:spMk id="2" creationId="{CE52FF76-DDA2-4B0E-94F5-87C7BAAACF3A}"/>
          </ac:spMkLst>
        </pc:spChg>
        <pc:spChg chg="mod">
          <ac:chgData name="Александр Зубаиров" userId="2e05f174c99571a3" providerId="LiveId" clId="{018AAF94-206F-44BB-BA60-1FA8F95CACDF}" dt="2020-04-08T03:35:30.831" v="135" actId="20577"/>
          <ac:spMkLst>
            <pc:docMk/>
            <pc:sldMk cId="501953397" sldId="268"/>
            <ac:spMk id="3" creationId="{7C1A862C-49B6-4270-BAF6-0FED3E62A249}"/>
          </ac:spMkLst>
        </pc:spChg>
        <pc:picChg chg="add mod">
          <ac:chgData name="Александр Зубаиров" userId="2e05f174c99571a3" providerId="LiveId" clId="{018AAF94-206F-44BB-BA60-1FA8F95CACDF}" dt="2020-04-08T03:36:13.697" v="137" actId="1076"/>
          <ac:picMkLst>
            <pc:docMk/>
            <pc:sldMk cId="501953397" sldId="268"/>
            <ac:picMk id="4" creationId="{D2F0088C-8880-48FA-AB31-B5B93234F47B}"/>
          </ac:picMkLst>
        </pc:picChg>
      </pc:sldChg>
      <pc:sldChg chg="del">
        <pc:chgData name="Александр Зубаиров" userId="2e05f174c99571a3" providerId="LiveId" clId="{018AAF94-206F-44BB-BA60-1FA8F95CACDF}" dt="2020-04-08T03:27:09.564" v="23" actId="47"/>
        <pc:sldMkLst>
          <pc:docMk/>
          <pc:sldMk cId="1579877070" sldId="268"/>
        </pc:sldMkLst>
      </pc:sldChg>
      <pc:sldChg chg="del">
        <pc:chgData name="Александр Зубаиров" userId="2e05f174c99571a3" providerId="LiveId" clId="{018AAF94-206F-44BB-BA60-1FA8F95CACDF}" dt="2020-04-08T03:27:09.564" v="23" actId="47"/>
        <pc:sldMkLst>
          <pc:docMk/>
          <pc:sldMk cId="2183171368" sldId="269"/>
        </pc:sldMkLst>
      </pc:sldChg>
      <pc:sldChg chg="modSp add">
        <pc:chgData name="Александр Зубаиров" userId="2e05f174c99571a3" providerId="LiveId" clId="{018AAF94-206F-44BB-BA60-1FA8F95CACDF}" dt="2020-04-08T03:36:43.814" v="167" actId="27636"/>
        <pc:sldMkLst>
          <pc:docMk/>
          <pc:sldMk cId="2337324714" sldId="269"/>
        </pc:sldMkLst>
        <pc:spChg chg="mod">
          <ac:chgData name="Александр Зубаиров" userId="2e05f174c99571a3" providerId="LiveId" clId="{018AAF94-206F-44BB-BA60-1FA8F95CACDF}" dt="2020-04-08T03:36:41.082" v="165" actId="20577"/>
          <ac:spMkLst>
            <pc:docMk/>
            <pc:sldMk cId="2337324714" sldId="269"/>
            <ac:spMk id="2" creationId="{A99EBAD6-2468-4F9A-98DE-85F0CA5B4EBB}"/>
          </ac:spMkLst>
        </pc:spChg>
        <pc:spChg chg="mod">
          <ac:chgData name="Александр Зубаиров" userId="2e05f174c99571a3" providerId="LiveId" clId="{018AAF94-206F-44BB-BA60-1FA8F95CACDF}" dt="2020-04-08T03:36:43.814" v="167" actId="27636"/>
          <ac:spMkLst>
            <pc:docMk/>
            <pc:sldMk cId="2337324714" sldId="269"/>
            <ac:spMk id="3" creationId="{D7B0F63C-9DDE-460A-B59C-E27231AFBCED}"/>
          </ac:spMkLst>
        </pc:spChg>
      </pc:sldChg>
      <pc:sldChg chg="addSp delSp modSp add">
        <pc:chgData name="Александр Зубаиров" userId="2e05f174c99571a3" providerId="LiveId" clId="{018AAF94-206F-44BB-BA60-1FA8F95CACDF}" dt="2020-04-08T03:47:09.020" v="341" actId="5793"/>
        <pc:sldMkLst>
          <pc:docMk/>
          <pc:sldMk cId="757854112" sldId="270"/>
        </pc:sldMkLst>
        <pc:spChg chg="mod">
          <ac:chgData name="Александр Зубаиров" userId="2e05f174c99571a3" providerId="LiveId" clId="{018AAF94-206F-44BB-BA60-1FA8F95CACDF}" dt="2020-04-08T03:37:16.858" v="231" actId="20577"/>
          <ac:spMkLst>
            <pc:docMk/>
            <pc:sldMk cId="757854112" sldId="270"/>
            <ac:spMk id="2" creationId="{6A1E4237-817C-404A-AD5B-7773F55A4A67}"/>
          </ac:spMkLst>
        </pc:spChg>
        <pc:spChg chg="mod">
          <ac:chgData name="Александр Зубаиров" userId="2e05f174c99571a3" providerId="LiveId" clId="{018AAF94-206F-44BB-BA60-1FA8F95CACDF}" dt="2020-04-08T03:47:09.020" v="341" actId="5793"/>
          <ac:spMkLst>
            <pc:docMk/>
            <pc:sldMk cId="757854112" sldId="270"/>
            <ac:spMk id="3" creationId="{AB9A3965-D357-4C1D-90C2-62CC9534BDA7}"/>
          </ac:spMkLst>
        </pc:spChg>
        <pc:picChg chg="add del mod">
          <ac:chgData name="Александр Зубаиров" userId="2e05f174c99571a3" providerId="LiveId" clId="{018AAF94-206F-44BB-BA60-1FA8F95CACDF}" dt="2020-04-08T03:44:20.750" v="234" actId="478"/>
          <ac:picMkLst>
            <pc:docMk/>
            <pc:sldMk cId="757854112" sldId="270"/>
            <ac:picMk id="4" creationId="{ADCF9DBE-589F-45B0-8068-86ED550C0F44}"/>
          </ac:picMkLst>
        </pc:picChg>
        <pc:picChg chg="add del mod">
          <ac:chgData name="Александр Зубаиров" userId="2e05f174c99571a3" providerId="LiveId" clId="{018AAF94-206F-44BB-BA60-1FA8F95CACDF}" dt="2020-04-08T03:46:06.057" v="277" actId="478"/>
          <ac:picMkLst>
            <pc:docMk/>
            <pc:sldMk cId="757854112" sldId="270"/>
            <ac:picMk id="5" creationId="{2FC664FD-1B49-4A41-90E0-6AD52D38BAB0}"/>
          </ac:picMkLst>
        </pc:picChg>
        <pc:picChg chg="add mod">
          <ac:chgData name="Александр Зубаиров" userId="2e05f174c99571a3" providerId="LiveId" clId="{018AAF94-206F-44BB-BA60-1FA8F95CACDF}" dt="2020-04-08T03:46:07.616" v="278" actId="1076"/>
          <ac:picMkLst>
            <pc:docMk/>
            <pc:sldMk cId="757854112" sldId="270"/>
            <ac:picMk id="6" creationId="{BA6A33B3-356C-41A3-AC1C-6A109CF4C968}"/>
          </ac:picMkLst>
        </pc:picChg>
      </pc:sldChg>
      <pc:sldChg chg="del">
        <pc:chgData name="Александр Зубаиров" userId="2e05f174c99571a3" providerId="LiveId" clId="{018AAF94-206F-44BB-BA60-1FA8F95CACDF}" dt="2020-04-08T03:27:09.564" v="23" actId="47"/>
        <pc:sldMkLst>
          <pc:docMk/>
          <pc:sldMk cId="3464184061" sldId="270"/>
        </pc:sldMkLst>
      </pc:sldChg>
      <pc:sldChg chg="addSp delSp modSp add">
        <pc:chgData name="Александр Зубаиров" userId="2e05f174c99571a3" providerId="LiveId" clId="{018AAF94-206F-44BB-BA60-1FA8F95CACDF}" dt="2020-04-08T04:06:36.672" v="371" actId="1076"/>
        <pc:sldMkLst>
          <pc:docMk/>
          <pc:sldMk cId="2249493900" sldId="271"/>
        </pc:sldMkLst>
        <pc:spChg chg="mod">
          <ac:chgData name="Александр Зубаиров" userId="2e05f174c99571a3" providerId="LiveId" clId="{018AAF94-206F-44BB-BA60-1FA8F95CACDF}" dt="2020-04-08T03:49:21.040" v="363"/>
          <ac:spMkLst>
            <pc:docMk/>
            <pc:sldMk cId="2249493900" sldId="271"/>
            <ac:spMk id="2" creationId="{5414CABA-F872-4803-AFED-A540F643456E}"/>
          </ac:spMkLst>
        </pc:spChg>
        <pc:spChg chg="del">
          <ac:chgData name="Александр Зубаиров" userId="2e05f174c99571a3" providerId="LiveId" clId="{018AAF94-206F-44BB-BA60-1FA8F95CACDF}" dt="2020-04-08T03:51:28.699" v="364"/>
          <ac:spMkLst>
            <pc:docMk/>
            <pc:sldMk cId="2249493900" sldId="271"/>
            <ac:spMk id="3" creationId="{CC3F5BC8-898A-4D0C-A52F-F6B1585C77CC}"/>
          </ac:spMkLst>
        </pc:spChg>
        <pc:spChg chg="add mod">
          <ac:chgData name="Александр Зубаиров" userId="2e05f174c99571a3" providerId="LiveId" clId="{018AAF94-206F-44BB-BA60-1FA8F95CACDF}" dt="2020-04-08T03:54:34.263" v="369" actId="1076"/>
          <ac:spMkLst>
            <pc:docMk/>
            <pc:sldMk cId="2249493900" sldId="271"/>
            <ac:spMk id="5" creationId="{962C8E11-8DA5-41D6-8596-4966C2871BEB}"/>
          </ac:spMkLst>
        </pc:spChg>
        <pc:picChg chg="add mod">
          <ac:chgData name="Александр Зубаиров" userId="2e05f174c99571a3" providerId="LiveId" clId="{018AAF94-206F-44BB-BA60-1FA8F95CACDF}" dt="2020-04-08T03:54:04.336" v="366" actId="1076"/>
          <ac:picMkLst>
            <pc:docMk/>
            <pc:sldMk cId="2249493900" sldId="271"/>
            <ac:picMk id="4" creationId="{E2A1F65F-CD2E-42CE-82F6-5AC9D9C09A57}"/>
          </ac:picMkLst>
        </pc:picChg>
        <pc:picChg chg="add mod">
          <ac:chgData name="Александр Зубаиров" userId="2e05f174c99571a3" providerId="LiveId" clId="{018AAF94-206F-44BB-BA60-1FA8F95CACDF}" dt="2020-04-08T04:06:36.672" v="371" actId="1076"/>
          <ac:picMkLst>
            <pc:docMk/>
            <pc:sldMk cId="2249493900" sldId="271"/>
            <ac:picMk id="6" creationId="{39AC2D2E-D5D3-4668-A104-B39B9E9AFDD0}"/>
          </ac:picMkLst>
        </pc:picChg>
      </pc:sldChg>
      <pc:sldChg chg="del">
        <pc:chgData name="Александр Зубаиров" userId="2e05f174c99571a3" providerId="LiveId" clId="{018AAF94-206F-44BB-BA60-1FA8F95CACDF}" dt="2020-04-08T03:27:09.564" v="23" actId="47"/>
        <pc:sldMkLst>
          <pc:docMk/>
          <pc:sldMk cId="4257933979" sldId="271"/>
        </pc:sldMkLst>
      </pc:sldChg>
      <pc:sldChg chg="modSp add">
        <pc:chgData name="Александр Зубаиров" userId="2e05f174c99571a3" providerId="LiveId" clId="{018AAF94-206F-44BB-BA60-1FA8F95CACDF}" dt="2020-04-08T04:08:20.165" v="441" actId="20577"/>
        <pc:sldMkLst>
          <pc:docMk/>
          <pc:sldMk cId="3235716405" sldId="272"/>
        </pc:sldMkLst>
        <pc:spChg chg="mod">
          <ac:chgData name="Александр Зубаиров" userId="2e05f174c99571a3" providerId="LiveId" clId="{018AAF94-206F-44BB-BA60-1FA8F95CACDF}" dt="2020-04-08T04:07:27.052" v="433" actId="20577"/>
          <ac:spMkLst>
            <pc:docMk/>
            <pc:sldMk cId="3235716405" sldId="272"/>
            <ac:spMk id="2" creationId="{806F9C03-E123-470C-90DF-DC280153D97E}"/>
          </ac:spMkLst>
        </pc:spChg>
        <pc:spChg chg="mod">
          <ac:chgData name="Александр Зубаиров" userId="2e05f174c99571a3" providerId="LiveId" clId="{018AAF94-206F-44BB-BA60-1FA8F95CACDF}" dt="2020-04-08T04:08:20.165" v="441" actId="20577"/>
          <ac:spMkLst>
            <pc:docMk/>
            <pc:sldMk cId="3235716405" sldId="272"/>
            <ac:spMk id="3" creationId="{AD023AF9-DA82-41B0-B931-A557C7DFE9F8}"/>
          </ac:spMkLst>
        </pc:spChg>
      </pc:sldChg>
      <pc:sldChg chg="del">
        <pc:chgData name="Александр Зубаиров" userId="2e05f174c99571a3" providerId="LiveId" clId="{018AAF94-206F-44BB-BA60-1FA8F95CACDF}" dt="2020-04-08T03:27:09.564" v="23" actId="47"/>
        <pc:sldMkLst>
          <pc:docMk/>
          <pc:sldMk cId="3729591991" sldId="272"/>
        </pc:sldMkLst>
      </pc:sldChg>
      <pc:sldChg chg="modSp add">
        <pc:chgData name="Александр Зубаиров" userId="2e05f174c99571a3" providerId="LiveId" clId="{018AAF94-206F-44BB-BA60-1FA8F95CACDF}" dt="2020-04-08T04:08:52.047" v="474"/>
        <pc:sldMkLst>
          <pc:docMk/>
          <pc:sldMk cId="2683443216" sldId="273"/>
        </pc:sldMkLst>
        <pc:spChg chg="mod">
          <ac:chgData name="Александр Зубаиров" userId="2e05f174c99571a3" providerId="LiveId" clId="{018AAF94-206F-44BB-BA60-1FA8F95CACDF}" dt="2020-04-08T04:08:29.009" v="469" actId="20577"/>
          <ac:spMkLst>
            <pc:docMk/>
            <pc:sldMk cId="2683443216" sldId="273"/>
            <ac:spMk id="2" creationId="{BB2034E3-6C9D-411C-8ED4-21D00DE1610B}"/>
          </ac:spMkLst>
        </pc:spChg>
        <pc:spChg chg="mod">
          <ac:chgData name="Александр Зубаиров" userId="2e05f174c99571a3" providerId="LiveId" clId="{018AAF94-206F-44BB-BA60-1FA8F95CACDF}" dt="2020-04-08T04:08:52.047" v="474"/>
          <ac:spMkLst>
            <pc:docMk/>
            <pc:sldMk cId="2683443216" sldId="273"/>
            <ac:spMk id="3" creationId="{7237C1F5-5A6E-40AE-BE4D-3F8179491D10}"/>
          </ac:spMkLst>
        </pc:spChg>
      </pc:sldChg>
      <pc:sldChg chg="modSp add">
        <pc:chgData name="Александр Зубаиров" userId="2e05f174c99571a3" providerId="LiveId" clId="{018AAF94-206F-44BB-BA60-1FA8F95CACDF}" dt="2020-04-08T04:09:14.525" v="481" actId="27636"/>
        <pc:sldMkLst>
          <pc:docMk/>
          <pc:sldMk cId="771796973" sldId="274"/>
        </pc:sldMkLst>
        <pc:spChg chg="mod">
          <ac:chgData name="Александр Зубаиров" userId="2e05f174c99571a3" providerId="LiveId" clId="{018AAF94-206F-44BB-BA60-1FA8F95CACDF}" dt="2020-04-08T04:09:14.525" v="481" actId="27636"/>
          <ac:spMkLst>
            <pc:docMk/>
            <pc:sldMk cId="771796973" sldId="274"/>
            <ac:spMk id="3" creationId="{7237C1F5-5A6E-40AE-BE4D-3F8179491D10}"/>
          </ac:spMkLst>
        </pc:spChg>
      </pc:sldChg>
      <pc:sldChg chg="addSp delSp modSp add">
        <pc:chgData name="Александр Зубаиров" userId="2e05f174c99571a3" providerId="LiveId" clId="{018AAF94-206F-44BB-BA60-1FA8F95CACDF}" dt="2020-04-08T04:25:42.472" v="512" actId="1076"/>
        <pc:sldMkLst>
          <pc:docMk/>
          <pc:sldMk cId="779372360" sldId="275"/>
        </pc:sldMkLst>
        <pc:spChg chg="mod">
          <ac:chgData name="Александр Зубаиров" userId="2e05f174c99571a3" providerId="LiveId" clId="{018AAF94-206F-44BB-BA60-1FA8F95CACDF}" dt="2020-04-08T04:16:05.744" v="509" actId="20577"/>
          <ac:spMkLst>
            <pc:docMk/>
            <pc:sldMk cId="779372360" sldId="275"/>
            <ac:spMk id="2" creationId="{AE9CBC47-0A08-45E8-9824-F6EE1A68C9CE}"/>
          </ac:spMkLst>
        </pc:spChg>
        <pc:spChg chg="del">
          <ac:chgData name="Александр Зубаиров" userId="2e05f174c99571a3" providerId="LiveId" clId="{018AAF94-206F-44BB-BA60-1FA8F95CACDF}" dt="2020-04-08T04:16:07.041" v="510"/>
          <ac:spMkLst>
            <pc:docMk/>
            <pc:sldMk cId="779372360" sldId="275"/>
            <ac:spMk id="3" creationId="{6C17949C-6555-4D6C-9906-F04A71AE569E}"/>
          </ac:spMkLst>
        </pc:spChg>
        <pc:picChg chg="add mod">
          <ac:chgData name="Александр Зубаиров" userId="2e05f174c99571a3" providerId="LiveId" clId="{018AAF94-206F-44BB-BA60-1FA8F95CACDF}" dt="2020-04-08T04:25:42.472" v="512" actId="1076"/>
          <ac:picMkLst>
            <pc:docMk/>
            <pc:sldMk cId="779372360" sldId="275"/>
            <ac:picMk id="4" creationId="{68C8B575-866A-40E8-80E9-55E7C3760F13}"/>
          </ac:picMkLst>
        </pc:picChg>
      </pc:sldChg>
      <pc:sldChg chg="addSp delSp modSp add">
        <pc:chgData name="Александр Зубаиров" userId="2e05f174c99571a3" providerId="LiveId" clId="{018AAF94-206F-44BB-BA60-1FA8F95CACDF}" dt="2020-04-08T04:26:54.471" v="518" actId="1076"/>
        <pc:sldMkLst>
          <pc:docMk/>
          <pc:sldMk cId="585522745" sldId="276"/>
        </pc:sldMkLst>
        <pc:spChg chg="add mod">
          <ac:chgData name="Александр Зубаиров" userId="2e05f174c99571a3" providerId="LiveId" clId="{018AAF94-206F-44BB-BA60-1FA8F95CACDF}" dt="2020-04-08T04:26:50.744" v="516" actId="20577"/>
          <ac:spMkLst>
            <pc:docMk/>
            <pc:sldMk cId="585522745" sldId="276"/>
            <ac:spMk id="5" creationId="{8ED5C320-2136-4B8F-A6C8-911DEDF6F224}"/>
          </ac:spMkLst>
        </pc:spChg>
        <pc:picChg chg="del">
          <ac:chgData name="Александр Зубаиров" userId="2e05f174c99571a3" providerId="LiveId" clId="{018AAF94-206F-44BB-BA60-1FA8F95CACDF}" dt="2020-04-08T04:26:04.987" v="514" actId="478"/>
          <ac:picMkLst>
            <pc:docMk/>
            <pc:sldMk cId="585522745" sldId="276"/>
            <ac:picMk id="4" creationId="{68C8B575-866A-40E8-80E9-55E7C3760F13}"/>
          </ac:picMkLst>
        </pc:picChg>
        <pc:picChg chg="add mod">
          <ac:chgData name="Александр Зубаиров" userId="2e05f174c99571a3" providerId="LiveId" clId="{018AAF94-206F-44BB-BA60-1FA8F95CACDF}" dt="2020-04-08T04:26:54.471" v="518" actId="1076"/>
          <ac:picMkLst>
            <pc:docMk/>
            <pc:sldMk cId="585522745" sldId="276"/>
            <ac:picMk id="6" creationId="{C1FE5E4E-8F21-46B7-8BD5-742053BBAE36}"/>
          </ac:picMkLst>
        </pc:picChg>
      </pc:sldChg>
      <pc:sldChg chg="modSp add">
        <pc:chgData name="Александр Зубаиров" userId="2e05f174c99571a3" providerId="LiveId" clId="{018AAF94-206F-44BB-BA60-1FA8F95CACDF}" dt="2020-04-08T04:27:27.085" v="551" actId="27636"/>
        <pc:sldMkLst>
          <pc:docMk/>
          <pc:sldMk cId="706353537" sldId="277"/>
        </pc:sldMkLst>
        <pc:spChg chg="mod">
          <ac:chgData name="Александр Зубаиров" userId="2e05f174c99571a3" providerId="LiveId" clId="{018AAF94-206F-44BB-BA60-1FA8F95CACDF}" dt="2020-04-08T04:27:10.224" v="547" actId="20577"/>
          <ac:spMkLst>
            <pc:docMk/>
            <pc:sldMk cId="706353537" sldId="277"/>
            <ac:spMk id="2" creationId="{95E68174-37BC-487C-ADFE-726E34E5C813}"/>
          </ac:spMkLst>
        </pc:spChg>
        <pc:spChg chg="mod">
          <ac:chgData name="Александр Зубаиров" userId="2e05f174c99571a3" providerId="LiveId" clId="{018AAF94-206F-44BB-BA60-1FA8F95CACDF}" dt="2020-04-08T04:27:27.085" v="551" actId="27636"/>
          <ac:spMkLst>
            <pc:docMk/>
            <pc:sldMk cId="706353537" sldId="277"/>
            <ac:spMk id="3" creationId="{EFD7A936-6ECA-4A22-A428-14C85B77E1E0}"/>
          </ac:spMkLst>
        </pc:spChg>
      </pc:sldChg>
      <pc:sldChg chg="addSp delSp modSp add">
        <pc:chgData name="Александр Зубаиров" userId="2e05f174c99571a3" providerId="LiveId" clId="{018AAF94-206F-44BB-BA60-1FA8F95CACDF}" dt="2020-04-08T04:31:03.111" v="558" actId="1076"/>
        <pc:sldMkLst>
          <pc:docMk/>
          <pc:sldMk cId="1971702211" sldId="278"/>
        </pc:sldMkLst>
        <pc:spChg chg="del">
          <ac:chgData name="Александр Зубаиров" userId="2e05f174c99571a3" providerId="LiveId" clId="{018AAF94-206F-44BB-BA60-1FA8F95CACDF}" dt="2020-04-08T04:30:29.562" v="553" actId="478"/>
          <ac:spMkLst>
            <pc:docMk/>
            <pc:sldMk cId="1971702211" sldId="278"/>
            <ac:spMk id="3" creationId="{EFD7A936-6ECA-4A22-A428-14C85B77E1E0}"/>
          </ac:spMkLst>
        </pc:spChg>
        <pc:spChg chg="add del mod">
          <ac:chgData name="Александр Зубаиров" userId="2e05f174c99571a3" providerId="LiveId" clId="{018AAF94-206F-44BB-BA60-1FA8F95CACDF}" dt="2020-04-08T04:30:32.392" v="555" actId="478"/>
          <ac:spMkLst>
            <pc:docMk/>
            <pc:sldMk cId="1971702211" sldId="278"/>
            <ac:spMk id="5" creationId="{96DDBD28-44D8-4C7A-B30E-10B3D3CD769A}"/>
          </ac:spMkLst>
        </pc:spChg>
        <pc:picChg chg="add mod">
          <ac:chgData name="Александр Зубаиров" userId="2e05f174c99571a3" providerId="LiveId" clId="{018AAF94-206F-44BB-BA60-1FA8F95CACDF}" dt="2020-04-08T04:31:03.111" v="558" actId="1076"/>
          <ac:picMkLst>
            <pc:docMk/>
            <pc:sldMk cId="1971702211" sldId="278"/>
            <ac:picMk id="6" creationId="{22E3C9EC-27B1-483A-919A-17680299ABEE}"/>
          </ac:picMkLst>
        </pc:picChg>
      </pc:sldChg>
      <pc:sldChg chg="modSp add">
        <pc:chgData name="Александр Зубаиров" userId="2e05f174c99571a3" providerId="LiveId" clId="{018AAF94-206F-44BB-BA60-1FA8F95CACDF}" dt="2020-04-08T04:32:38.871" v="575" actId="27636"/>
        <pc:sldMkLst>
          <pc:docMk/>
          <pc:sldMk cId="351471758" sldId="279"/>
        </pc:sldMkLst>
        <pc:spChg chg="mod">
          <ac:chgData name="Александр Зубаиров" userId="2e05f174c99571a3" providerId="LiveId" clId="{018AAF94-206F-44BB-BA60-1FA8F95CACDF}" dt="2020-04-08T04:31:15.526" v="567" actId="27636"/>
          <ac:spMkLst>
            <pc:docMk/>
            <pc:sldMk cId="351471758" sldId="279"/>
            <ac:spMk id="2" creationId="{30AF5A54-9588-4BAB-A143-65F7A7B558F2}"/>
          </ac:spMkLst>
        </pc:spChg>
        <pc:spChg chg="mod">
          <ac:chgData name="Александр Зубаиров" userId="2e05f174c99571a3" providerId="LiveId" clId="{018AAF94-206F-44BB-BA60-1FA8F95CACDF}" dt="2020-04-08T04:32:38.871" v="575" actId="27636"/>
          <ac:spMkLst>
            <pc:docMk/>
            <pc:sldMk cId="351471758" sldId="279"/>
            <ac:spMk id="3" creationId="{F444EBC9-B407-422E-93FA-4E4B650A620F}"/>
          </ac:spMkLst>
        </pc:spChg>
      </pc:sldChg>
      <pc:sldChg chg="addSp delSp modSp add">
        <pc:chgData name="Александр Зубаиров" userId="2e05f174c99571a3" providerId="LiveId" clId="{018AAF94-206F-44BB-BA60-1FA8F95CACDF}" dt="2020-04-08T04:33:42.223" v="580" actId="14100"/>
        <pc:sldMkLst>
          <pc:docMk/>
          <pc:sldMk cId="2951878525" sldId="280"/>
        </pc:sldMkLst>
        <pc:spChg chg="del">
          <ac:chgData name="Александр Зубаиров" userId="2e05f174c99571a3" providerId="LiveId" clId="{018AAF94-206F-44BB-BA60-1FA8F95CACDF}" dt="2020-04-08T04:33:24.226" v="577" actId="478"/>
          <ac:spMkLst>
            <pc:docMk/>
            <pc:sldMk cId="2951878525" sldId="280"/>
            <ac:spMk id="3" creationId="{F444EBC9-B407-422E-93FA-4E4B650A620F}"/>
          </ac:spMkLst>
        </pc:spChg>
        <pc:spChg chg="add del mod">
          <ac:chgData name="Александр Зубаиров" userId="2e05f174c99571a3" providerId="LiveId" clId="{018AAF94-206F-44BB-BA60-1FA8F95CACDF}" dt="2020-04-08T04:33:39.029" v="578"/>
          <ac:spMkLst>
            <pc:docMk/>
            <pc:sldMk cId="2951878525" sldId="280"/>
            <ac:spMk id="5" creationId="{451430FD-D1B8-44C5-BBEF-32C35E044830}"/>
          </ac:spMkLst>
        </pc:spChg>
        <pc:picChg chg="add mod">
          <ac:chgData name="Александр Зубаиров" userId="2e05f174c99571a3" providerId="LiveId" clId="{018AAF94-206F-44BB-BA60-1FA8F95CACDF}" dt="2020-04-08T04:33:42.223" v="580" actId="14100"/>
          <ac:picMkLst>
            <pc:docMk/>
            <pc:sldMk cId="2951878525" sldId="280"/>
            <ac:picMk id="6" creationId="{CCB281CB-2BC5-493B-B1AF-BE53C19AF48A}"/>
          </ac:picMkLst>
        </pc:picChg>
      </pc:sldChg>
    </pc:docChg>
  </pc:docChgLst>
  <pc:docChgLst>
    <pc:chgData name="Александр Зубаиров" userId="2e05f174c99571a3" providerId="LiveId" clId="{193108C2-C9D3-4E55-A5D7-2B97C4BA7FAD}"/>
    <pc:docChg chg="undo custSel addSld delSld modSld">
      <pc:chgData name="Александр Зубаиров" userId="2e05f174c99571a3" providerId="LiveId" clId="{193108C2-C9D3-4E55-A5D7-2B97C4BA7FAD}" dt="2020-04-21T18:27:41.638" v="618" actId="47"/>
      <pc:docMkLst>
        <pc:docMk/>
      </pc:docMkLst>
      <pc:sldChg chg="modSp">
        <pc:chgData name="Александр Зубаиров" userId="2e05f174c99571a3" providerId="LiveId" clId="{193108C2-C9D3-4E55-A5D7-2B97C4BA7FAD}" dt="2020-04-21T17:38:09.356" v="6" actId="20577"/>
        <pc:sldMkLst>
          <pc:docMk/>
          <pc:sldMk cId="3172587839" sldId="262"/>
        </pc:sldMkLst>
        <pc:spChg chg="mod">
          <ac:chgData name="Александр Зубаиров" userId="2e05f174c99571a3" providerId="LiveId" clId="{193108C2-C9D3-4E55-A5D7-2B97C4BA7FAD}" dt="2020-04-21T17:38:09.356" v="6" actId="20577"/>
          <ac:spMkLst>
            <pc:docMk/>
            <pc:sldMk cId="3172587839" sldId="262"/>
            <ac:spMk id="2" creationId="{289E05BB-31D5-4AAA-8F29-B609220E98CD}"/>
          </ac:spMkLst>
        </pc:spChg>
      </pc:sldChg>
      <pc:sldChg chg="modSp new">
        <pc:chgData name="Александр Зубаиров" userId="2e05f174c99571a3" providerId="LiveId" clId="{193108C2-C9D3-4E55-A5D7-2B97C4BA7FAD}" dt="2020-04-21T17:39:02.259" v="32" actId="20577"/>
        <pc:sldMkLst>
          <pc:docMk/>
          <pc:sldMk cId="488938269" sldId="263"/>
        </pc:sldMkLst>
        <pc:spChg chg="mod">
          <ac:chgData name="Александр Зубаиров" userId="2e05f174c99571a3" providerId="LiveId" clId="{193108C2-C9D3-4E55-A5D7-2B97C4BA7FAD}" dt="2020-04-21T17:38:22.185" v="14" actId="20577"/>
          <ac:spMkLst>
            <pc:docMk/>
            <pc:sldMk cId="488938269" sldId="263"/>
            <ac:spMk id="2" creationId="{7596D52C-C8BE-4DA3-B7D7-AA4F66AF6DDF}"/>
          </ac:spMkLst>
        </pc:spChg>
        <pc:spChg chg="mod">
          <ac:chgData name="Александр Зубаиров" userId="2e05f174c99571a3" providerId="LiveId" clId="{193108C2-C9D3-4E55-A5D7-2B97C4BA7FAD}" dt="2020-04-21T17:39:02.259" v="32" actId="20577"/>
          <ac:spMkLst>
            <pc:docMk/>
            <pc:sldMk cId="488938269" sldId="263"/>
            <ac:spMk id="3" creationId="{E63BB5E0-AC9A-4249-9BA4-E3D6F00E5F04}"/>
          </ac:spMkLst>
        </pc:spChg>
      </pc:sldChg>
      <pc:sldChg chg="del">
        <pc:chgData name="Александр Зубаиров" userId="2e05f174c99571a3" providerId="LiveId" clId="{193108C2-C9D3-4E55-A5D7-2B97C4BA7FAD}" dt="2020-04-21T17:38:11.943" v="7" actId="47"/>
        <pc:sldMkLst>
          <pc:docMk/>
          <pc:sldMk cId="2108417891" sldId="263"/>
        </pc:sldMkLst>
      </pc:sldChg>
      <pc:sldChg chg="del">
        <pc:chgData name="Александр Зубаиров" userId="2e05f174c99571a3" providerId="LiveId" clId="{193108C2-C9D3-4E55-A5D7-2B97C4BA7FAD}" dt="2020-04-21T17:38:11.943" v="7" actId="47"/>
        <pc:sldMkLst>
          <pc:docMk/>
          <pc:sldMk cId="1871499673" sldId="264"/>
        </pc:sldMkLst>
      </pc:sldChg>
      <pc:sldChg chg="addSp modSp new">
        <pc:chgData name="Александр Зубаиров" userId="2e05f174c99571a3" providerId="LiveId" clId="{193108C2-C9D3-4E55-A5D7-2B97C4BA7FAD}" dt="2020-04-21T17:41:32.548" v="57" actId="1076"/>
        <pc:sldMkLst>
          <pc:docMk/>
          <pc:sldMk cId="2087382481" sldId="264"/>
        </pc:sldMkLst>
        <pc:spChg chg="mod">
          <ac:chgData name="Александр Зубаиров" userId="2e05f174c99571a3" providerId="LiveId" clId="{193108C2-C9D3-4E55-A5D7-2B97C4BA7FAD}" dt="2020-04-21T17:39:09.988" v="48" actId="20577"/>
          <ac:spMkLst>
            <pc:docMk/>
            <pc:sldMk cId="2087382481" sldId="264"/>
            <ac:spMk id="2" creationId="{DBA2E00B-F0B0-4F3D-A48C-FD8D31D45A70}"/>
          </ac:spMkLst>
        </pc:spChg>
        <pc:spChg chg="mod">
          <ac:chgData name="Александр Зубаиров" userId="2e05f174c99571a3" providerId="LiveId" clId="{193108C2-C9D3-4E55-A5D7-2B97C4BA7FAD}" dt="2020-04-21T17:39:49.358" v="51"/>
          <ac:spMkLst>
            <pc:docMk/>
            <pc:sldMk cId="2087382481" sldId="264"/>
            <ac:spMk id="3" creationId="{F4A89C0A-D340-4BBC-A0AF-4B5118C6E11F}"/>
          </ac:spMkLst>
        </pc:spChg>
        <pc:picChg chg="add mod">
          <ac:chgData name="Александр Зубаиров" userId="2e05f174c99571a3" providerId="LiveId" clId="{193108C2-C9D3-4E55-A5D7-2B97C4BA7FAD}" dt="2020-04-21T17:40:13.570" v="53" actId="1076"/>
          <ac:picMkLst>
            <pc:docMk/>
            <pc:sldMk cId="2087382481" sldId="264"/>
            <ac:picMk id="4" creationId="{484BBA08-8A52-4811-9951-FF67620A798E}"/>
          </ac:picMkLst>
        </pc:picChg>
        <pc:picChg chg="add mod">
          <ac:chgData name="Александр Зубаиров" userId="2e05f174c99571a3" providerId="LiveId" clId="{193108C2-C9D3-4E55-A5D7-2B97C4BA7FAD}" dt="2020-04-21T17:40:48.204" v="55" actId="1076"/>
          <ac:picMkLst>
            <pc:docMk/>
            <pc:sldMk cId="2087382481" sldId="264"/>
            <ac:picMk id="5" creationId="{99E23EE1-0143-4E6B-828C-86E97324C9C5}"/>
          </ac:picMkLst>
        </pc:picChg>
        <pc:picChg chg="add mod">
          <ac:chgData name="Александр Зубаиров" userId="2e05f174c99571a3" providerId="LiveId" clId="{193108C2-C9D3-4E55-A5D7-2B97C4BA7FAD}" dt="2020-04-21T17:41:32.548" v="57" actId="1076"/>
          <ac:picMkLst>
            <pc:docMk/>
            <pc:sldMk cId="2087382481" sldId="264"/>
            <ac:picMk id="6" creationId="{C3BA96E2-50FA-4B40-9C23-1BCB16AA8FBE}"/>
          </ac:picMkLst>
        </pc:picChg>
      </pc:sldChg>
      <pc:sldChg chg="del">
        <pc:chgData name="Александр Зубаиров" userId="2e05f174c99571a3" providerId="LiveId" clId="{193108C2-C9D3-4E55-A5D7-2B97C4BA7FAD}" dt="2020-04-21T17:38:11.943" v="7" actId="47"/>
        <pc:sldMkLst>
          <pc:docMk/>
          <pc:sldMk cId="2109376410" sldId="265"/>
        </pc:sldMkLst>
      </pc:sldChg>
      <pc:sldChg chg="addSp delSp modSp new">
        <pc:chgData name="Александр Зубаиров" userId="2e05f174c99571a3" providerId="LiveId" clId="{193108C2-C9D3-4E55-A5D7-2B97C4BA7FAD}" dt="2020-04-21T17:46:50.612" v="79" actId="1076"/>
        <pc:sldMkLst>
          <pc:docMk/>
          <pc:sldMk cId="2991661656" sldId="265"/>
        </pc:sldMkLst>
        <pc:spChg chg="mod">
          <ac:chgData name="Александр Зубаиров" userId="2e05f174c99571a3" providerId="LiveId" clId="{193108C2-C9D3-4E55-A5D7-2B97C4BA7FAD}" dt="2020-04-21T17:43:49.437" v="75" actId="20577"/>
          <ac:spMkLst>
            <pc:docMk/>
            <pc:sldMk cId="2991661656" sldId="265"/>
            <ac:spMk id="2" creationId="{834A9B99-20D1-40B8-81A5-D2FE6A4EF2F8}"/>
          </ac:spMkLst>
        </pc:spChg>
        <pc:spChg chg="del">
          <ac:chgData name="Александр Зубаиров" userId="2e05f174c99571a3" providerId="LiveId" clId="{193108C2-C9D3-4E55-A5D7-2B97C4BA7FAD}" dt="2020-04-21T17:46:16.687" v="76"/>
          <ac:spMkLst>
            <pc:docMk/>
            <pc:sldMk cId="2991661656" sldId="265"/>
            <ac:spMk id="3" creationId="{6E733C89-27EA-48EC-A9A7-72D4CD780220}"/>
          </ac:spMkLst>
        </pc:spChg>
        <pc:picChg chg="add mod">
          <ac:chgData name="Александр Зубаиров" userId="2e05f174c99571a3" providerId="LiveId" clId="{193108C2-C9D3-4E55-A5D7-2B97C4BA7FAD}" dt="2020-04-21T17:46:18.156" v="77" actId="1076"/>
          <ac:picMkLst>
            <pc:docMk/>
            <pc:sldMk cId="2991661656" sldId="265"/>
            <ac:picMk id="4" creationId="{301AD006-2723-4ECD-A112-AF6E6D970429}"/>
          </ac:picMkLst>
        </pc:picChg>
        <pc:picChg chg="add mod">
          <ac:chgData name="Александр Зубаиров" userId="2e05f174c99571a3" providerId="LiveId" clId="{193108C2-C9D3-4E55-A5D7-2B97C4BA7FAD}" dt="2020-04-21T17:46:50.612" v="79" actId="1076"/>
          <ac:picMkLst>
            <pc:docMk/>
            <pc:sldMk cId="2991661656" sldId="265"/>
            <ac:picMk id="5" creationId="{B6A4460B-C40C-4A6E-A5B6-74007B1D387B}"/>
          </ac:picMkLst>
        </pc:picChg>
      </pc:sldChg>
      <pc:sldChg chg="del">
        <pc:chgData name="Александр Зубаиров" userId="2e05f174c99571a3" providerId="LiveId" clId="{193108C2-C9D3-4E55-A5D7-2B97C4BA7FAD}" dt="2020-04-21T17:38:11.943" v="7" actId="47"/>
        <pc:sldMkLst>
          <pc:docMk/>
          <pc:sldMk cId="1821185139" sldId="266"/>
        </pc:sldMkLst>
      </pc:sldChg>
      <pc:sldChg chg="modSp new">
        <pc:chgData name="Александр Зубаиров" userId="2e05f174c99571a3" providerId="LiveId" clId="{193108C2-C9D3-4E55-A5D7-2B97C4BA7FAD}" dt="2020-04-21T17:47:58.759" v="104" actId="404"/>
        <pc:sldMkLst>
          <pc:docMk/>
          <pc:sldMk cId="2687836050" sldId="266"/>
        </pc:sldMkLst>
        <pc:spChg chg="mod">
          <ac:chgData name="Александр Зубаиров" userId="2e05f174c99571a3" providerId="LiveId" clId="{193108C2-C9D3-4E55-A5D7-2B97C4BA7FAD}" dt="2020-04-21T17:47:33.280" v="99" actId="20577"/>
          <ac:spMkLst>
            <pc:docMk/>
            <pc:sldMk cId="2687836050" sldId="266"/>
            <ac:spMk id="2" creationId="{935CBEBE-05F8-441B-99B2-73452790F808}"/>
          </ac:spMkLst>
        </pc:spChg>
        <pc:spChg chg="mod">
          <ac:chgData name="Александр Зубаиров" userId="2e05f174c99571a3" providerId="LiveId" clId="{193108C2-C9D3-4E55-A5D7-2B97C4BA7FAD}" dt="2020-04-21T17:47:58.759" v="104" actId="404"/>
          <ac:spMkLst>
            <pc:docMk/>
            <pc:sldMk cId="2687836050" sldId="266"/>
            <ac:spMk id="3" creationId="{90197454-AF6E-42D2-AB75-5B2005551E6B}"/>
          </ac:spMkLst>
        </pc:spChg>
      </pc:sldChg>
      <pc:sldChg chg="del">
        <pc:chgData name="Александр Зубаиров" userId="2e05f174c99571a3" providerId="LiveId" clId="{193108C2-C9D3-4E55-A5D7-2B97C4BA7FAD}" dt="2020-04-21T17:38:11.943" v="7" actId="47"/>
        <pc:sldMkLst>
          <pc:docMk/>
          <pc:sldMk cId="1282844190" sldId="267"/>
        </pc:sldMkLst>
      </pc:sldChg>
      <pc:sldChg chg="addSp modSp new">
        <pc:chgData name="Александр Зубаиров" userId="2e05f174c99571a3" providerId="LiveId" clId="{193108C2-C9D3-4E55-A5D7-2B97C4BA7FAD}" dt="2020-04-21T17:49:48.187" v="154" actId="1076"/>
        <pc:sldMkLst>
          <pc:docMk/>
          <pc:sldMk cId="2007672256" sldId="267"/>
        </pc:sldMkLst>
        <pc:spChg chg="mod">
          <ac:chgData name="Александр Зубаиров" userId="2e05f174c99571a3" providerId="LiveId" clId="{193108C2-C9D3-4E55-A5D7-2B97C4BA7FAD}" dt="2020-04-21T17:48:23.057" v="144" actId="20577"/>
          <ac:spMkLst>
            <pc:docMk/>
            <pc:sldMk cId="2007672256" sldId="267"/>
            <ac:spMk id="2" creationId="{D62405E1-8983-4CD0-8131-AA70F560440A}"/>
          </ac:spMkLst>
        </pc:spChg>
        <pc:spChg chg="mod">
          <ac:chgData name="Александр Зубаиров" userId="2e05f174c99571a3" providerId="LiveId" clId="{193108C2-C9D3-4E55-A5D7-2B97C4BA7FAD}" dt="2020-04-21T17:49:44.800" v="153" actId="27636"/>
          <ac:spMkLst>
            <pc:docMk/>
            <pc:sldMk cId="2007672256" sldId="267"/>
            <ac:spMk id="3" creationId="{6703F0C4-8B1C-4F09-8D78-AE09AC6369C5}"/>
          </ac:spMkLst>
        </pc:spChg>
        <pc:picChg chg="add mod">
          <ac:chgData name="Александр Зубаиров" userId="2e05f174c99571a3" providerId="LiveId" clId="{193108C2-C9D3-4E55-A5D7-2B97C4BA7FAD}" dt="2020-04-21T17:49:48.187" v="154" actId="1076"/>
          <ac:picMkLst>
            <pc:docMk/>
            <pc:sldMk cId="2007672256" sldId="267"/>
            <ac:picMk id="4" creationId="{0B24F800-9F67-4D88-B030-A0CA82EE62EC}"/>
          </ac:picMkLst>
        </pc:picChg>
      </pc:sldChg>
      <pc:sldChg chg="addSp delSp modSp new">
        <pc:chgData name="Александр Зубаиров" userId="2e05f174c99571a3" providerId="LiveId" clId="{193108C2-C9D3-4E55-A5D7-2B97C4BA7FAD}" dt="2020-04-21T17:51:37.300" v="194" actId="1076"/>
        <pc:sldMkLst>
          <pc:docMk/>
          <pc:sldMk cId="2243886332" sldId="268"/>
        </pc:sldMkLst>
        <pc:spChg chg="mod">
          <ac:chgData name="Александр Зубаиров" userId="2e05f174c99571a3" providerId="LiveId" clId="{193108C2-C9D3-4E55-A5D7-2B97C4BA7FAD}" dt="2020-04-21T17:50:38.488" v="182" actId="20577"/>
          <ac:spMkLst>
            <pc:docMk/>
            <pc:sldMk cId="2243886332" sldId="268"/>
            <ac:spMk id="2" creationId="{02AA312F-96B0-4C3D-BD51-B55EDE704855}"/>
          </ac:spMkLst>
        </pc:spChg>
        <pc:spChg chg="del">
          <ac:chgData name="Александр Зубаиров" userId="2e05f174c99571a3" providerId="LiveId" clId="{193108C2-C9D3-4E55-A5D7-2B97C4BA7FAD}" dt="2020-04-21T17:50:39.704" v="183"/>
          <ac:spMkLst>
            <pc:docMk/>
            <pc:sldMk cId="2243886332" sldId="268"/>
            <ac:spMk id="3" creationId="{A77BD43D-5F79-4A01-A3E3-FE91C387F866}"/>
          </ac:spMkLst>
        </pc:spChg>
        <pc:spChg chg="add mod">
          <ac:chgData name="Александр Зубаиров" userId="2e05f174c99571a3" providerId="LiveId" clId="{193108C2-C9D3-4E55-A5D7-2B97C4BA7FAD}" dt="2020-04-21T17:51:37.300" v="194" actId="1076"/>
          <ac:spMkLst>
            <pc:docMk/>
            <pc:sldMk cId="2243886332" sldId="268"/>
            <ac:spMk id="5" creationId="{5E0149CE-DD1E-4213-96B4-4AA9CB53D599}"/>
          </ac:spMkLst>
        </pc:spChg>
        <pc:picChg chg="add mod">
          <ac:chgData name="Александр Зубаиров" userId="2e05f174c99571a3" providerId="LiveId" clId="{193108C2-C9D3-4E55-A5D7-2B97C4BA7FAD}" dt="2020-04-21T17:50:54.764" v="185" actId="1076"/>
          <ac:picMkLst>
            <pc:docMk/>
            <pc:sldMk cId="2243886332" sldId="268"/>
            <ac:picMk id="4" creationId="{EEA3C448-50DB-4A96-8B7D-26749627B109}"/>
          </ac:picMkLst>
        </pc:picChg>
      </pc:sldChg>
      <pc:sldChg chg="del">
        <pc:chgData name="Александр Зубаиров" userId="2e05f174c99571a3" providerId="LiveId" clId="{193108C2-C9D3-4E55-A5D7-2B97C4BA7FAD}" dt="2020-04-21T17:38:11.943" v="7" actId="47"/>
        <pc:sldMkLst>
          <pc:docMk/>
          <pc:sldMk cId="2591077470" sldId="268"/>
        </pc:sldMkLst>
      </pc:sldChg>
      <pc:sldChg chg="del">
        <pc:chgData name="Александр Зубаиров" userId="2e05f174c99571a3" providerId="LiveId" clId="{193108C2-C9D3-4E55-A5D7-2B97C4BA7FAD}" dt="2020-04-21T17:38:11.943" v="7" actId="47"/>
        <pc:sldMkLst>
          <pc:docMk/>
          <pc:sldMk cId="2215410253" sldId="269"/>
        </pc:sldMkLst>
      </pc:sldChg>
      <pc:sldChg chg="modSp new">
        <pc:chgData name="Александр Зубаиров" userId="2e05f174c99571a3" providerId="LiveId" clId="{193108C2-C9D3-4E55-A5D7-2B97C4BA7FAD}" dt="2020-04-21T17:53:20.044" v="242" actId="1076"/>
        <pc:sldMkLst>
          <pc:docMk/>
          <pc:sldMk cId="3815747059" sldId="269"/>
        </pc:sldMkLst>
        <pc:spChg chg="mod">
          <ac:chgData name="Александр Зубаиров" userId="2e05f174c99571a3" providerId="LiveId" clId="{193108C2-C9D3-4E55-A5D7-2B97C4BA7FAD}" dt="2020-04-21T17:51:45.183" v="215" actId="20577"/>
          <ac:spMkLst>
            <pc:docMk/>
            <pc:sldMk cId="3815747059" sldId="269"/>
            <ac:spMk id="2" creationId="{3DA7788B-47AB-4D7D-BEBC-2F833EC44CD4}"/>
          </ac:spMkLst>
        </pc:spChg>
        <pc:spChg chg="mod">
          <ac:chgData name="Александр Зубаиров" userId="2e05f174c99571a3" providerId="LiveId" clId="{193108C2-C9D3-4E55-A5D7-2B97C4BA7FAD}" dt="2020-04-21T17:53:20.044" v="242" actId="1076"/>
          <ac:spMkLst>
            <pc:docMk/>
            <pc:sldMk cId="3815747059" sldId="269"/>
            <ac:spMk id="3" creationId="{718B1F32-ED4E-433C-B3EB-F8EB2E1C5A30}"/>
          </ac:spMkLst>
        </pc:spChg>
      </pc:sldChg>
      <pc:sldChg chg="addSp delSp modSp new">
        <pc:chgData name="Александр Зубаиров" userId="2e05f174c99571a3" providerId="LiveId" clId="{193108C2-C9D3-4E55-A5D7-2B97C4BA7FAD}" dt="2020-04-21T17:54:24.219" v="261" actId="1076"/>
        <pc:sldMkLst>
          <pc:docMk/>
          <pc:sldMk cId="2707507500" sldId="270"/>
        </pc:sldMkLst>
        <pc:spChg chg="mod">
          <ac:chgData name="Александр Зубаиров" userId="2e05f174c99571a3" providerId="LiveId" clId="{193108C2-C9D3-4E55-A5D7-2B97C4BA7FAD}" dt="2020-04-21T17:53:26.126" v="257" actId="20577"/>
          <ac:spMkLst>
            <pc:docMk/>
            <pc:sldMk cId="2707507500" sldId="270"/>
            <ac:spMk id="2" creationId="{DDA490DD-EA6C-49A7-A2A8-278C93A62B14}"/>
          </ac:spMkLst>
        </pc:spChg>
        <pc:spChg chg="del">
          <ac:chgData name="Александр Зубаиров" userId="2e05f174c99571a3" providerId="LiveId" clId="{193108C2-C9D3-4E55-A5D7-2B97C4BA7FAD}" dt="2020-04-21T17:53:57.130" v="258"/>
          <ac:spMkLst>
            <pc:docMk/>
            <pc:sldMk cId="2707507500" sldId="270"/>
            <ac:spMk id="3" creationId="{C4087D4F-3BC5-4C6B-B8C8-25A1A5655C4E}"/>
          </ac:spMkLst>
        </pc:spChg>
        <pc:picChg chg="add mod">
          <ac:chgData name="Александр Зубаиров" userId="2e05f174c99571a3" providerId="LiveId" clId="{193108C2-C9D3-4E55-A5D7-2B97C4BA7FAD}" dt="2020-04-21T17:53:58.796" v="259" actId="1076"/>
          <ac:picMkLst>
            <pc:docMk/>
            <pc:sldMk cId="2707507500" sldId="270"/>
            <ac:picMk id="4" creationId="{A0E02DE4-EAF3-4FF8-9E9A-E2F3961CC6E2}"/>
          </ac:picMkLst>
        </pc:picChg>
        <pc:picChg chg="add mod">
          <ac:chgData name="Александр Зубаиров" userId="2e05f174c99571a3" providerId="LiveId" clId="{193108C2-C9D3-4E55-A5D7-2B97C4BA7FAD}" dt="2020-04-21T17:54:24.219" v="261" actId="1076"/>
          <ac:picMkLst>
            <pc:docMk/>
            <pc:sldMk cId="2707507500" sldId="270"/>
            <ac:picMk id="5" creationId="{FB460DFE-B9E4-4809-A48F-478CAF4FF292}"/>
          </ac:picMkLst>
        </pc:picChg>
      </pc:sldChg>
      <pc:sldChg chg="del">
        <pc:chgData name="Александр Зубаиров" userId="2e05f174c99571a3" providerId="LiveId" clId="{193108C2-C9D3-4E55-A5D7-2B97C4BA7FAD}" dt="2020-04-21T17:38:11.943" v="7" actId="47"/>
        <pc:sldMkLst>
          <pc:docMk/>
          <pc:sldMk cId="3365101493" sldId="270"/>
        </pc:sldMkLst>
      </pc:sldChg>
      <pc:sldChg chg="addSp modSp new">
        <pc:chgData name="Александр Зубаиров" userId="2e05f174c99571a3" providerId="LiveId" clId="{193108C2-C9D3-4E55-A5D7-2B97C4BA7FAD}" dt="2020-04-21T17:57:33.028" v="281" actId="1076"/>
        <pc:sldMkLst>
          <pc:docMk/>
          <pc:sldMk cId="1224660350" sldId="271"/>
        </pc:sldMkLst>
        <pc:spChg chg="mod">
          <ac:chgData name="Александр Зубаиров" userId="2e05f174c99571a3" providerId="LiveId" clId="{193108C2-C9D3-4E55-A5D7-2B97C4BA7FAD}" dt="2020-04-21T17:56:39.109" v="278" actId="20577"/>
          <ac:spMkLst>
            <pc:docMk/>
            <pc:sldMk cId="1224660350" sldId="271"/>
            <ac:spMk id="2" creationId="{D35A20BB-1E65-4A03-A2C5-DBDD393D56CD}"/>
          </ac:spMkLst>
        </pc:spChg>
        <pc:spChg chg="mod">
          <ac:chgData name="Александр Зубаиров" userId="2e05f174c99571a3" providerId="LiveId" clId="{193108C2-C9D3-4E55-A5D7-2B97C4BA7FAD}" dt="2020-04-21T17:56:40.511" v="279"/>
          <ac:spMkLst>
            <pc:docMk/>
            <pc:sldMk cId="1224660350" sldId="271"/>
            <ac:spMk id="3" creationId="{5CECD6E3-8045-48F5-A5B7-5746B213A819}"/>
          </ac:spMkLst>
        </pc:spChg>
        <pc:picChg chg="add mod">
          <ac:chgData name="Александр Зубаиров" userId="2e05f174c99571a3" providerId="LiveId" clId="{193108C2-C9D3-4E55-A5D7-2B97C4BA7FAD}" dt="2020-04-21T17:57:33.028" v="281" actId="1076"/>
          <ac:picMkLst>
            <pc:docMk/>
            <pc:sldMk cId="1224660350" sldId="271"/>
            <ac:picMk id="4" creationId="{23F6174B-8B0B-45CE-BA81-DEBD587438F7}"/>
          </ac:picMkLst>
        </pc:picChg>
      </pc:sldChg>
      <pc:sldChg chg="del">
        <pc:chgData name="Александр Зубаиров" userId="2e05f174c99571a3" providerId="LiveId" clId="{193108C2-C9D3-4E55-A5D7-2B97C4BA7FAD}" dt="2020-04-21T17:38:11.943" v="7" actId="47"/>
        <pc:sldMkLst>
          <pc:docMk/>
          <pc:sldMk cId="3144336466" sldId="271"/>
        </pc:sldMkLst>
      </pc:sldChg>
      <pc:sldChg chg="del">
        <pc:chgData name="Александр Зубаиров" userId="2e05f174c99571a3" providerId="LiveId" clId="{193108C2-C9D3-4E55-A5D7-2B97C4BA7FAD}" dt="2020-04-21T17:38:11.943" v="7" actId="47"/>
        <pc:sldMkLst>
          <pc:docMk/>
          <pc:sldMk cId="3228548865" sldId="272"/>
        </pc:sldMkLst>
      </pc:sldChg>
      <pc:sldChg chg="modSp new">
        <pc:chgData name="Александр Зубаиров" userId="2e05f174c99571a3" providerId="LiveId" clId="{193108C2-C9D3-4E55-A5D7-2B97C4BA7FAD}" dt="2020-04-21T18:01:08.377" v="294" actId="27636"/>
        <pc:sldMkLst>
          <pc:docMk/>
          <pc:sldMk cId="3791273861" sldId="272"/>
        </pc:sldMkLst>
        <pc:spChg chg="mod">
          <ac:chgData name="Александр Зубаиров" userId="2e05f174c99571a3" providerId="LiveId" clId="{193108C2-C9D3-4E55-A5D7-2B97C4BA7FAD}" dt="2020-04-21T18:00:51.027" v="289" actId="20577"/>
          <ac:spMkLst>
            <pc:docMk/>
            <pc:sldMk cId="3791273861" sldId="272"/>
            <ac:spMk id="2" creationId="{B4CA37E0-943F-40D6-85F4-13A2F0ABCDDD}"/>
          </ac:spMkLst>
        </pc:spChg>
        <pc:spChg chg="mod">
          <ac:chgData name="Александр Зубаиров" userId="2e05f174c99571a3" providerId="LiveId" clId="{193108C2-C9D3-4E55-A5D7-2B97C4BA7FAD}" dt="2020-04-21T18:01:08.377" v="294" actId="27636"/>
          <ac:spMkLst>
            <pc:docMk/>
            <pc:sldMk cId="3791273861" sldId="272"/>
            <ac:spMk id="3" creationId="{43F3FC20-EE24-45DE-9249-502BE1D0349C}"/>
          </ac:spMkLst>
        </pc:spChg>
      </pc:sldChg>
      <pc:sldChg chg="del">
        <pc:chgData name="Александр Зубаиров" userId="2e05f174c99571a3" providerId="LiveId" clId="{193108C2-C9D3-4E55-A5D7-2B97C4BA7FAD}" dt="2020-04-21T17:38:11.943" v="7" actId="47"/>
        <pc:sldMkLst>
          <pc:docMk/>
          <pc:sldMk cId="216002471" sldId="273"/>
        </pc:sldMkLst>
      </pc:sldChg>
      <pc:sldChg chg="modSp new">
        <pc:chgData name="Александр Зубаиров" userId="2e05f174c99571a3" providerId="LiveId" clId="{193108C2-C9D3-4E55-A5D7-2B97C4BA7FAD}" dt="2020-04-21T18:01:47.652" v="329" actId="14100"/>
        <pc:sldMkLst>
          <pc:docMk/>
          <pc:sldMk cId="2125903203" sldId="273"/>
        </pc:sldMkLst>
        <pc:spChg chg="mod">
          <ac:chgData name="Александр Зубаиров" userId="2e05f174c99571a3" providerId="LiveId" clId="{193108C2-C9D3-4E55-A5D7-2B97C4BA7FAD}" dt="2020-04-21T18:01:28.866" v="319" actId="20577"/>
          <ac:spMkLst>
            <pc:docMk/>
            <pc:sldMk cId="2125903203" sldId="273"/>
            <ac:spMk id="2" creationId="{43EEF615-C3ED-443D-AC80-893D5410DAB2}"/>
          </ac:spMkLst>
        </pc:spChg>
        <pc:spChg chg="mod">
          <ac:chgData name="Александр Зубаиров" userId="2e05f174c99571a3" providerId="LiveId" clId="{193108C2-C9D3-4E55-A5D7-2B97C4BA7FAD}" dt="2020-04-21T18:01:47.652" v="329" actId="14100"/>
          <ac:spMkLst>
            <pc:docMk/>
            <pc:sldMk cId="2125903203" sldId="273"/>
            <ac:spMk id="3" creationId="{C28F6405-A7A6-4FCA-B070-E9C0FBD6A79F}"/>
          </ac:spMkLst>
        </pc:spChg>
      </pc:sldChg>
      <pc:sldChg chg="del">
        <pc:chgData name="Александр Зубаиров" userId="2e05f174c99571a3" providerId="LiveId" clId="{193108C2-C9D3-4E55-A5D7-2B97C4BA7FAD}" dt="2020-04-21T17:38:11.943" v="7" actId="47"/>
        <pc:sldMkLst>
          <pc:docMk/>
          <pc:sldMk cId="2746364353" sldId="274"/>
        </pc:sldMkLst>
      </pc:sldChg>
      <pc:sldChg chg="addSp delSp modSp new">
        <pc:chgData name="Александр Зубаиров" userId="2e05f174c99571a3" providerId="LiveId" clId="{193108C2-C9D3-4E55-A5D7-2B97C4BA7FAD}" dt="2020-04-21T18:23:48.682" v="608" actId="1076"/>
        <pc:sldMkLst>
          <pc:docMk/>
          <pc:sldMk cId="3224594776" sldId="274"/>
        </pc:sldMkLst>
        <pc:spChg chg="mod">
          <ac:chgData name="Александр Зубаиров" userId="2e05f174c99571a3" providerId="LiveId" clId="{193108C2-C9D3-4E55-A5D7-2B97C4BA7FAD}" dt="2020-04-21T18:02:01.690" v="349" actId="20577"/>
          <ac:spMkLst>
            <pc:docMk/>
            <pc:sldMk cId="3224594776" sldId="274"/>
            <ac:spMk id="2" creationId="{66F848F1-C847-4702-811B-1FB43D56E3EC}"/>
          </ac:spMkLst>
        </pc:spChg>
        <pc:spChg chg="mod">
          <ac:chgData name="Александр Зубаиров" userId="2e05f174c99571a3" providerId="LiveId" clId="{193108C2-C9D3-4E55-A5D7-2B97C4BA7FAD}" dt="2020-04-21T18:03:41.251" v="364" actId="27636"/>
          <ac:spMkLst>
            <pc:docMk/>
            <pc:sldMk cId="3224594776" sldId="274"/>
            <ac:spMk id="3" creationId="{0093165E-8315-4CC3-A3BF-F6F0C74EB45C}"/>
          </ac:spMkLst>
        </pc:spChg>
        <pc:picChg chg="add del mod">
          <ac:chgData name="Александр Зубаиров" userId="2e05f174c99571a3" providerId="LiveId" clId="{193108C2-C9D3-4E55-A5D7-2B97C4BA7FAD}" dt="2020-04-21T18:23:10.045" v="603" actId="478"/>
          <ac:picMkLst>
            <pc:docMk/>
            <pc:sldMk cId="3224594776" sldId="274"/>
            <ac:picMk id="4" creationId="{43438799-A9D5-470D-B5B6-8A83BB0EA2E3}"/>
          </ac:picMkLst>
        </pc:picChg>
        <pc:picChg chg="add del mod">
          <ac:chgData name="Александр Зубаиров" userId="2e05f174c99571a3" providerId="LiveId" clId="{193108C2-C9D3-4E55-A5D7-2B97C4BA7FAD}" dt="2020-04-21T18:23:46.178" v="606" actId="478"/>
          <ac:picMkLst>
            <pc:docMk/>
            <pc:sldMk cId="3224594776" sldId="274"/>
            <ac:picMk id="5" creationId="{84A06E6A-858B-41E4-ACFC-8AACA956240D}"/>
          </ac:picMkLst>
        </pc:picChg>
        <pc:picChg chg="add mod">
          <ac:chgData name="Александр Зубаиров" userId="2e05f174c99571a3" providerId="LiveId" clId="{193108C2-C9D3-4E55-A5D7-2B97C4BA7FAD}" dt="2020-04-21T18:23:14.492" v="605" actId="1076"/>
          <ac:picMkLst>
            <pc:docMk/>
            <pc:sldMk cId="3224594776" sldId="274"/>
            <ac:picMk id="6" creationId="{A3467FD4-8520-4E0A-A901-CB28D68A5956}"/>
          </ac:picMkLst>
        </pc:picChg>
        <pc:picChg chg="add mod">
          <ac:chgData name="Александр Зубаиров" userId="2e05f174c99571a3" providerId="LiveId" clId="{193108C2-C9D3-4E55-A5D7-2B97C4BA7FAD}" dt="2020-04-21T18:23:48.682" v="608" actId="1076"/>
          <ac:picMkLst>
            <pc:docMk/>
            <pc:sldMk cId="3224594776" sldId="274"/>
            <ac:picMk id="7" creationId="{F906A04E-B9CA-406B-9FF8-FE11986CF7ED}"/>
          </ac:picMkLst>
        </pc:picChg>
      </pc:sldChg>
      <pc:sldChg chg="addSp delSp modSp new">
        <pc:chgData name="Александр Зубаиров" userId="2e05f174c99571a3" providerId="LiveId" clId="{193108C2-C9D3-4E55-A5D7-2B97C4BA7FAD}" dt="2020-04-21T18:24:23.611" v="611" actId="1076"/>
        <pc:sldMkLst>
          <pc:docMk/>
          <pc:sldMk cId="911167578" sldId="275"/>
        </pc:sldMkLst>
        <pc:spChg chg="mod">
          <ac:chgData name="Александр Зубаиров" userId="2e05f174c99571a3" providerId="LiveId" clId="{193108C2-C9D3-4E55-A5D7-2B97C4BA7FAD}" dt="2020-04-21T18:05:36.838" v="391" actId="20577"/>
          <ac:spMkLst>
            <pc:docMk/>
            <pc:sldMk cId="911167578" sldId="275"/>
            <ac:spMk id="2" creationId="{94AE265E-342B-4898-BAA7-038578D6EEDC}"/>
          </ac:spMkLst>
        </pc:spChg>
        <pc:spChg chg="mod">
          <ac:chgData name="Александр Зубаиров" userId="2e05f174c99571a3" providerId="LiveId" clId="{193108C2-C9D3-4E55-A5D7-2B97C4BA7FAD}" dt="2020-04-21T18:05:46.544" v="392"/>
          <ac:spMkLst>
            <pc:docMk/>
            <pc:sldMk cId="911167578" sldId="275"/>
            <ac:spMk id="3" creationId="{B47AFAD9-9D6A-45D3-A4B7-854BD6B22FBC}"/>
          </ac:spMkLst>
        </pc:spChg>
        <pc:picChg chg="add del mod">
          <ac:chgData name="Александр Зубаиров" userId="2e05f174c99571a3" providerId="LiveId" clId="{193108C2-C9D3-4E55-A5D7-2B97C4BA7FAD}" dt="2020-04-21T18:24:21.159" v="609" actId="478"/>
          <ac:picMkLst>
            <pc:docMk/>
            <pc:sldMk cId="911167578" sldId="275"/>
            <ac:picMk id="4" creationId="{8AC8A8E0-D8E2-41DE-839C-2BFAC1C255FC}"/>
          </ac:picMkLst>
        </pc:picChg>
        <pc:picChg chg="add mod">
          <ac:chgData name="Александр Зубаиров" userId="2e05f174c99571a3" providerId="LiveId" clId="{193108C2-C9D3-4E55-A5D7-2B97C4BA7FAD}" dt="2020-04-21T18:24:23.611" v="611" actId="1076"/>
          <ac:picMkLst>
            <pc:docMk/>
            <pc:sldMk cId="911167578" sldId="275"/>
            <ac:picMk id="5" creationId="{365DFAEE-C5C4-4754-9991-2E22ADE4C27C}"/>
          </ac:picMkLst>
        </pc:picChg>
      </pc:sldChg>
      <pc:sldChg chg="del">
        <pc:chgData name="Александр Зубаиров" userId="2e05f174c99571a3" providerId="LiveId" clId="{193108C2-C9D3-4E55-A5D7-2B97C4BA7FAD}" dt="2020-04-21T17:38:11.943" v="7" actId="47"/>
        <pc:sldMkLst>
          <pc:docMk/>
          <pc:sldMk cId="2723964300" sldId="275"/>
        </pc:sldMkLst>
      </pc:sldChg>
      <pc:sldChg chg="modSp new del">
        <pc:chgData name="Александр Зубаиров" userId="2e05f174c99571a3" providerId="LiveId" clId="{193108C2-C9D3-4E55-A5D7-2B97C4BA7FAD}" dt="2020-04-21T18:27:41.638" v="618" actId="47"/>
        <pc:sldMkLst>
          <pc:docMk/>
          <pc:sldMk cId="427238005" sldId="276"/>
        </pc:sldMkLst>
        <pc:spChg chg="mod">
          <ac:chgData name="Александр Зубаиров" userId="2e05f174c99571a3" providerId="LiveId" clId="{193108C2-C9D3-4E55-A5D7-2B97C4BA7FAD}" dt="2020-04-21T18:06:34.390" v="411" actId="20577"/>
          <ac:spMkLst>
            <pc:docMk/>
            <pc:sldMk cId="427238005" sldId="276"/>
            <ac:spMk id="2" creationId="{638E2E2A-2D8F-47E3-9659-77A6E24FD8C5}"/>
          </ac:spMkLst>
        </pc:spChg>
        <pc:spChg chg="mod">
          <ac:chgData name="Александр Зубаиров" userId="2e05f174c99571a3" providerId="LiveId" clId="{193108C2-C9D3-4E55-A5D7-2B97C4BA7FAD}" dt="2020-04-21T18:06:39.423" v="412"/>
          <ac:spMkLst>
            <pc:docMk/>
            <pc:sldMk cId="427238005" sldId="276"/>
            <ac:spMk id="3" creationId="{30E94B2B-9BB5-4A88-A951-AB8F1245AB74}"/>
          </ac:spMkLst>
        </pc:spChg>
      </pc:sldChg>
      <pc:sldChg chg="del">
        <pc:chgData name="Александр Зубаиров" userId="2e05f174c99571a3" providerId="LiveId" clId="{193108C2-C9D3-4E55-A5D7-2B97C4BA7FAD}" dt="2020-04-21T17:38:11.943" v="7" actId="47"/>
        <pc:sldMkLst>
          <pc:docMk/>
          <pc:sldMk cId="3024626999" sldId="276"/>
        </pc:sldMkLst>
      </pc:sldChg>
      <pc:sldChg chg="del">
        <pc:chgData name="Александр Зубаиров" userId="2e05f174c99571a3" providerId="LiveId" clId="{193108C2-C9D3-4E55-A5D7-2B97C4BA7FAD}" dt="2020-04-21T17:38:11.943" v="7" actId="47"/>
        <pc:sldMkLst>
          <pc:docMk/>
          <pc:sldMk cId="741106020" sldId="277"/>
        </pc:sldMkLst>
      </pc:sldChg>
      <pc:sldChg chg="addSp modSp new">
        <pc:chgData name="Александр Зубаиров" userId="2e05f174c99571a3" providerId="LiveId" clId="{193108C2-C9D3-4E55-A5D7-2B97C4BA7FAD}" dt="2020-04-21T18:11:59.787" v="440" actId="1076"/>
        <pc:sldMkLst>
          <pc:docMk/>
          <pc:sldMk cId="3851820327" sldId="277"/>
        </pc:sldMkLst>
        <pc:spChg chg="mod">
          <ac:chgData name="Александр Зубаиров" userId="2e05f174c99571a3" providerId="LiveId" clId="{193108C2-C9D3-4E55-A5D7-2B97C4BA7FAD}" dt="2020-04-21T18:09:23.841" v="434" actId="20577"/>
          <ac:spMkLst>
            <pc:docMk/>
            <pc:sldMk cId="3851820327" sldId="277"/>
            <ac:spMk id="2" creationId="{730125F2-F455-42BA-B933-6992045CA6BE}"/>
          </ac:spMkLst>
        </pc:spChg>
        <pc:spChg chg="mod">
          <ac:chgData name="Александр Зубаиров" userId="2e05f174c99571a3" providerId="LiveId" clId="{193108C2-C9D3-4E55-A5D7-2B97C4BA7FAD}" dt="2020-04-21T18:11:57.095" v="439" actId="404"/>
          <ac:spMkLst>
            <pc:docMk/>
            <pc:sldMk cId="3851820327" sldId="277"/>
            <ac:spMk id="3" creationId="{ABFEB0AE-5C5C-4A04-8D83-57D510D76547}"/>
          </ac:spMkLst>
        </pc:spChg>
        <pc:picChg chg="add mod">
          <ac:chgData name="Александр Зубаиров" userId="2e05f174c99571a3" providerId="LiveId" clId="{193108C2-C9D3-4E55-A5D7-2B97C4BA7FAD}" dt="2020-04-21T18:11:59.787" v="440" actId="1076"/>
          <ac:picMkLst>
            <pc:docMk/>
            <pc:sldMk cId="3851820327" sldId="277"/>
            <ac:picMk id="4" creationId="{2E03D741-1568-4028-AECC-2037B757D517}"/>
          </ac:picMkLst>
        </pc:picChg>
      </pc:sldChg>
      <pc:sldChg chg="addSp delSp modSp new">
        <pc:chgData name="Александр Зубаиров" userId="2e05f174c99571a3" providerId="LiveId" clId="{193108C2-C9D3-4E55-A5D7-2B97C4BA7FAD}" dt="2020-04-21T18:14:17.046" v="471" actId="12"/>
        <pc:sldMkLst>
          <pc:docMk/>
          <pc:sldMk cId="53425997" sldId="278"/>
        </pc:sldMkLst>
        <pc:spChg chg="mod">
          <ac:chgData name="Александр Зубаиров" userId="2e05f174c99571a3" providerId="LiveId" clId="{193108C2-C9D3-4E55-A5D7-2B97C4BA7FAD}" dt="2020-04-21T18:12:10.359" v="457" actId="20577"/>
          <ac:spMkLst>
            <pc:docMk/>
            <pc:sldMk cId="53425997" sldId="278"/>
            <ac:spMk id="2" creationId="{552C3767-5007-4D07-96B4-EC0635D0A9D6}"/>
          </ac:spMkLst>
        </pc:spChg>
        <pc:spChg chg="del">
          <ac:chgData name="Александр Зубаиров" userId="2e05f174c99571a3" providerId="LiveId" clId="{193108C2-C9D3-4E55-A5D7-2B97C4BA7FAD}" dt="2020-04-21T18:12:44.520" v="458"/>
          <ac:spMkLst>
            <pc:docMk/>
            <pc:sldMk cId="53425997" sldId="278"/>
            <ac:spMk id="3" creationId="{D2C02F72-39C1-4C99-A94E-EE2C1B754590}"/>
          </ac:spMkLst>
        </pc:spChg>
        <pc:spChg chg="add mod">
          <ac:chgData name="Александр Зубаиров" userId="2e05f174c99571a3" providerId="LiveId" clId="{193108C2-C9D3-4E55-A5D7-2B97C4BA7FAD}" dt="2020-04-21T18:14:17.046" v="471" actId="12"/>
          <ac:spMkLst>
            <pc:docMk/>
            <pc:sldMk cId="53425997" sldId="278"/>
            <ac:spMk id="5" creationId="{074D06AE-3B72-4FEA-A475-A00FAF7CA104}"/>
          </ac:spMkLst>
        </pc:spChg>
        <pc:picChg chg="add mod">
          <ac:chgData name="Александр Зубаиров" userId="2e05f174c99571a3" providerId="LiveId" clId="{193108C2-C9D3-4E55-A5D7-2B97C4BA7FAD}" dt="2020-04-21T18:12:46.995" v="459" actId="1076"/>
          <ac:picMkLst>
            <pc:docMk/>
            <pc:sldMk cId="53425997" sldId="278"/>
            <ac:picMk id="4" creationId="{32DAF299-1472-40DB-8068-698BE74417B6}"/>
          </ac:picMkLst>
        </pc:picChg>
      </pc:sldChg>
      <pc:sldChg chg="del">
        <pc:chgData name="Александр Зубаиров" userId="2e05f174c99571a3" providerId="LiveId" clId="{193108C2-C9D3-4E55-A5D7-2B97C4BA7FAD}" dt="2020-04-21T17:38:11.943" v="7" actId="47"/>
        <pc:sldMkLst>
          <pc:docMk/>
          <pc:sldMk cId="1837552444" sldId="278"/>
        </pc:sldMkLst>
      </pc:sldChg>
      <pc:sldChg chg="del">
        <pc:chgData name="Александр Зубаиров" userId="2e05f174c99571a3" providerId="LiveId" clId="{193108C2-C9D3-4E55-A5D7-2B97C4BA7FAD}" dt="2020-04-21T17:38:11.943" v="7" actId="47"/>
        <pc:sldMkLst>
          <pc:docMk/>
          <pc:sldMk cId="1267954070" sldId="279"/>
        </pc:sldMkLst>
      </pc:sldChg>
      <pc:sldChg chg="addSp delSp modSp new">
        <pc:chgData name="Александр Зубаиров" userId="2e05f174c99571a3" providerId="LiveId" clId="{193108C2-C9D3-4E55-A5D7-2B97C4BA7FAD}" dt="2020-04-21T18:15:38.139" v="501" actId="1076"/>
        <pc:sldMkLst>
          <pc:docMk/>
          <pc:sldMk cId="2111890915" sldId="279"/>
        </pc:sldMkLst>
        <pc:spChg chg="mod">
          <ac:chgData name="Александр Зубаиров" userId="2e05f174c99571a3" providerId="LiveId" clId="{193108C2-C9D3-4E55-A5D7-2B97C4BA7FAD}" dt="2020-04-21T18:15:04.908" v="497" actId="20577"/>
          <ac:spMkLst>
            <pc:docMk/>
            <pc:sldMk cId="2111890915" sldId="279"/>
            <ac:spMk id="2" creationId="{11880A0E-E95C-4EE6-A7CC-A618B7BAF57E}"/>
          </ac:spMkLst>
        </pc:spChg>
        <pc:spChg chg="del">
          <ac:chgData name="Александр Зубаиров" userId="2e05f174c99571a3" providerId="LiveId" clId="{193108C2-C9D3-4E55-A5D7-2B97C4BA7FAD}" dt="2020-04-21T18:14:52.471" v="473"/>
          <ac:spMkLst>
            <pc:docMk/>
            <pc:sldMk cId="2111890915" sldId="279"/>
            <ac:spMk id="3" creationId="{D3E7891B-B819-4BEB-A297-FD7A1755796F}"/>
          </ac:spMkLst>
        </pc:spChg>
        <pc:picChg chg="add mod">
          <ac:chgData name="Александр Зубаиров" userId="2e05f174c99571a3" providerId="LiveId" clId="{193108C2-C9D3-4E55-A5D7-2B97C4BA7FAD}" dt="2020-04-21T18:14:54.211" v="474" actId="1076"/>
          <ac:picMkLst>
            <pc:docMk/>
            <pc:sldMk cId="2111890915" sldId="279"/>
            <ac:picMk id="4" creationId="{E5436276-41CC-4D98-848E-263A48822AC1}"/>
          </ac:picMkLst>
        </pc:picChg>
        <pc:picChg chg="add mod">
          <ac:chgData name="Александр Зубаиров" userId="2e05f174c99571a3" providerId="LiveId" clId="{193108C2-C9D3-4E55-A5D7-2B97C4BA7FAD}" dt="2020-04-21T18:15:38.139" v="501" actId="1076"/>
          <ac:picMkLst>
            <pc:docMk/>
            <pc:sldMk cId="2111890915" sldId="279"/>
            <ac:picMk id="5" creationId="{0F6E0A49-B872-414A-89F6-C460B9FAF73A}"/>
          </ac:picMkLst>
        </pc:picChg>
      </pc:sldChg>
      <pc:sldChg chg="del">
        <pc:chgData name="Александр Зубаиров" userId="2e05f174c99571a3" providerId="LiveId" clId="{193108C2-C9D3-4E55-A5D7-2B97C4BA7FAD}" dt="2020-04-21T17:38:11.943" v="7" actId="47"/>
        <pc:sldMkLst>
          <pc:docMk/>
          <pc:sldMk cId="1592688002" sldId="280"/>
        </pc:sldMkLst>
      </pc:sldChg>
      <pc:sldChg chg="addSp delSp modSp new">
        <pc:chgData name="Александр Зубаиров" userId="2e05f174c99571a3" providerId="LiveId" clId="{193108C2-C9D3-4E55-A5D7-2B97C4BA7FAD}" dt="2020-04-21T18:22:00.884" v="557" actId="14100"/>
        <pc:sldMkLst>
          <pc:docMk/>
          <pc:sldMk cId="2359663259" sldId="280"/>
        </pc:sldMkLst>
        <pc:spChg chg="mod">
          <ac:chgData name="Александр Зубаиров" userId="2e05f174c99571a3" providerId="LiveId" clId="{193108C2-C9D3-4E55-A5D7-2B97C4BA7FAD}" dt="2020-04-21T18:16:24.789" v="536" actId="20577"/>
          <ac:spMkLst>
            <pc:docMk/>
            <pc:sldMk cId="2359663259" sldId="280"/>
            <ac:spMk id="2" creationId="{7FB97F44-1E59-4E5B-87CC-B31763413CB4}"/>
          </ac:spMkLst>
        </pc:spChg>
        <pc:spChg chg="add del mod">
          <ac:chgData name="Александр Зубаиров" userId="2e05f174c99571a3" providerId="LiveId" clId="{193108C2-C9D3-4E55-A5D7-2B97C4BA7FAD}" dt="2020-04-21T18:22:00.884" v="557" actId="14100"/>
          <ac:spMkLst>
            <pc:docMk/>
            <pc:sldMk cId="2359663259" sldId="280"/>
            <ac:spMk id="3" creationId="{9447C056-7315-4899-841F-3AED8B607F8C}"/>
          </ac:spMkLst>
        </pc:spChg>
        <pc:spChg chg="add del">
          <ac:chgData name="Александр Зубаиров" userId="2e05f174c99571a3" providerId="LiveId" clId="{193108C2-C9D3-4E55-A5D7-2B97C4BA7FAD}" dt="2020-04-21T18:16:27.726" v="538"/>
          <ac:spMkLst>
            <pc:docMk/>
            <pc:sldMk cId="2359663259" sldId="280"/>
            <ac:spMk id="4" creationId="{3226ED2C-1458-48AB-B800-431F9B11C8E0}"/>
          </ac:spMkLst>
        </pc:spChg>
        <pc:spChg chg="add del">
          <ac:chgData name="Александр Зубаиров" userId="2e05f174c99571a3" providerId="LiveId" clId="{193108C2-C9D3-4E55-A5D7-2B97C4BA7FAD}" dt="2020-04-21T18:21:59.986" v="555"/>
          <ac:spMkLst>
            <pc:docMk/>
            <pc:sldMk cId="2359663259" sldId="280"/>
            <ac:spMk id="7" creationId="{646B2E88-C000-4A74-A363-5C33B5FF0A51}"/>
          </ac:spMkLst>
        </pc:spChg>
        <pc:picChg chg="add del mod">
          <ac:chgData name="Александр Зубаиров" userId="2e05f174c99571a3" providerId="LiveId" clId="{193108C2-C9D3-4E55-A5D7-2B97C4BA7FAD}" dt="2020-04-21T18:19:12.783" v="545" actId="478"/>
          <ac:picMkLst>
            <pc:docMk/>
            <pc:sldMk cId="2359663259" sldId="280"/>
            <ac:picMk id="5" creationId="{4A15C099-F786-4A9B-9917-121BE2171B95}"/>
          </ac:picMkLst>
        </pc:picChg>
        <pc:picChg chg="add mod">
          <ac:chgData name="Александр Зубаиров" userId="2e05f174c99571a3" providerId="LiveId" clId="{193108C2-C9D3-4E55-A5D7-2B97C4BA7FAD}" dt="2020-04-21T18:22:00.395" v="556" actId="1076"/>
          <ac:picMkLst>
            <pc:docMk/>
            <pc:sldMk cId="2359663259" sldId="280"/>
            <ac:picMk id="6" creationId="{B570163D-DD3D-4068-8E18-5708458BFD5B}"/>
          </ac:picMkLst>
        </pc:picChg>
      </pc:sldChg>
      <pc:sldChg chg="del">
        <pc:chgData name="Александр Зубаиров" userId="2e05f174c99571a3" providerId="LiveId" clId="{193108C2-C9D3-4E55-A5D7-2B97C4BA7FAD}" dt="2020-04-21T17:38:11.943" v="7" actId="47"/>
        <pc:sldMkLst>
          <pc:docMk/>
          <pc:sldMk cId="478409524" sldId="281"/>
        </pc:sldMkLst>
      </pc:sldChg>
      <pc:sldChg chg="modSp new">
        <pc:chgData name="Александр Зубаиров" userId="2e05f174c99571a3" providerId="LiveId" clId="{193108C2-C9D3-4E55-A5D7-2B97C4BA7FAD}" dt="2020-04-21T18:22:30.606" v="602" actId="20577"/>
        <pc:sldMkLst>
          <pc:docMk/>
          <pc:sldMk cId="3735307404" sldId="281"/>
        </pc:sldMkLst>
        <pc:spChg chg="mod">
          <ac:chgData name="Александр Зубаиров" userId="2e05f174c99571a3" providerId="LiveId" clId="{193108C2-C9D3-4E55-A5D7-2B97C4BA7FAD}" dt="2020-04-21T18:22:10.438" v="592" actId="20577"/>
          <ac:spMkLst>
            <pc:docMk/>
            <pc:sldMk cId="3735307404" sldId="281"/>
            <ac:spMk id="2" creationId="{C15AB48F-C87A-4AFD-81FB-16F3FD9F7CAD}"/>
          </ac:spMkLst>
        </pc:spChg>
        <pc:spChg chg="mod">
          <ac:chgData name="Александр Зубаиров" userId="2e05f174c99571a3" providerId="LiveId" clId="{193108C2-C9D3-4E55-A5D7-2B97C4BA7FAD}" dt="2020-04-21T18:22:30.606" v="602" actId="20577"/>
          <ac:spMkLst>
            <pc:docMk/>
            <pc:sldMk cId="3735307404" sldId="281"/>
            <ac:spMk id="3" creationId="{170A4866-0BAE-4D03-99A6-30A626BCAD8B}"/>
          </ac:spMkLst>
        </pc:spChg>
      </pc:sldChg>
      <pc:sldChg chg="del">
        <pc:chgData name="Александр Зубаиров" userId="2e05f174c99571a3" providerId="LiveId" clId="{193108C2-C9D3-4E55-A5D7-2B97C4BA7FAD}" dt="2020-04-21T17:38:11.943" v="7" actId="47"/>
        <pc:sldMkLst>
          <pc:docMk/>
          <pc:sldMk cId="3559434396" sldId="282"/>
        </pc:sldMkLst>
      </pc:sldChg>
      <pc:sldChg chg="addSp modSp new del">
        <pc:chgData name="Александр Зубаиров" userId="2e05f174c99571a3" providerId="LiveId" clId="{193108C2-C9D3-4E55-A5D7-2B97C4BA7FAD}" dt="2020-04-21T18:27:41.638" v="618" actId="47"/>
        <pc:sldMkLst>
          <pc:docMk/>
          <pc:sldMk cId="3577400679" sldId="282"/>
        </pc:sldMkLst>
        <pc:spChg chg="mod">
          <ac:chgData name="Александр Зубаиров" userId="2e05f174c99571a3" providerId="LiveId" clId="{193108C2-C9D3-4E55-A5D7-2B97C4BA7FAD}" dt="2020-04-21T18:24:43.606" v="613"/>
          <ac:spMkLst>
            <pc:docMk/>
            <pc:sldMk cId="3577400679" sldId="282"/>
            <ac:spMk id="2" creationId="{DAF4A099-95DD-4174-9D40-6FF7C42026F7}"/>
          </ac:spMkLst>
        </pc:spChg>
        <pc:spChg chg="mod">
          <ac:chgData name="Александр Зубаиров" userId="2e05f174c99571a3" providerId="LiveId" clId="{193108C2-C9D3-4E55-A5D7-2B97C4BA7FAD}" dt="2020-04-21T18:25:14.071" v="614"/>
          <ac:spMkLst>
            <pc:docMk/>
            <pc:sldMk cId="3577400679" sldId="282"/>
            <ac:spMk id="3" creationId="{85F043C8-51F3-4F3D-9C36-52943E9E2BA5}"/>
          </ac:spMkLst>
        </pc:spChg>
        <pc:picChg chg="add mod">
          <ac:chgData name="Александр Зубаиров" userId="2e05f174c99571a3" providerId="LiveId" clId="{193108C2-C9D3-4E55-A5D7-2B97C4BA7FAD}" dt="2020-04-21T18:25:50.019" v="617" actId="1076"/>
          <ac:picMkLst>
            <pc:docMk/>
            <pc:sldMk cId="3577400679" sldId="282"/>
            <ac:picMk id="4" creationId="{30E20935-66B2-467B-A166-A4D527ED1B6F}"/>
          </ac:picMkLst>
        </pc:picChg>
      </pc:sldChg>
      <pc:sldChg chg="del">
        <pc:chgData name="Александр Зубаиров" userId="2e05f174c99571a3" providerId="LiveId" clId="{193108C2-C9D3-4E55-A5D7-2B97C4BA7FAD}" dt="2020-04-21T17:38:11.943" v="7" actId="47"/>
        <pc:sldMkLst>
          <pc:docMk/>
          <pc:sldMk cId="1349857463" sldId="283"/>
        </pc:sldMkLst>
      </pc:sldChg>
    </pc:docChg>
  </pc:docChgLst>
  <pc:docChgLst>
    <pc:chgData name="Александр Зубаиров" userId="2e05f174c99571a3" providerId="LiveId" clId="{F7EBA8B4-22BF-4AFD-A8C2-E86B99A92192}"/>
    <pc:docChg chg="undo custSel addSld delSld modSld">
      <pc:chgData name="Александр Зубаиров" userId="2e05f174c99571a3" providerId="LiveId" clId="{F7EBA8B4-22BF-4AFD-A8C2-E86B99A92192}" dt="2020-02-18T15:26:46.636" v="668" actId="1076"/>
      <pc:docMkLst>
        <pc:docMk/>
      </pc:docMkLst>
      <pc:sldChg chg="modSp">
        <pc:chgData name="Александр Зубаиров" userId="2e05f174c99571a3" providerId="LiveId" clId="{F7EBA8B4-22BF-4AFD-A8C2-E86B99A92192}" dt="2020-02-18T14:41:44.535" v="12" actId="20577"/>
        <pc:sldMkLst>
          <pc:docMk/>
          <pc:sldMk cId="111837736" sldId="256"/>
        </pc:sldMkLst>
        <pc:spChg chg="mod">
          <ac:chgData name="Александр Зубаиров" userId="2e05f174c99571a3" providerId="LiveId" clId="{F7EBA8B4-22BF-4AFD-A8C2-E86B99A92192}" dt="2020-02-18T14:41:44.535" v="12" actId="20577"/>
          <ac:spMkLst>
            <pc:docMk/>
            <pc:sldMk cId="111837736" sldId="256"/>
            <ac:spMk id="2" creationId="{E5EE79B3-76E3-49DF-866E-A2F0B3DF373E}"/>
          </ac:spMkLst>
        </pc:spChg>
      </pc:sldChg>
      <pc:sldChg chg="modSp add">
        <pc:chgData name="Александр Зубаиров" userId="2e05f174c99571a3" providerId="LiveId" clId="{F7EBA8B4-22BF-4AFD-A8C2-E86B99A92192}" dt="2020-02-18T14:46:44.046" v="229" actId="20577"/>
        <pc:sldMkLst>
          <pc:docMk/>
          <pc:sldMk cId="435830841" sldId="257"/>
        </pc:sldMkLst>
        <pc:spChg chg="mod">
          <ac:chgData name="Александр Зубаиров" userId="2e05f174c99571a3" providerId="LiveId" clId="{F7EBA8B4-22BF-4AFD-A8C2-E86B99A92192}" dt="2020-02-18T14:42:03.637" v="27" actId="20577"/>
          <ac:spMkLst>
            <pc:docMk/>
            <pc:sldMk cId="435830841" sldId="257"/>
            <ac:spMk id="2" creationId="{E5315A6C-2305-4A00-AB94-C47301EAA89E}"/>
          </ac:spMkLst>
        </pc:spChg>
        <pc:spChg chg="mod">
          <ac:chgData name="Александр Зубаиров" userId="2e05f174c99571a3" providerId="LiveId" clId="{F7EBA8B4-22BF-4AFD-A8C2-E86B99A92192}" dt="2020-02-18T14:46:44.046" v="229" actId="20577"/>
          <ac:spMkLst>
            <pc:docMk/>
            <pc:sldMk cId="435830841" sldId="257"/>
            <ac:spMk id="3" creationId="{B727B3A3-F920-4632-BA67-C17E184D2A36}"/>
          </ac:spMkLst>
        </pc:spChg>
      </pc:sldChg>
      <pc:sldChg chg="del">
        <pc:chgData name="Александр Зубаиров" userId="2e05f174c99571a3" providerId="LiveId" clId="{F7EBA8B4-22BF-4AFD-A8C2-E86B99A92192}" dt="2020-02-18T14:41:47.594" v="13" actId="47"/>
        <pc:sldMkLst>
          <pc:docMk/>
          <pc:sldMk cId="4132270802" sldId="257"/>
        </pc:sldMkLst>
      </pc:sldChg>
      <pc:sldChg chg="del">
        <pc:chgData name="Александр Зубаиров" userId="2e05f174c99571a3" providerId="LiveId" clId="{F7EBA8B4-22BF-4AFD-A8C2-E86B99A92192}" dt="2020-02-18T14:41:47.594" v="13" actId="47"/>
        <pc:sldMkLst>
          <pc:docMk/>
          <pc:sldMk cId="1208948035" sldId="258"/>
        </pc:sldMkLst>
      </pc:sldChg>
      <pc:sldChg chg="modSp add">
        <pc:chgData name="Александр Зубаиров" userId="2e05f174c99571a3" providerId="LiveId" clId="{F7EBA8B4-22BF-4AFD-A8C2-E86B99A92192}" dt="2020-02-18T14:50:59.130" v="232" actId="27636"/>
        <pc:sldMkLst>
          <pc:docMk/>
          <pc:sldMk cId="2401512921" sldId="258"/>
        </pc:sldMkLst>
        <pc:spChg chg="mod">
          <ac:chgData name="Александр Зубаиров" userId="2e05f174c99571a3" providerId="LiveId" clId="{F7EBA8B4-22BF-4AFD-A8C2-E86B99A92192}" dt="2020-02-18T14:50:59.130" v="232" actId="27636"/>
          <ac:spMkLst>
            <pc:docMk/>
            <pc:sldMk cId="2401512921" sldId="258"/>
            <ac:spMk id="3" creationId="{B727B3A3-F920-4632-BA67-C17E184D2A36}"/>
          </ac:spMkLst>
        </pc:spChg>
      </pc:sldChg>
      <pc:sldChg chg="del">
        <pc:chgData name="Александр Зубаиров" userId="2e05f174c99571a3" providerId="LiveId" clId="{F7EBA8B4-22BF-4AFD-A8C2-E86B99A92192}" dt="2020-02-18T14:41:47.594" v="13" actId="47"/>
        <pc:sldMkLst>
          <pc:docMk/>
          <pc:sldMk cId="2088489210" sldId="259"/>
        </pc:sldMkLst>
      </pc:sldChg>
      <pc:sldChg chg="modSp add">
        <pc:chgData name="Александр Зубаиров" userId="2e05f174c99571a3" providerId="LiveId" clId="{F7EBA8B4-22BF-4AFD-A8C2-E86B99A92192}" dt="2020-02-18T14:51:56.124" v="247" actId="1076"/>
        <pc:sldMkLst>
          <pc:docMk/>
          <pc:sldMk cId="2924806093" sldId="259"/>
        </pc:sldMkLst>
        <pc:spChg chg="mod">
          <ac:chgData name="Александр Зубаиров" userId="2e05f174c99571a3" providerId="LiveId" clId="{F7EBA8B4-22BF-4AFD-A8C2-E86B99A92192}" dt="2020-02-18T14:51:56.124" v="247" actId="1076"/>
          <ac:spMkLst>
            <pc:docMk/>
            <pc:sldMk cId="2924806093" sldId="259"/>
            <ac:spMk id="2" creationId="{E5315A6C-2305-4A00-AB94-C47301EAA89E}"/>
          </ac:spMkLst>
        </pc:spChg>
        <pc:spChg chg="mod">
          <ac:chgData name="Александр Зубаиров" userId="2e05f174c99571a3" providerId="LiveId" clId="{F7EBA8B4-22BF-4AFD-A8C2-E86B99A92192}" dt="2020-02-18T14:51:53.497" v="246" actId="1076"/>
          <ac:spMkLst>
            <pc:docMk/>
            <pc:sldMk cId="2924806093" sldId="259"/>
            <ac:spMk id="3" creationId="{B727B3A3-F920-4632-BA67-C17E184D2A36}"/>
          </ac:spMkLst>
        </pc:spChg>
      </pc:sldChg>
      <pc:sldChg chg="del">
        <pc:chgData name="Александр Зубаиров" userId="2e05f174c99571a3" providerId="LiveId" clId="{F7EBA8B4-22BF-4AFD-A8C2-E86B99A92192}" dt="2020-02-18T14:41:47.594" v="13" actId="47"/>
        <pc:sldMkLst>
          <pc:docMk/>
          <pc:sldMk cId="582703510" sldId="260"/>
        </pc:sldMkLst>
      </pc:sldChg>
      <pc:sldChg chg="modSp add">
        <pc:chgData name="Александр Зубаиров" userId="2e05f174c99571a3" providerId="LiveId" clId="{F7EBA8B4-22BF-4AFD-A8C2-E86B99A92192}" dt="2020-02-18T14:53:18.176" v="259" actId="27636"/>
        <pc:sldMkLst>
          <pc:docMk/>
          <pc:sldMk cId="3687293904" sldId="260"/>
        </pc:sldMkLst>
        <pc:spChg chg="mod">
          <ac:chgData name="Александр Зубаиров" userId="2e05f174c99571a3" providerId="LiveId" clId="{F7EBA8B4-22BF-4AFD-A8C2-E86B99A92192}" dt="2020-02-18T14:53:18.176" v="259" actId="27636"/>
          <ac:spMkLst>
            <pc:docMk/>
            <pc:sldMk cId="3687293904" sldId="260"/>
            <ac:spMk id="3" creationId="{B727B3A3-F920-4632-BA67-C17E184D2A36}"/>
          </ac:spMkLst>
        </pc:spChg>
      </pc:sldChg>
      <pc:sldChg chg="modSp add">
        <pc:chgData name="Александр Зубаиров" userId="2e05f174c99571a3" providerId="LiveId" clId="{F7EBA8B4-22BF-4AFD-A8C2-E86B99A92192}" dt="2020-02-18T14:54:02.157" v="265" actId="20577"/>
        <pc:sldMkLst>
          <pc:docMk/>
          <pc:sldMk cId="1886059636" sldId="261"/>
        </pc:sldMkLst>
        <pc:spChg chg="mod">
          <ac:chgData name="Александр Зубаиров" userId="2e05f174c99571a3" providerId="LiveId" clId="{F7EBA8B4-22BF-4AFD-A8C2-E86B99A92192}" dt="2020-02-18T14:54:02.157" v="265" actId="20577"/>
          <ac:spMkLst>
            <pc:docMk/>
            <pc:sldMk cId="1886059636" sldId="261"/>
            <ac:spMk id="3" creationId="{B727B3A3-F920-4632-BA67-C17E184D2A36}"/>
          </ac:spMkLst>
        </pc:spChg>
      </pc:sldChg>
      <pc:sldChg chg="del">
        <pc:chgData name="Александр Зубаиров" userId="2e05f174c99571a3" providerId="LiveId" clId="{F7EBA8B4-22BF-4AFD-A8C2-E86B99A92192}" dt="2020-02-18T14:41:47.594" v="13" actId="47"/>
        <pc:sldMkLst>
          <pc:docMk/>
          <pc:sldMk cId="3834567304" sldId="261"/>
        </pc:sldMkLst>
      </pc:sldChg>
      <pc:sldChg chg="addSp modSp add">
        <pc:chgData name="Александр Зубаиров" userId="2e05f174c99571a3" providerId="LiveId" clId="{F7EBA8B4-22BF-4AFD-A8C2-E86B99A92192}" dt="2020-02-18T14:56:57.073" v="304" actId="20577"/>
        <pc:sldMkLst>
          <pc:docMk/>
          <pc:sldMk cId="966598325" sldId="262"/>
        </pc:sldMkLst>
        <pc:spChg chg="mod">
          <ac:chgData name="Александр Зубаиров" userId="2e05f174c99571a3" providerId="LiveId" clId="{F7EBA8B4-22BF-4AFD-A8C2-E86B99A92192}" dt="2020-02-18T14:54:47.798" v="291" actId="20577"/>
          <ac:spMkLst>
            <pc:docMk/>
            <pc:sldMk cId="966598325" sldId="262"/>
            <ac:spMk id="2" creationId="{E5315A6C-2305-4A00-AB94-C47301EAA89E}"/>
          </ac:spMkLst>
        </pc:spChg>
        <pc:spChg chg="mod">
          <ac:chgData name="Александр Зубаиров" userId="2e05f174c99571a3" providerId="LiveId" clId="{F7EBA8B4-22BF-4AFD-A8C2-E86B99A92192}" dt="2020-02-18T14:56:57.073" v="304" actId="20577"/>
          <ac:spMkLst>
            <pc:docMk/>
            <pc:sldMk cId="966598325" sldId="262"/>
            <ac:spMk id="3" creationId="{B727B3A3-F920-4632-BA67-C17E184D2A36}"/>
          </ac:spMkLst>
        </pc:spChg>
        <pc:picChg chg="add mod">
          <ac:chgData name="Александр Зубаиров" userId="2e05f174c99571a3" providerId="LiveId" clId="{F7EBA8B4-22BF-4AFD-A8C2-E86B99A92192}" dt="2020-02-18T14:55:30.701" v="296" actId="1076"/>
          <ac:picMkLst>
            <pc:docMk/>
            <pc:sldMk cId="966598325" sldId="262"/>
            <ac:picMk id="4" creationId="{2166EBCE-D66A-4984-9E0B-39C40F1AD3F1}"/>
          </ac:picMkLst>
        </pc:picChg>
      </pc:sldChg>
      <pc:sldChg chg="del">
        <pc:chgData name="Александр Зубаиров" userId="2e05f174c99571a3" providerId="LiveId" clId="{F7EBA8B4-22BF-4AFD-A8C2-E86B99A92192}" dt="2020-02-18T14:41:47.594" v="13" actId="47"/>
        <pc:sldMkLst>
          <pc:docMk/>
          <pc:sldMk cId="3046521478" sldId="262"/>
        </pc:sldMkLst>
      </pc:sldChg>
      <pc:sldChg chg="del">
        <pc:chgData name="Александр Зубаиров" userId="2e05f174c99571a3" providerId="LiveId" clId="{F7EBA8B4-22BF-4AFD-A8C2-E86B99A92192}" dt="2020-02-18T14:41:47.594" v="13" actId="47"/>
        <pc:sldMkLst>
          <pc:docMk/>
          <pc:sldMk cId="75417770" sldId="263"/>
        </pc:sldMkLst>
      </pc:sldChg>
      <pc:sldChg chg="addSp delSp modSp add modNotesTx">
        <pc:chgData name="Александр Зубаиров" userId="2e05f174c99571a3" providerId="LiveId" clId="{F7EBA8B4-22BF-4AFD-A8C2-E86B99A92192}" dt="2020-02-18T15:00:19.056" v="319" actId="6549"/>
        <pc:sldMkLst>
          <pc:docMk/>
          <pc:sldMk cId="3915699292" sldId="263"/>
        </pc:sldMkLst>
        <pc:spChg chg="mod">
          <ac:chgData name="Александр Зубаиров" userId="2e05f174c99571a3" providerId="LiveId" clId="{F7EBA8B4-22BF-4AFD-A8C2-E86B99A92192}" dt="2020-02-18T15:00:15.132" v="318" actId="20577"/>
          <ac:spMkLst>
            <pc:docMk/>
            <pc:sldMk cId="3915699292" sldId="263"/>
            <ac:spMk id="3" creationId="{B727B3A3-F920-4632-BA67-C17E184D2A36}"/>
          </ac:spMkLst>
        </pc:spChg>
        <pc:picChg chg="del">
          <ac:chgData name="Александр Зубаиров" userId="2e05f174c99571a3" providerId="LiveId" clId="{F7EBA8B4-22BF-4AFD-A8C2-E86B99A92192}" dt="2020-02-18T14:59:15.026" v="310" actId="478"/>
          <ac:picMkLst>
            <pc:docMk/>
            <pc:sldMk cId="3915699292" sldId="263"/>
            <ac:picMk id="4" creationId="{2166EBCE-D66A-4984-9E0B-39C40F1AD3F1}"/>
          </ac:picMkLst>
        </pc:picChg>
        <pc:picChg chg="add mod">
          <ac:chgData name="Александр Зубаиров" userId="2e05f174c99571a3" providerId="LiveId" clId="{F7EBA8B4-22BF-4AFD-A8C2-E86B99A92192}" dt="2020-02-18T14:59:30.116" v="312" actId="1076"/>
          <ac:picMkLst>
            <pc:docMk/>
            <pc:sldMk cId="3915699292" sldId="263"/>
            <ac:picMk id="5" creationId="{86E9FBF3-9F2C-46D2-B31B-4DF527A3F3B3}"/>
          </ac:picMkLst>
        </pc:picChg>
      </pc:sldChg>
      <pc:sldChg chg="addSp delSp modSp add modNotesTx">
        <pc:chgData name="Александр Зубаиров" userId="2e05f174c99571a3" providerId="LiveId" clId="{F7EBA8B4-22BF-4AFD-A8C2-E86B99A92192}" dt="2020-02-18T15:02:53.954" v="346" actId="6549"/>
        <pc:sldMkLst>
          <pc:docMk/>
          <pc:sldMk cId="246807030" sldId="264"/>
        </pc:sldMkLst>
        <pc:spChg chg="mod">
          <ac:chgData name="Александр Зубаиров" userId="2e05f174c99571a3" providerId="LiveId" clId="{F7EBA8B4-22BF-4AFD-A8C2-E86B99A92192}" dt="2020-02-18T15:01:13.816" v="339" actId="20577"/>
          <ac:spMkLst>
            <pc:docMk/>
            <pc:sldMk cId="246807030" sldId="264"/>
            <ac:spMk id="3" creationId="{B727B3A3-F920-4632-BA67-C17E184D2A36}"/>
          </ac:spMkLst>
        </pc:spChg>
        <pc:picChg chg="del">
          <ac:chgData name="Александр Зубаиров" userId="2e05f174c99571a3" providerId="LiveId" clId="{F7EBA8B4-22BF-4AFD-A8C2-E86B99A92192}" dt="2020-02-18T15:02:22.340" v="340" actId="478"/>
          <ac:picMkLst>
            <pc:docMk/>
            <pc:sldMk cId="246807030" sldId="264"/>
            <ac:picMk id="5" creationId="{86E9FBF3-9F2C-46D2-B31B-4DF527A3F3B3}"/>
          </ac:picMkLst>
        </pc:picChg>
        <pc:picChg chg="add mod">
          <ac:chgData name="Александр Зубаиров" userId="2e05f174c99571a3" providerId="LiveId" clId="{F7EBA8B4-22BF-4AFD-A8C2-E86B99A92192}" dt="2020-02-18T15:02:34.476" v="344" actId="1076"/>
          <ac:picMkLst>
            <pc:docMk/>
            <pc:sldMk cId="246807030" sldId="264"/>
            <ac:picMk id="1026" creationId="{F49FBE77-9E2F-45A2-9D33-54B29D27178A}"/>
          </ac:picMkLst>
        </pc:picChg>
      </pc:sldChg>
      <pc:sldChg chg="del">
        <pc:chgData name="Александр Зубаиров" userId="2e05f174c99571a3" providerId="LiveId" clId="{F7EBA8B4-22BF-4AFD-A8C2-E86B99A92192}" dt="2020-02-18T14:41:47.594" v="13" actId="47"/>
        <pc:sldMkLst>
          <pc:docMk/>
          <pc:sldMk cId="4083070729" sldId="264"/>
        </pc:sldMkLst>
      </pc:sldChg>
      <pc:sldChg chg="addSp delSp modSp add">
        <pc:chgData name="Александр Зубаиров" userId="2e05f174c99571a3" providerId="LiveId" clId="{F7EBA8B4-22BF-4AFD-A8C2-E86B99A92192}" dt="2020-02-18T15:04:03.724" v="358" actId="1076"/>
        <pc:sldMkLst>
          <pc:docMk/>
          <pc:sldMk cId="2854610544" sldId="265"/>
        </pc:sldMkLst>
        <pc:spChg chg="mod">
          <ac:chgData name="Александр Зубаиров" userId="2e05f174c99571a3" providerId="LiveId" clId="{F7EBA8B4-22BF-4AFD-A8C2-E86B99A92192}" dt="2020-02-18T15:03:24.044" v="355" actId="27636"/>
          <ac:spMkLst>
            <pc:docMk/>
            <pc:sldMk cId="2854610544" sldId="265"/>
            <ac:spMk id="3" creationId="{B727B3A3-F920-4632-BA67-C17E184D2A36}"/>
          </ac:spMkLst>
        </pc:spChg>
        <pc:picChg chg="add mod">
          <ac:chgData name="Александр Зубаиров" userId="2e05f174c99571a3" providerId="LiveId" clId="{F7EBA8B4-22BF-4AFD-A8C2-E86B99A92192}" dt="2020-02-18T15:04:03.724" v="358" actId="1076"/>
          <ac:picMkLst>
            <pc:docMk/>
            <pc:sldMk cId="2854610544" sldId="265"/>
            <ac:picMk id="4" creationId="{A4F12E8C-C60C-46BA-B03E-ED763C7532C9}"/>
          </ac:picMkLst>
        </pc:picChg>
        <pc:picChg chg="del">
          <ac:chgData name="Александр Зубаиров" userId="2e05f174c99571a3" providerId="LiveId" clId="{F7EBA8B4-22BF-4AFD-A8C2-E86B99A92192}" dt="2020-02-18T15:03:44.998" v="356" actId="478"/>
          <ac:picMkLst>
            <pc:docMk/>
            <pc:sldMk cId="2854610544" sldId="265"/>
            <ac:picMk id="1026" creationId="{F49FBE77-9E2F-45A2-9D33-54B29D27178A}"/>
          </ac:picMkLst>
        </pc:picChg>
      </pc:sldChg>
      <pc:sldChg chg="del">
        <pc:chgData name="Александр Зубаиров" userId="2e05f174c99571a3" providerId="LiveId" clId="{F7EBA8B4-22BF-4AFD-A8C2-E86B99A92192}" dt="2020-02-18T14:41:47.594" v="13" actId="47"/>
        <pc:sldMkLst>
          <pc:docMk/>
          <pc:sldMk cId="3344151815" sldId="265"/>
        </pc:sldMkLst>
      </pc:sldChg>
      <pc:sldChg chg="del">
        <pc:chgData name="Александр Зубаиров" userId="2e05f174c99571a3" providerId="LiveId" clId="{F7EBA8B4-22BF-4AFD-A8C2-E86B99A92192}" dt="2020-02-18T14:41:47.594" v="13" actId="47"/>
        <pc:sldMkLst>
          <pc:docMk/>
          <pc:sldMk cId="1777543046" sldId="266"/>
        </pc:sldMkLst>
      </pc:sldChg>
      <pc:sldChg chg="addSp delSp modSp add modNotesTx">
        <pc:chgData name="Александр Зубаиров" userId="2e05f174c99571a3" providerId="LiveId" clId="{F7EBA8B4-22BF-4AFD-A8C2-E86B99A92192}" dt="2020-02-18T15:07:03.728" v="388" actId="6549"/>
        <pc:sldMkLst>
          <pc:docMk/>
          <pc:sldMk cId="3408784441" sldId="266"/>
        </pc:sldMkLst>
        <pc:spChg chg="mod">
          <ac:chgData name="Александр Зубаиров" userId="2e05f174c99571a3" providerId="LiveId" clId="{F7EBA8B4-22BF-4AFD-A8C2-E86B99A92192}" dt="2020-02-18T15:06:56.703" v="387" actId="27636"/>
          <ac:spMkLst>
            <pc:docMk/>
            <pc:sldMk cId="3408784441" sldId="266"/>
            <ac:spMk id="3" creationId="{B727B3A3-F920-4632-BA67-C17E184D2A36}"/>
          </ac:spMkLst>
        </pc:spChg>
        <pc:picChg chg="del">
          <ac:chgData name="Александр Зубаиров" userId="2e05f174c99571a3" providerId="LiveId" clId="{F7EBA8B4-22BF-4AFD-A8C2-E86B99A92192}" dt="2020-02-18T15:06:25.755" v="376" actId="478"/>
          <ac:picMkLst>
            <pc:docMk/>
            <pc:sldMk cId="3408784441" sldId="266"/>
            <ac:picMk id="4" creationId="{A4F12E8C-C60C-46BA-B03E-ED763C7532C9}"/>
          </ac:picMkLst>
        </pc:picChg>
        <pc:picChg chg="add mod">
          <ac:chgData name="Александр Зубаиров" userId="2e05f174c99571a3" providerId="LiveId" clId="{F7EBA8B4-22BF-4AFD-A8C2-E86B99A92192}" dt="2020-02-18T15:06:54.756" v="385" actId="1076"/>
          <ac:picMkLst>
            <pc:docMk/>
            <pc:sldMk cId="3408784441" sldId="266"/>
            <ac:picMk id="5" creationId="{20F60291-1D66-4823-9AC6-836FC36036BE}"/>
          </ac:picMkLst>
        </pc:picChg>
      </pc:sldChg>
      <pc:sldChg chg="del">
        <pc:chgData name="Александр Зубаиров" userId="2e05f174c99571a3" providerId="LiveId" clId="{F7EBA8B4-22BF-4AFD-A8C2-E86B99A92192}" dt="2020-02-18T14:41:47.594" v="13" actId="47"/>
        <pc:sldMkLst>
          <pc:docMk/>
          <pc:sldMk cId="74840979" sldId="267"/>
        </pc:sldMkLst>
      </pc:sldChg>
      <pc:sldChg chg="modSp add">
        <pc:chgData name="Александр Зубаиров" userId="2e05f174c99571a3" providerId="LiveId" clId="{F7EBA8B4-22BF-4AFD-A8C2-E86B99A92192}" dt="2020-02-18T15:08:15.313" v="426" actId="5793"/>
        <pc:sldMkLst>
          <pc:docMk/>
          <pc:sldMk cId="3581493048" sldId="267"/>
        </pc:sldMkLst>
        <pc:spChg chg="mod">
          <ac:chgData name="Александр Зубаиров" userId="2e05f174c99571a3" providerId="LiveId" clId="{F7EBA8B4-22BF-4AFD-A8C2-E86B99A92192}" dt="2020-02-18T15:07:36.061" v="419" actId="20577"/>
          <ac:spMkLst>
            <pc:docMk/>
            <pc:sldMk cId="3581493048" sldId="267"/>
            <ac:spMk id="2" creationId="{D73AC08C-EE39-42C8-85B0-AE051A418BCF}"/>
          </ac:spMkLst>
        </pc:spChg>
        <pc:spChg chg="mod">
          <ac:chgData name="Александр Зубаиров" userId="2e05f174c99571a3" providerId="LiveId" clId="{F7EBA8B4-22BF-4AFD-A8C2-E86B99A92192}" dt="2020-02-18T15:08:15.313" v="426" actId="5793"/>
          <ac:spMkLst>
            <pc:docMk/>
            <pc:sldMk cId="3581493048" sldId="267"/>
            <ac:spMk id="3" creationId="{963831CF-0E31-4149-8FF1-F28F9982C932}"/>
          </ac:spMkLst>
        </pc:spChg>
      </pc:sldChg>
      <pc:sldChg chg="addSp modSp add">
        <pc:chgData name="Александр Зубаиров" userId="2e05f174c99571a3" providerId="LiveId" clId="{F7EBA8B4-22BF-4AFD-A8C2-E86B99A92192}" dt="2020-02-18T15:08:57.412" v="438" actId="1076"/>
        <pc:sldMkLst>
          <pc:docMk/>
          <pc:sldMk cId="2256605479" sldId="268"/>
        </pc:sldMkLst>
        <pc:spChg chg="mod">
          <ac:chgData name="Александр Зубаиров" userId="2e05f174c99571a3" providerId="LiveId" clId="{F7EBA8B4-22BF-4AFD-A8C2-E86B99A92192}" dt="2020-02-18T15:08:41.056" v="436"/>
          <ac:spMkLst>
            <pc:docMk/>
            <pc:sldMk cId="2256605479" sldId="268"/>
            <ac:spMk id="3" creationId="{963831CF-0E31-4149-8FF1-F28F9982C932}"/>
          </ac:spMkLst>
        </pc:spChg>
        <pc:picChg chg="add mod">
          <ac:chgData name="Александр Зубаиров" userId="2e05f174c99571a3" providerId="LiveId" clId="{F7EBA8B4-22BF-4AFD-A8C2-E86B99A92192}" dt="2020-02-18T15:08:57.412" v="438" actId="1076"/>
          <ac:picMkLst>
            <pc:docMk/>
            <pc:sldMk cId="2256605479" sldId="268"/>
            <ac:picMk id="4" creationId="{D664415C-C737-419B-B283-04D9FA158297}"/>
          </ac:picMkLst>
        </pc:picChg>
      </pc:sldChg>
      <pc:sldChg chg="del">
        <pc:chgData name="Александр Зубаиров" userId="2e05f174c99571a3" providerId="LiveId" clId="{F7EBA8B4-22BF-4AFD-A8C2-E86B99A92192}" dt="2020-02-18T14:41:47.594" v="13" actId="47"/>
        <pc:sldMkLst>
          <pc:docMk/>
          <pc:sldMk cId="3758088309" sldId="268"/>
        </pc:sldMkLst>
      </pc:sldChg>
      <pc:sldChg chg="modSp add">
        <pc:chgData name="Александр Зубаиров" userId="2e05f174c99571a3" providerId="LiveId" clId="{F7EBA8B4-22BF-4AFD-A8C2-E86B99A92192}" dt="2020-02-18T15:12:05.478" v="479" actId="20577"/>
        <pc:sldMkLst>
          <pc:docMk/>
          <pc:sldMk cId="2025975946" sldId="269"/>
        </pc:sldMkLst>
        <pc:spChg chg="mod">
          <ac:chgData name="Александр Зубаиров" userId="2e05f174c99571a3" providerId="LiveId" clId="{F7EBA8B4-22BF-4AFD-A8C2-E86B99A92192}" dt="2020-02-18T15:11:38.126" v="465" actId="20577"/>
          <ac:spMkLst>
            <pc:docMk/>
            <pc:sldMk cId="2025975946" sldId="269"/>
            <ac:spMk id="2" creationId="{A73288B0-7749-4F6B-BE27-A8B236C7B773}"/>
          </ac:spMkLst>
        </pc:spChg>
        <pc:spChg chg="mod">
          <ac:chgData name="Александр Зубаиров" userId="2e05f174c99571a3" providerId="LiveId" clId="{F7EBA8B4-22BF-4AFD-A8C2-E86B99A92192}" dt="2020-02-18T15:12:05.478" v="479" actId="20577"/>
          <ac:spMkLst>
            <pc:docMk/>
            <pc:sldMk cId="2025975946" sldId="269"/>
            <ac:spMk id="3" creationId="{CAEC7DE7-9054-48F1-9542-08369BC950AE}"/>
          </ac:spMkLst>
        </pc:spChg>
      </pc:sldChg>
      <pc:sldChg chg="del">
        <pc:chgData name="Александр Зубаиров" userId="2e05f174c99571a3" providerId="LiveId" clId="{F7EBA8B4-22BF-4AFD-A8C2-E86B99A92192}" dt="2020-02-18T14:41:47.594" v="13" actId="47"/>
        <pc:sldMkLst>
          <pc:docMk/>
          <pc:sldMk cId="2567467415" sldId="269"/>
        </pc:sldMkLst>
      </pc:sldChg>
      <pc:sldChg chg="del">
        <pc:chgData name="Александр Зубаиров" userId="2e05f174c99571a3" providerId="LiveId" clId="{F7EBA8B4-22BF-4AFD-A8C2-E86B99A92192}" dt="2020-02-18T14:41:47.594" v="13" actId="47"/>
        <pc:sldMkLst>
          <pc:docMk/>
          <pc:sldMk cId="2707161446" sldId="270"/>
        </pc:sldMkLst>
      </pc:sldChg>
      <pc:sldChg chg="addSp delSp modSp add">
        <pc:chgData name="Александр Зубаиров" userId="2e05f174c99571a3" providerId="LiveId" clId="{F7EBA8B4-22BF-4AFD-A8C2-E86B99A92192}" dt="2020-02-18T15:12:44.799" v="492"/>
        <pc:sldMkLst>
          <pc:docMk/>
          <pc:sldMk cId="3362735723" sldId="270"/>
        </pc:sldMkLst>
        <pc:spChg chg="mod">
          <ac:chgData name="Александр Зубаиров" userId="2e05f174c99571a3" providerId="LiveId" clId="{F7EBA8B4-22BF-4AFD-A8C2-E86B99A92192}" dt="2020-02-18T15:12:36.636" v="490" actId="20577"/>
          <ac:spMkLst>
            <pc:docMk/>
            <pc:sldMk cId="3362735723" sldId="270"/>
            <ac:spMk id="3" creationId="{CAEC7DE7-9054-48F1-9542-08369BC950AE}"/>
          </ac:spMkLst>
        </pc:spChg>
        <pc:spChg chg="add del">
          <ac:chgData name="Александр Зубаиров" userId="2e05f174c99571a3" providerId="LiveId" clId="{F7EBA8B4-22BF-4AFD-A8C2-E86B99A92192}" dt="2020-02-18T15:12:44.799" v="492"/>
          <ac:spMkLst>
            <pc:docMk/>
            <pc:sldMk cId="3362735723" sldId="270"/>
            <ac:spMk id="4" creationId="{AE52695D-8875-4434-9044-C857C66B6FD1}"/>
          </ac:spMkLst>
        </pc:spChg>
      </pc:sldChg>
      <pc:sldChg chg="addSp modSp add">
        <pc:chgData name="Александр Зубаиров" userId="2e05f174c99571a3" providerId="LiveId" clId="{F7EBA8B4-22BF-4AFD-A8C2-E86B99A92192}" dt="2020-02-18T15:13:11.700" v="498" actId="1076"/>
        <pc:sldMkLst>
          <pc:docMk/>
          <pc:sldMk cId="524824486" sldId="271"/>
        </pc:sldMkLst>
        <pc:spChg chg="mod">
          <ac:chgData name="Александр Зубаиров" userId="2e05f174c99571a3" providerId="LiveId" clId="{F7EBA8B4-22BF-4AFD-A8C2-E86B99A92192}" dt="2020-02-18T15:13:07.717" v="497" actId="1076"/>
          <ac:spMkLst>
            <pc:docMk/>
            <pc:sldMk cId="524824486" sldId="271"/>
            <ac:spMk id="2" creationId="{A73288B0-7749-4F6B-BE27-A8B236C7B773}"/>
          </ac:spMkLst>
        </pc:spChg>
        <pc:spChg chg="mod">
          <ac:chgData name="Александр Зубаиров" userId="2e05f174c99571a3" providerId="LiveId" clId="{F7EBA8B4-22BF-4AFD-A8C2-E86B99A92192}" dt="2020-02-18T15:12:47.666" v="494" actId="6549"/>
          <ac:spMkLst>
            <pc:docMk/>
            <pc:sldMk cId="524824486" sldId="271"/>
            <ac:spMk id="3" creationId="{CAEC7DE7-9054-48F1-9542-08369BC950AE}"/>
          </ac:spMkLst>
        </pc:spChg>
        <pc:picChg chg="add mod">
          <ac:chgData name="Александр Зубаиров" userId="2e05f174c99571a3" providerId="LiveId" clId="{F7EBA8B4-22BF-4AFD-A8C2-E86B99A92192}" dt="2020-02-18T15:13:11.700" v="498" actId="1076"/>
          <ac:picMkLst>
            <pc:docMk/>
            <pc:sldMk cId="524824486" sldId="271"/>
            <ac:picMk id="4" creationId="{47481C27-B380-4E4A-B6D3-DD49F9407152}"/>
          </ac:picMkLst>
        </pc:picChg>
      </pc:sldChg>
      <pc:sldChg chg="del">
        <pc:chgData name="Александр Зубаиров" userId="2e05f174c99571a3" providerId="LiveId" clId="{F7EBA8B4-22BF-4AFD-A8C2-E86B99A92192}" dt="2020-02-18T14:41:47.594" v="13" actId="47"/>
        <pc:sldMkLst>
          <pc:docMk/>
          <pc:sldMk cId="3158789019" sldId="271"/>
        </pc:sldMkLst>
      </pc:sldChg>
      <pc:sldChg chg="del">
        <pc:chgData name="Александр Зубаиров" userId="2e05f174c99571a3" providerId="LiveId" clId="{F7EBA8B4-22BF-4AFD-A8C2-E86B99A92192}" dt="2020-02-18T14:41:47.594" v="13" actId="47"/>
        <pc:sldMkLst>
          <pc:docMk/>
          <pc:sldMk cId="1265213792" sldId="272"/>
        </pc:sldMkLst>
      </pc:sldChg>
      <pc:sldChg chg="modSp add">
        <pc:chgData name="Александр Зубаиров" userId="2e05f174c99571a3" providerId="LiveId" clId="{F7EBA8B4-22BF-4AFD-A8C2-E86B99A92192}" dt="2020-02-18T15:14:42.483" v="551" actId="20577"/>
        <pc:sldMkLst>
          <pc:docMk/>
          <pc:sldMk cId="3646400956" sldId="272"/>
        </pc:sldMkLst>
        <pc:spChg chg="mod">
          <ac:chgData name="Александр Зубаиров" userId="2e05f174c99571a3" providerId="LiveId" clId="{F7EBA8B4-22BF-4AFD-A8C2-E86B99A92192}" dt="2020-02-18T15:13:47.771" v="525" actId="20577"/>
          <ac:spMkLst>
            <pc:docMk/>
            <pc:sldMk cId="3646400956" sldId="272"/>
            <ac:spMk id="2" creationId="{4851C680-058B-4661-BB6D-CF37B76CD16E}"/>
          </ac:spMkLst>
        </pc:spChg>
        <pc:spChg chg="mod">
          <ac:chgData name="Александр Зубаиров" userId="2e05f174c99571a3" providerId="LiveId" clId="{F7EBA8B4-22BF-4AFD-A8C2-E86B99A92192}" dt="2020-02-18T15:14:42.483" v="551" actId="20577"/>
          <ac:spMkLst>
            <pc:docMk/>
            <pc:sldMk cId="3646400956" sldId="272"/>
            <ac:spMk id="3" creationId="{B62AD4BF-3D55-4286-AD02-91C2988E1BC6}"/>
          </ac:spMkLst>
        </pc:spChg>
      </pc:sldChg>
      <pc:sldChg chg="modSp add">
        <pc:chgData name="Александр Зубаиров" userId="2e05f174c99571a3" providerId="LiveId" clId="{F7EBA8B4-22BF-4AFD-A8C2-E86B99A92192}" dt="2020-02-18T15:16:10.646" v="566" actId="20577"/>
        <pc:sldMkLst>
          <pc:docMk/>
          <pc:sldMk cId="2003739631" sldId="273"/>
        </pc:sldMkLst>
        <pc:spChg chg="mod">
          <ac:chgData name="Александр Зубаиров" userId="2e05f174c99571a3" providerId="LiveId" clId="{F7EBA8B4-22BF-4AFD-A8C2-E86B99A92192}" dt="2020-02-18T15:16:10.646" v="566" actId="20577"/>
          <ac:spMkLst>
            <pc:docMk/>
            <pc:sldMk cId="2003739631" sldId="273"/>
            <ac:spMk id="3" creationId="{B62AD4BF-3D55-4286-AD02-91C2988E1BC6}"/>
          </ac:spMkLst>
        </pc:spChg>
      </pc:sldChg>
      <pc:sldChg chg="del">
        <pc:chgData name="Александр Зубаиров" userId="2e05f174c99571a3" providerId="LiveId" clId="{F7EBA8B4-22BF-4AFD-A8C2-E86B99A92192}" dt="2020-02-18T14:41:47.594" v="13" actId="47"/>
        <pc:sldMkLst>
          <pc:docMk/>
          <pc:sldMk cId="2849204696" sldId="273"/>
        </pc:sldMkLst>
      </pc:sldChg>
      <pc:sldChg chg="addSp modSp add modNotesTx">
        <pc:chgData name="Александр Зубаиров" userId="2e05f174c99571a3" providerId="LiveId" clId="{F7EBA8B4-22BF-4AFD-A8C2-E86B99A92192}" dt="2020-02-18T15:26:03.434" v="636" actId="5793"/>
        <pc:sldMkLst>
          <pc:docMk/>
          <pc:sldMk cId="1042657531" sldId="274"/>
        </pc:sldMkLst>
        <pc:spChg chg="mod">
          <ac:chgData name="Александр Зубаиров" userId="2e05f174c99571a3" providerId="LiveId" clId="{F7EBA8B4-22BF-4AFD-A8C2-E86B99A92192}" dt="2020-02-18T15:19:28.866" v="568" actId="20577"/>
          <ac:spMkLst>
            <pc:docMk/>
            <pc:sldMk cId="1042657531" sldId="274"/>
            <ac:spMk id="2" creationId="{4851C680-058B-4661-BB6D-CF37B76CD16E}"/>
          </ac:spMkLst>
        </pc:spChg>
        <pc:spChg chg="mod">
          <ac:chgData name="Александр Зубаиров" userId="2e05f174c99571a3" providerId="LiveId" clId="{F7EBA8B4-22BF-4AFD-A8C2-E86B99A92192}" dt="2020-02-18T15:19:39.894" v="570" actId="27636"/>
          <ac:spMkLst>
            <pc:docMk/>
            <pc:sldMk cId="1042657531" sldId="274"/>
            <ac:spMk id="3" creationId="{B62AD4BF-3D55-4286-AD02-91C2988E1BC6}"/>
          </ac:spMkLst>
        </pc:spChg>
        <pc:spChg chg="add mod">
          <ac:chgData name="Александр Зубаиров" userId="2e05f174c99571a3" providerId="LiveId" clId="{F7EBA8B4-22BF-4AFD-A8C2-E86B99A92192}" dt="2020-02-18T15:24:44.780" v="634" actId="1076"/>
          <ac:spMkLst>
            <pc:docMk/>
            <pc:sldMk cId="1042657531" sldId="274"/>
            <ac:spMk id="5" creationId="{C20BB376-DD44-4F23-8DB9-1D6A1C822567}"/>
          </ac:spMkLst>
        </pc:spChg>
        <pc:picChg chg="add mod">
          <ac:chgData name="Александр Зубаиров" userId="2e05f174c99571a3" providerId="LiveId" clId="{F7EBA8B4-22BF-4AFD-A8C2-E86B99A92192}" dt="2020-02-18T15:22:49.052" v="625" actId="1076"/>
          <ac:picMkLst>
            <pc:docMk/>
            <pc:sldMk cId="1042657531" sldId="274"/>
            <ac:picMk id="4" creationId="{7779D623-99DC-469E-9DD3-AD46FDAF605E}"/>
          </ac:picMkLst>
        </pc:picChg>
      </pc:sldChg>
      <pc:sldChg chg="del">
        <pc:chgData name="Александр Зубаиров" userId="2e05f174c99571a3" providerId="LiveId" clId="{F7EBA8B4-22BF-4AFD-A8C2-E86B99A92192}" dt="2020-02-18T14:41:47.594" v="13" actId="47"/>
        <pc:sldMkLst>
          <pc:docMk/>
          <pc:sldMk cId="2668891120" sldId="274"/>
        </pc:sldMkLst>
      </pc:sldChg>
      <pc:sldChg chg="del">
        <pc:chgData name="Александр Зубаиров" userId="2e05f174c99571a3" providerId="LiveId" clId="{F7EBA8B4-22BF-4AFD-A8C2-E86B99A92192}" dt="2020-02-18T14:41:47.594" v="13" actId="47"/>
        <pc:sldMkLst>
          <pc:docMk/>
          <pc:sldMk cId="854696102" sldId="275"/>
        </pc:sldMkLst>
      </pc:sldChg>
      <pc:sldChg chg="addSp modSp add">
        <pc:chgData name="Александр Зубаиров" userId="2e05f174c99571a3" providerId="LiveId" clId="{F7EBA8B4-22BF-4AFD-A8C2-E86B99A92192}" dt="2020-02-18T15:26:46.636" v="668" actId="1076"/>
        <pc:sldMkLst>
          <pc:docMk/>
          <pc:sldMk cId="2591728261" sldId="275"/>
        </pc:sldMkLst>
        <pc:spChg chg="mod">
          <ac:chgData name="Александр Зубаиров" userId="2e05f174c99571a3" providerId="LiveId" clId="{F7EBA8B4-22BF-4AFD-A8C2-E86B99A92192}" dt="2020-02-18T15:26:15.771" v="663" actId="20577"/>
          <ac:spMkLst>
            <pc:docMk/>
            <pc:sldMk cId="2591728261" sldId="275"/>
            <ac:spMk id="2" creationId="{E868A6B3-400D-4125-8A6B-A7E7EC67234D}"/>
          </ac:spMkLst>
        </pc:spChg>
        <pc:spChg chg="mod">
          <ac:chgData name="Александр Зубаиров" userId="2e05f174c99571a3" providerId="LiveId" clId="{F7EBA8B4-22BF-4AFD-A8C2-E86B99A92192}" dt="2020-02-18T15:26:46.636" v="668" actId="1076"/>
          <ac:spMkLst>
            <pc:docMk/>
            <pc:sldMk cId="2591728261" sldId="275"/>
            <ac:spMk id="3" creationId="{96817C9C-0D8E-43BE-A512-7E3AB8EBF1DA}"/>
          </ac:spMkLst>
        </pc:spChg>
        <pc:picChg chg="add mod">
          <ac:chgData name="Александр Зубаиров" userId="2e05f174c99571a3" providerId="LiveId" clId="{F7EBA8B4-22BF-4AFD-A8C2-E86B99A92192}" dt="2020-02-18T15:26:43.861" v="667" actId="1076"/>
          <ac:picMkLst>
            <pc:docMk/>
            <pc:sldMk cId="2591728261" sldId="275"/>
            <ac:picMk id="4" creationId="{E86F505E-D401-48A0-BB79-C764E0EA0225}"/>
          </ac:picMkLst>
        </pc:picChg>
      </pc:sldChg>
      <pc:sldChg chg="del">
        <pc:chgData name="Александр Зубаиров" userId="2e05f174c99571a3" providerId="LiveId" clId="{F7EBA8B4-22BF-4AFD-A8C2-E86B99A92192}" dt="2020-02-18T14:41:47.594" v="13" actId="47"/>
        <pc:sldMkLst>
          <pc:docMk/>
          <pc:sldMk cId="968241516" sldId="276"/>
        </pc:sldMkLst>
      </pc:sldChg>
      <pc:sldChg chg="del">
        <pc:chgData name="Александр Зубаиров" userId="2e05f174c99571a3" providerId="LiveId" clId="{F7EBA8B4-22BF-4AFD-A8C2-E86B99A92192}" dt="2020-02-18T14:41:47.594" v="13" actId="47"/>
        <pc:sldMkLst>
          <pc:docMk/>
          <pc:sldMk cId="662904682" sldId="277"/>
        </pc:sldMkLst>
      </pc:sldChg>
      <pc:sldChg chg="del">
        <pc:chgData name="Александр Зубаиров" userId="2e05f174c99571a3" providerId="LiveId" clId="{F7EBA8B4-22BF-4AFD-A8C2-E86B99A92192}" dt="2020-02-18T14:41:47.594" v="13" actId="47"/>
        <pc:sldMkLst>
          <pc:docMk/>
          <pc:sldMk cId="1130874512" sldId="278"/>
        </pc:sldMkLst>
      </pc:sldChg>
      <pc:sldChg chg="del">
        <pc:chgData name="Александр Зубаиров" userId="2e05f174c99571a3" providerId="LiveId" clId="{F7EBA8B4-22BF-4AFD-A8C2-E86B99A92192}" dt="2020-02-18T14:41:47.594" v="13" actId="47"/>
        <pc:sldMkLst>
          <pc:docMk/>
          <pc:sldMk cId="4199399037" sldId="279"/>
        </pc:sldMkLst>
      </pc:sldChg>
      <pc:sldChg chg="del">
        <pc:chgData name="Александр Зубаиров" userId="2e05f174c99571a3" providerId="LiveId" clId="{F7EBA8B4-22BF-4AFD-A8C2-E86B99A92192}" dt="2020-02-18T14:41:47.594" v="13" actId="47"/>
        <pc:sldMkLst>
          <pc:docMk/>
          <pc:sldMk cId="614788068" sldId="280"/>
        </pc:sldMkLst>
      </pc:sldChg>
      <pc:sldChg chg="del">
        <pc:chgData name="Александр Зубаиров" userId="2e05f174c99571a3" providerId="LiveId" clId="{F7EBA8B4-22BF-4AFD-A8C2-E86B99A92192}" dt="2020-02-18T14:41:47.594" v="13" actId="47"/>
        <pc:sldMkLst>
          <pc:docMk/>
          <pc:sldMk cId="1450184321" sldId="281"/>
        </pc:sldMkLst>
      </pc:sldChg>
    </pc:docChg>
  </pc:docChgLst>
  <pc:docChgLst>
    <pc:chgData name="Александр Зубаиров" userId="2e05f174c99571a3" providerId="LiveId" clId="{342385CF-8556-4FFC-91B0-0FC21590B928}"/>
    <pc:docChg chg="undo custSel addSld delSld modSld">
      <pc:chgData name="Александр Зубаиров" userId="2e05f174c99571a3" providerId="LiveId" clId="{342385CF-8556-4FFC-91B0-0FC21590B928}" dt="2020-03-03T15:38:37.029" v="689" actId="1076"/>
      <pc:docMkLst>
        <pc:docMk/>
      </pc:docMkLst>
      <pc:sldChg chg="modSp">
        <pc:chgData name="Александр Зубаиров" userId="2e05f174c99571a3" providerId="LiveId" clId="{342385CF-8556-4FFC-91B0-0FC21590B928}" dt="2020-03-03T14:57:27.907" v="314" actId="20577"/>
        <pc:sldMkLst>
          <pc:docMk/>
          <pc:sldMk cId="111837736" sldId="256"/>
        </pc:sldMkLst>
        <pc:spChg chg="mod">
          <ac:chgData name="Александр Зубаиров" userId="2e05f174c99571a3" providerId="LiveId" clId="{342385CF-8556-4FFC-91B0-0FC21590B928}" dt="2020-03-03T14:57:27.907" v="314" actId="20577"/>
          <ac:spMkLst>
            <pc:docMk/>
            <pc:sldMk cId="111837736" sldId="256"/>
            <ac:spMk id="2" creationId="{E5EE79B3-76E3-49DF-866E-A2F0B3DF373E}"/>
          </ac:spMkLst>
        </pc:spChg>
      </pc:sldChg>
      <pc:sldChg chg="addSp modSp add">
        <pc:chgData name="Александр Зубаиров" userId="2e05f174c99571a3" providerId="LiveId" clId="{342385CF-8556-4FFC-91B0-0FC21590B928}" dt="2020-03-03T14:39:12.146" v="43" actId="1076"/>
        <pc:sldMkLst>
          <pc:docMk/>
          <pc:sldMk cId="1998521503" sldId="257"/>
        </pc:sldMkLst>
        <pc:spChg chg="mod">
          <ac:chgData name="Александр Зубаиров" userId="2e05f174c99571a3" providerId="LiveId" clId="{342385CF-8556-4FFC-91B0-0FC21590B928}" dt="2020-03-03T14:37:06.703" v="23" actId="20577"/>
          <ac:spMkLst>
            <pc:docMk/>
            <pc:sldMk cId="1998521503" sldId="257"/>
            <ac:spMk id="2" creationId="{9D0316FF-48D7-4321-9F46-02DCBD623250}"/>
          </ac:spMkLst>
        </pc:spChg>
        <pc:spChg chg="mod">
          <ac:chgData name="Александр Зубаиров" userId="2e05f174c99571a3" providerId="LiveId" clId="{342385CF-8556-4FFC-91B0-0FC21590B928}" dt="2020-03-03T14:37:23.317" v="26" actId="20577"/>
          <ac:spMkLst>
            <pc:docMk/>
            <pc:sldMk cId="1998521503" sldId="257"/>
            <ac:spMk id="3" creationId="{D7E04E98-F604-45DF-BEFE-3C6FB45E0129}"/>
          </ac:spMkLst>
        </pc:spChg>
        <pc:spChg chg="add mod">
          <ac:chgData name="Александр Зубаиров" userId="2e05f174c99571a3" providerId="LiveId" clId="{342385CF-8556-4FFC-91B0-0FC21590B928}" dt="2020-03-03T14:39:12.146" v="43" actId="1076"/>
          <ac:spMkLst>
            <pc:docMk/>
            <pc:sldMk cId="1998521503" sldId="257"/>
            <ac:spMk id="5" creationId="{F88D40B0-D3CF-445C-91CC-FB5DB961D70B}"/>
          </ac:spMkLst>
        </pc:spChg>
        <pc:picChg chg="add mod">
          <ac:chgData name="Александр Зубаиров" userId="2e05f174c99571a3" providerId="LiveId" clId="{342385CF-8556-4FFC-91B0-0FC21590B928}" dt="2020-03-03T14:39:07.786" v="42" actId="1076"/>
          <ac:picMkLst>
            <pc:docMk/>
            <pc:sldMk cId="1998521503" sldId="257"/>
            <ac:picMk id="4" creationId="{09CE2523-0457-4169-9F64-D595434F0F85}"/>
          </ac:picMkLst>
        </pc:picChg>
      </pc:sldChg>
      <pc:sldChg chg="del">
        <pc:chgData name="Александр Зубаиров" userId="2e05f174c99571a3" providerId="LiveId" clId="{342385CF-8556-4FFC-91B0-0FC21590B928}" dt="2020-03-03T14:36:56.539" v="0" actId="47"/>
        <pc:sldMkLst>
          <pc:docMk/>
          <pc:sldMk cId="3685349187" sldId="257"/>
        </pc:sldMkLst>
      </pc:sldChg>
      <pc:sldChg chg="addSp modSp add">
        <pc:chgData name="Александр Зубаиров" userId="2e05f174c99571a3" providerId="LiveId" clId="{342385CF-8556-4FFC-91B0-0FC21590B928}" dt="2020-03-03T14:54:21.022" v="236" actId="27636"/>
        <pc:sldMkLst>
          <pc:docMk/>
          <pc:sldMk cId="1842963619" sldId="258"/>
        </pc:sldMkLst>
        <pc:spChg chg="mod">
          <ac:chgData name="Александр Зубаиров" userId="2e05f174c99571a3" providerId="LiveId" clId="{342385CF-8556-4FFC-91B0-0FC21590B928}" dt="2020-03-03T14:46:13.890" v="63" actId="20577"/>
          <ac:spMkLst>
            <pc:docMk/>
            <pc:sldMk cId="1842963619" sldId="258"/>
            <ac:spMk id="2" creationId="{A63C072C-DA1E-440D-B95C-A08DAF886830}"/>
          </ac:spMkLst>
        </pc:spChg>
        <pc:spChg chg="mod">
          <ac:chgData name="Александр Зубаиров" userId="2e05f174c99571a3" providerId="LiveId" clId="{342385CF-8556-4FFC-91B0-0FC21590B928}" dt="2020-03-03T14:54:21.022" v="236" actId="27636"/>
          <ac:spMkLst>
            <pc:docMk/>
            <pc:sldMk cId="1842963619" sldId="258"/>
            <ac:spMk id="3" creationId="{B651BFEF-1B8B-4144-82A9-96D550578946}"/>
          </ac:spMkLst>
        </pc:spChg>
        <pc:picChg chg="add mod">
          <ac:chgData name="Александр Зубаиров" userId="2e05f174c99571a3" providerId="LiveId" clId="{342385CF-8556-4FFC-91B0-0FC21590B928}" dt="2020-03-03T14:47:59.275" v="143" actId="14100"/>
          <ac:picMkLst>
            <pc:docMk/>
            <pc:sldMk cId="1842963619" sldId="258"/>
            <ac:picMk id="4" creationId="{5C9D6A1F-0B7B-4081-94B6-64DDCDF7CE31}"/>
          </ac:picMkLst>
        </pc:picChg>
      </pc:sldChg>
      <pc:sldChg chg="del">
        <pc:chgData name="Александр Зубаиров" userId="2e05f174c99571a3" providerId="LiveId" clId="{342385CF-8556-4FFC-91B0-0FC21590B928}" dt="2020-03-03T14:36:56.539" v="0" actId="47"/>
        <pc:sldMkLst>
          <pc:docMk/>
          <pc:sldMk cId="3700726388" sldId="258"/>
        </pc:sldMkLst>
      </pc:sldChg>
      <pc:sldChg chg="del">
        <pc:chgData name="Александр Зубаиров" userId="2e05f174c99571a3" providerId="LiveId" clId="{342385CF-8556-4FFC-91B0-0FC21590B928}" dt="2020-03-03T14:36:56.539" v="0" actId="47"/>
        <pc:sldMkLst>
          <pc:docMk/>
          <pc:sldMk cId="3923006797" sldId="259"/>
        </pc:sldMkLst>
      </pc:sldChg>
      <pc:sldChg chg="addSp modSp add">
        <pc:chgData name="Александр Зубаиров" userId="2e05f174c99571a3" providerId="LiveId" clId="{342385CF-8556-4FFC-91B0-0FC21590B928}" dt="2020-03-03T14:52:44.507" v="233" actId="1076"/>
        <pc:sldMkLst>
          <pc:docMk/>
          <pc:sldMk cId="4042641656" sldId="259"/>
        </pc:sldMkLst>
        <pc:spChg chg="mod">
          <ac:chgData name="Александр Зубаиров" userId="2e05f174c99571a3" providerId="LiveId" clId="{342385CF-8556-4FFC-91B0-0FC21590B928}" dt="2020-03-03T14:48:48.990" v="174" actId="20577"/>
          <ac:spMkLst>
            <pc:docMk/>
            <pc:sldMk cId="4042641656" sldId="259"/>
            <ac:spMk id="2" creationId="{81E47610-A858-42CF-B4ED-9E05D59D7EBB}"/>
          </ac:spMkLst>
        </pc:spChg>
        <pc:spChg chg="mod">
          <ac:chgData name="Александр Зубаиров" userId="2e05f174c99571a3" providerId="LiveId" clId="{342385CF-8556-4FFC-91B0-0FC21590B928}" dt="2020-03-03T14:51:53.268" v="194"/>
          <ac:spMkLst>
            <pc:docMk/>
            <pc:sldMk cId="4042641656" sldId="259"/>
            <ac:spMk id="3" creationId="{7246BF3F-9B17-49BB-87C5-68EABFB3F377}"/>
          </ac:spMkLst>
        </pc:spChg>
        <pc:spChg chg="add mod">
          <ac:chgData name="Александр Зубаиров" userId="2e05f174c99571a3" providerId="LiveId" clId="{342385CF-8556-4FFC-91B0-0FC21590B928}" dt="2020-03-03T14:52:44.507" v="233" actId="1076"/>
          <ac:spMkLst>
            <pc:docMk/>
            <pc:sldMk cId="4042641656" sldId="259"/>
            <ac:spMk id="6" creationId="{306B3D6B-C467-478B-B21E-F653F8BF8877}"/>
          </ac:spMkLst>
        </pc:spChg>
        <pc:picChg chg="add mod">
          <ac:chgData name="Александр Зубаиров" userId="2e05f174c99571a3" providerId="LiveId" clId="{342385CF-8556-4FFC-91B0-0FC21590B928}" dt="2020-03-03T14:51:47.442" v="193" actId="14100"/>
          <ac:picMkLst>
            <pc:docMk/>
            <pc:sldMk cId="4042641656" sldId="259"/>
            <ac:picMk id="4" creationId="{FBBB8F8E-F814-40ED-9B0D-51FC1DCA6977}"/>
          </ac:picMkLst>
        </pc:picChg>
        <pc:picChg chg="add mod">
          <ac:chgData name="Александр Зубаиров" userId="2e05f174c99571a3" providerId="LiveId" clId="{342385CF-8556-4FFC-91B0-0FC21590B928}" dt="2020-03-03T14:51:45.186" v="192" actId="1076"/>
          <ac:picMkLst>
            <pc:docMk/>
            <pc:sldMk cId="4042641656" sldId="259"/>
            <ac:picMk id="5" creationId="{276EDF3A-C8FB-43B2-95A2-0CFFE9B56D2C}"/>
          </ac:picMkLst>
        </pc:picChg>
      </pc:sldChg>
      <pc:sldChg chg="addSp delSp modSp add">
        <pc:chgData name="Александр Зубаиров" userId="2e05f174c99571a3" providerId="LiveId" clId="{342385CF-8556-4FFC-91B0-0FC21590B928}" dt="2020-03-03T14:56:33.012" v="295" actId="1076"/>
        <pc:sldMkLst>
          <pc:docMk/>
          <pc:sldMk cId="1208419112" sldId="260"/>
        </pc:sldMkLst>
        <pc:spChg chg="mod">
          <ac:chgData name="Александр Зубаиров" userId="2e05f174c99571a3" providerId="LiveId" clId="{342385CF-8556-4FFC-91B0-0FC21590B928}" dt="2020-03-03T14:54:34.052" v="248" actId="20577"/>
          <ac:spMkLst>
            <pc:docMk/>
            <pc:sldMk cId="1208419112" sldId="260"/>
            <ac:spMk id="2" creationId="{0623C315-92A5-4EA1-927E-5F916E9302E2}"/>
          </ac:spMkLst>
        </pc:spChg>
        <pc:spChg chg="mod">
          <ac:chgData name="Александр Зубаиров" userId="2e05f174c99571a3" providerId="LiveId" clId="{342385CF-8556-4FFC-91B0-0FC21590B928}" dt="2020-03-03T14:56:28.538" v="294"/>
          <ac:spMkLst>
            <pc:docMk/>
            <pc:sldMk cId="1208419112" sldId="260"/>
            <ac:spMk id="3" creationId="{9D4F7AB0-BD60-4BAF-BD83-563562DD9D0C}"/>
          </ac:spMkLst>
        </pc:spChg>
        <pc:spChg chg="add del">
          <ac:chgData name="Александр Зубаиров" userId="2e05f174c99571a3" providerId="LiveId" clId="{342385CF-8556-4FFC-91B0-0FC21590B928}" dt="2020-03-03T14:56:26.306" v="289"/>
          <ac:spMkLst>
            <pc:docMk/>
            <pc:sldMk cId="1208419112" sldId="260"/>
            <ac:spMk id="5" creationId="{53AEF17D-F041-4043-9C9F-6B0FD54D40EA}"/>
          </ac:spMkLst>
        </pc:spChg>
        <pc:picChg chg="add mod">
          <ac:chgData name="Александр Зубаиров" userId="2e05f174c99571a3" providerId="LiveId" clId="{342385CF-8556-4FFC-91B0-0FC21590B928}" dt="2020-03-03T14:56:33.012" v="295" actId="1076"/>
          <ac:picMkLst>
            <pc:docMk/>
            <pc:sldMk cId="1208419112" sldId="260"/>
            <ac:picMk id="4" creationId="{AC507BE2-85A1-4546-98FA-7C06B837EB09}"/>
          </ac:picMkLst>
        </pc:picChg>
      </pc:sldChg>
      <pc:sldChg chg="del">
        <pc:chgData name="Александр Зубаиров" userId="2e05f174c99571a3" providerId="LiveId" clId="{342385CF-8556-4FFC-91B0-0FC21590B928}" dt="2020-03-03T14:36:56.539" v="0" actId="47"/>
        <pc:sldMkLst>
          <pc:docMk/>
          <pc:sldMk cId="3683447258" sldId="260"/>
        </pc:sldMkLst>
      </pc:sldChg>
      <pc:sldChg chg="delSp modSp add">
        <pc:chgData name="Александр Зубаиров" userId="2e05f174c99571a3" providerId="LiveId" clId="{342385CF-8556-4FFC-91B0-0FC21590B928}" dt="2020-03-03T14:57:18.051" v="300" actId="20577"/>
        <pc:sldMkLst>
          <pc:docMk/>
          <pc:sldMk cId="1596110244" sldId="261"/>
        </pc:sldMkLst>
        <pc:spChg chg="mod">
          <ac:chgData name="Александр Зубаиров" userId="2e05f174c99571a3" providerId="LiveId" clId="{342385CF-8556-4FFC-91B0-0FC21590B928}" dt="2020-03-03T14:57:18.051" v="300" actId="20577"/>
          <ac:spMkLst>
            <pc:docMk/>
            <pc:sldMk cId="1596110244" sldId="261"/>
            <ac:spMk id="3" creationId="{9D4F7AB0-BD60-4BAF-BD83-563562DD9D0C}"/>
          </ac:spMkLst>
        </pc:spChg>
        <pc:picChg chg="del">
          <ac:chgData name="Александр Зубаиров" userId="2e05f174c99571a3" providerId="LiveId" clId="{342385CF-8556-4FFC-91B0-0FC21590B928}" dt="2020-03-03T14:56:58.079" v="297" actId="478"/>
          <ac:picMkLst>
            <pc:docMk/>
            <pc:sldMk cId="1596110244" sldId="261"/>
            <ac:picMk id="4" creationId="{AC507BE2-85A1-4546-98FA-7C06B837EB09}"/>
          </ac:picMkLst>
        </pc:picChg>
      </pc:sldChg>
      <pc:sldChg chg="del">
        <pc:chgData name="Александр Зубаиров" userId="2e05f174c99571a3" providerId="LiveId" clId="{342385CF-8556-4FFC-91B0-0FC21590B928}" dt="2020-03-03T14:36:56.539" v="0" actId="47"/>
        <pc:sldMkLst>
          <pc:docMk/>
          <pc:sldMk cId="3121250852" sldId="261"/>
        </pc:sldMkLst>
      </pc:sldChg>
      <pc:sldChg chg="modSp add">
        <pc:chgData name="Александр Зубаиров" userId="2e05f174c99571a3" providerId="LiveId" clId="{342385CF-8556-4FFC-91B0-0FC21590B928}" dt="2020-03-03T14:58:25.013" v="334"/>
        <pc:sldMkLst>
          <pc:docMk/>
          <pc:sldMk cId="1633902783" sldId="262"/>
        </pc:sldMkLst>
        <pc:spChg chg="mod">
          <ac:chgData name="Александр Зубаиров" userId="2e05f174c99571a3" providerId="LiveId" clId="{342385CF-8556-4FFC-91B0-0FC21590B928}" dt="2020-03-03T14:57:42.508" v="324" actId="20577"/>
          <ac:spMkLst>
            <pc:docMk/>
            <pc:sldMk cId="1633902783" sldId="262"/>
            <ac:spMk id="2" creationId="{BBC6E826-D0EA-428B-9A63-1404C4560151}"/>
          </ac:spMkLst>
        </pc:spChg>
        <pc:spChg chg="mod">
          <ac:chgData name="Александр Зубаиров" userId="2e05f174c99571a3" providerId="LiveId" clId="{342385CF-8556-4FFC-91B0-0FC21590B928}" dt="2020-03-03T14:58:25.013" v="334"/>
          <ac:spMkLst>
            <pc:docMk/>
            <pc:sldMk cId="1633902783" sldId="262"/>
            <ac:spMk id="3" creationId="{8C86B467-23E0-4BDC-9DCC-6061F900DB12}"/>
          </ac:spMkLst>
        </pc:spChg>
      </pc:sldChg>
      <pc:sldChg chg="del">
        <pc:chgData name="Александр Зубаиров" userId="2e05f174c99571a3" providerId="LiveId" clId="{342385CF-8556-4FFC-91B0-0FC21590B928}" dt="2020-03-03T14:36:56.539" v="0" actId="47"/>
        <pc:sldMkLst>
          <pc:docMk/>
          <pc:sldMk cId="2673066827" sldId="262"/>
        </pc:sldMkLst>
      </pc:sldChg>
      <pc:sldChg chg="del">
        <pc:chgData name="Александр Зубаиров" userId="2e05f174c99571a3" providerId="LiveId" clId="{342385CF-8556-4FFC-91B0-0FC21590B928}" dt="2020-03-03T14:36:56.539" v="0" actId="47"/>
        <pc:sldMkLst>
          <pc:docMk/>
          <pc:sldMk cId="65899274" sldId="263"/>
        </pc:sldMkLst>
      </pc:sldChg>
      <pc:sldChg chg="addSp delSp modSp add">
        <pc:chgData name="Александр Зубаиров" userId="2e05f174c99571a3" providerId="LiveId" clId="{342385CF-8556-4FFC-91B0-0FC21590B928}" dt="2020-03-03T15:02:26.439" v="365" actId="20577"/>
        <pc:sldMkLst>
          <pc:docMk/>
          <pc:sldMk cId="736293546" sldId="263"/>
        </pc:sldMkLst>
        <pc:spChg chg="mod">
          <ac:chgData name="Александр Зубаиров" userId="2e05f174c99571a3" providerId="LiveId" clId="{342385CF-8556-4FFC-91B0-0FC21590B928}" dt="2020-03-03T14:58:31.180" v="345" actId="20577"/>
          <ac:spMkLst>
            <pc:docMk/>
            <pc:sldMk cId="736293546" sldId="263"/>
            <ac:spMk id="2" creationId="{A3C8F8C5-5219-4B4B-86FC-E3640B3182E4}"/>
          </ac:spMkLst>
        </pc:spChg>
        <pc:spChg chg="del">
          <ac:chgData name="Александр Зубаиров" userId="2e05f174c99571a3" providerId="LiveId" clId="{342385CF-8556-4FFC-91B0-0FC21590B928}" dt="2020-03-03T14:58:54.930" v="346"/>
          <ac:spMkLst>
            <pc:docMk/>
            <pc:sldMk cId="736293546" sldId="263"/>
            <ac:spMk id="3" creationId="{9DA7507D-E7F0-4BA3-806D-133293F75C79}"/>
          </ac:spMkLst>
        </pc:spChg>
        <pc:spChg chg="add mod">
          <ac:chgData name="Александр Зубаиров" userId="2e05f174c99571a3" providerId="LiveId" clId="{342385CF-8556-4FFC-91B0-0FC21590B928}" dt="2020-03-03T15:02:26.439" v="365" actId="20577"/>
          <ac:spMkLst>
            <pc:docMk/>
            <pc:sldMk cId="736293546" sldId="263"/>
            <ac:spMk id="6" creationId="{89871F7F-9960-4E0E-8987-C772F41EB6F4}"/>
          </ac:spMkLst>
        </pc:spChg>
        <pc:picChg chg="add mod">
          <ac:chgData name="Александр Зубаиров" userId="2e05f174c99571a3" providerId="LiveId" clId="{342385CF-8556-4FFC-91B0-0FC21590B928}" dt="2020-03-03T15:01:21.099" v="355" actId="1076"/>
          <ac:picMkLst>
            <pc:docMk/>
            <pc:sldMk cId="736293546" sldId="263"/>
            <ac:picMk id="4" creationId="{529E0B3A-401E-4983-A507-EA00F1E5C9B6}"/>
          </ac:picMkLst>
        </pc:picChg>
        <pc:picChg chg="add mod">
          <ac:chgData name="Александр Зубаиров" userId="2e05f174c99571a3" providerId="LiveId" clId="{342385CF-8556-4FFC-91B0-0FC21590B928}" dt="2020-03-03T15:00:18.091" v="351" actId="1076"/>
          <ac:picMkLst>
            <pc:docMk/>
            <pc:sldMk cId="736293546" sldId="263"/>
            <ac:picMk id="5" creationId="{A2D39459-4733-4107-92BE-4E020EFA2832}"/>
          </ac:picMkLst>
        </pc:picChg>
      </pc:sldChg>
      <pc:sldChg chg="del">
        <pc:chgData name="Александр Зубаиров" userId="2e05f174c99571a3" providerId="LiveId" clId="{342385CF-8556-4FFC-91B0-0FC21590B928}" dt="2020-03-03T14:36:56.539" v="0" actId="47"/>
        <pc:sldMkLst>
          <pc:docMk/>
          <pc:sldMk cId="2283700061" sldId="264"/>
        </pc:sldMkLst>
      </pc:sldChg>
      <pc:sldChg chg="modSp add">
        <pc:chgData name="Александр Зубаиров" userId="2e05f174c99571a3" providerId="LiveId" clId="{342385CF-8556-4FFC-91B0-0FC21590B928}" dt="2020-03-03T15:07:59.349" v="391" actId="1037"/>
        <pc:sldMkLst>
          <pc:docMk/>
          <pc:sldMk cId="3346901296" sldId="264"/>
        </pc:sldMkLst>
        <pc:spChg chg="mod">
          <ac:chgData name="Александр Зубаиров" userId="2e05f174c99571a3" providerId="LiveId" clId="{342385CF-8556-4FFC-91B0-0FC21590B928}" dt="2020-03-03T15:07:59.349" v="391" actId="1037"/>
          <ac:spMkLst>
            <pc:docMk/>
            <pc:sldMk cId="3346901296" sldId="264"/>
            <ac:spMk id="6" creationId="{89871F7F-9960-4E0E-8987-C772F41EB6F4}"/>
          </ac:spMkLst>
        </pc:spChg>
      </pc:sldChg>
      <pc:sldChg chg="del">
        <pc:chgData name="Александр Зубаиров" userId="2e05f174c99571a3" providerId="LiveId" clId="{342385CF-8556-4FFC-91B0-0FC21590B928}" dt="2020-03-03T14:36:56.539" v="0" actId="47"/>
        <pc:sldMkLst>
          <pc:docMk/>
          <pc:sldMk cId="1666118119" sldId="265"/>
        </pc:sldMkLst>
      </pc:sldChg>
      <pc:sldChg chg="addSp modSp add modNotesTx">
        <pc:chgData name="Александр Зубаиров" userId="2e05f174c99571a3" providerId="LiveId" clId="{342385CF-8556-4FFC-91B0-0FC21590B928}" dt="2020-03-03T15:15:58.097" v="414" actId="20577"/>
        <pc:sldMkLst>
          <pc:docMk/>
          <pc:sldMk cId="1872023750" sldId="265"/>
        </pc:sldMkLst>
        <pc:spChg chg="mod">
          <ac:chgData name="Александр Зубаиров" userId="2e05f174c99571a3" providerId="LiveId" clId="{342385CF-8556-4FFC-91B0-0FC21590B928}" dt="2020-03-03T15:13:59.264" v="402" actId="20577"/>
          <ac:spMkLst>
            <pc:docMk/>
            <pc:sldMk cId="1872023750" sldId="265"/>
            <ac:spMk id="2" creationId="{4BC0816D-5442-449C-8835-6BB753BFFEB0}"/>
          </ac:spMkLst>
        </pc:spChg>
        <pc:spChg chg="mod">
          <ac:chgData name="Александр Зубаиров" userId="2e05f174c99571a3" providerId="LiveId" clId="{342385CF-8556-4FFC-91B0-0FC21590B928}" dt="2020-03-03T15:15:26.434" v="413" actId="20577"/>
          <ac:spMkLst>
            <pc:docMk/>
            <pc:sldMk cId="1872023750" sldId="265"/>
            <ac:spMk id="3" creationId="{46EDB0D4-D470-467A-9831-CDE0AD76F08C}"/>
          </ac:spMkLst>
        </pc:spChg>
        <pc:picChg chg="add mod">
          <ac:chgData name="Александр Зубаиров" userId="2e05f174c99571a3" providerId="LiveId" clId="{342385CF-8556-4FFC-91B0-0FC21590B928}" dt="2020-03-03T15:15:02.420" v="405" actId="1076"/>
          <ac:picMkLst>
            <pc:docMk/>
            <pc:sldMk cId="1872023750" sldId="265"/>
            <ac:picMk id="4" creationId="{5D9D244D-BCD9-43B7-919D-55397054BFAD}"/>
          </ac:picMkLst>
        </pc:picChg>
      </pc:sldChg>
      <pc:sldChg chg="del">
        <pc:chgData name="Александр Зубаиров" userId="2e05f174c99571a3" providerId="LiveId" clId="{342385CF-8556-4FFC-91B0-0FC21590B928}" dt="2020-03-03T14:36:56.539" v="0" actId="47"/>
        <pc:sldMkLst>
          <pc:docMk/>
          <pc:sldMk cId="944499294" sldId="266"/>
        </pc:sldMkLst>
      </pc:sldChg>
      <pc:sldChg chg="modSp add">
        <pc:chgData name="Александр Зубаиров" userId="2e05f174c99571a3" providerId="LiveId" clId="{342385CF-8556-4FFC-91B0-0FC21590B928}" dt="2020-03-03T15:19:09.179" v="437" actId="27636"/>
        <pc:sldMkLst>
          <pc:docMk/>
          <pc:sldMk cId="4264424059" sldId="266"/>
        </pc:sldMkLst>
        <pc:spChg chg="mod">
          <ac:chgData name="Александр Зубаиров" userId="2e05f174c99571a3" providerId="LiveId" clId="{342385CF-8556-4FFC-91B0-0FC21590B928}" dt="2020-03-03T15:18:52.628" v="433" actId="20577"/>
          <ac:spMkLst>
            <pc:docMk/>
            <pc:sldMk cId="4264424059" sldId="266"/>
            <ac:spMk id="2" creationId="{8A74D604-BC17-4FA9-96B3-A842CC943BDC}"/>
          </ac:spMkLst>
        </pc:spChg>
        <pc:spChg chg="mod">
          <ac:chgData name="Александр Зубаиров" userId="2e05f174c99571a3" providerId="LiveId" clId="{342385CF-8556-4FFC-91B0-0FC21590B928}" dt="2020-03-03T15:19:09.179" v="437" actId="27636"/>
          <ac:spMkLst>
            <pc:docMk/>
            <pc:sldMk cId="4264424059" sldId="266"/>
            <ac:spMk id="3" creationId="{08B9E153-5E36-4B42-9C2E-2D94384E6BEC}"/>
          </ac:spMkLst>
        </pc:spChg>
      </pc:sldChg>
      <pc:sldChg chg="addSp delSp modSp add">
        <pc:chgData name="Александр Зубаиров" userId="2e05f174c99571a3" providerId="LiveId" clId="{342385CF-8556-4FFC-91B0-0FC21590B928}" dt="2020-03-03T15:20:42.509" v="462" actId="1076"/>
        <pc:sldMkLst>
          <pc:docMk/>
          <pc:sldMk cId="2264530943" sldId="267"/>
        </pc:sldMkLst>
        <pc:spChg chg="mod">
          <ac:chgData name="Александр Зубаиров" userId="2e05f174c99571a3" providerId="LiveId" clId="{342385CF-8556-4FFC-91B0-0FC21590B928}" dt="2020-03-03T15:19:28.542" v="458" actId="20577"/>
          <ac:spMkLst>
            <pc:docMk/>
            <pc:sldMk cId="2264530943" sldId="267"/>
            <ac:spMk id="2" creationId="{AB74C73A-1293-45DE-B92D-FCAF52F389E2}"/>
          </ac:spMkLst>
        </pc:spChg>
        <pc:spChg chg="del">
          <ac:chgData name="Александр Зубаиров" userId="2e05f174c99571a3" providerId="LiveId" clId="{342385CF-8556-4FFC-91B0-0FC21590B928}" dt="2020-03-03T15:19:39.281" v="459"/>
          <ac:spMkLst>
            <pc:docMk/>
            <pc:sldMk cId="2264530943" sldId="267"/>
            <ac:spMk id="3" creationId="{14FC7827-B187-4DB6-8DE9-B8C1E46F4049}"/>
          </ac:spMkLst>
        </pc:spChg>
        <pc:picChg chg="add mod">
          <ac:chgData name="Александр Зубаиров" userId="2e05f174c99571a3" providerId="LiveId" clId="{342385CF-8556-4FFC-91B0-0FC21590B928}" dt="2020-03-03T15:20:42.509" v="462" actId="1076"/>
          <ac:picMkLst>
            <pc:docMk/>
            <pc:sldMk cId="2264530943" sldId="267"/>
            <ac:picMk id="4" creationId="{66209E47-4F64-48DA-AA70-72347FE2C2AF}"/>
          </ac:picMkLst>
        </pc:picChg>
      </pc:sldChg>
      <pc:sldChg chg="del">
        <pc:chgData name="Александр Зубаиров" userId="2e05f174c99571a3" providerId="LiveId" clId="{342385CF-8556-4FFC-91B0-0FC21590B928}" dt="2020-03-03T14:36:56.539" v="0" actId="47"/>
        <pc:sldMkLst>
          <pc:docMk/>
          <pc:sldMk cId="3966018070" sldId="267"/>
        </pc:sldMkLst>
      </pc:sldChg>
      <pc:sldChg chg="modSp add">
        <pc:chgData name="Александр Зубаиров" userId="2e05f174c99571a3" providerId="LiveId" clId="{342385CF-8556-4FFC-91B0-0FC21590B928}" dt="2020-03-03T15:23:46.064" v="537" actId="27636"/>
        <pc:sldMkLst>
          <pc:docMk/>
          <pc:sldMk cId="1213040200" sldId="268"/>
        </pc:sldMkLst>
        <pc:spChg chg="mod">
          <ac:chgData name="Александр Зубаиров" userId="2e05f174c99571a3" providerId="LiveId" clId="{342385CF-8556-4FFC-91B0-0FC21590B928}" dt="2020-03-03T15:22:16.095" v="484" actId="20577"/>
          <ac:spMkLst>
            <pc:docMk/>
            <pc:sldMk cId="1213040200" sldId="268"/>
            <ac:spMk id="2" creationId="{FA171C84-9317-4354-9A61-E8A41337FD9C}"/>
          </ac:spMkLst>
        </pc:spChg>
        <pc:spChg chg="mod">
          <ac:chgData name="Александр Зубаиров" userId="2e05f174c99571a3" providerId="LiveId" clId="{342385CF-8556-4FFC-91B0-0FC21590B928}" dt="2020-03-03T15:23:46.064" v="537" actId="27636"/>
          <ac:spMkLst>
            <pc:docMk/>
            <pc:sldMk cId="1213040200" sldId="268"/>
            <ac:spMk id="3" creationId="{BAF97F0C-208B-415F-B9EE-0129449AADE3}"/>
          </ac:spMkLst>
        </pc:spChg>
      </pc:sldChg>
      <pc:sldChg chg="addSp delSp modSp add modAnim modNotesTx">
        <pc:chgData name="Александр Зубаиров" userId="2e05f174c99571a3" providerId="LiveId" clId="{342385CF-8556-4FFC-91B0-0FC21590B928}" dt="2020-03-03T15:35:40.408" v="653"/>
        <pc:sldMkLst>
          <pc:docMk/>
          <pc:sldMk cId="3963724303" sldId="269"/>
        </pc:sldMkLst>
        <pc:spChg chg="mod">
          <ac:chgData name="Александр Зубаиров" userId="2e05f174c99571a3" providerId="LiveId" clId="{342385CF-8556-4FFC-91B0-0FC21590B928}" dt="2020-03-03T15:25:25.590" v="559" actId="20577"/>
          <ac:spMkLst>
            <pc:docMk/>
            <pc:sldMk cId="3963724303" sldId="269"/>
            <ac:spMk id="2" creationId="{6B8928D4-B009-4B2F-BB54-4BC0F3023886}"/>
          </ac:spMkLst>
        </pc:spChg>
        <pc:spChg chg="del">
          <ac:chgData name="Александр Зубаиров" userId="2e05f174c99571a3" providerId="LiveId" clId="{342385CF-8556-4FFC-91B0-0FC21590B928}" dt="2020-03-03T15:25:42.969" v="560"/>
          <ac:spMkLst>
            <pc:docMk/>
            <pc:sldMk cId="3963724303" sldId="269"/>
            <ac:spMk id="3" creationId="{ABDFEDAF-9313-45AF-A7FD-12621D7D320E}"/>
          </ac:spMkLst>
        </pc:spChg>
        <pc:spChg chg="add mod">
          <ac:chgData name="Александр Зубаиров" userId="2e05f174c99571a3" providerId="LiveId" clId="{342385CF-8556-4FFC-91B0-0FC21590B928}" dt="2020-03-03T15:35:33.813" v="651" actId="1076"/>
          <ac:spMkLst>
            <pc:docMk/>
            <pc:sldMk cId="3963724303" sldId="269"/>
            <ac:spMk id="6" creationId="{46F6CC6B-28B3-427A-A295-72BF683C6C5A}"/>
          </ac:spMkLst>
        </pc:spChg>
        <pc:picChg chg="add mod">
          <ac:chgData name="Александр Зубаиров" userId="2e05f174c99571a3" providerId="LiveId" clId="{342385CF-8556-4FFC-91B0-0FC21590B928}" dt="2020-03-03T15:26:16.829" v="568" actId="14100"/>
          <ac:picMkLst>
            <pc:docMk/>
            <pc:sldMk cId="3963724303" sldId="269"/>
            <ac:picMk id="4" creationId="{6862471C-33A8-4128-B81F-619260356677}"/>
          </ac:picMkLst>
        </pc:picChg>
        <pc:picChg chg="add mod">
          <ac:chgData name="Александр Зубаиров" userId="2e05f174c99571a3" providerId="LiveId" clId="{342385CF-8556-4FFC-91B0-0FC21590B928}" dt="2020-03-03T15:26:19.589" v="569" actId="1076"/>
          <ac:picMkLst>
            <pc:docMk/>
            <pc:sldMk cId="3963724303" sldId="269"/>
            <ac:picMk id="5" creationId="{2B804252-537C-4E29-8694-DBA8A4A6C5E1}"/>
          </ac:picMkLst>
        </pc:picChg>
      </pc:sldChg>
      <pc:sldChg chg="addSp modSp add">
        <pc:chgData name="Александр Зубаиров" userId="2e05f174c99571a3" providerId="LiveId" clId="{342385CF-8556-4FFC-91B0-0FC21590B928}" dt="2020-03-03T15:36:15.269" v="660" actId="1076"/>
        <pc:sldMkLst>
          <pc:docMk/>
          <pc:sldMk cId="462226332" sldId="270"/>
        </pc:sldMkLst>
        <pc:spChg chg="mod">
          <ac:chgData name="Александр Зубаиров" userId="2e05f174c99571a3" providerId="LiveId" clId="{342385CF-8556-4FFC-91B0-0FC21590B928}" dt="2020-03-03T15:30:43.543" v="591" actId="20577"/>
          <ac:spMkLst>
            <pc:docMk/>
            <pc:sldMk cId="462226332" sldId="270"/>
            <ac:spMk id="2" creationId="{20717357-685A-4D5C-9EA3-C5CBD1CB26E5}"/>
          </ac:spMkLst>
        </pc:spChg>
        <pc:spChg chg="mod">
          <ac:chgData name="Александр Зубаиров" userId="2e05f174c99571a3" providerId="LiveId" clId="{342385CF-8556-4FFC-91B0-0FC21590B928}" dt="2020-03-03T15:36:15.269" v="660" actId="1076"/>
          <ac:spMkLst>
            <pc:docMk/>
            <pc:sldMk cId="462226332" sldId="270"/>
            <ac:spMk id="3" creationId="{1341A719-3CDF-460E-B0B4-C75935562BFD}"/>
          </ac:spMkLst>
        </pc:spChg>
        <pc:picChg chg="add mod">
          <ac:chgData name="Александр Зубаиров" userId="2e05f174c99571a3" providerId="LiveId" clId="{342385CF-8556-4FFC-91B0-0FC21590B928}" dt="2020-03-03T15:36:07.693" v="658" actId="1076"/>
          <ac:picMkLst>
            <pc:docMk/>
            <pc:sldMk cId="462226332" sldId="270"/>
            <ac:picMk id="4" creationId="{CB6A04F2-6A9D-42CF-84B7-5F11F1B9BE91}"/>
          </ac:picMkLst>
        </pc:picChg>
      </pc:sldChg>
      <pc:sldChg chg="addSp modSp add">
        <pc:chgData name="Александр Зубаиров" userId="2e05f174c99571a3" providerId="LiveId" clId="{342385CF-8556-4FFC-91B0-0FC21590B928}" dt="2020-03-03T15:38:37.029" v="689" actId="1076"/>
        <pc:sldMkLst>
          <pc:docMk/>
          <pc:sldMk cId="533940229" sldId="271"/>
        </pc:sldMkLst>
        <pc:spChg chg="mod">
          <ac:chgData name="Александр Зубаиров" userId="2e05f174c99571a3" providerId="LiveId" clId="{342385CF-8556-4FFC-91B0-0FC21590B928}" dt="2020-03-03T15:38:00.612" v="682" actId="20577"/>
          <ac:spMkLst>
            <pc:docMk/>
            <pc:sldMk cId="533940229" sldId="271"/>
            <ac:spMk id="2" creationId="{6784A34D-8938-446C-9BDC-4F35485EFB94}"/>
          </ac:spMkLst>
        </pc:spChg>
        <pc:spChg chg="mod">
          <ac:chgData name="Александр Зубаиров" userId="2e05f174c99571a3" providerId="LiveId" clId="{342385CF-8556-4FFC-91B0-0FC21590B928}" dt="2020-03-03T15:38:37.029" v="689" actId="1076"/>
          <ac:spMkLst>
            <pc:docMk/>
            <pc:sldMk cId="533940229" sldId="271"/>
            <ac:spMk id="3" creationId="{8E1E9FD0-1844-4276-BF72-1C49AFF05DF7}"/>
          </ac:spMkLst>
        </pc:spChg>
        <pc:picChg chg="add mod">
          <ac:chgData name="Александр Зубаиров" userId="2e05f174c99571a3" providerId="LiveId" clId="{342385CF-8556-4FFC-91B0-0FC21590B928}" dt="2020-03-03T15:38:32.781" v="687" actId="1076"/>
          <ac:picMkLst>
            <pc:docMk/>
            <pc:sldMk cId="533940229" sldId="271"/>
            <ac:picMk id="4" creationId="{C8EEDD96-29E8-4F53-9E7D-44ED2FE666D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DD235-19CE-4D03-9088-7C8B3E4FB07A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97543-AD4A-4E5C-A0EF-FACD76195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16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3253-8FF6-48B2-98E0-F3D498E0D733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EB41-386D-4A16-ABB4-171E114D01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25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3253-8FF6-48B2-98E0-F3D498E0D733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EB41-386D-4A16-ABB4-171E114D01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43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3253-8FF6-48B2-98E0-F3D498E0D733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EB41-386D-4A16-ABB4-171E114D01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71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3253-8FF6-48B2-98E0-F3D498E0D733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EB41-386D-4A16-ABB4-171E114D01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98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3253-8FF6-48B2-98E0-F3D498E0D733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EB41-386D-4A16-ABB4-171E114D01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8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3253-8FF6-48B2-98E0-F3D498E0D733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EB41-386D-4A16-ABB4-171E114D01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89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3253-8FF6-48B2-98E0-F3D498E0D733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EB41-386D-4A16-ABB4-171E114D01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86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3253-8FF6-48B2-98E0-F3D498E0D733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EB41-386D-4A16-ABB4-171E114D01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34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3253-8FF6-48B2-98E0-F3D498E0D733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EB41-386D-4A16-ABB4-171E114D01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02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3253-8FF6-48B2-98E0-F3D498E0D733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EB41-386D-4A16-ABB4-171E114D01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29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3253-8FF6-48B2-98E0-F3D498E0D733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EB41-386D-4A16-ABB4-171E114D01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73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23253-8FF6-48B2-98E0-F3D498E0D733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DEB41-386D-4A16-ABB4-171E114D01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42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9E05BB-31D5-4AAA-8F29-B609220E9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Шаблоны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229BC0-1F06-4603-BA3F-87C5E540B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587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5A20BB-1E65-4A03-A2C5-DBDD393D5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Шаблоны класса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ECD6E3-8045-48F5-A5B7-5746B213A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функция-элемент шаблона класса определяется вне класса, используется следующий синтаксис: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F6174B-8B0B-45CE-BA81-DEBD58743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296444"/>
            <a:ext cx="60293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60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914F1-F2AD-4CEA-A4FC-C90F38A5C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Явная специализация шаблона функции-члена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C1D0BF-0515-4C1B-B021-CEB1CC7E5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250655" cy="4351338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При создании экземпляра шаблона функции для определенного типа данных компилятор копирует шаблон функции и заменяет параметр типа шаблона функции на фактический (передаваемый) тип данных. </a:t>
            </a:r>
            <a:endParaRPr lang="en-US" dirty="0"/>
          </a:p>
          <a:p>
            <a:r>
              <a:rPr lang="ru-RU" dirty="0"/>
              <a:t>Это означает, что все экземпляры функции имеют одну реализацию, но разные типы данных. </a:t>
            </a:r>
            <a:endParaRPr lang="en-US" dirty="0"/>
          </a:p>
          <a:p>
            <a:r>
              <a:rPr lang="ru-RU" dirty="0"/>
              <a:t>Хотя в большинстве случаев это именно то, что требуется, иногда может понадобиться, чтобы реализация шаблона функции для одного типа данных отличалась от реализации шаблона функции для другого типа данных.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возвр_тип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Класс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спец_тип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::имя(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арг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{...}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7167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914F1-F2AD-4CEA-A4FC-C90F38A5C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Явная специализация шаблона функции-члена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D64AA3E-CAF9-474C-B4B5-C7E78C2C04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822948"/>
              </p:ext>
            </p:extLst>
          </p:nvPr>
        </p:nvGraphicFramePr>
        <p:xfrm>
          <a:off x="628650" y="1836513"/>
          <a:ext cx="3584122" cy="3932918"/>
        </p:xfrm>
        <a:graphic>
          <a:graphicData uri="http://schemas.openxmlformats.org/drawingml/2006/table">
            <a:tbl>
              <a:tblPr/>
              <a:tblGrid>
                <a:gridCol w="293112">
                  <a:extLst>
                    <a:ext uri="{9D8B030D-6E8A-4147-A177-3AD203B41FA5}">
                      <a16:colId xmlns:a16="http://schemas.microsoft.com/office/drawing/2014/main" val="24343738"/>
                    </a:ext>
                  </a:extLst>
                </a:gridCol>
                <a:gridCol w="3291010">
                  <a:extLst>
                    <a:ext uri="{9D8B030D-6E8A-4147-A177-3AD203B41FA5}">
                      <a16:colId xmlns:a16="http://schemas.microsoft.com/office/drawing/2014/main" val="881669230"/>
                    </a:ext>
                  </a:extLst>
                </a:gridCol>
              </a:tblGrid>
              <a:tr h="393291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</a:txBody>
                  <a:tcPr marL="46291" marR="46291" marT="23145" marB="23145">
                    <a:lnL>
                      <a:noFill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template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T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Repository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private: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m_value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public: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Repository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value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 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m_value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value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~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Repository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void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m_value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'\n'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46291" marR="46291" marT="23145" marB="23145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404631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6B82208-EF7A-4A2A-9200-E1F819C04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700666"/>
              </p:ext>
            </p:extLst>
          </p:nvPr>
        </p:nvGraphicFramePr>
        <p:xfrm>
          <a:off x="4410627" y="1836513"/>
          <a:ext cx="3774444" cy="2011680"/>
        </p:xfrm>
        <a:graphic>
          <a:graphicData uri="http://schemas.openxmlformats.org/drawingml/2006/table">
            <a:tbl>
              <a:tblPr/>
              <a:tblGrid>
                <a:gridCol w="335544">
                  <a:extLst>
                    <a:ext uri="{9D8B030D-6E8A-4147-A177-3AD203B41FA5}">
                      <a16:colId xmlns:a16="http://schemas.microsoft.com/office/drawing/2014/main" val="2658536620"/>
                    </a:ext>
                  </a:extLst>
                </a:gridCol>
                <a:gridCol w="3438900">
                  <a:extLst>
                    <a:ext uri="{9D8B030D-6E8A-4147-A177-3AD203B41FA5}">
                      <a16:colId xmlns:a16="http://schemas.microsoft.com/office/drawing/2014/main" val="18500759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Инициализируем объекты класса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Repository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&gt;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nValue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7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Repository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double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&gt;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dValue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8.4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Выводим значения объектов класса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nValue.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dValue.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603469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A7F350F-BBBF-4CED-A0C6-1016C4DC5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846531"/>
              </p:ext>
            </p:extLst>
          </p:nvPr>
        </p:nvGraphicFramePr>
        <p:xfrm>
          <a:off x="4410627" y="3994017"/>
          <a:ext cx="4023136" cy="115824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638865807"/>
                    </a:ext>
                  </a:extLst>
                </a:gridCol>
                <a:gridCol w="3814856">
                  <a:extLst>
                    <a:ext uri="{9D8B030D-6E8A-4147-A177-3AD203B41FA5}">
                      <a16:colId xmlns:a16="http://schemas.microsoft.com/office/drawing/2014/main" val="1004857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template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&lt;&gt;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void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Repository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double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&gt;::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scientific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m_value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'\n'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11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593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914F1-F2AD-4CEA-A4FC-C90F38A5C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Явная специализация шаблона функции-члена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3AFB3E8A-8832-4D0C-85C6-757D0D14A3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807907"/>
              </p:ext>
            </p:extLst>
          </p:nvPr>
        </p:nvGraphicFramePr>
        <p:xfrm>
          <a:off x="716865" y="1783080"/>
          <a:ext cx="5271870" cy="3286760"/>
        </p:xfrm>
        <a:graphic>
          <a:graphicData uri="http://schemas.openxmlformats.org/drawingml/2006/table">
            <a:tbl>
              <a:tblPr/>
              <a:tblGrid>
                <a:gridCol w="309295">
                  <a:extLst>
                    <a:ext uri="{9D8B030D-6E8A-4147-A177-3AD203B41FA5}">
                      <a16:colId xmlns:a16="http://schemas.microsoft.com/office/drawing/2014/main" val="656354977"/>
                    </a:ext>
                  </a:extLst>
                </a:gridCol>
                <a:gridCol w="4962575">
                  <a:extLst>
                    <a:ext uri="{9D8B030D-6E8A-4147-A177-3AD203B41FA5}">
                      <a16:colId xmlns:a16="http://schemas.microsoft.com/office/drawing/2014/main" val="830896596"/>
                    </a:ext>
                  </a:extLst>
                </a:gridCol>
              </a:tblGrid>
              <a:tr h="328676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</a:txBody>
                  <a:tcPr marL="62162" marR="62162" marT="31081" marB="31081">
                    <a:lnL>
                      <a:noFill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template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&lt;&gt;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Repository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char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*&gt;::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Repository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char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value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Определяем длину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value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length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while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value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[length]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!=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'\0'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++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length;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++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length;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+1,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учитывая нуль-терминатор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Выделяем память для хранения значения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value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m_value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new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char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[length];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Копируем фактическое значение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value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в </a:t>
                      </a:r>
                      <a:r>
                        <a:rPr lang="en-US" sz="14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m_value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count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length;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++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count)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m_value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[count]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value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[count];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62162" marR="62162" marT="31081" marB="31081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50849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92E15BB0-8242-4FE7-B983-76F97F6D8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467231"/>
              </p:ext>
            </p:extLst>
          </p:nvPr>
        </p:nvGraphicFramePr>
        <p:xfrm>
          <a:off x="716865" y="5334634"/>
          <a:ext cx="3089491" cy="115824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396863170"/>
                    </a:ext>
                  </a:extLst>
                </a:gridCol>
                <a:gridCol w="2881211">
                  <a:extLst>
                    <a:ext uri="{9D8B030D-6E8A-4147-A177-3AD203B41FA5}">
                      <a16:colId xmlns:a16="http://schemas.microsoft.com/office/drawing/2014/main" val="1599341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template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&lt;&gt;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Repository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char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*&gt;::~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Repository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delete[]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m_value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383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756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06124C-DBF6-4017-935E-5A36EBFE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Явная специализация шаблона класса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18110E-2632-4A5E-B1BD-B3C10CC1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Специализация шаблона класса позволяет специализировать шаблон класса для работы с определенным типом данных (или сразу с несколькими типами данных, если есть несколько параметров шаблона).</a:t>
            </a:r>
          </a:p>
          <a:p>
            <a:r>
              <a:rPr lang="ru-RU" dirty="0"/>
              <a:t>Специализация шаблона класса рассматривается компилятором как полностью отдельный и независимый класс, хоть и выделяется как обычный шаблон класса.</a:t>
            </a:r>
          </a:p>
          <a:p>
            <a:r>
              <a:rPr lang="ru-RU" dirty="0"/>
              <a:t>Синтаксис описания специализации шаблона класса аналогичен описанию специализации шаблона функции: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Класс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спец_тип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402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6D52C-C8BE-4DA3-B7D7-AA4F66AF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3BB5E0-AC9A-4249-9BA4-E3D6F00E5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Шаблон — это обобщенное относительно типа определение функции или класса. </a:t>
            </a:r>
          </a:p>
          <a:p>
            <a:r>
              <a:rPr lang="ru-RU" dirty="0"/>
              <a:t>Шаблоны являются основой для создания функций или классов, предназначенных для применения с определенным типом, являющимся параметром конкретизации шаблона. </a:t>
            </a:r>
          </a:p>
          <a:p>
            <a:r>
              <a:rPr lang="ru-RU" dirty="0"/>
              <a:t>Шаблоны Си++ — </a:t>
            </a:r>
            <a:r>
              <a:rPr lang="ru-RU" i="1" dirty="0"/>
              <a:t>параметризованные типы</a:t>
            </a:r>
            <a:r>
              <a:rPr lang="ru-RU" dirty="0"/>
              <a:t>. </a:t>
            </a:r>
          </a:p>
          <a:p>
            <a:r>
              <a:rPr lang="ru-RU" dirty="0"/>
              <a:t>Они дают возможность компилировать новые функции или классы, задавая типы в качестве параметров.</a:t>
            </a:r>
          </a:p>
        </p:txBody>
      </p:sp>
    </p:spTree>
    <p:extLst>
      <p:ext uri="{BB962C8B-B14F-4D97-AF65-F5344CB8AC3E}">
        <p14:creationId xmlns:p14="http://schemas.microsoft.com/office/powerpoint/2010/main" val="48893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A2E00B-F0B0-4F3D-A48C-FD8D31D45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Шаблоны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A89C0A-D340-4BBC-A0AF-4B5118C6E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2085"/>
            <a:ext cx="7886700" cy="5287057"/>
          </a:xfrm>
        </p:spPr>
        <p:txBody>
          <a:bodyPr>
            <a:normAutofit/>
          </a:bodyPr>
          <a:lstStyle/>
          <a:p>
            <a:r>
              <a:rPr lang="ru-RU" dirty="0"/>
              <a:t>Шаблон функции — это обобщенное определение функции, используемое для генерирования представителя данной функции для использования с определенным типом.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sz="2000" dirty="0" err="1"/>
              <a:t>список_аргументов_шаблона</a:t>
            </a:r>
            <a:r>
              <a:rPr lang="ru-RU" sz="2000" dirty="0"/>
              <a:t> – это</a:t>
            </a:r>
          </a:p>
          <a:p>
            <a:pPr marL="0" indent="0">
              <a:buNone/>
            </a:pPr>
            <a:r>
              <a:rPr lang="en-US" sz="2000" dirty="0"/>
              <a:t>class </a:t>
            </a:r>
            <a:r>
              <a:rPr lang="ru-RU" sz="2000" dirty="0" err="1"/>
              <a:t>имя_типа_параметра</a:t>
            </a:r>
            <a:r>
              <a:rPr lang="en-US" sz="2000" dirty="0"/>
              <a:t>1</a:t>
            </a:r>
            <a:r>
              <a:rPr lang="ru-RU" sz="2000" dirty="0"/>
              <a:t>, </a:t>
            </a:r>
            <a:r>
              <a:rPr lang="en-US" sz="2000" dirty="0"/>
              <a:t>class</a:t>
            </a:r>
            <a:r>
              <a:rPr lang="ru-RU" sz="2000" dirty="0"/>
              <a:t> имя_типа_параметра2, …</a:t>
            </a:r>
            <a:endParaRPr lang="en-US" sz="2000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4BBA08-8A52-4811-9951-FF67620A7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116715"/>
            <a:ext cx="5743575" cy="11906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E23EE1-0143-4E6B-828C-86E97324C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514170"/>
            <a:ext cx="4343400" cy="9810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3BA96E2-50FA-4B40-9C23-1BCB16AA8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775" y="3722006"/>
            <a:ext cx="29908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8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A9B99-20D1-40B8-81A5-D2FE6A4EF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Шаблоны функций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01AD006-2723-4ECD-A112-AF6E6D970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66862"/>
            <a:ext cx="4924425" cy="37242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A4460B-C40C-4A6E-A5B6-74007B1D3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075" y="4111398"/>
            <a:ext cx="44862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661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5CBEBE-05F8-441B-99B2-73452790F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Шаблоны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197454-AF6E-42D2-AB75-5B2005551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предварительного объявления шаблона функции можно создать прототип: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 void sort(T a[],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Шаблон функции </a:t>
            </a:r>
            <a:r>
              <a:rPr lang="en-US" b="1" dirty="0"/>
              <a:t>sort</a:t>
            </a:r>
            <a:r>
              <a:rPr lang="ru-RU" dirty="0"/>
              <a:t> можно использовать для определяемых пользователей типов (классов), если тип перегружает операцию </a:t>
            </a:r>
            <a:r>
              <a:rPr lang="en-US" b="1" dirty="0"/>
              <a:t>&lt;=</a:t>
            </a:r>
            <a:r>
              <a:rPr lang="ru-RU" dirty="0"/>
              <a:t>, которая используется для сравнения элементов массива.</a:t>
            </a:r>
          </a:p>
        </p:txBody>
      </p:sp>
    </p:spTree>
    <p:extLst>
      <p:ext uri="{BB962C8B-B14F-4D97-AF65-F5344CB8AC3E}">
        <p14:creationId xmlns:p14="http://schemas.microsoft.com/office/powerpoint/2010/main" val="268783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2405E1-8983-4CD0-8131-AA70F560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шаблонов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03F0C4-8B1C-4F09-8D78-AE09AC636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Шаблон функции может быть перегружен, если два или более шаблонов определяют функцию с одним именем и разным числом или разным типом параметров.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Если обобщенный шаблон не годится для некоторого типа данных, то можно перегрузить шаблонную функцию для этого типа. Эту функцию называют </a:t>
            </a:r>
            <a:r>
              <a:rPr lang="ru-RU" i="1" dirty="0"/>
              <a:t>специализированной</a:t>
            </a:r>
            <a:r>
              <a:rPr lang="ru-RU" dirty="0"/>
              <a:t> функцией шаблона, а определение такой функции — </a:t>
            </a:r>
            <a:r>
              <a:rPr lang="ru-RU" i="1" dirty="0"/>
              <a:t>специализацией</a:t>
            </a:r>
            <a:r>
              <a:rPr lang="ru-RU" dirty="0"/>
              <a:t> шаблона функции.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24F800-9F67-4D88-B030-A0CA82EE6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326946"/>
            <a:ext cx="64484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7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AA312F-96B0-4C3D-BD51-B55EDE704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шаблонов функций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EA3C448-50DB-4A96-8B7D-26749627B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60061"/>
            <a:ext cx="4057650" cy="213360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E0149CE-DD1E-4213-96B4-4AA9CB53D599}"/>
              </a:ext>
            </a:extLst>
          </p:cNvPr>
          <p:cNvSpPr/>
          <p:nvPr/>
        </p:nvSpPr>
        <p:spPr>
          <a:xfrm>
            <a:off x="628650" y="3856975"/>
            <a:ext cx="7786007" cy="2346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dirty="0">
                <a:ea typeface="Times New Roman" panose="02020603050405020304" pitchFamily="18" charset="0"/>
              </a:rPr>
              <a:t>Компилятор разрешает ссылку на функцию по правилам: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ea typeface="Times New Roman" panose="02020603050405020304" pitchFamily="18" charset="0"/>
              </a:rPr>
              <a:t>ищет не шаблонную функцию, параметры которой соответствуют параметрам вызова;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ea typeface="Times New Roman" panose="02020603050405020304" pitchFamily="18" charset="0"/>
              </a:rPr>
              <a:t>если функция не найдена, ищет шаблон, по которому можно сгенерировать функцию с точным соответствием параметров;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ea typeface="Times New Roman" panose="02020603050405020304" pitchFamily="18" charset="0"/>
              </a:rPr>
              <a:t>если никакой шаблон не обеспечивает точного соответствия параметров, рассматривает не шаблонные функции на предмет возможного преобразования типов параметров.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88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A7788B-47AB-4D7D-BEBC-2F833EC44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Шаблоны классов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8B1F32-ED4E-433C-B3EB-F8EB2E1C5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879975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Шаблон класса дает обобщенное определение класса для произвольного типа или константы. Конкретный тип (конкретная константа) указывается во время создания представителя класса. Шаблон определяет как элементы данных, так функции-элементы класса.</a:t>
            </a:r>
          </a:p>
          <a:p>
            <a:r>
              <a:rPr lang="ru-RU" dirty="0"/>
              <a:t>Параметры шаблона класса заключаются в угловые скобки и отделяются друг от друга запятыми. Параметром может быть:</a:t>
            </a:r>
          </a:p>
          <a:p>
            <a:pPr lvl="1"/>
            <a:r>
              <a:rPr lang="ru-RU" dirty="0"/>
              <a:t>имя типа, за которым следует идентификатор (</a:t>
            </a:r>
            <a:r>
              <a:rPr lang="ru-RU" dirty="0" err="1"/>
              <a:t>нетипированный</a:t>
            </a:r>
            <a:r>
              <a:rPr lang="ru-RU" dirty="0"/>
              <a:t> (</a:t>
            </a:r>
            <a:r>
              <a:rPr lang="en-US" dirty="0"/>
              <a:t>non-type</a:t>
            </a:r>
            <a:r>
              <a:rPr lang="ru-RU" dirty="0"/>
              <a:t>) параметр);</a:t>
            </a:r>
          </a:p>
          <a:p>
            <a:pPr lvl="1"/>
            <a:r>
              <a:rPr lang="ru-RU" dirty="0"/>
              <a:t>ключевое слово </a:t>
            </a:r>
            <a:r>
              <a:rPr lang="en-US" b="1" dirty="0"/>
              <a:t>class</a:t>
            </a:r>
            <a:r>
              <a:rPr lang="ru-RU" dirty="0"/>
              <a:t>, за которым следует идентификатор (</a:t>
            </a:r>
            <a:r>
              <a:rPr lang="ru-RU" dirty="0" err="1"/>
              <a:t>типированный</a:t>
            </a:r>
            <a:r>
              <a:rPr lang="ru-RU" dirty="0"/>
              <a:t> параметр).</a:t>
            </a:r>
          </a:p>
          <a:p>
            <a:r>
              <a:rPr lang="ru-RU" dirty="0"/>
              <a:t>Значением </a:t>
            </a:r>
            <a:r>
              <a:rPr lang="ru-RU" dirty="0" err="1"/>
              <a:t>нетипированного</a:t>
            </a:r>
            <a:r>
              <a:rPr lang="ru-RU" dirty="0"/>
              <a:t> параметра может быть только константное выражение: целочисленное значение или перечисление, указатель или ссылка на объект класса, указатель или ссылка на функцию, указатель или ссылка на метод класса, </a:t>
            </a:r>
          </a:p>
          <a:p>
            <a:r>
              <a:rPr lang="ru-RU" dirty="0"/>
              <a:t>Значением </a:t>
            </a:r>
            <a:r>
              <a:rPr lang="ru-RU" dirty="0" err="1"/>
              <a:t>типированного</a:t>
            </a:r>
            <a:r>
              <a:rPr lang="ru-RU" dirty="0"/>
              <a:t> параметра может быть имя действительного типа. </a:t>
            </a:r>
          </a:p>
        </p:txBody>
      </p:sp>
    </p:spTree>
    <p:extLst>
      <p:ext uri="{BB962C8B-B14F-4D97-AF65-F5344CB8AC3E}">
        <p14:creationId xmlns:p14="http://schemas.microsoft.com/office/powerpoint/2010/main" val="3815747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A490DD-EA6C-49A7-A2A8-278C93A62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Шаблоны класса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0E02DE4-EAF3-4FF8-9E9A-E2F3961CC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9"/>
            <a:ext cx="4514850" cy="21526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460DFE-B9E4-4809-A48F-478CAF4FF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181475"/>
            <a:ext cx="21717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075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674</TotalTime>
  <Words>905</Words>
  <Application>Microsoft Office PowerPoint</Application>
  <PresentationFormat>Экран (4:3)</PresentationFormat>
  <Paragraphs>154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inherit</vt:lpstr>
      <vt:lpstr>Тема Office</vt:lpstr>
      <vt:lpstr>Шаблоны</vt:lpstr>
      <vt:lpstr>Шаблон</vt:lpstr>
      <vt:lpstr>Шаблоны функций</vt:lpstr>
      <vt:lpstr>Шаблоны функций</vt:lpstr>
      <vt:lpstr>Шаблоны функций</vt:lpstr>
      <vt:lpstr>Перегрузка шаблонов функций</vt:lpstr>
      <vt:lpstr>Перегрузка шаблонов функций</vt:lpstr>
      <vt:lpstr>Шаблоны классов</vt:lpstr>
      <vt:lpstr>Шаблоны класса</vt:lpstr>
      <vt:lpstr>Шаблоны класса</vt:lpstr>
      <vt:lpstr>Явная специализация шаблона функции-члена</vt:lpstr>
      <vt:lpstr>Явная специализация шаблона функции-члена</vt:lpstr>
      <vt:lpstr>Явная специализация шаблона функции-члена</vt:lpstr>
      <vt:lpstr>Явная специализация шаблона класса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обеспечение</dc:title>
  <dc:creator>Александр Зубаиров</dc:creator>
  <cp:lastModifiedBy>Александр Зубаиров</cp:lastModifiedBy>
  <cp:revision>6</cp:revision>
  <dcterms:created xsi:type="dcterms:W3CDTF">2020-02-11T15:08:44Z</dcterms:created>
  <dcterms:modified xsi:type="dcterms:W3CDTF">2022-04-14T04:51:57Z</dcterms:modified>
</cp:coreProperties>
</file>