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sldIdLst>
    <p:sldId id="290" r:id="rId2"/>
    <p:sldId id="364" r:id="rId3"/>
    <p:sldId id="370" r:id="rId4"/>
    <p:sldId id="367" r:id="rId5"/>
    <p:sldId id="372" r:id="rId6"/>
    <p:sldId id="343" r:id="rId7"/>
    <p:sldId id="373" r:id="rId8"/>
    <p:sldId id="366" r:id="rId9"/>
    <p:sldId id="368" r:id="rId10"/>
    <p:sldId id="374" r:id="rId11"/>
    <p:sldId id="376" r:id="rId12"/>
    <p:sldId id="380" r:id="rId13"/>
    <p:sldId id="381" r:id="rId14"/>
    <p:sldId id="382" r:id="rId15"/>
    <p:sldId id="377" r:id="rId16"/>
    <p:sldId id="379" r:id="rId17"/>
    <p:sldId id="378" r:id="rId18"/>
    <p:sldId id="384" r:id="rId19"/>
    <p:sldId id="385" r:id="rId20"/>
    <p:sldId id="389" r:id="rId21"/>
    <p:sldId id="390" r:id="rId22"/>
    <p:sldId id="394" r:id="rId23"/>
    <p:sldId id="393" r:id="rId24"/>
    <p:sldId id="395" r:id="rId25"/>
    <p:sldId id="396" r:id="rId26"/>
    <p:sldId id="386" r:id="rId27"/>
    <p:sldId id="387" r:id="rId28"/>
    <p:sldId id="397" r:id="rId29"/>
    <p:sldId id="398" r:id="rId30"/>
    <p:sldId id="399" r:id="rId31"/>
    <p:sldId id="400" r:id="rId32"/>
    <p:sldId id="388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371" r:id="rId42"/>
    <p:sldId id="310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562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76548-55A8-4330-9C20-279DD706AD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0633EB-8E68-4BF0-947A-DD2ACFB54686}">
      <dgm:prSet/>
      <dgm:spPr/>
      <dgm:t>
        <a:bodyPr/>
        <a:lstStyle/>
        <a:p>
          <a:r>
            <a:rPr lang="ru-RU"/>
            <a:t>1996 г.-первая версия 0.9</a:t>
          </a:r>
          <a:endParaRPr lang="en-US"/>
        </a:p>
      </dgm:t>
    </dgm:pt>
    <dgm:pt modelId="{5517BBDA-F64F-4128-81A2-FDE6A7FA7BFF}" type="parTrans" cxnId="{1E737DA6-57C6-41BF-9725-CF442404E0D2}">
      <dgm:prSet/>
      <dgm:spPr/>
      <dgm:t>
        <a:bodyPr/>
        <a:lstStyle/>
        <a:p>
          <a:endParaRPr lang="en-US"/>
        </a:p>
      </dgm:t>
    </dgm:pt>
    <dgm:pt modelId="{49311AD7-2D77-4464-9F62-41DDF659313A}" type="sibTrans" cxnId="{1E737DA6-57C6-41BF-9725-CF442404E0D2}">
      <dgm:prSet/>
      <dgm:spPr/>
      <dgm:t>
        <a:bodyPr/>
        <a:lstStyle/>
        <a:p>
          <a:endParaRPr lang="en-US"/>
        </a:p>
      </dgm:t>
    </dgm:pt>
    <dgm:pt modelId="{3D95F0E0-EB61-407E-9BD1-97CBC8DBC990}">
      <dgm:prSet/>
      <dgm:spPr/>
      <dgm:t>
        <a:bodyPr/>
        <a:lstStyle/>
        <a:p>
          <a:r>
            <a:rPr lang="ru-RU"/>
            <a:t>1997 г. - версии языка UML 1.0 и 1.1,</a:t>
          </a:r>
          <a:endParaRPr lang="en-US"/>
        </a:p>
      </dgm:t>
    </dgm:pt>
    <dgm:pt modelId="{4A7BFF09-77A9-4D22-883F-0CF0498D7334}" type="parTrans" cxnId="{79A9C31C-AB96-421D-BAB1-1FA5B4560214}">
      <dgm:prSet/>
      <dgm:spPr/>
      <dgm:t>
        <a:bodyPr/>
        <a:lstStyle/>
        <a:p>
          <a:endParaRPr lang="en-US"/>
        </a:p>
      </dgm:t>
    </dgm:pt>
    <dgm:pt modelId="{1D96B318-1CAA-4AAA-9A50-DEFFD8068BB7}" type="sibTrans" cxnId="{79A9C31C-AB96-421D-BAB1-1FA5B4560214}">
      <dgm:prSet/>
      <dgm:spPr/>
      <dgm:t>
        <a:bodyPr/>
        <a:lstStyle/>
        <a:p>
          <a:endParaRPr lang="en-US"/>
        </a:p>
      </dgm:t>
    </dgm:pt>
    <dgm:pt modelId="{D2FBB3B3-71F9-47BB-AD16-D70320CCB176}">
      <dgm:prSet/>
      <dgm:spPr/>
      <dgm:t>
        <a:bodyPr/>
        <a:lstStyle/>
        <a:p>
          <a:r>
            <a:rPr lang="ru-RU"/>
            <a:t>Принят </a:t>
          </a:r>
          <a:r>
            <a:rPr lang="ru-RU" b="1"/>
            <a:t>первый стандарт</a:t>
          </a:r>
          <a:r>
            <a:rPr lang="ru-RU"/>
            <a:t> </a:t>
          </a:r>
          <a:r>
            <a:rPr lang="en-US"/>
            <a:t>OMG</a:t>
          </a:r>
          <a:r>
            <a:rPr lang="ru-RU"/>
            <a:t>.</a:t>
          </a:r>
          <a:endParaRPr lang="en-US"/>
        </a:p>
      </dgm:t>
    </dgm:pt>
    <dgm:pt modelId="{F729B698-F03C-4079-AF53-ACDA1EE13022}" type="parTrans" cxnId="{13B1BB75-3624-4806-B224-A58BB3D6236B}">
      <dgm:prSet/>
      <dgm:spPr/>
      <dgm:t>
        <a:bodyPr/>
        <a:lstStyle/>
        <a:p>
          <a:endParaRPr lang="en-US"/>
        </a:p>
      </dgm:t>
    </dgm:pt>
    <dgm:pt modelId="{55FEBC00-5257-47F5-BFD6-AB69ED15A176}" type="sibTrans" cxnId="{13B1BB75-3624-4806-B224-A58BB3D6236B}">
      <dgm:prSet/>
      <dgm:spPr/>
      <dgm:t>
        <a:bodyPr/>
        <a:lstStyle/>
        <a:p>
          <a:endParaRPr lang="en-US"/>
        </a:p>
      </dgm:t>
    </dgm:pt>
    <dgm:pt modelId="{D70C0987-BA91-471C-9DB0-3864E7B11FC5}">
      <dgm:prSet/>
      <dgm:spPr/>
      <dgm:t>
        <a:bodyPr/>
        <a:lstStyle/>
        <a:p>
          <a:r>
            <a:rPr lang="ru-RU"/>
            <a:t>1998 г - версия UML 1.2</a:t>
          </a:r>
          <a:endParaRPr lang="en-US"/>
        </a:p>
      </dgm:t>
    </dgm:pt>
    <dgm:pt modelId="{56B8CF97-F390-4722-AD0D-03AB9AB6087F}" type="parTrans" cxnId="{AE2EDE2F-51BA-44A2-9D1A-B5DD7F2283A9}">
      <dgm:prSet/>
      <dgm:spPr/>
      <dgm:t>
        <a:bodyPr/>
        <a:lstStyle/>
        <a:p>
          <a:endParaRPr lang="en-US"/>
        </a:p>
      </dgm:t>
    </dgm:pt>
    <dgm:pt modelId="{1AA57C88-DAB1-42F5-8377-36D5281C7B56}" type="sibTrans" cxnId="{AE2EDE2F-51BA-44A2-9D1A-B5DD7F2283A9}">
      <dgm:prSet/>
      <dgm:spPr/>
      <dgm:t>
        <a:bodyPr/>
        <a:lstStyle/>
        <a:p>
          <a:endParaRPr lang="en-US"/>
        </a:p>
      </dgm:t>
    </dgm:pt>
    <dgm:pt modelId="{A18D9E90-5604-4292-8CCA-EC0A8DE42078}">
      <dgm:prSet/>
      <dgm:spPr/>
      <dgm:t>
        <a:bodyPr/>
        <a:lstStyle/>
        <a:p>
          <a:r>
            <a:rPr lang="ru-RU"/>
            <a:t>1999 г - версия UML 1.3</a:t>
          </a:r>
          <a:endParaRPr lang="en-US"/>
        </a:p>
      </dgm:t>
    </dgm:pt>
    <dgm:pt modelId="{174CC360-B6A0-4B9B-9A72-D73456BCB2BD}" type="parTrans" cxnId="{E939C891-F056-4C9D-9F22-5202B836236E}">
      <dgm:prSet/>
      <dgm:spPr/>
      <dgm:t>
        <a:bodyPr/>
        <a:lstStyle/>
        <a:p>
          <a:endParaRPr lang="en-US"/>
        </a:p>
      </dgm:t>
    </dgm:pt>
    <dgm:pt modelId="{4B38A559-8CE4-4349-9C94-35A2CB584DD5}" type="sibTrans" cxnId="{E939C891-F056-4C9D-9F22-5202B836236E}">
      <dgm:prSet/>
      <dgm:spPr/>
      <dgm:t>
        <a:bodyPr/>
        <a:lstStyle/>
        <a:p>
          <a:endParaRPr lang="en-US"/>
        </a:p>
      </dgm:t>
    </dgm:pt>
    <dgm:pt modelId="{8AB745B4-296E-4A96-8807-373635356715}">
      <dgm:prSet/>
      <dgm:spPr/>
      <dgm:t>
        <a:bodyPr/>
        <a:lstStyle/>
        <a:p>
          <a:r>
            <a:rPr lang="en-US"/>
            <a:t>2000 </a:t>
          </a:r>
          <a:r>
            <a:rPr lang="ru-RU"/>
            <a:t>г - версия UML 1.</a:t>
          </a:r>
          <a:r>
            <a:rPr lang="en-US"/>
            <a:t>4</a:t>
          </a:r>
        </a:p>
      </dgm:t>
    </dgm:pt>
    <dgm:pt modelId="{472FDD17-6EE1-4EA3-94EF-67B0E7ECD633}" type="parTrans" cxnId="{9388FE7B-E95A-4C85-98A6-EC92BB08B7A1}">
      <dgm:prSet/>
      <dgm:spPr/>
      <dgm:t>
        <a:bodyPr/>
        <a:lstStyle/>
        <a:p>
          <a:endParaRPr lang="en-US"/>
        </a:p>
      </dgm:t>
    </dgm:pt>
    <dgm:pt modelId="{0E947157-EA1E-41A9-BDB0-D6EDBB503E8B}" type="sibTrans" cxnId="{9388FE7B-E95A-4C85-98A6-EC92BB08B7A1}">
      <dgm:prSet/>
      <dgm:spPr/>
      <dgm:t>
        <a:bodyPr/>
        <a:lstStyle/>
        <a:p>
          <a:endParaRPr lang="en-US"/>
        </a:p>
      </dgm:t>
    </dgm:pt>
    <dgm:pt modelId="{E99143F4-24CC-4371-87D6-19559C744A44}">
      <dgm:prSet/>
      <dgm:spPr/>
      <dgm:t>
        <a:bodyPr/>
        <a:lstStyle/>
        <a:p>
          <a:r>
            <a:rPr lang="en-US"/>
            <a:t>2005- </a:t>
          </a:r>
          <a:r>
            <a:rPr lang="ru-RU"/>
            <a:t>UML </a:t>
          </a:r>
          <a:r>
            <a:rPr lang="en-US"/>
            <a:t>2.0 </a:t>
          </a:r>
          <a:r>
            <a:rPr lang="ru-RU" b="1"/>
            <a:t>Второй стандарт</a:t>
          </a:r>
          <a:endParaRPr lang="en-US"/>
        </a:p>
      </dgm:t>
    </dgm:pt>
    <dgm:pt modelId="{8214240B-9CE3-46D4-9811-D54AC47F1C50}" type="parTrans" cxnId="{6EA89329-E86A-4024-B2A7-D2ACEB30E390}">
      <dgm:prSet/>
      <dgm:spPr/>
      <dgm:t>
        <a:bodyPr/>
        <a:lstStyle/>
        <a:p>
          <a:endParaRPr lang="en-US"/>
        </a:p>
      </dgm:t>
    </dgm:pt>
    <dgm:pt modelId="{4603BA00-9D54-49EA-8A74-899CCCD9D896}" type="sibTrans" cxnId="{6EA89329-E86A-4024-B2A7-D2ACEB30E390}">
      <dgm:prSet/>
      <dgm:spPr/>
      <dgm:t>
        <a:bodyPr/>
        <a:lstStyle/>
        <a:p>
          <a:endParaRPr lang="en-US"/>
        </a:p>
      </dgm:t>
    </dgm:pt>
    <dgm:pt modelId="{66D20E00-B6D2-42BF-A43A-AE7D02250486}">
      <dgm:prSet/>
      <dgm:spPr/>
      <dgm:t>
        <a:bodyPr/>
        <a:lstStyle/>
        <a:p>
          <a:r>
            <a:rPr lang="en-US" b="1"/>
            <a:t>2017 – UML 2.5.1 </a:t>
          </a:r>
          <a:r>
            <a:rPr lang="ru-RU" b="1"/>
            <a:t>(последняя версия)</a:t>
          </a:r>
          <a:endParaRPr lang="en-US"/>
        </a:p>
      </dgm:t>
    </dgm:pt>
    <dgm:pt modelId="{50C9F4EA-5C43-4A8C-A5A9-9473E982AC8B}" type="parTrans" cxnId="{76303296-69BE-4751-B32B-7447352ECFA6}">
      <dgm:prSet/>
      <dgm:spPr/>
      <dgm:t>
        <a:bodyPr/>
        <a:lstStyle/>
        <a:p>
          <a:endParaRPr lang="en-US"/>
        </a:p>
      </dgm:t>
    </dgm:pt>
    <dgm:pt modelId="{2761BE68-AF6B-4583-905A-FC5719F2A20A}" type="sibTrans" cxnId="{76303296-69BE-4751-B32B-7447352ECFA6}">
      <dgm:prSet/>
      <dgm:spPr/>
      <dgm:t>
        <a:bodyPr/>
        <a:lstStyle/>
        <a:p>
          <a:endParaRPr lang="en-US"/>
        </a:p>
      </dgm:t>
    </dgm:pt>
    <dgm:pt modelId="{3D385657-4D60-44B5-9FC3-704D03A69A18}">
      <dgm:prSet/>
      <dgm:spPr/>
      <dgm:t>
        <a:bodyPr/>
        <a:lstStyle/>
        <a:p>
          <a:r>
            <a:rPr lang="ru-RU" i="0"/>
            <a:t>Группа OMG продолжает работы по созданию новых версий языка UML</a:t>
          </a:r>
          <a:endParaRPr lang="en-US"/>
        </a:p>
      </dgm:t>
    </dgm:pt>
    <dgm:pt modelId="{BB9F8880-E8A6-4BD9-BB6F-3A9F667C2473}" type="parTrans" cxnId="{8FEEFB76-7695-446F-8D2F-1BC78D893488}">
      <dgm:prSet/>
      <dgm:spPr/>
      <dgm:t>
        <a:bodyPr/>
        <a:lstStyle/>
        <a:p>
          <a:endParaRPr lang="en-US"/>
        </a:p>
      </dgm:t>
    </dgm:pt>
    <dgm:pt modelId="{0D8B8C28-3C9B-453F-9380-2E5BE67CF6DE}" type="sibTrans" cxnId="{8FEEFB76-7695-446F-8D2F-1BC78D893488}">
      <dgm:prSet/>
      <dgm:spPr/>
      <dgm:t>
        <a:bodyPr/>
        <a:lstStyle/>
        <a:p>
          <a:endParaRPr lang="en-US"/>
        </a:p>
      </dgm:t>
    </dgm:pt>
    <dgm:pt modelId="{61500802-FD30-4AFC-9747-1551DF296174}" type="pres">
      <dgm:prSet presAssocID="{5B976548-55A8-4330-9C20-279DD706ADA8}" presName="diagram" presStyleCnt="0">
        <dgm:presLayoutVars>
          <dgm:dir/>
          <dgm:resizeHandles val="exact"/>
        </dgm:presLayoutVars>
      </dgm:prSet>
      <dgm:spPr/>
    </dgm:pt>
    <dgm:pt modelId="{77A8ED3B-0F4D-46C1-A95C-8B92080C247D}" type="pres">
      <dgm:prSet presAssocID="{570633EB-8E68-4BF0-947A-DD2ACFB54686}" presName="node" presStyleLbl="node1" presStyleIdx="0" presStyleCnt="9">
        <dgm:presLayoutVars>
          <dgm:bulletEnabled val="1"/>
        </dgm:presLayoutVars>
      </dgm:prSet>
      <dgm:spPr/>
    </dgm:pt>
    <dgm:pt modelId="{F129D094-19B7-4E1E-9E8D-5D80956415CF}" type="pres">
      <dgm:prSet presAssocID="{49311AD7-2D77-4464-9F62-41DDF659313A}" presName="sibTrans" presStyleCnt="0"/>
      <dgm:spPr/>
    </dgm:pt>
    <dgm:pt modelId="{F00239EA-B784-4B5C-A017-728365E1EB6D}" type="pres">
      <dgm:prSet presAssocID="{3D95F0E0-EB61-407E-9BD1-97CBC8DBC990}" presName="node" presStyleLbl="node1" presStyleIdx="1" presStyleCnt="9">
        <dgm:presLayoutVars>
          <dgm:bulletEnabled val="1"/>
        </dgm:presLayoutVars>
      </dgm:prSet>
      <dgm:spPr/>
    </dgm:pt>
    <dgm:pt modelId="{63409642-2E36-411B-8B01-E597EB1C69DC}" type="pres">
      <dgm:prSet presAssocID="{1D96B318-1CAA-4AAA-9A50-DEFFD8068BB7}" presName="sibTrans" presStyleCnt="0"/>
      <dgm:spPr/>
    </dgm:pt>
    <dgm:pt modelId="{0275D1CD-E9F1-4435-BA7C-71444A18176E}" type="pres">
      <dgm:prSet presAssocID="{D2FBB3B3-71F9-47BB-AD16-D70320CCB176}" presName="node" presStyleLbl="node1" presStyleIdx="2" presStyleCnt="9">
        <dgm:presLayoutVars>
          <dgm:bulletEnabled val="1"/>
        </dgm:presLayoutVars>
      </dgm:prSet>
      <dgm:spPr/>
    </dgm:pt>
    <dgm:pt modelId="{E4EF4DB9-86EA-429D-88F5-54A4D3AE3A11}" type="pres">
      <dgm:prSet presAssocID="{55FEBC00-5257-47F5-BFD6-AB69ED15A176}" presName="sibTrans" presStyleCnt="0"/>
      <dgm:spPr/>
    </dgm:pt>
    <dgm:pt modelId="{8D593A6A-25DE-49C0-B957-B4FEE8B9D1C1}" type="pres">
      <dgm:prSet presAssocID="{D70C0987-BA91-471C-9DB0-3864E7B11FC5}" presName="node" presStyleLbl="node1" presStyleIdx="3" presStyleCnt="9">
        <dgm:presLayoutVars>
          <dgm:bulletEnabled val="1"/>
        </dgm:presLayoutVars>
      </dgm:prSet>
      <dgm:spPr/>
    </dgm:pt>
    <dgm:pt modelId="{7CA851F0-5E69-48AC-ABFA-EB9386C73B14}" type="pres">
      <dgm:prSet presAssocID="{1AA57C88-DAB1-42F5-8377-36D5281C7B56}" presName="sibTrans" presStyleCnt="0"/>
      <dgm:spPr/>
    </dgm:pt>
    <dgm:pt modelId="{2B302BCD-67A3-40D7-8846-45600F1285F6}" type="pres">
      <dgm:prSet presAssocID="{A18D9E90-5604-4292-8CCA-EC0A8DE42078}" presName="node" presStyleLbl="node1" presStyleIdx="4" presStyleCnt="9">
        <dgm:presLayoutVars>
          <dgm:bulletEnabled val="1"/>
        </dgm:presLayoutVars>
      </dgm:prSet>
      <dgm:spPr/>
    </dgm:pt>
    <dgm:pt modelId="{A143A1A8-BAE2-4463-BF9F-3C37836EA598}" type="pres">
      <dgm:prSet presAssocID="{4B38A559-8CE4-4349-9C94-35A2CB584DD5}" presName="sibTrans" presStyleCnt="0"/>
      <dgm:spPr/>
    </dgm:pt>
    <dgm:pt modelId="{06ED9637-5F8F-4D79-8EC7-35790923044F}" type="pres">
      <dgm:prSet presAssocID="{8AB745B4-296E-4A96-8807-373635356715}" presName="node" presStyleLbl="node1" presStyleIdx="5" presStyleCnt="9">
        <dgm:presLayoutVars>
          <dgm:bulletEnabled val="1"/>
        </dgm:presLayoutVars>
      </dgm:prSet>
      <dgm:spPr/>
    </dgm:pt>
    <dgm:pt modelId="{2047A35D-4DD1-4022-855C-042465DACB2D}" type="pres">
      <dgm:prSet presAssocID="{0E947157-EA1E-41A9-BDB0-D6EDBB503E8B}" presName="sibTrans" presStyleCnt="0"/>
      <dgm:spPr/>
    </dgm:pt>
    <dgm:pt modelId="{2B95BB9F-DF51-47E8-9BAC-B948A22D3E68}" type="pres">
      <dgm:prSet presAssocID="{E99143F4-24CC-4371-87D6-19559C744A44}" presName="node" presStyleLbl="node1" presStyleIdx="6" presStyleCnt="9">
        <dgm:presLayoutVars>
          <dgm:bulletEnabled val="1"/>
        </dgm:presLayoutVars>
      </dgm:prSet>
      <dgm:spPr/>
    </dgm:pt>
    <dgm:pt modelId="{02DEAE7D-B228-420F-A718-A8418D46C527}" type="pres">
      <dgm:prSet presAssocID="{4603BA00-9D54-49EA-8A74-899CCCD9D896}" presName="sibTrans" presStyleCnt="0"/>
      <dgm:spPr/>
    </dgm:pt>
    <dgm:pt modelId="{BE473CE3-6E5F-43A1-9135-4D617A0E4629}" type="pres">
      <dgm:prSet presAssocID="{66D20E00-B6D2-42BF-A43A-AE7D02250486}" presName="node" presStyleLbl="node1" presStyleIdx="7" presStyleCnt="9">
        <dgm:presLayoutVars>
          <dgm:bulletEnabled val="1"/>
        </dgm:presLayoutVars>
      </dgm:prSet>
      <dgm:spPr/>
    </dgm:pt>
    <dgm:pt modelId="{99175250-EC06-46C3-A7AD-AFEA3A93CD5E}" type="pres">
      <dgm:prSet presAssocID="{2761BE68-AF6B-4583-905A-FC5719F2A20A}" presName="sibTrans" presStyleCnt="0"/>
      <dgm:spPr/>
    </dgm:pt>
    <dgm:pt modelId="{6BFEFD9E-0C49-4D53-8031-BB57678C41C4}" type="pres">
      <dgm:prSet presAssocID="{3D385657-4D60-44B5-9FC3-704D03A69A18}" presName="node" presStyleLbl="node1" presStyleIdx="8" presStyleCnt="9">
        <dgm:presLayoutVars>
          <dgm:bulletEnabled val="1"/>
        </dgm:presLayoutVars>
      </dgm:prSet>
      <dgm:spPr/>
    </dgm:pt>
  </dgm:ptLst>
  <dgm:cxnLst>
    <dgm:cxn modelId="{03647212-EF72-4714-80EB-BFFB5A84DA08}" type="presOf" srcId="{E99143F4-24CC-4371-87D6-19559C744A44}" destId="{2B95BB9F-DF51-47E8-9BAC-B948A22D3E68}" srcOrd="0" destOrd="0" presId="urn:microsoft.com/office/officeart/2005/8/layout/default"/>
    <dgm:cxn modelId="{48127315-C7E5-4094-9BAB-2B053853942A}" type="presOf" srcId="{5B976548-55A8-4330-9C20-279DD706ADA8}" destId="{61500802-FD30-4AFC-9747-1551DF296174}" srcOrd="0" destOrd="0" presId="urn:microsoft.com/office/officeart/2005/8/layout/default"/>
    <dgm:cxn modelId="{79A9C31C-AB96-421D-BAB1-1FA5B4560214}" srcId="{5B976548-55A8-4330-9C20-279DD706ADA8}" destId="{3D95F0E0-EB61-407E-9BD1-97CBC8DBC990}" srcOrd="1" destOrd="0" parTransId="{4A7BFF09-77A9-4D22-883F-0CF0498D7334}" sibTransId="{1D96B318-1CAA-4AAA-9A50-DEFFD8068BB7}"/>
    <dgm:cxn modelId="{6EA89329-E86A-4024-B2A7-D2ACEB30E390}" srcId="{5B976548-55A8-4330-9C20-279DD706ADA8}" destId="{E99143F4-24CC-4371-87D6-19559C744A44}" srcOrd="6" destOrd="0" parTransId="{8214240B-9CE3-46D4-9811-D54AC47F1C50}" sibTransId="{4603BA00-9D54-49EA-8A74-899CCCD9D896}"/>
    <dgm:cxn modelId="{AE2EDE2F-51BA-44A2-9D1A-B5DD7F2283A9}" srcId="{5B976548-55A8-4330-9C20-279DD706ADA8}" destId="{D70C0987-BA91-471C-9DB0-3864E7B11FC5}" srcOrd="3" destOrd="0" parTransId="{56B8CF97-F390-4722-AD0D-03AB9AB6087F}" sibTransId="{1AA57C88-DAB1-42F5-8377-36D5281C7B56}"/>
    <dgm:cxn modelId="{091A5E35-9BE1-41D4-8603-857164F29204}" type="presOf" srcId="{A18D9E90-5604-4292-8CCA-EC0A8DE42078}" destId="{2B302BCD-67A3-40D7-8846-45600F1285F6}" srcOrd="0" destOrd="0" presId="urn:microsoft.com/office/officeart/2005/8/layout/default"/>
    <dgm:cxn modelId="{13B1BB75-3624-4806-B224-A58BB3D6236B}" srcId="{5B976548-55A8-4330-9C20-279DD706ADA8}" destId="{D2FBB3B3-71F9-47BB-AD16-D70320CCB176}" srcOrd="2" destOrd="0" parTransId="{F729B698-F03C-4079-AF53-ACDA1EE13022}" sibTransId="{55FEBC00-5257-47F5-BFD6-AB69ED15A176}"/>
    <dgm:cxn modelId="{8FEEFB76-7695-446F-8D2F-1BC78D893488}" srcId="{5B976548-55A8-4330-9C20-279DD706ADA8}" destId="{3D385657-4D60-44B5-9FC3-704D03A69A18}" srcOrd="8" destOrd="0" parTransId="{BB9F8880-E8A6-4BD9-BB6F-3A9F667C2473}" sibTransId="{0D8B8C28-3C9B-453F-9380-2E5BE67CF6DE}"/>
    <dgm:cxn modelId="{9388FE7B-E95A-4C85-98A6-EC92BB08B7A1}" srcId="{5B976548-55A8-4330-9C20-279DD706ADA8}" destId="{8AB745B4-296E-4A96-8807-373635356715}" srcOrd="5" destOrd="0" parTransId="{472FDD17-6EE1-4EA3-94EF-67B0E7ECD633}" sibTransId="{0E947157-EA1E-41A9-BDB0-D6EDBB503E8B}"/>
    <dgm:cxn modelId="{E939C891-F056-4C9D-9F22-5202B836236E}" srcId="{5B976548-55A8-4330-9C20-279DD706ADA8}" destId="{A18D9E90-5604-4292-8CCA-EC0A8DE42078}" srcOrd="4" destOrd="0" parTransId="{174CC360-B6A0-4B9B-9A72-D73456BCB2BD}" sibTransId="{4B38A559-8CE4-4349-9C94-35A2CB584DD5}"/>
    <dgm:cxn modelId="{76303296-69BE-4751-B32B-7447352ECFA6}" srcId="{5B976548-55A8-4330-9C20-279DD706ADA8}" destId="{66D20E00-B6D2-42BF-A43A-AE7D02250486}" srcOrd="7" destOrd="0" parTransId="{50C9F4EA-5C43-4A8C-A5A9-9473E982AC8B}" sibTransId="{2761BE68-AF6B-4583-905A-FC5719F2A20A}"/>
    <dgm:cxn modelId="{BD274F98-AED2-462C-B0B8-002E3C0A1BD3}" type="presOf" srcId="{3D95F0E0-EB61-407E-9BD1-97CBC8DBC990}" destId="{F00239EA-B784-4B5C-A017-728365E1EB6D}" srcOrd="0" destOrd="0" presId="urn:microsoft.com/office/officeart/2005/8/layout/default"/>
    <dgm:cxn modelId="{1E737DA6-57C6-41BF-9725-CF442404E0D2}" srcId="{5B976548-55A8-4330-9C20-279DD706ADA8}" destId="{570633EB-8E68-4BF0-947A-DD2ACFB54686}" srcOrd="0" destOrd="0" parTransId="{5517BBDA-F64F-4128-81A2-FDE6A7FA7BFF}" sibTransId="{49311AD7-2D77-4464-9F62-41DDF659313A}"/>
    <dgm:cxn modelId="{301DD4A7-DA8A-4B4D-92B9-12177D7A2686}" type="presOf" srcId="{570633EB-8E68-4BF0-947A-DD2ACFB54686}" destId="{77A8ED3B-0F4D-46C1-A95C-8B92080C247D}" srcOrd="0" destOrd="0" presId="urn:microsoft.com/office/officeart/2005/8/layout/default"/>
    <dgm:cxn modelId="{E7D638BD-554B-43BA-97FF-0FB4C4F876C1}" type="presOf" srcId="{D2FBB3B3-71F9-47BB-AD16-D70320CCB176}" destId="{0275D1CD-E9F1-4435-BA7C-71444A18176E}" srcOrd="0" destOrd="0" presId="urn:microsoft.com/office/officeart/2005/8/layout/default"/>
    <dgm:cxn modelId="{C81AD0D0-E919-46BD-8EAD-CCEF140123D1}" type="presOf" srcId="{8AB745B4-296E-4A96-8807-373635356715}" destId="{06ED9637-5F8F-4D79-8EC7-35790923044F}" srcOrd="0" destOrd="0" presId="urn:microsoft.com/office/officeart/2005/8/layout/default"/>
    <dgm:cxn modelId="{B37F09D5-0234-492E-9E76-87FF5519B86D}" type="presOf" srcId="{3D385657-4D60-44B5-9FC3-704D03A69A18}" destId="{6BFEFD9E-0C49-4D53-8031-BB57678C41C4}" srcOrd="0" destOrd="0" presId="urn:microsoft.com/office/officeart/2005/8/layout/default"/>
    <dgm:cxn modelId="{48C5D1D6-7EA0-48CB-B5C9-58BD3FA71B4C}" type="presOf" srcId="{66D20E00-B6D2-42BF-A43A-AE7D02250486}" destId="{BE473CE3-6E5F-43A1-9135-4D617A0E4629}" srcOrd="0" destOrd="0" presId="urn:microsoft.com/office/officeart/2005/8/layout/default"/>
    <dgm:cxn modelId="{9F4FE2FB-1D3D-498D-AACA-E805C39A93F0}" type="presOf" srcId="{D70C0987-BA91-471C-9DB0-3864E7B11FC5}" destId="{8D593A6A-25DE-49C0-B957-B4FEE8B9D1C1}" srcOrd="0" destOrd="0" presId="urn:microsoft.com/office/officeart/2005/8/layout/default"/>
    <dgm:cxn modelId="{CC7750D0-D0D8-4B37-AAC0-809CF9182935}" type="presParOf" srcId="{61500802-FD30-4AFC-9747-1551DF296174}" destId="{77A8ED3B-0F4D-46C1-A95C-8B92080C247D}" srcOrd="0" destOrd="0" presId="urn:microsoft.com/office/officeart/2005/8/layout/default"/>
    <dgm:cxn modelId="{6EAF7956-9BB5-47F7-BC7B-9285B5E89051}" type="presParOf" srcId="{61500802-FD30-4AFC-9747-1551DF296174}" destId="{F129D094-19B7-4E1E-9E8D-5D80956415CF}" srcOrd="1" destOrd="0" presId="urn:microsoft.com/office/officeart/2005/8/layout/default"/>
    <dgm:cxn modelId="{AF8D998B-C339-406E-AEF2-64FCA5BD394E}" type="presParOf" srcId="{61500802-FD30-4AFC-9747-1551DF296174}" destId="{F00239EA-B784-4B5C-A017-728365E1EB6D}" srcOrd="2" destOrd="0" presId="urn:microsoft.com/office/officeart/2005/8/layout/default"/>
    <dgm:cxn modelId="{C88158E6-EB89-43A8-917B-C3F5D0A57C30}" type="presParOf" srcId="{61500802-FD30-4AFC-9747-1551DF296174}" destId="{63409642-2E36-411B-8B01-E597EB1C69DC}" srcOrd="3" destOrd="0" presId="urn:microsoft.com/office/officeart/2005/8/layout/default"/>
    <dgm:cxn modelId="{4F8D7BD9-AF6F-42FB-97A0-A355A1119FC1}" type="presParOf" srcId="{61500802-FD30-4AFC-9747-1551DF296174}" destId="{0275D1CD-E9F1-4435-BA7C-71444A18176E}" srcOrd="4" destOrd="0" presId="urn:microsoft.com/office/officeart/2005/8/layout/default"/>
    <dgm:cxn modelId="{D99A9FA5-1C92-4878-A271-0A4DBD9732C6}" type="presParOf" srcId="{61500802-FD30-4AFC-9747-1551DF296174}" destId="{E4EF4DB9-86EA-429D-88F5-54A4D3AE3A11}" srcOrd="5" destOrd="0" presId="urn:microsoft.com/office/officeart/2005/8/layout/default"/>
    <dgm:cxn modelId="{B3EC34DE-61F9-479B-A91C-2B3C3C5BDCC3}" type="presParOf" srcId="{61500802-FD30-4AFC-9747-1551DF296174}" destId="{8D593A6A-25DE-49C0-B957-B4FEE8B9D1C1}" srcOrd="6" destOrd="0" presId="urn:microsoft.com/office/officeart/2005/8/layout/default"/>
    <dgm:cxn modelId="{C32E8162-7AE1-4279-B7F3-D993128C14A8}" type="presParOf" srcId="{61500802-FD30-4AFC-9747-1551DF296174}" destId="{7CA851F0-5E69-48AC-ABFA-EB9386C73B14}" srcOrd="7" destOrd="0" presId="urn:microsoft.com/office/officeart/2005/8/layout/default"/>
    <dgm:cxn modelId="{102152F7-AF32-4896-996F-11C390008620}" type="presParOf" srcId="{61500802-FD30-4AFC-9747-1551DF296174}" destId="{2B302BCD-67A3-40D7-8846-45600F1285F6}" srcOrd="8" destOrd="0" presId="urn:microsoft.com/office/officeart/2005/8/layout/default"/>
    <dgm:cxn modelId="{0276BD80-F1DC-45C6-991E-8F2AAEB47895}" type="presParOf" srcId="{61500802-FD30-4AFC-9747-1551DF296174}" destId="{A143A1A8-BAE2-4463-BF9F-3C37836EA598}" srcOrd="9" destOrd="0" presId="urn:microsoft.com/office/officeart/2005/8/layout/default"/>
    <dgm:cxn modelId="{6A5D6CAD-D055-4F61-A243-E6E34A9A3880}" type="presParOf" srcId="{61500802-FD30-4AFC-9747-1551DF296174}" destId="{06ED9637-5F8F-4D79-8EC7-35790923044F}" srcOrd="10" destOrd="0" presId="urn:microsoft.com/office/officeart/2005/8/layout/default"/>
    <dgm:cxn modelId="{C9ADCD93-9F74-4A60-A87F-FDFB549F30D9}" type="presParOf" srcId="{61500802-FD30-4AFC-9747-1551DF296174}" destId="{2047A35D-4DD1-4022-855C-042465DACB2D}" srcOrd="11" destOrd="0" presId="urn:microsoft.com/office/officeart/2005/8/layout/default"/>
    <dgm:cxn modelId="{4947F76C-AB3D-446A-8350-AFE35EF81FC6}" type="presParOf" srcId="{61500802-FD30-4AFC-9747-1551DF296174}" destId="{2B95BB9F-DF51-47E8-9BAC-B948A22D3E68}" srcOrd="12" destOrd="0" presId="urn:microsoft.com/office/officeart/2005/8/layout/default"/>
    <dgm:cxn modelId="{E791E989-D0DD-4459-A3FB-44BA4DEFAF8B}" type="presParOf" srcId="{61500802-FD30-4AFC-9747-1551DF296174}" destId="{02DEAE7D-B228-420F-A718-A8418D46C527}" srcOrd="13" destOrd="0" presId="urn:microsoft.com/office/officeart/2005/8/layout/default"/>
    <dgm:cxn modelId="{9685730D-BEFC-4264-8549-87C851787E97}" type="presParOf" srcId="{61500802-FD30-4AFC-9747-1551DF296174}" destId="{BE473CE3-6E5F-43A1-9135-4D617A0E4629}" srcOrd="14" destOrd="0" presId="urn:microsoft.com/office/officeart/2005/8/layout/default"/>
    <dgm:cxn modelId="{B9DA4D2E-2499-4B12-9A4D-4F655AD6C41B}" type="presParOf" srcId="{61500802-FD30-4AFC-9747-1551DF296174}" destId="{99175250-EC06-46C3-A7AD-AFEA3A93CD5E}" srcOrd="15" destOrd="0" presId="urn:microsoft.com/office/officeart/2005/8/layout/default"/>
    <dgm:cxn modelId="{9046D885-6CCE-4651-99D6-8F4D5E440842}" type="presParOf" srcId="{61500802-FD30-4AFC-9747-1551DF296174}" destId="{6BFEFD9E-0C49-4D53-8031-BB57678C41C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77DC3-2521-44AB-BA0E-D51739A0A9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63AA51-26CE-4D41-AD28-D98EFC9FB827}">
      <dgm:prSet/>
      <dgm:spPr/>
      <dgm:t>
        <a:bodyPr/>
        <a:lstStyle/>
        <a:p>
          <a:r>
            <a:rPr lang="ru-RU"/>
            <a:t>1. Статические</a:t>
          </a:r>
          <a:endParaRPr lang="en-US"/>
        </a:p>
      </dgm:t>
    </dgm:pt>
    <dgm:pt modelId="{F2BEA12E-51EE-459C-8E39-D8A0B4AF82F7}" type="parTrans" cxnId="{34A887F0-8BEC-4F10-8C42-455042AF51A0}">
      <dgm:prSet/>
      <dgm:spPr/>
      <dgm:t>
        <a:bodyPr/>
        <a:lstStyle/>
        <a:p>
          <a:endParaRPr lang="en-US"/>
        </a:p>
      </dgm:t>
    </dgm:pt>
    <dgm:pt modelId="{10CBC96F-7B83-4E87-ACB7-4C9054289CC1}" type="sibTrans" cxnId="{34A887F0-8BEC-4F10-8C42-455042AF51A0}">
      <dgm:prSet/>
      <dgm:spPr/>
      <dgm:t>
        <a:bodyPr/>
        <a:lstStyle/>
        <a:p>
          <a:endParaRPr lang="en-US"/>
        </a:p>
      </dgm:t>
    </dgm:pt>
    <dgm:pt modelId="{E0143B98-F885-4BD1-B654-876D6C4A1FA6}">
      <dgm:prSet/>
      <dgm:spPr/>
      <dgm:t>
        <a:bodyPr/>
        <a:lstStyle/>
        <a:p>
          <a:r>
            <a:rPr lang="ru-RU"/>
            <a:t>2. Поведенческие</a:t>
          </a:r>
          <a:endParaRPr lang="en-US"/>
        </a:p>
      </dgm:t>
    </dgm:pt>
    <dgm:pt modelId="{89E4EABD-D9FE-41EC-99E8-A04B2A207516}" type="parTrans" cxnId="{5FE72550-3613-4F8C-94CC-293A383B09FF}">
      <dgm:prSet/>
      <dgm:spPr/>
      <dgm:t>
        <a:bodyPr/>
        <a:lstStyle/>
        <a:p>
          <a:endParaRPr lang="en-US"/>
        </a:p>
      </dgm:t>
    </dgm:pt>
    <dgm:pt modelId="{0229F657-1CE2-473F-87DC-6457DC868A2B}" type="sibTrans" cxnId="{5FE72550-3613-4F8C-94CC-293A383B09FF}">
      <dgm:prSet/>
      <dgm:spPr/>
      <dgm:t>
        <a:bodyPr/>
        <a:lstStyle/>
        <a:p>
          <a:endParaRPr lang="en-US"/>
        </a:p>
      </dgm:t>
    </dgm:pt>
    <dgm:pt modelId="{09016B35-3552-4C5F-A648-12E1AE2C79BD}">
      <dgm:prSet/>
      <dgm:spPr/>
      <dgm:t>
        <a:bodyPr/>
        <a:lstStyle/>
        <a:p>
          <a:r>
            <a:rPr lang="ru-RU"/>
            <a:t>3. Реализации</a:t>
          </a:r>
          <a:endParaRPr lang="en-US"/>
        </a:p>
      </dgm:t>
    </dgm:pt>
    <dgm:pt modelId="{EF1479D8-E71B-4B6D-BDDF-FE5AE465D60C}" type="parTrans" cxnId="{10955865-62A3-4932-8E21-DA3233127E1E}">
      <dgm:prSet/>
      <dgm:spPr/>
      <dgm:t>
        <a:bodyPr/>
        <a:lstStyle/>
        <a:p>
          <a:endParaRPr lang="en-US"/>
        </a:p>
      </dgm:t>
    </dgm:pt>
    <dgm:pt modelId="{C792045A-5627-4C77-A1C0-3B65B2ECABC3}" type="sibTrans" cxnId="{10955865-62A3-4932-8E21-DA3233127E1E}">
      <dgm:prSet/>
      <dgm:spPr/>
      <dgm:t>
        <a:bodyPr/>
        <a:lstStyle/>
        <a:p>
          <a:endParaRPr lang="en-US"/>
        </a:p>
      </dgm:t>
    </dgm:pt>
    <dgm:pt modelId="{1F4A185B-DC33-4344-BA07-99675B43F566}" type="pres">
      <dgm:prSet presAssocID="{FAC77DC3-2521-44AB-BA0E-D51739A0A928}" presName="linear" presStyleCnt="0">
        <dgm:presLayoutVars>
          <dgm:animLvl val="lvl"/>
          <dgm:resizeHandles val="exact"/>
        </dgm:presLayoutVars>
      </dgm:prSet>
      <dgm:spPr/>
    </dgm:pt>
    <dgm:pt modelId="{0C3CF413-C1F3-477A-9A67-132822B332FC}" type="pres">
      <dgm:prSet presAssocID="{AE63AA51-26CE-4D41-AD28-D98EFC9FB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6F2BFD-32C2-418B-B963-5DF28D7148E4}" type="pres">
      <dgm:prSet presAssocID="{10CBC96F-7B83-4E87-ACB7-4C9054289CC1}" presName="spacer" presStyleCnt="0"/>
      <dgm:spPr/>
    </dgm:pt>
    <dgm:pt modelId="{64AFE83B-DECB-429B-93DD-E27831A100F2}" type="pres">
      <dgm:prSet presAssocID="{E0143B98-F885-4BD1-B654-876D6C4A1F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DF039D-9CBC-4F02-8E1A-9B81E3620429}" type="pres">
      <dgm:prSet presAssocID="{0229F657-1CE2-473F-87DC-6457DC868A2B}" presName="spacer" presStyleCnt="0"/>
      <dgm:spPr/>
    </dgm:pt>
    <dgm:pt modelId="{24B9DD88-A6FF-464A-AE72-E1FC0C7B3B20}" type="pres">
      <dgm:prSet presAssocID="{09016B35-3552-4C5F-A648-12E1AE2C79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955865-62A3-4932-8E21-DA3233127E1E}" srcId="{FAC77DC3-2521-44AB-BA0E-D51739A0A928}" destId="{09016B35-3552-4C5F-A648-12E1AE2C79BD}" srcOrd="2" destOrd="0" parTransId="{EF1479D8-E71B-4B6D-BDDF-FE5AE465D60C}" sibTransId="{C792045A-5627-4C77-A1C0-3B65B2ECABC3}"/>
    <dgm:cxn modelId="{5FE72550-3613-4F8C-94CC-293A383B09FF}" srcId="{FAC77DC3-2521-44AB-BA0E-D51739A0A928}" destId="{E0143B98-F885-4BD1-B654-876D6C4A1FA6}" srcOrd="1" destOrd="0" parTransId="{89E4EABD-D9FE-41EC-99E8-A04B2A207516}" sibTransId="{0229F657-1CE2-473F-87DC-6457DC868A2B}"/>
    <dgm:cxn modelId="{7D82AA96-4F9E-4248-9CC8-AA2FA3CBB656}" type="presOf" srcId="{E0143B98-F885-4BD1-B654-876D6C4A1FA6}" destId="{64AFE83B-DECB-429B-93DD-E27831A100F2}" srcOrd="0" destOrd="0" presId="urn:microsoft.com/office/officeart/2005/8/layout/vList2"/>
    <dgm:cxn modelId="{369829C7-B195-4AE2-8ADA-9632EDFA4099}" type="presOf" srcId="{09016B35-3552-4C5F-A648-12E1AE2C79BD}" destId="{24B9DD88-A6FF-464A-AE72-E1FC0C7B3B20}" srcOrd="0" destOrd="0" presId="urn:microsoft.com/office/officeart/2005/8/layout/vList2"/>
    <dgm:cxn modelId="{141924DA-4870-4578-A0F6-A92EAFB5A80F}" type="presOf" srcId="{AE63AA51-26CE-4D41-AD28-D98EFC9FB827}" destId="{0C3CF413-C1F3-477A-9A67-132822B332FC}" srcOrd="0" destOrd="0" presId="urn:microsoft.com/office/officeart/2005/8/layout/vList2"/>
    <dgm:cxn modelId="{CDDF03E6-47B9-4246-B1F6-E1038AE5EA92}" type="presOf" srcId="{FAC77DC3-2521-44AB-BA0E-D51739A0A928}" destId="{1F4A185B-DC33-4344-BA07-99675B43F566}" srcOrd="0" destOrd="0" presId="urn:microsoft.com/office/officeart/2005/8/layout/vList2"/>
    <dgm:cxn modelId="{34A887F0-8BEC-4F10-8C42-455042AF51A0}" srcId="{FAC77DC3-2521-44AB-BA0E-D51739A0A928}" destId="{AE63AA51-26CE-4D41-AD28-D98EFC9FB827}" srcOrd="0" destOrd="0" parTransId="{F2BEA12E-51EE-459C-8E39-D8A0B4AF82F7}" sibTransId="{10CBC96F-7B83-4E87-ACB7-4C9054289CC1}"/>
    <dgm:cxn modelId="{DE47F66A-B010-4DE5-8DE7-2A97F7ACB306}" type="presParOf" srcId="{1F4A185B-DC33-4344-BA07-99675B43F566}" destId="{0C3CF413-C1F3-477A-9A67-132822B332FC}" srcOrd="0" destOrd="0" presId="urn:microsoft.com/office/officeart/2005/8/layout/vList2"/>
    <dgm:cxn modelId="{C65DCC78-25CA-4EC7-91E1-DF15DF95130B}" type="presParOf" srcId="{1F4A185B-DC33-4344-BA07-99675B43F566}" destId="{476F2BFD-32C2-418B-B963-5DF28D7148E4}" srcOrd="1" destOrd="0" presId="urn:microsoft.com/office/officeart/2005/8/layout/vList2"/>
    <dgm:cxn modelId="{467AE358-E071-4161-9A98-50824D1BBD95}" type="presParOf" srcId="{1F4A185B-DC33-4344-BA07-99675B43F566}" destId="{64AFE83B-DECB-429B-93DD-E27831A100F2}" srcOrd="2" destOrd="0" presId="urn:microsoft.com/office/officeart/2005/8/layout/vList2"/>
    <dgm:cxn modelId="{669C03C4-E26C-4C9C-AA70-5CB6A4CC8073}" type="presParOf" srcId="{1F4A185B-DC33-4344-BA07-99675B43F566}" destId="{C3DF039D-9CBC-4F02-8E1A-9B81E3620429}" srcOrd="3" destOrd="0" presId="urn:microsoft.com/office/officeart/2005/8/layout/vList2"/>
    <dgm:cxn modelId="{41AD011A-9D79-43E8-8822-93C00D8860D9}" type="presParOf" srcId="{1F4A185B-DC33-4344-BA07-99675B43F566}" destId="{24B9DD88-A6FF-464A-AE72-E1FC0C7B3B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B566D-CE66-45D0-BF9D-4D45F781249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DEC23B-1149-44F9-BA69-DF0744122C64}">
      <dgm:prSet/>
      <dgm:spPr/>
      <dgm:t>
        <a:bodyPr/>
        <a:lstStyle/>
        <a:p>
          <a:r>
            <a:rPr lang="ru-RU"/>
            <a:t>Виды отношений между актерами и вариантами использования: </a:t>
          </a:r>
          <a:endParaRPr lang="en-US"/>
        </a:p>
      </dgm:t>
    </dgm:pt>
    <dgm:pt modelId="{8130BC07-7EF7-425F-BB00-57935C0F9D0A}" type="parTrans" cxnId="{285D3CB5-58B0-4875-B9AC-0683E26CB82E}">
      <dgm:prSet/>
      <dgm:spPr/>
      <dgm:t>
        <a:bodyPr/>
        <a:lstStyle/>
        <a:p>
          <a:endParaRPr lang="en-US"/>
        </a:p>
      </dgm:t>
    </dgm:pt>
    <dgm:pt modelId="{51B39400-4D57-4F0F-8D97-A4C7D80699B3}" type="sibTrans" cxnId="{285D3CB5-58B0-4875-B9AC-0683E26CB82E}">
      <dgm:prSet/>
      <dgm:spPr/>
      <dgm:t>
        <a:bodyPr/>
        <a:lstStyle/>
        <a:p>
          <a:endParaRPr lang="en-US"/>
        </a:p>
      </dgm:t>
    </dgm:pt>
    <dgm:pt modelId="{CA05AC2A-7543-4D9C-939E-AE251A966DE9}">
      <dgm:prSet/>
      <dgm:spPr/>
      <dgm:t>
        <a:bodyPr/>
        <a:lstStyle/>
        <a:p>
          <a:r>
            <a:rPr lang="ru-RU" b="1"/>
            <a:t>ассоциации</a:t>
          </a:r>
          <a:r>
            <a:rPr lang="ru-RU"/>
            <a:t> (association relationship) </a:t>
          </a:r>
          <a:endParaRPr lang="en-US"/>
        </a:p>
      </dgm:t>
    </dgm:pt>
    <dgm:pt modelId="{342D5124-2B3F-4AC1-B2AA-00566091E947}" type="parTrans" cxnId="{CE0EE6BE-0B7C-4749-8B2A-5CA9CD451723}">
      <dgm:prSet/>
      <dgm:spPr/>
      <dgm:t>
        <a:bodyPr/>
        <a:lstStyle/>
        <a:p>
          <a:endParaRPr lang="en-US"/>
        </a:p>
      </dgm:t>
    </dgm:pt>
    <dgm:pt modelId="{AAC9F2B7-C32F-4613-99C4-FC80FFD46D9F}" type="sibTrans" cxnId="{CE0EE6BE-0B7C-4749-8B2A-5CA9CD451723}">
      <dgm:prSet/>
      <dgm:spPr/>
      <dgm:t>
        <a:bodyPr/>
        <a:lstStyle/>
        <a:p>
          <a:endParaRPr lang="en-US"/>
        </a:p>
      </dgm:t>
    </dgm:pt>
    <dgm:pt modelId="{585CEB63-39B7-46DE-89BB-411C19D25A0E}">
      <dgm:prSet/>
      <dgm:spPr/>
      <dgm:t>
        <a:bodyPr/>
        <a:lstStyle/>
        <a:p>
          <a:r>
            <a:rPr lang="ru-RU" b="1"/>
            <a:t>включения</a:t>
          </a:r>
          <a:r>
            <a:rPr lang="ru-RU"/>
            <a:t> (include relationship) </a:t>
          </a:r>
          <a:endParaRPr lang="en-US"/>
        </a:p>
      </dgm:t>
    </dgm:pt>
    <dgm:pt modelId="{DEDEC43A-1359-46BE-989B-BEB214632987}" type="parTrans" cxnId="{B39B5476-29A8-4680-9F0A-2CF779CBA2BB}">
      <dgm:prSet/>
      <dgm:spPr/>
      <dgm:t>
        <a:bodyPr/>
        <a:lstStyle/>
        <a:p>
          <a:endParaRPr lang="en-US"/>
        </a:p>
      </dgm:t>
    </dgm:pt>
    <dgm:pt modelId="{29DF77A7-FFEA-4E3A-9BA7-8808BDB82447}" type="sibTrans" cxnId="{B39B5476-29A8-4680-9F0A-2CF779CBA2BB}">
      <dgm:prSet/>
      <dgm:spPr/>
      <dgm:t>
        <a:bodyPr/>
        <a:lstStyle/>
        <a:p>
          <a:endParaRPr lang="en-US"/>
        </a:p>
      </dgm:t>
    </dgm:pt>
    <dgm:pt modelId="{33815154-10DD-4E42-B022-E3116CB05DB7}">
      <dgm:prSet/>
      <dgm:spPr/>
      <dgm:t>
        <a:bodyPr/>
        <a:lstStyle/>
        <a:p>
          <a:r>
            <a:rPr lang="ru-RU"/>
            <a:t>расширения (extend relationship) </a:t>
          </a:r>
          <a:endParaRPr lang="en-US"/>
        </a:p>
      </dgm:t>
    </dgm:pt>
    <dgm:pt modelId="{226A95F5-F4A3-42CB-B388-F1D99A90DBB4}" type="parTrans" cxnId="{82903B2F-DB79-4E65-8D8F-9A890F07C062}">
      <dgm:prSet/>
      <dgm:spPr/>
      <dgm:t>
        <a:bodyPr/>
        <a:lstStyle/>
        <a:p>
          <a:endParaRPr lang="en-US"/>
        </a:p>
      </dgm:t>
    </dgm:pt>
    <dgm:pt modelId="{89B2E736-BF74-468F-BB55-E112A5E642FB}" type="sibTrans" cxnId="{82903B2F-DB79-4E65-8D8F-9A890F07C062}">
      <dgm:prSet/>
      <dgm:spPr/>
      <dgm:t>
        <a:bodyPr/>
        <a:lstStyle/>
        <a:p>
          <a:endParaRPr lang="en-US"/>
        </a:p>
      </dgm:t>
    </dgm:pt>
    <dgm:pt modelId="{DC0B8888-4E15-4AD8-9940-1E8502DF0D5F}">
      <dgm:prSet/>
      <dgm:spPr/>
      <dgm:t>
        <a:bodyPr/>
        <a:lstStyle/>
        <a:p>
          <a:r>
            <a:rPr lang="ru-RU"/>
            <a:t>обобщения (generalization relationship)</a:t>
          </a:r>
          <a:endParaRPr lang="en-US"/>
        </a:p>
      </dgm:t>
    </dgm:pt>
    <dgm:pt modelId="{B37DABA8-5C0B-466A-BEB9-9BFF2D423ADD}" type="parTrans" cxnId="{7CCA2C8A-48B7-46CB-B4A0-51E7756F82A0}">
      <dgm:prSet/>
      <dgm:spPr/>
      <dgm:t>
        <a:bodyPr/>
        <a:lstStyle/>
        <a:p>
          <a:endParaRPr lang="en-US"/>
        </a:p>
      </dgm:t>
    </dgm:pt>
    <dgm:pt modelId="{2CCC232C-40AA-462A-A274-8D18F322822B}" type="sibTrans" cxnId="{7CCA2C8A-48B7-46CB-B4A0-51E7756F82A0}">
      <dgm:prSet/>
      <dgm:spPr/>
      <dgm:t>
        <a:bodyPr/>
        <a:lstStyle/>
        <a:p>
          <a:endParaRPr lang="en-US"/>
        </a:p>
      </dgm:t>
    </dgm:pt>
    <dgm:pt modelId="{547094C0-F167-444B-B2A2-50455017F1AC}" type="pres">
      <dgm:prSet presAssocID="{8A7B566D-CE66-45D0-BF9D-4D45F781249C}" presName="vert0" presStyleCnt="0">
        <dgm:presLayoutVars>
          <dgm:dir/>
          <dgm:animOne val="branch"/>
          <dgm:animLvl val="lvl"/>
        </dgm:presLayoutVars>
      </dgm:prSet>
      <dgm:spPr/>
    </dgm:pt>
    <dgm:pt modelId="{C58BB1AD-C8F3-405C-AF27-BA8980A69E6A}" type="pres">
      <dgm:prSet presAssocID="{AFDEC23B-1149-44F9-BA69-DF0744122C64}" presName="thickLine" presStyleLbl="alignNode1" presStyleIdx="0" presStyleCnt="5"/>
      <dgm:spPr/>
    </dgm:pt>
    <dgm:pt modelId="{1403A3CD-E093-48B5-840D-BB763D913E01}" type="pres">
      <dgm:prSet presAssocID="{AFDEC23B-1149-44F9-BA69-DF0744122C64}" presName="horz1" presStyleCnt="0"/>
      <dgm:spPr/>
    </dgm:pt>
    <dgm:pt modelId="{1A16B5C8-5882-4EE6-AC80-2ADB0A4FB90D}" type="pres">
      <dgm:prSet presAssocID="{AFDEC23B-1149-44F9-BA69-DF0744122C64}" presName="tx1" presStyleLbl="revTx" presStyleIdx="0" presStyleCnt="5"/>
      <dgm:spPr/>
    </dgm:pt>
    <dgm:pt modelId="{AD7D2FF9-43C4-41B1-A66B-4803D683054A}" type="pres">
      <dgm:prSet presAssocID="{AFDEC23B-1149-44F9-BA69-DF0744122C64}" presName="vert1" presStyleCnt="0"/>
      <dgm:spPr/>
    </dgm:pt>
    <dgm:pt modelId="{26547667-9DE3-4A78-BBC4-ED59E2E44864}" type="pres">
      <dgm:prSet presAssocID="{CA05AC2A-7543-4D9C-939E-AE251A966DE9}" presName="thickLine" presStyleLbl="alignNode1" presStyleIdx="1" presStyleCnt="5"/>
      <dgm:spPr/>
    </dgm:pt>
    <dgm:pt modelId="{9F09ABBD-6CC4-4A77-897A-B96AACC4A2CB}" type="pres">
      <dgm:prSet presAssocID="{CA05AC2A-7543-4D9C-939E-AE251A966DE9}" presName="horz1" presStyleCnt="0"/>
      <dgm:spPr/>
    </dgm:pt>
    <dgm:pt modelId="{E1663E0F-274B-47FB-A8BF-0782B30CD6E3}" type="pres">
      <dgm:prSet presAssocID="{CA05AC2A-7543-4D9C-939E-AE251A966DE9}" presName="tx1" presStyleLbl="revTx" presStyleIdx="1" presStyleCnt="5"/>
      <dgm:spPr/>
    </dgm:pt>
    <dgm:pt modelId="{51C97DBD-EC01-4537-A645-6D9A4CE8A7F2}" type="pres">
      <dgm:prSet presAssocID="{CA05AC2A-7543-4D9C-939E-AE251A966DE9}" presName="vert1" presStyleCnt="0"/>
      <dgm:spPr/>
    </dgm:pt>
    <dgm:pt modelId="{04F8EDE4-720B-4937-A195-16712F54DDA9}" type="pres">
      <dgm:prSet presAssocID="{585CEB63-39B7-46DE-89BB-411C19D25A0E}" presName="thickLine" presStyleLbl="alignNode1" presStyleIdx="2" presStyleCnt="5"/>
      <dgm:spPr/>
    </dgm:pt>
    <dgm:pt modelId="{47A791B0-E046-4508-8E59-88FF499E17D8}" type="pres">
      <dgm:prSet presAssocID="{585CEB63-39B7-46DE-89BB-411C19D25A0E}" presName="horz1" presStyleCnt="0"/>
      <dgm:spPr/>
    </dgm:pt>
    <dgm:pt modelId="{00F53D0E-0705-40CC-92A5-9830F849DE1D}" type="pres">
      <dgm:prSet presAssocID="{585CEB63-39B7-46DE-89BB-411C19D25A0E}" presName="tx1" presStyleLbl="revTx" presStyleIdx="2" presStyleCnt="5"/>
      <dgm:spPr/>
    </dgm:pt>
    <dgm:pt modelId="{63B8FF41-7C16-4E72-8E4E-18B4BE8806CD}" type="pres">
      <dgm:prSet presAssocID="{585CEB63-39B7-46DE-89BB-411C19D25A0E}" presName="vert1" presStyleCnt="0"/>
      <dgm:spPr/>
    </dgm:pt>
    <dgm:pt modelId="{F1B3BA7E-DFF2-4EEB-AF13-1D92B7D6B564}" type="pres">
      <dgm:prSet presAssocID="{33815154-10DD-4E42-B022-E3116CB05DB7}" presName="thickLine" presStyleLbl="alignNode1" presStyleIdx="3" presStyleCnt="5"/>
      <dgm:spPr/>
    </dgm:pt>
    <dgm:pt modelId="{E0B83DF7-61EC-4778-AD4F-88096C89E5E8}" type="pres">
      <dgm:prSet presAssocID="{33815154-10DD-4E42-B022-E3116CB05DB7}" presName="horz1" presStyleCnt="0"/>
      <dgm:spPr/>
    </dgm:pt>
    <dgm:pt modelId="{5D4D42A9-4500-4E74-BD47-FE5F7534D22F}" type="pres">
      <dgm:prSet presAssocID="{33815154-10DD-4E42-B022-E3116CB05DB7}" presName="tx1" presStyleLbl="revTx" presStyleIdx="3" presStyleCnt="5"/>
      <dgm:spPr/>
    </dgm:pt>
    <dgm:pt modelId="{3C1A953C-CD24-46D0-8210-5C25FEA6FD61}" type="pres">
      <dgm:prSet presAssocID="{33815154-10DD-4E42-B022-E3116CB05DB7}" presName="vert1" presStyleCnt="0"/>
      <dgm:spPr/>
    </dgm:pt>
    <dgm:pt modelId="{934BAC37-CAB4-4E63-A61B-90235FA45C69}" type="pres">
      <dgm:prSet presAssocID="{DC0B8888-4E15-4AD8-9940-1E8502DF0D5F}" presName="thickLine" presStyleLbl="alignNode1" presStyleIdx="4" presStyleCnt="5"/>
      <dgm:spPr/>
    </dgm:pt>
    <dgm:pt modelId="{6C562E1B-0334-480A-8EB6-69183D3FB6E4}" type="pres">
      <dgm:prSet presAssocID="{DC0B8888-4E15-4AD8-9940-1E8502DF0D5F}" presName="horz1" presStyleCnt="0"/>
      <dgm:spPr/>
    </dgm:pt>
    <dgm:pt modelId="{C4468EC0-0E57-4164-A0F3-E16FFA9A9A82}" type="pres">
      <dgm:prSet presAssocID="{DC0B8888-4E15-4AD8-9940-1E8502DF0D5F}" presName="tx1" presStyleLbl="revTx" presStyleIdx="4" presStyleCnt="5"/>
      <dgm:spPr/>
    </dgm:pt>
    <dgm:pt modelId="{C1F2F22F-2570-4B88-BE43-E4D52BEF330A}" type="pres">
      <dgm:prSet presAssocID="{DC0B8888-4E15-4AD8-9940-1E8502DF0D5F}" presName="vert1" presStyleCnt="0"/>
      <dgm:spPr/>
    </dgm:pt>
  </dgm:ptLst>
  <dgm:cxnLst>
    <dgm:cxn modelId="{BC16AF16-8CCC-4FB3-9064-265EC2A7AF84}" type="presOf" srcId="{585CEB63-39B7-46DE-89BB-411C19D25A0E}" destId="{00F53D0E-0705-40CC-92A5-9830F849DE1D}" srcOrd="0" destOrd="0" presId="urn:microsoft.com/office/officeart/2008/layout/LinedList"/>
    <dgm:cxn modelId="{C2B0E225-365A-48B7-8197-A3881542A932}" type="presOf" srcId="{DC0B8888-4E15-4AD8-9940-1E8502DF0D5F}" destId="{C4468EC0-0E57-4164-A0F3-E16FFA9A9A82}" srcOrd="0" destOrd="0" presId="urn:microsoft.com/office/officeart/2008/layout/LinedList"/>
    <dgm:cxn modelId="{82903B2F-DB79-4E65-8D8F-9A890F07C062}" srcId="{8A7B566D-CE66-45D0-BF9D-4D45F781249C}" destId="{33815154-10DD-4E42-B022-E3116CB05DB7}" srcOrd="3" destOrd="0" parTransId="{226A95F5-F4A3-42CB-B388-F1D99A90DBB4}" sibTransId="{89B2E736-BF74-468F-BB55-E112A5E642FB}"/>
    <dgm:cxn modelId="{38C6106B-17F5-457C-A097-F7399EF34DD4}" type="presOf" srcId="{8A7B566D-CE66-45D0-BF9D-4D45F781249C}" destId="{547094C0-F167-444B-B2A2-50455017F1AC}" srcOrd="0" destOrd="0" presId="urn:microsoft.com/office/officeart/2008/layout/LinedList"/>
    <dgm:cxn modelId="{B39B5476-29A8-4680-9F0A-2CF779CBA2BB}" srcId="{8A7B566D-CE66-45D0-BF9D-4D45F781249C}" destId="{585CEB63-39B7-46DE-89BB-411C19D25A0E}" srcOrd="2" destOrd="0" parTransId="{DEDEC43A-1359-46BE-989B-BEB214632987}" sibTransId="{29DF77A7-FFEA-4E3A-9BA7-8808BDB82447}"/>
    <dgm:cxn modelId="{192CAF5A-4F63-4367-8ECA-1C057C36147E}" type="presOf" srcId="{33815154-10DD-4E42-B022-E3116CB05DB7}" destId="{5D4D42A9-4500-4E74-BD47-FE5F7534D22F}" srcOrd="0" destOrd="0" presId="urn:microsoft.com/office/officeart/2008/layout/LinedList"/>
    <dgm:cxn modelId="{7CCA2C8A-48B7-46CB-B4A0-51E7756F82A0}" srcId="{8A7B566D-CE66-45D0-BF9D-4D45F781249C}" destId="{DC0B8888-4E15-4AD8-9940-1E8502DF0D5F}" srcOrd="4" destOrd="0" parTransId="{B37DABA8-5C0B-466A-BEB9-9BFF2D423ADD}" sibTransId="{2CCC232C-40AA-462A-A274-8D18F322822B}"/>
    <dgm:cxn modelId="{285D3CB5-58B0-4875-B9AC-0683E26CB82E}" srcId="{8A7B566D-CE66-45D0-BF9D-4D45F781249C}" destId="{AFDEC23B-1149-44F9-BA69-DF0744122C64}" srcOrd="0" destOrd="0" parTransId="{8130BC07-7EF7-425F-BB00-57935C0F9D0A}" sibTransId="{51B39400-4D57-4F0F-8D97-A4C7D80699B3}"/>
    <dgm:cxn modelId="{8A6553BC-9DE7-4F3B-B5D1-79EEABFA532E}" type="presOf" srcId="{AFDEC23B-1149-44F9-BA69-DF0744122C64}" destId="{1A16B5C8-5882-4EE6-AC80-2ADB0A4FB90D}" srcOrd="0" destOrd="0" presId="urn:microsoft.com/office/officeart/2008/layout/LinedList"/>
    <dgm:cxn modelId="{CE0EE6BE-0B7C-4749-8B2A-5CA9CD451723}" srcId="{8A7B566D-CE66-45D0-BF9D-4D45F781249C}" destId="{CA05AC2A-7543-4D9C-939E-AE251A966DE9}" srcOrd="1" destOrd="0" parTransId="{342D5124-2B3F-4AC1-B2AA-00566091E947}" sibTransId="{AAC9F2B7-C32F-4613-99C4-FC80FFD46D9F}"/>
    <dgm:cxn modelId="{9422D5FE-F4C8-43BA-B88A-2F894F3047BF}" type="presOf" srcId="{CA05AC2A-7543-4D9C-939E-AE251A966DE9}" destId="{E1663E0F-274B-47FB-A8BF-0782B30CD6E3}" srcOrd="0" destOrd="0" presId="urn:microsoft.com/office/officeart/2008/layout/LinedList"/>
    <dgm:cxn modelId="{AA7A7D2A-F10C-4882-B898-132D103B3F12}" type="presParOf" srcId="{547094C0-F167-444B-B2A2-50455017F1AC}" destId="{C58BB1AD-C8F3-405C-AF27-BA8980A69E6A}" srcOrd="0" destOrd="0" presId="urn:microsoft.com/office/officeart/2008/layout/LinedList"/>
    <dgm:cxn modelId="{42F96BF4-F05D-4567-96CC-2DB1A5D0D810}" type="presParOf" srcId="{547094C0-F167-444B-B2A2-50455017F1AC}" destId="{1403A3CD-E093-48B5-840D-BB763D913E01}" srcOrd="1" destOrd="0" presId="urn:microsoft.com/office/officeart/2008/layout/LinedList"/>
    <dgm:cxn modelId="{670CEDC3-4E17-4923-B5F5-7BEECBED4037}" type="presParOf" srcId="{1403A3CD-E093-48B5-840D-BB763D913E01}" destId="{1A16B5C8-5882-4EE6-AC80-2ADB0A4FB90D}" srcOrd="0" destOrd="0" presId="urn:microsoft.com/office/officeart/2008/layout/LinedList"/>
    <dgm:cxn modelId="{6484871D-A59D-4212-8F95-3154E13616E8}" type="presParOf" srcId="{1403A3CD-E093-48B5-840D-BB763D913E01}" destId="{AD7D2FF9-43C4-41B1-A66B-4803D683054A}" srcOrd="1" destOrd="0" presId="urn:microsoft.com/office/officeart/2008/layout/LinedList"/>
    <dgm:cxn modelId="{F58E2C63-273B-4E02-805A-2A9194B89988}" type="presParOf" srcId="{547094C0-F167-444B-B2A2-50455017F1AC}" destId="{26547667-9DE3-4A78-BBC4-ED59E2E44864}" srcOrd="2" destOrd="0" presId="urn:microsoft.com/office/officeart/2008/layout/LinedList"/>
    <dgm:cxn modelId="{AFBB35B2-E211-43A7-99A9-09283AB91F41}" type="presParOf" srcId="{547094C0-F167-444B-B2A2-50455017F1AC}" destId="{9F09ABBD-6CC4-4A77-897A-B96AACC4A2CB}" srcOrd="3" destOrd="0" presId="urn:microsoft.com/office/officeart/2008/layout/LinedList"/>
    <dgm:cxn modelId="{69FDF38C-0C52-4CD6-B795-5F38F927AA8E}" type="presParOf" srcId="{9F09ABBD-6CC4-4A77-897A-B96AACC4A2CB}" destId="{E1663E0F-274B-47FB-A8BF-0782B30CD6E3}" srcOrd="0" destOrd="0" presId="urn:microsoft.com/office/officeart/2008/layout/LinedList"/>
    <dgm:cxn modelId="{7C20CEC1-37B6-495F-9748-3A9478BAA2CF}" type="presParOf" srcId="{9F09ABBD-6CC4-4A77-897A-B96AACC4A2CB}" destId="{51C97DBD-EC01-4537-A645-6D9A4CE8A7F2}" srcOrd="1" destOrd="0" presId="urn:microsoft.com/office/officeart/2008/layout/LinedList"/>
    <dgm:cxn modelId="{7155E8C6-1C35-41AF-A24B-AD056429236C}" type="presParOf" srcId="{547094C0-F167-444B-B2A2-50455017F1AC}" destId="{04F8EDE4-720B-4937-A195-16712F54DDA9}" srcOrd="4" destOrd="0" presId="urn:microsoft.com/office/officeart/2008/layout/LinedList"/>
    <dgm:cxn modelId="{DBA0CDAA-1CDE-45DA-85C5-7CFE872C25EA}" type="presParOf" srcId="{547094C0-F167-444B-B2A2-50455017F1AC}" destId="{47A791B0-E046-4508-8E59-88FF499E17D8}" srcOrd="5" destOrd="0" presId="urn:microsoft.com/office/officeart/2008/layout/LinedList"/>
    <dgm:cxn modelId="{E2293413-22B1-4757-BDF8-1A55B449E9CB}" type="presParOf" srcId="{47A791B0-E046-4508-8E59-88FF499E17D8}" destId="{00F53D0E-0705-40CC-92A5-9830F849DE1D}" srcOrd="0" destOrd="0" presId="urn:microsoft.com/office/officeart/2008/layout/LinedList"/>
    <dgm:cxn modelId="{8E8E2B38-AAA8-4BD3-89A2-356367E63F09}" type="presParOf" srcId="{47A791B0-E046-4508-8E59-88FF499E17D8}" destId="{63B8FF41-7C16-4E72-8E4E-18B4BE8806CD}" srcOrd="1" destOrd="0" presId="urn:microsoft.com/office/officeart/2008/layout/LinedList"/>
    <dgm:cxn modelId="{CF0DBC33-8362-4E72-8588-F3471B70CB73}" type="presParOf" srcId="{547094C0-F167-444B-B2A2-50455017F1AC}" destId="{F1B3BA7E-DFF2-4EEB-AF13-1D92B7D6B564}" srcOrd="6" destOrd="0" presId="urn:microsoft.com/office/officeart/2008/layout/LinedList"/>
    <dgm:cxn modelId="{9336BE2D-BD58-455E-9F05-11EB85187FB3}" type="presParOf" srcId="{547094C0-F167-444B-B2A2-50455017F1AC}" destId="{E0B83DF7-61EC-4778-AD4F-88096C89E5E8}" srcOrd="7" destOrd="0" presId="urn:microsoft.com/office/officeart/2008/layout/LinedList"/>
    <dgm:cxn modelId="{73D8DD77-FBC6-4CAD-85D0-07F6C282B8DA}" type="presParOf" srcId="{E0B83DF7-61EC-4778-AD4F-88096C89E5E8}" destId="{5D4D42A9-4500-4E74-BD47-FE5F7534D22F}" srcOrd="0" destOrd="0" presId="urn:microsoft.com/office/officeart/2008/layout/LinedList"/>
    <dgm:cxn modelId="{0E34EA59-13E7-4C90-91FF-F8B4A5AD9FE4}" type="presParOf" srcId="{E0B83DF7-61EC-4778-AD4F-88096C89E5E8}" destId="{3C1A953C-CD24-46D0-8210-5C25FEA6FD61}" srcOrd="1" destOrd="0" presId="urn:microsoft.com/office/officeart/2008/layout/LinedList"/>
    <dgm:cxn modelId="{B1371E4F-6D05-4708-92EA-3B843771B289}" type="presParOf" srcId="{547094C0-F167-444B-B2A2-50455017F1AC}" destId="{934BAC37-CAB4-4E63-A61B-90235FA45C69}" srcOrd="8" destOrd="0" presId="urn:microsoft.com/office/officeart/2008/layout/LinedList"/>
    <dgm:cxn modelId="{DA4D2F45-B53C-4D82-AEAA-A4F8CC68885E}" type="presParOf" srcId="{547094C0-F167-444B-B2A2-50455017F1AC}" destId="{6C562E1B-0334-480A-8EB6-69183D3FB6E4}" srcOrd="9" destOrd="0" presId="urn:microsoft.com/office/officeart/2008/layout/LinedList"/>
    <dgm:cxn modelId="{5A22A31D-A48C-45F1-A437-46A6D24EF719}" type="presParOf" srcId="{6C562E1B-0334-480A-8EB6-69183D3FB6E4}" destId="{C4468EC0-0E57-4164-A0F3-E16FFA9A9A82}" srcOrd="0" destOrd="0" presId="urn:microsoft.com/office/officeart/2008/layout/LinedList"/>
    <dgm:cxn modelId="{6AC43584-7B71-4AED-9115-CC14F98F4D43}" type="presParOf" srcId="{6C562E1B-0334-480A-8EB6-69183D3FB6E4}" destId="{C1F2F22F-2570-4B88-BE43-E4D52BEF33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283B4F-F675-4A2C-8CD0-3AE1F7C65A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A6D0D9-8A4D-4436-AE31-69CAAAB0CECB}">
      <dgm:prSet/>
      <dgm:spPr/>
      <dgm:t>
        <a:bodyPr/>
        <a:lstStyle/>
        <a:p>
          <a:r>
            <a:rPr lang="ru-RU"/>
            <a:t>определение границы и контекста моделируемой предметной области на ранних этапах проектирования; </a:t>
          </a:r>
          <a:endParaRPr lang="en-US"/>
        </a:p>
      </dgm:t>
    </dgm:pt>
    <dgm:pt modelId="{D99E5289-3D73-49F0-AD01-5C98EC660C79}" type="parTrans" cxnId="{2E92CDB1-643A-4FD7-A793-EAD84ADD64A1}">
      <dgm:prSet/>
      <dgm:spPr/>
      <dgm:t>
        <a:bodyPr/>
        <a:lstStyle/>
        <a:p>
          <a:endParaRPr lang="en-US"/>
        </a:p>
      </dgm:t>
    </dgm:pt>
    <dgm:pt modelId="{08565377-FCA0-483F-9193-45EB17D7B897}" type="sibTrans" cxnId="{2E92CDB1-643A-4FD7-A793-EAD84ADD64A1}">
      <dgm:prSet/>
      <dgm:spPr/>
      <dgm:t>
        <a:bodyPr/>
        <a:lstStyle/>
        <a:p>
          <a:endParaRPr lang="en-US"/>
        </a:p>
      </dgm:t>
    </dgm:pt>
    <dgm:pt modelId="{6717E1FD-2C8C-43A0-9452-ACF770D3D294}">
      <dgm:prSet/>
      <dgm:spPr/>
      <dgm:t>
        <a:bodyPr/>
        <a:lstStyle/>
        <a:p>
          <a:r>
            <a:rPr lang="ru-RU"/>
            <a:t>формирование общих требований к поведению проектируемой системы; </a:t>
          </a:r>
          <a:endParaRPr lang="en-US"/>
        </a:p>
      </dgm:t>
    </dgm:pt>
    <dgm:pt modelId="{D1B747B8-A0D6-4897-89D9-C93503D481B1}" type="parTrans" cxnId="{02FC3C3F-8138-41C7-9950-B6D0E6C8D9EA}">
      <dgm:prSet/>
      <dgm:spPr/>
      <dgm:t>
        <a:bodyPr/>
        <a:lstStyle/>
        <a:p>
          <a:endParaRPr lang="en-US"/>
        </a:p>
      </dgm:t>
    </dgm:pt>
    <dgm:pt modelId="{74A943DA-EC81-46D9-B35B-651F0B6A252C}" type="sibTrans" cxnId="{02FC3C3F-8138-41C7-9950-B6D0E6C8D9EA}">
      <dgm:prSet/>
      <dgm:spPr/>
      <dgm:t>
        <a:bodyPr/>
        <a:lstStyle/>
        <a:p>
          <a:endParaRPr lang="en-US"/>
        </a:p>
      </dgm:t>
    </dgm:pt>
    <dgm:pt modelId="{DF22F6DB-D2E5-427B-ACAC-3D5897E0CCDB}">
      <dgm:prSet/>
      <dgm:spPr/>
      <dgm:t>
        <a:bodyPr/>
        <a:lstStyle/>
        <a:p>
          <a:r>
            <a:rPr lang="ru-RU"/>
            <a:t>разработка концептуальной модели системы для ее последующей детализации; </a:t>
          </a:r>
          <a:endParaRPr lang="en-US"/>
        </a:p>
      </dgm:t>
    </dgm:pt>
    <dgm:pt modelId="{6BD51E5A-E08F-4B85-B58C-18E07608BD43}" type="parTrans" cxnId="{7A670460-4C35-4CF0-B9A9-8065E7D91AC5}">
      <dgm:prSet/>
      <dgm:spPr/>
      <dgm:t>
        <a:bodyPr/>
        <a:lstStyle/>
        <a:p>
          <a:endParaRPr lang="en-US"/>
        </a:p>
      </dgm:t>
    </dgm:pt>
    <dgm:pt modelId="{95651BB4-5B53-47A9-A76B-87E8EB781FCC}" type="sibTrans" cxnId="{7A670460-4C35-4CF0-B9A9-8065E7D91AC5}">
      <dgm:prSet/>
      <dgm:spPr/>
      <dgm:t>
        <a:bodyPr/>
        <a:lstStyle/>
        <a:p>
          <a:endParaRPr lang="en-US"/>
        </a:p>
      </dgm:t>
    </dgm:pt>
    <dgm:pt modelId="{FF7F55AD-765E-4210-862D-B0FC024AAE2D}">
      <dgm:prSet/>
      <dgm:spPr/>
      <dgm:t>
        <a:bodyPr/>
        <a:lstStyle/>
        <a:p>
          <a:r>
            <a:rPr lang="ru-RU"/>
            <a:t>подготовка документации для взаимодействия с заказчиками и пользователями системы</a:t>
          </a:r>
          <a:endParaRPr lang="en-US"/>
        </a:p>
      </dgm:t>
    </dgm:pt>
    <dgm:pt modelId="{71AA699A-63FF-4F09-BE7F-981D511CD820}" type="parTrans" cxnId="{FC6E3273-F38F-4951-B64B-C2436D38630B}">
      <dgm:prSet/>
      <dgm:spPr/>
      <dgm:t>
        <a:bodyPr/>
        <a:lstStyle/>
        <a:p>
          <a:endParaRPr lang="en-US"/>
        </a:p>
      </dgm:t>
    </dgm:pt>
    <dgm:pt modelId="{A8A0B096-15A1-49A0-8EC0-66D525B7CD31}" type="sibTrans" cxnId="{FC6E3273-F38F-4951-B64B-C2436D38630B}">
      <dgm:prSet/>
      <dgm:spPr/>
      <dgm:t>
        <a:bodyPr/>
        <a:lstStyle/>
        <a:p>
          <a:endParaRPr lang="en-US"/>
        </a:p>
      </dgm:t>
    </dgm:pt>
    <dgm:pt modelId="{DC0593CB-D8DA-47C5-89AD-D7C5C0A4AB70}" type="pres">
      <dgm:prSet presAssocID="{DD283B4F-F675-4A2C-8CD0-3AE1F7C65A5C}" presName="linear" presStyleCnt="0">
        <dgm:presLayoutVars>
          <dgm:animLvl val="lvl"/>
          <dgm:resizeHandles val="exact"/>
        </dgm:presLayoutVars>
      </dgm:prSet>
      <dgm:spPr/>
    </dgm:pt>
    <dgm:pt modelId="{C185EA8C-1CA1-4289-9E1D-C585E4F74895}" type="pres">
      <dgm:prSet presAssocID="{4EA6D0D9-8A4D-4436-AE31-69CAAAB0CE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7479C9-EDBF-4150-81A8-9625BCA8B8B5}" type="pres">
      <dgm:prSet presAssocID="{08565377-FCA0-483F-9193-45EB17D7B897}" presName="spacer" presStyleCnt="0"/>
      <dgm:spPr/>
    </dgm:pt>
    <dgm:pt modelId="{A5834DB8-0F89-4B9E-9266-FC58A8ECEC11}" type="pres">
      <dgm:prSet presAssocID="{6717E1FD-2C8C-43A0-9452-ACF770D3D2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218284-5488-4A9B-9761-4A52FC5D215E}" type="pres">
      <dgm:prSet presAssocID="{74A943DA-EC81-46D9-B35B-651F0B6A252C}" presName="spacer" presStyleCnt="0"/>
      <dgm:spPr/>
    </dgm:pt>
    <dgm:pt modelId="{146A4361-2093-4DA8-9FBD-0844F692BC37}" type="pres">
      <dgm:prSet presAssocID="{DF22F6DB-D2E5-427B-ACAC-3D5897E0CC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F7B055-5D08-499C-AD93-2F4AAC922A07}" type="pres">
      <dgm:prSet presAssocID="{95651BB4-5B53-47A9-A76B-87E8EB781FCC}" presName="spacer" presStyleCnt="0"/>
      <dgm:spPr/>
    </dgm:pt>
    <dgm:pt modelId="{665A9EF0-C15D-474C-A5EB-F0EFB5E37BF5}" type="pres">
      <dgm:prSet presAssocID="{FF7F55AD-765E-4210-862D-B0FC024AAE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FC3C3F-8138-41C7-9950-B6D0E6C8D9EA}" srcId="{DD283B4F-F675-4A2C-8CD0-3AE1F7C65A5C}" destId="{6717E1FD-2C8C-43A0-9452-ACF770D3D294}" srcOrd="1" destOrd="0" parTransId="{D1B747B8-A0D6-4897-89D9-C93503D481B1}" sibTransId="{74A943DA-EC81-46D9-B35B-651F0B6A252C}"/>
    <dgm:cxn modelId="{7A670460-4C35-4CF0-B9A9-8065E7D91AC5}" srcId="{DD283B4F-F675-4A2C-8CD0-3AE1F7C65A5C}" destId="{DF22F6DB-D2E5-427B-ACAC-3D5897E0CCDB}" srcOrd="2" destOrd="0" parTransId="{6BD51E5A-E08F-4B85-B58C-18E07608BD43}" sibTransId="{95651BB4-5B53-47A9-A76B-87E8EB781FCC}"/>
    <dgm:cxn modelId="{B3AD9B4B-F27E-4C70-B80E-5796D1D327E4}" type="presOf" srcId="{6717E1FD-2C8C-43A0-9452-ACF770D3D294}" destId="{A5834DB8-0F89-4B9E-9266-FC58A8ECEC11}" srcOrd="0" destOrd="0" presId="urn:microsoft.com/office/officeart/2005/8/layout/vList2"/>
    <dgm:cxn modelId="{46DD814C-9883-486D-8A70-F08666DCDCE3}" type="presOf" srcId="{DD283B4F-F675-4A2C-8CD0-3AE1F7C65A5C}" destId="{DC0593CB-D8DA-47C5-89AD-D7C5C0A4AB70}" srcOrd="0" destOrd="0" presId="urn:microsoft.com/office/officeart/2005/8/layout/vList2"/>
    <dgm:cxn modelId="{7988A24D-7827-4EBC-B5FB-7A0C21F0F82E}" type="presOf" srcId="{DF22F6DB-D2E5-427B-ACAC-3D5897E0CCDB}" destId="{146A4361-2093-4DA8-9FBD-0844F692BC37}" srcOrd="0" destOrd="0" presId="urn:microsoft.com/office/officeart/2005/8/layout/vList2"/>
    <dgm:cxn modelId="{FC6E3273-F38F-4951-B64B-C2436D38630B}" srcId="{DD283B4F-F675-4A2C-8CD0-3AE1F7C65A5C}" destId="{FF7F55AD-765E-4210-862D-B0FC024AAE2D}" srcOrd="3" destOrd="0" parTransId="{71AA699A-63FF-4F09-BE7F-981D511CD820}" sibTransId="{A8A0B096-15A1-49A0-8EC0-66D525B7CD31}"/>
    <dgm:cxn modelId="{36EF9F7E-42E2-4653-BDC4-7486B3D0CC93}" type="presOf" srcId="{4EA6D0D9-8A4D-4436-AE31-69CAAAB0CECB}" destId="{C185EA8C-1CA1-4289-9E1D-C585E4F74895}" srcOrd="0" destOrd="0" presId="urn:microsoft.com/office/officeart/2005/8/layout/vList2"/>
    <dgm:cxn modelId="{2E92CDB1-643A-4FD7-A793-EAD84ADD64A1}" srcId="{DD283B4F-F675-4A2C-8CD0-3AE1F7C65A5C}" destId="{4EA6D0D9-8A4D-4436-AE31-69CAAAB0CECB}" srcOrd="0" destOrd="0" parTransId="{D99E5289-3D73-49F0-AD01-5C98EC660C79}" sibTransId="{08565377-FCA0-483F-9193-45EB17D7B897}"/>
    <dgm:cxn modelId="{EF473DC8-86D1-4305-87E6-12C344C0EAE3}" type="presOf" srcId="{FF7F55AD-765E-4210-862D-B0FC024AAE2D}" destId="{665A9EF0-C15D-474C-A5EB-F0EFB5E37BF5}" srcOrd="0" destOrd="0" presId="urn:microsoft.com/office/officeart/2005/8/layout/vList2"/>
    <dgm:cxn modelId="{BC19BB7E-0ECF-496C-B8B1-3CA167CC24F9}" type="presParOf" srcId="{DC0593CB-D8DA-47C5-89AD-D7C5C0A4AB70}" destId="{C185EA8C-1CA1-4289-9E1D-C585E4F74895}" srcOrd="0" destOrd="0" presId="urn:microsoft.com/office/officeart/2005/8/layout/vList2"/>
    <dgm:cxn modelId="{1A55A841-86A3-4D8C-8A9F-047614F77E13}" type="presParOf" srcId="{DC0593CB-D8DA-47C5-89AD-D7C5C0A4AB70}" destId="{B47479C9-EDBF-4150-81A8-9625BCA8B8B5}" srcOrd="1" destOrd="0" presId="urn:microsoft.com/office/officeart/2005/8/layout/vList2"/>
    <dgm:cxn modelId="{703740D7-230E-4A78-9C91-A6E73856CA62}" type="presParOf" srcId="{DC0593CB-D8DA-47C5-89AD-D7C5C0A4AB70}" destId="{A5834DB8-0F89-4B9E-9266-FC58A8ECEC11}" srcOrd="2" destOrd="0" presId="urn:microsoft.com/office/officeart/2005/8/layout/vList2"/>
    <dgm:cxn modelId="{726412CD-36EA-472B-B786-257955B296A5}" type="presParOf" srcId="{DC0593CB-D8DA-47C5-89AD-D7C5C0A4AB70}" destId="{DE218284-5488-4A9B-9761-4A52FC5D215E}" srcOrd="3" destOrd="0" presId="urn:microsoft.com/office/officeart/2005/8/layout/vList2"/>
    <dgm:cxn modelId="{E2E1528F-7A14-4873-9968-12FDA9430D35}" type="presParOf" srcId="{DC0593CB-D8DA-47C5-89AD-D7C5C0A4AB70}" destId="{146A4361-2093-4DA8-9FBD-0844F692BC37}" srcOrd="4" destOrd="0" presId="urn:microsoft.com/office/officeart/2005/8/layout/vList2"/>
    <dgm:cxn modelId="{A8117CB8-70DA-4C36-89C7-40FB04DB073C}" type="presParOf" srcId="{DC0593CB-D8DA-47C5-89AD-D7C5C0A4AB70}" destId="{53F7B055-5D08-499C-AD93-2F4AAC922A07}" srcOrd="5" destOrd="0" presId="urn:microsoft.com/office/officeart/2005/8/layout/vList2"/>
    <dgm:cxn modelId="{D8C8A803-CADE-4FCA-8FAA-1DACFCBC6404}" type="presParOf" srcId="{DC0593CB-D8DA-47C5-89AD-D7C5C0A4AB70}" destId="{665A9EF0-C15D-474C-A5EB-F0EFB5E37B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204C58-70BA-4C75-979C-48FC6077E7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88BB55-7F7D-44BC-B7FA-709BC0C1EA8E}">
      <dgm:prSet/>
      <dgm:spPr/>
      <dgm:t>
        <a:bodyPr/>
        <a:lstStyle/>
        <a:p>
          <a:r>
            <a:rPr lang="ru-RU" b="1"/>
            <a:t>Ассоциации</a:t>
          </a:r>
          <a:r>
            <a:rPr lang="ru-RU"/>
            <a:t> (association relationship)</a:t>
          </a:r>
          <a:endParaRPr lang="en-US"/>
        </a:p>
      </dgm:t>
    </dgm:pt>
    <dgm:pt modelId="{9C285D5E-FE75-4502-8E9F-6E3E4EC1FAC8}" type="parTrans" cxnId="{0293C7A4-A874-4C23-BF70-C44E309C5331}">
      <dgm:prSet/>
      <dgm:spPr/>
      <dgm:t>
        <a:bodyPr/>
        <a:lstStyle/>
        <a:p>
          <a:endParaRPr lang="en-US"/>
        </a:p>
      </dgm:t>
    </dgm:pt>
    <dgm:pt modelId="{A0DC201F-A1AD-4BA4-8B84-95FA8FF98C61}" type="sibTrans" cxnId="{0293C7A4-A874-4C23-BF70-C44E309C5331}">
      <dgm:prSet/>
      <dgm:spPr/>
      <dgm:t>
        <a:bodyPr/>
        <a:lstStyle/>
        <a:p>
          <a:endParaRPr lang="en-US"/>
        </a:p>
      </dgm:t>
    </dgm:pt>
    <dgm:pt modelId="{49D9B3AB-7F7C-4A8C-8051-89678E88116F}">
      <dgm:prSet/>
      <dgm:spPr/>
      <dgm:t>
        <a:bodyPr/>
        <a:lstStyle/>
        <a:p>
          <a:r>
            <a:rPr lang="ru-RU" b="1"/>
            <a:t>Обобщения</a:t>
          </a:r>
          <a:r>
            <a:rPr lang="ru-RU"/>
            <a:t> (generalization relationship)</a:t>
          </a:r>
          <a:endParaRPr lang="en-US"/>
        </a:p>
      </dgm:t>
    </dgm:pt>
    <dgm:pt modelId="{DFFFD4E5-C4AC-47F0-B349-2C03F6FF2F53}" type="parTrans" cxnId="{57348ED0-5981-4C0B-B4F4-15B78D844D70}">
      <dgm:prSet/>
      <dgm:spPr/>
      <dgm:t>
        <a:bodyPr/>
        <a:lstStyle/>
        <a:p>
          <a:endParaRPr lang="en-US"/>
        </a:p>
      </dgm:t>
    </dgm:pt>
    <dgm:pt modelId="{AC598075-9ACC-4850-8380-64711344C391}" type="sibTrans" cxnId="{57348ED0-5981-4C0B-B4F4-15B78D844D70}">
      <dgm:prSet/>
      <dgm:spPr/>
      <dgm:t>
        <a:bodyPr/>
        <a:lstStyle/>
        <a:p>
          <a:endParaRPr lang="en-US"/>
        </a:p>
      </dgm:t>
    </dgm:pt>
    <dgm:pt modelId="{F106BEF3-CFD3-4169-AF6A-BECD01C629A5}">
      <dgm:prSet/>
      <dgm:spPr/>
      <dgm:t>
        <a:bodyPr/>
        <a:lstStyle/>
        <a:p>
          <a:r>
            <a:rPr lang="ru-RU" b="1"/>
            <a:t>Агрегации</a:t>
          </a:r>
          <a:r>
            <a:rPr lang="ru-RU"/>
            <a:t> (aggregation relationship)</a:t>
          </a:r>
          <a:endParaRPr lang="en-US"/>
        </a:p>
      </dgm:t>
    </dgm:pt>
    <dgm:pt modelId="{27EB6BDA-A6D3-4DD0-923F-2C95908DC73D}" type="parTrans" cxnId="{B747EDFE-E439-46BF-AF53-5BA9113D2378}">
      <dgm:prSet/>
      <dgm:spPr/>
      <dgm:t>
        <a:bodyPr/>
        <a:lstStyle/>
        <a:p>
          <a:endParaRPr lang="en-US"/>
        </a:p>
      </dgm:t>
    </dgm:pt>
    <dgm:pt modelId="{2D8D11D3-FFB2-48AA-BEA3-F4D9D1A0CB2F}" type="sibTrans" cxnId="{B747EDFE-E439-46BF-AF53-5BA9113D2378}">
      <dgm:prSet/>
      <dgm:spPr/>
      <dgm:t>
        <a:bodyPr/>
        <a:lstStyle/>
        <a:p>
          <a:endParaRPr lang="en-US"/>
        </a:p>
      </dgm:t>
    </dgm:pt>
    <dgm:pt modelId="{88FD9965-B130-417B-A12E-D2BEA5345009}">
      <dgm:prSet/>
      <dgm:spPr/>
      <dgm:t>
        <a:bodyPr/>
        <a:lstStyle/>
        <a:p>
          <a:r>
            <a:rPr lang="ru-RU" b="1"/>
            <a:t>Композиции</a:t>
          </a:r>
          <a:r>
            <a:rPr lang="ru-RU"/>
            <a:t> (composition relationship)</a:t>
          </a:r>
          <a:endParaRPr lang="en-US"/>
        </a:p>
      </dgm:t>
    </dgm:pt>
    <dgm:pt modelId="{D9812A02-9528-48FB-9018-2F2770A91708}" type="parTrans" cxnId="{ECB3CA3F-F929-4E76-A852-FC39ACC8327F}">
      <dgm:prSet/>
      <dgm:spPr/>
      <dgm:t>
        <a:bodyPr/>
        <a:lstStyle/>
        <a:p>
          <a:endParaRPr lang="en-US"/>
        </a:p>
      </dgm:t>
    </dgm:pt>
    <dgm:pt modelId="{AE09C0D0-49F5-4AE6-A703-E88DF3940518}" type="sibTrans" cxnId="{ECB3CA3F-F929-4E76-A852-FC39ACC8327F}">
      <dgm:prSet/>
      <dgm:spPr/>
      <dgm:t>
        <a:bodyPr/>
        <a:lstStyle/>
        <a:p>
          <a:endParaRPr lang="en-US"/>
        </a:p>
      </dgm:t>
    </dgm:pt>
    <dgm:pt modelId="{BFCDB503-1DBC-4070-A134-4CC6020D049C}" type="pres">
      <dgm:prSet presAssocID="{62204C58-70BA-4C75-979C-48FC6077E799}" presName="linear" presStyleCnt="0">
        <dgm:presLayoutVars>
          <dgm:animLvl val="lvl"/>
          <dgm:resizeHandles val="exact"/>
        </dgm:presLayoutVars>
      </dgm:prSet>
      <dgm:spPr/>
    </dgm:pt>
    <dgm:pt modelId="{27E953F9-CE88-4596-AEFF-8004C37B59FC}" type="pres">
      <dgm:prSet presAssocID="{4888BB55-7F7D-44BC-B7FA-709BC0C1EA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4EA6D7-2368-4F6A-AA05-A195E25645B4}" type="pres">
      <dgm:prSet presAssocID="{A0DC201F-A1AD-4BA4-8B84-95FA8FF98C61}" presName="spacer" presStyleCnt="0"/>
      <dgm:spPr/>
    </dgm:pt>
    <dgm:pt modelId="{51572B48-F4FC-46B2-8F62-12694CE46246}" type="pres">
      <dgm:prSet presAssocID="{49D9B3AB-7F7C-4A8C-8051-89678E8811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C9BCEA-2A86-4860-88EC-4513BF7FF519}" type="pres">
      <dgm:prSet presAssocID="{AC598075-9ACC-4850-8380-64711344C391}" presName="spacer" presStyleCnt="0"/>
      <dgm:spPr/>
    </dgm:pt>
    <dgm:pt modelId="{9E69B159-AE10-47FF-87FB-8CC32BAEF2C1}" type="pres">
      <dgm:prSet presAssocID="{F106BEF3-CFD3-4169-AF6A-BECD01C629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5B32D8-7D84-445C-9C16-513588C97EF1}" type="pres">
      <dgm:prSet presAssocID="{2D8D11D3-FFB2-48AA-BEA3-F4D9D1A0CB2F}" presName="spacer" presStyleCnt="0"/>
      <dgm:spPr/>
    </dgm:pt>
    <dgm:pt modelId="{376DD295-73B4-4F89-8663-587A7C1B66E6}" type="pres">
      <dgm:prSet presAssocID="{88FD9965-B130-417B-A12E-D2BEA53450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5D2C0E-6700-4452-8BB7-E601A5D037EB}" type="presOf" srcId="{4888BB55-7F7D-44BC-B7FA-709BC0C1EA8E}" destId="{27E953F9-CE88-4596-AEFF-8004C37B59FC}" srcOrd="0" destOrd="0" presId="urn:microsoft.com/office/officeart/2005/8/layout/vList2"/>
    <dgm:cxn modelId="{ECB3CA3F-F929-4E76-A852-FC39ACC8327F}" srcId="{62204C58-70BA-4C75-979C-48FC6077E799}" destId="{88FD9965-B130-417B-A12E-D2BEA5345009}" srcOrd="3" destOrd="0" parTransId="{D9812A02-9528-48FB-9018-2F2770A91708}" sibTransId="{AE09C0D0-49F5-4AE6-A703-E88DF3940518}"/>
    <dgm:cxn modelId="{7C1EE95C-21BE-4211-A6A0-FD96E4F81CE1}" type="presOf" srcId="{88FD9965-B130-417B-A12E-D2BEA5345009}" destId="{376DD295-73B4-4F89-8663-587A7C1B66E6}" srcOrd="0" destOrd="0" presId="urn:microsoft.com/office/officeart/2005/8/layout/vList2"/>
    <dgm:cxn modelId="{F3D5FEA2-0D1B-4182-8FFC-EB5D16FE9B33}" type="presOf" srcId="{49D9B3AB-7F7C-4A8C-8051-89678E88116F}" destId="{51572B48-F4FC-46B2-8F62-12694CE46246}" srcOrd="0" destOrd="0" presId="urn:microsoft.com/office/officeart/2005/8/layout/vList2"/>
    <dgm:cxn modelId="{0293C7A4-A874-4C23-BF70-C44E309C5331}" srcId="{62204C58-70BA-4C75-979C-48FC6077E799}" destId="{4888BB55-7F7D-44BC-B7FA-709BC0C1EA8E}" srcOrd="0" destOrd="0" parTransId="{9C285D5E-FE75-4502-8E9F-6E3E4EC1FAC8}" sibTransId="{A0DC201F-A1AD-4BA4-8B84-95FA8FF98C61}"/>
    <dgm:cxn modelId="{57348ED0-5981-4C0B-B4F4-15B78D844D70}" srcId="{62204C58-70BA-4C75-979C-48FC6077E799}" destId="{49D9B3AB-7F7C-4A8C-8051-89678E88116F}" srcOrd="1" destOrd="0" parTransId="{DFFFD4E5-C4AC-47F0-B349-2C03F6FF2F53}" sibTransId="{AC598075-9ACC-4850-8380-64711344C391}"/>
    <dgm:cxn modelId="{395334EB-74A8-4D71-87D2-910F8019DAB9}" type="presOf" srcId="{62204C58-70BA-4C75-979C-48FC6077E799}" destId="{BFCDB503-1DBC-4070-A134-4CC6020D049C}" srcOrd="0" destOrd="0" presId="urn:microsoft.com/office/officeart/2005/8/layout/vList2"/>
    <dgm:cxn modelId="{EE724FF6-712C-4BC6-9C8B-B98EDF01DDAC}" type="presOf" srcId="{F106BEF3-CFD3-4169-AF6A-BECD01C629A5}" destId="{9E69B159-AE10-47FF-87FB-8CC32BAEF2C1}" srcOrd="0" destOrd="0" presId="urn:microsoft.com/office/officeart/2005/8/layout/vList2"/>
    <dgm:cxn modelId="{B747EDFE-E439-46BF-AF53-5BA9113D2378}" srcId="{62204C58-70BA-4C75-979C-48FC6077E799}" destId="{F106BEF3-CFD3-4169-AF6A-BECD01C629A5}" srcOrd="2" destOrd="0" parTransId="{27EB6BDA-A6D3-4DD0-923F-2C95908DC73D}" sibTransId="{2D8D11D3-FFB2-48AA-BEA3-F4D9D1A0CB2F}"/>
    <dgm:cxn modelId="{1B768B90-5848-409D-9420-D82F14848EF6}" type="presParOf" srcId="{BFCDB503-1DBC-4070-A134-4CC6020D049C}" destId="{27E953F9-CE88-4596-AEFF-8004C37B59FC}" srcOrd="0" destOrd="0" presId="urn:microsoft.com/office/officeart/2005/8/layout/vList2"/>
    <dgm:cxn modelId="{3784DF3C-6352-4AE5-9402-41730183D44A}" type="presParOf" srcId="{BFCDB503-1DBC-4070-A134-4CC6020D049C}" destId="{624EA6D7-2368-4F6A-AA05-A195E25645B4}" srcOrd="1" destOrd="0" presId="urn:microsoft.com/office/officeart/2005/8/layout/vList2"/>
    <dgm:cxn modelId="{194656E2-ED58-4808-B883-6F0DD717ECBB}" type="presParOf" srcId="{BFCDB503-1DBC-4070-A134-4CC6020D049C}" destId="{51572B48-F4FC-46B2-8F62-12694CE46246}" srcOrd="2" destOrd="0" presId="urn:microsoft.com/office/officeart/2005/8/layout/vList2"/>
    <dgm:cxn modelId="{73D972AA-FA64-4C45-BC85-DC2017FC9A08}" type="presParOf" srcId="{BFCDB503-1DBC-4070-A134-4CC6020D049C}" destId="{8CC9BCEA-2A86-4860-88EC-4513BF7FF519}" srcOrd="3" destOrd="0" presId="urn:microsoft.com/office/officeart/2005/8/layout/vList2"/>
    <dgm:cxn modelId="{07BAC1D8-A2CD-4C44-80E2-F822366A4C32}" type="presParOf" srcId="{BFCDB503-1DBC-4070-A134-4CC6020D049C}" destId="{9E69B159-AE10-47FF-87FB-8CC32BAEF2C1}" srcOrd="4" destOrd="0" presId="urn:microsoft.com/office/officeart/2005/8/layout/vList2"/>
    <dgm:cxn modelId="{C6DD3374-5CBB-427B-B00E-BCA04C3800F8}" type="presParOf" srcId="{BFCDB503-1DBC-4070-A134-4CC6020D049C}" destId="{C75B32D8-7D84-445C-9C16-513588C97EF1}" srcOrd="5" destOrd="0" presId="urn:microsoft.com/office/officeart/2005/8/layout/vList2"/>
    <dgm:cxn modelId="{227AF524-1323-42E1-8B0A-41BC73ACAD45}" type="presParOf" srcId="{BFCDB503-1DBC-4070-A134-4CC6020D049C}" destId="{376DD295-73B4-4F89-8663-587A7C1B66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8ED3B-0F4D-46C1-A95C-8B92080C247D}">
      <dsp:nvSpPr>
        <dsp:cNvPr id="0" name=""/>
        <dsp:cNvSpPr/>
      </dsp:nvSpPr>
      <dsp:spPr>
        <a:xfrm>
          <a:off x="0" y="552847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1996 г.-первая версия 0.9</a:t>
          </a:r>
          <a:endParaRPr lang="en-US" sz="1200" kern="1200"/>
        </a:p>
      </dsp:txBody>
      <dsp:txXfrm>
        <a:off x="0" y="552847"/>
        <a:ext cx="1462484" cy="877490"/>
      </dsp:txXfrm>
    </dsp:sp>
    <dsp:sp modelId="{F00239EA-B784-4B5C-A017-728365E1EB6D}">
      <dsp:nvSpPr>
        <dsp:cNvPr id="0" name=""/>
        <dsp:cNvSpPr/>
      </dsp:nvSpPr>
      <dsp:spPr>
        <a:xfrm>
          <a:off x="1608732" y="552847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1997 г. - версии языка UML 1.0 и 1.1,</a:t>
          </a:r>
          <a:endParaRPr lang="en-US" sz="1200" kern="1200"/>
        </a:p>
      </dsp:txBody>
      <dsp:txXfrm>
        <a:off x="1608732" y="552847"/>
        <a:ext cx="1462484" cy="877490"/>
      </dsp:txXfrm>
    </dsp:sp>
    <dsp:sp modelId="{0275D1CD-E9F1-4435-BA7C-71444A18176E}">
      <dsp:nvSpPr>
        <dsp:cNvPr id="0" name=""/>
        <dsp:cNvSpPr/>
      </dsp:nvSpPr>
      <dsp:spPr>
        <a:xfrm>
          <a:off x="3217465" y="552847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Принят </a:t>
          </a:r>
          <a:r>
            <a:rPr lang="ru-RU" sz="1200" b="1" kern="1200"/>
            <a:t>первый стандарт</a:t>
          </a:r>
          <a:r>
            <a:rPr lang="ru-RU" sz="1200" kern="1200"/>
            <a:t> </a:t>
          </a:r>
          <a:r>
            <a:rPr lang="en-US" sz="1200" kern="1200"/>
            <a:t>OMG</a:t>
          </a:r>
          <a:r>
            <a:rPr lang="ru-RU" sz="1200" kern="1200"/>
            <a:t>.</a:t>
          </a:r>
          <a:endParaRPr lang="en-US" sz="1200" kern="1200"/>
        </a:p>
      </dsp:txBody>
      <dsp:txXfrm>
        <a:off x="3217465" y="552847"/>
        <a:ext cx="1462484" cy="877490"/>
      </dsp:txXfrm>
    </dsp:sp>
    <dsp:sp modelId="{8D593A6A-25DE-49C0-B957-B4FEE8B9D1C1}">
      <dsp:nvSpPr>
        <dsp:cNvPr id="0" name=""/>
        <dsp:cNvSpPr/>
      </dsp:nvSpPr>
      <dsp:spPr>
        <a:xfrm>
          <a:off x="0" y="1576586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1998 г - версия UML 1.2</a:t>
          </a:r>
          <a:endParaRPr lang="en-US" sz="1200" kern="1200"/>
        </a:p>
      </dsp:txBody>
      <dsp:txXfrm>
        <a:off x="0" y="1576586"/>
        <a:ext cx="1462484" cy="877490"/>
      </dsp:txXfrm>
    </dsp:sp>
    <dsp:sp modelId="{2B302BCD-67A3-40D7-8846-45600F1285F6}">
      <dsp:nvSpPr>
        <dsp:cNvPr id="0" name=""/>
        <dsp:cNvSpPr/>
      </dsp:nvSpPr>
      <dsp:spPr>
        <a:xfrm>
          <a:off x="1608732" y="1576586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1999 г - версия UML 1.3</a:t>
          </a:r>
          <a:endParaRPr lang="en-US" sz="1200" kern="1200"/>
        </a:p>
      </dsp:txBody>
      <dsp:txXfrm>
        <a:off x="1608732" y="1576586"/>
        <a:ext cx="1462484" cy="877490"/>
      </dsp:txXfrm>
    </dsp:sp>
    <dsp:sp modelId="{06ED9637-5F8F-4D79-8EC7-35790923044F}">
      <dsp:nvSpPr>
        <dsp:cNvPr id="0" name=""/>
        <dsp:cNvSpPr/>
      </dsp:nvSpPr>
      <dsp:spPr>
        <a:xfrm>
          <a:off x="3217465" y="1576586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2000 </a:t>
          </a:r>
          <a:r>
            <a:rPr lang="ru-RU" sz="1200" kern="1200"/>
            <a:t>г - версия UML 1.</a:t>
          </a:r>
          <a:r>
            <a:rPr lang="en-US" sz="1200" kern="1200"/>
            <a:t>4</a:t>
          </a:r>
        </a:p>
      </dsp:txBody>
      <dsp:txXfrm>
        <a:off x="3217465" y="1576586"/>
        <a:ext cx="1462484" cy="877490"/>
      </dsp:txXfrm>
    </dsp:sp>
    <dsp:sp modelId="{2B95BB9F-DF51-47E8-9BAC-B948A22D3E68}">
      <dsp:nvSpPr>
        <dsp:cNvPr id="0" name=""/>
        <dsp:cNvSpPr/>
      </dsp:nvSpPr>
      <dsp:spPr>
        <a:xfrm>
          <a:off x="0" y="2600325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2005- </a:t>
          </a:r>
          <a:r>
            <a:rPr lang="ru-RU" sz="1200" kern="1200"/>
            <a:t>UML </a:t>
          </a:r>
          <a:r>
            <a:rPr lang="en-US" sz="1200" kern="1200"/>
            <a:t>2.0 </a:t>
          </a:r>
          <a:r>
            <a:rPr lang="ru-RU" sz="1200" b="1" kern="1200"/>
            <a:t>Второй стандарт</a:t>
          </a:r>
          <a:endParaRPr lang="en-US" sz="1200" kern="1200"/>
        </a:p>
      </dsp:txBody>
      <dsp:txXfrm>
        <a:off x="0" y="2600325"/>
        <a:ext cx="1462484" cy="877490"/>
      </dsp:txXfrm>
    </dsp:sp>
    <dsp:sp modelId="{BE473CE3-6E5F-43A1-9135-4D617A0E4629}">
      <dsp:nvSpPr>
        <dsp:cNvPr id="0" name=""/>
        <dsp:cNvSpPr/>
      </dsp:nvSpPr>
      <dsp:spPr>
        <a:xfrm>
          <a:off x="1608732" y="2600325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2017 – UML 2.5.1 </a:t>
          </a:r>
          <a:r>
            <a:rPr lang="ru-RU" sz="1200" b="1" kern="1200"/>
            <a:t>(последняя версия)</a:t>
          </a:r>
          <a:endParaRPr lang="en-US" sz="1200" kern="1200"/>
        </a:p>
      </dsp:txBody>
      <dsp:txXfrm>
        <a:off x="1608732" y="2600325"/>
        <a:ext cx="1462484" cy="877490"/>
      </dsp:txXfrm>
    </dsp:sp>
    <dsp:sp modelId="{6BFEFD9E-0C49-4D53-8031-BB57678C41C4}">
      <dsp:nvSpPr>
        <dsp:cNvPr id="0" name=""/>
        <dsp:cNvSpPr/>
      </dsp:nvSpPr>
      <dsp:spPr>
        <a:xfrm>
          <a:off x="3217465" y="2600325"/>
          <a:ext cx="1462484" cy="877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i="0" kern="1200"/>
            <a:t>Группа OMG продолжает работы по созданию новых версий языка UML</a:t>
          </a:r>
          <a:endParaRPr lang="en-US" sz="1200" kern="1200"/>
        </a:p>
      </dsp:txBody>
      <dsp:txXfrm>
        <a:off x="3217465" y="2600325"/>
        <a:ext cx="1462484" cy="87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CF413-C1F3-477A-9A67-132822B332FC}">
      <dsp:nvSpPr>
        <dsp:cNvPr id="0" name=""/>
        <dsp:cNvSpPr/>
      </dsp:nvSpPr>
      <dsp:spPr>
        <a:xfrm>
          <a:off x="0" y="1042613"/>
          <a:ext cx="4697730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/>
            <a:t>1. Статические</a:t>
          </a:r>
          <a:endParaRPr lang="en-US" sz="4400" kern="1200"/>
        </a:p>
      </dsp:txBody>
      <dsp:txXfrm>
        <a:off x="51517" y="1094130"/>
        <a:ext cx="4594696" cy="952306"/>
      </dsp:txXfrm>
    </dsp:sp>
    <dsp:sp modelId="{64AFE83B-DECB-429B-93DD-E27831A100F2}">
      <dsp:nvSpPr>
        <dsp:cNvPr id="0" name=""/>
        <dsp:cNvSpPr/>
      </dsp:nvSpPr>
      <dsp:spPr>
        <a:xfrm>
          <a:off x="0" y="2224673"/>
          <a:ext cx="4697730" cy="10553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/>
            <a:t>2. Поведенческие</a:t>
          </a:r>
          <a:endParaRPr lang="en-US" sz="4400" kern="1200"/>
        </a:p>
      </dsp:txBody>
      <dsp:txXfrm>
        <a:off x="51517" y="2276190"/>
        <a:ext cx="4594696" cy="952306"/>
      </dsp:txXfrm>
    </dsp:sp>
    <dsp:sp modelId="{24B9DD88-A6FF-464A-AE72-E1FC0C7B3B20}">
      <dsp:nvSpPr>
        <dsp:cNvPr id="0" name=""/>
        <dsp:cNvSpPr/>
      </dsp:nvSpPr>
      <dsp:spPr>
        <a:xfrm>
          <a:off x="0" y="3406733"/>
          <a:ext cx="4697730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/>
            <a:t>3. Реализации</a:t>
          </a:r>
          <a:endParaRPr lang="en-US" sz="4400" kern="1200"/>
        </a:p>
      </dsp:txBody>
      <dsp:txXfrm>
        <a:off x="51517" y="3458250"/>
        <a:ext cx="4594696" cy="952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B1AD-C8F3-405C-AF27-BA8980A69E6A}">
      <dsp:nvSpPr>
        <dsp:cNvPr id="0" name=""/>
        <dsp:cNvSpPr/>
      </dsp:nvSpPr>
      <dsp:spPr>
        <a:xfrm>
          <a:off x="0" y="671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6B5C8-5882-4EE6-AC80-2ADB0A4FB90D}">
      <dsp:nvSpPr>
        <dsp:cNvPr id="0" name=""/>
        <dsp:cNvSpPr/>
      </dsp:nvSpPr>
      <dsp:spPr>
        <a:xfrm>
          <a:off x="0" y="671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Виды отношений между актерами и вариантами использования: </a:t>
          </a:r>
          <a:endParaRPr lang="en-US" sz="2400" kern="1200"/>
        </a:p>
      </dsp:txBody>
      <dsp:txXfrm>
        <a:off x="0" y="671"/>
        <a:ext cx="4697730" cy="1100668"/>
      </dsp:txXfrm>
    </dsp:sp>
    <dsp:sp modelId="{26547667-9DE3-4A78-BBC4-ED59E2E44864}">
      <dsp:nvSpPr>
        <dsp:cNvPr id="0" name=""/>
        <dsp:cNvSpPr/>
      </dsp:nvSpPr>
      <dsp:spPr>
        <a:xfrm>
          <a:off x="0" y="110134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3E0F-274B-47FB-A8BF-0782B30CD6E3}">
      <dsp:nvSpPr>
        <dsp:cNvPr id="0" name=""/>
        <dsp:cNvSpPr/>
      </dsp:nvSpPr>
      <dsp:spPr>
        <a:xfrm>
          <a:off x="0" y="1101340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ассоциации</a:t>
          </a:r>
          <a:r>
            <a:rPr lang="ru-RU" sz="2400" kern="1200"/>
            <a:t> (association relationship) </a:t>
          </a:r>
          <a:endParaRPr lang="en-US" sz="2400" kern="1200"/>
        </a:p>
      </dsp:txBody>
      <dsp:txXfrm>
        <a:off x="0" y="1101340"/>
        <a:ext cx="4697730" cy="1100668"/>
      </dsp:txXfrm>
    </dsp:sp>
    <dsp:sp modelId="{04F8EDE4-720B-4937-A195-16712F54DDA9}">
      <dsp:nvSpPr>
        <dsp:cNvPr id="0" name=""/>
        <dsp:cNvSpPr/>
      </dsp:nvSpPr>
      <dsp:spPr>
        <a:xfrm>
          <a:off x="0" y="2202009"/>
          <a:ext cx="46977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53D0E-0705-40CC-92A5-9830F849DE1D}">
      <dsp:nvSpPr>
        <dsp:cNvPr id="0" name=""/>
        <dsp:cNvSpPr/>
      </dsp:nvSpPr>
      <dsp:spPr>
        <a:xfrm>
          <a:off x="0" y="2202009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включения</a:t>
          </a:r>
          <a:r>
            <a:rPr lang="ru-RU" sz="2400" kern="1200"/>
            <a:t> (include relationship) </a:t>
          </a:r>
          <a:endParaRPr lang="en-US" sz="2400" kern="1200"/>
        </a:p>
      </dsp:txBody>
      <dsp:txXfrm>
        <a:off x="0" y="2202009"/>
        <a:ext cx="4697730" cy="1100668"/>
      </dsp:txXfrm>
    </dsp:sp>
    <dsp:sp modelId="{F1B3BA7E-DFF2-4EEB-AF13-1D92B7D6B564}">
      <dsp:nvSpPr>
        <dsp:cNvPr id="0" name=""/>
        <dsp:cNvSpPr/>
      </dsp:nvSpPr>
      <dsp:spPr>
        <a:xfrm>
          <a:off x="0" y="3302678"/>
          <a:ext cx="46977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D42A9-4500-4E74-BD47-FE5F7534D22F}">
      <dsp:nvSpPr>
        <dsp:cNvPr id="0" name=""/>
        <dsp:cNvSpPr/>
      </dsp:nvSpPr>
      <dsp:spPr>
        <a:xfrm>
          <a:off x="0" y="3302678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расширения (extend relationship) </a:t>
          </a:r>
          <a:endParaRPr lang="en-US" sz="2400" kern="1200"/>
        </a:p>
      </dsp:txBody>
      <dsp:txXfrm>
        <a:off x="0" y="3302678"/>
        <a:ext cx="4697730" cy="1100668"/>
      </dsp:txXfrm>
    </dsp:sp>
    <dsp:sp modelId="{934BAC37-CAB4-4E63-A61B-90235FA45C69}">
      <dsp:nvSpPr>
        <dsp:cNvPr id="0" name=""/>
        <dsp:cNvSpPr/>
      </dsp:nvSpPr>
      <dsp:spPr>
        <a:xfrm>
          <a:off x="0" y="4403347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68EC0-0E57-4164-A0F3-E16FFA9A9A82}">
      <dsp:nvSpPr>
        <dsp:cNvPr id="0" name=""/>
        <dsp:cNvSpPr/>
      </dsp:nvSpPr>
      <dsp:spPr>
        <a:xfrm>
          <a:off x="0" y="4403347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обобщения (generalization relationship)</a:t>
          </a:r>
          <a:endParaRPr lang="en-US" sz="2400" kern="1200"/>
        </a:p>
      </dsp:txBody>
      <dsp:txXfrm>
        <a:off x="0" y="4403347"/>
        <a:ext cx="4697730" cy="1100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5EA8C-1CA1-4289-9E1D-C585E4F74895}">
      <dsp:nvSpPr>
        <dsp:cNvPr id="0" name=""/>
        <dsp:cNvSpPr/>
      </dsp:nvSpPr>
      <dsp:spPr>
        <a:xfrm>
          <a:off x="0" y="237743"/>
          <a:ext cx="4697730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определение границы и контекста моделируемой предметной области на ранних этапах проектирования; </a:t>
          </a:r>
          <a:endParaRPr lang="en-US" sz="2200" kern="1200"/>
        </a:p>
      </dsp:txBody>
      <dsp:txXfrm>
        <a:off x="59057" y="296800"/>
        <a:ext cx="4579616" cy="1091666"/>
      </dsp:txXfrm>
    </dsp:sp>
    <dsp:sp modelId="{A5834DB8-0F89-4B9E-9266-FC58A8ECEC11}">
      <dsp:nvSpPr>
        <dsp:cNvPr id="0" name=""/>
        <dsp:cNvSpPr/>
      </dsp:nvSpPr>
      <dsp:spPr>
        <a:xfrm>
          <a:off x="0" y="1510883"/>
          <a:ext cx="4697730" cy="12097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формирование общих требований к поведению проектируемой системы; </a:t>
          </a:r>
          <a:endParaRPr lang="en-US" sz="2200" kern="1200"/>
        </a:p>
      </dsp:txBody>
      <dsp:txXfrm>
        <a:off x="59057" y="1569940"/>
        <a:ext cx="4579616" cy="1091666"/>
      </dsp:txXfrm>
    </dsp:sp>
    <dsp:sp modelId="{146A4361-2093-4DA8-9FBD-0844F692BC37}">
      <dsp:nvSpPr>
        <dsp:cNvPr id="0" name=""/>
        <dsp:cNvSpPr/>
      </dsp:nvSpPr>
      <dsp:spPr>
        <a:xfrm>
          <a:off x="0" y="2784024"/>
          <a:ext cx="4697730" cy="12097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разработка концептуальной модели системы для ее последующей детализации; </a:t>
          </a:r>
          <a:endParaRPr lang="en-US" sz="2200" kern="1200"/>
        </a:p>
      </dsp:txBody>
      <dsp:txXfrm>
        <a:off x="59057" y="2843081"/>
        <a:ext cx="4579616" cy="1091666"/>
      </dsp:txXfrm>
    </dsp:sp>
    <dsp:sp modelId="{665A9EF0-C15D-474C-A5EB-F0EFB5E37BF5}">
      <dsp:nvSpPr>
        <dsp:cNvPr id="0" name=""/>
        <dsp:cNvSpPr/>
      </dsp:nvSpPr>
      <dsp:spPr>
        <a:xfrm>
          <a:off x="0" y="4057164"/>
          <a:ext cx="4697730" cy="1209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подготовка документации для взаимодействия с заказчиками и пользователями системы</a:t>
          </a:r>
          <a:endParaRPr lang="en-US" sz="2200" kern="1200"/>
        </a:p>
      </dsp:txBody>
      <dsp:txXfrm>
        <a:off x="59057" y="4116221"/>
        <a:ext cx="4579616" cy="1091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53F9-CE88-4596-AEFF-8004C37B59FC}">
      <dsp:nvSpPr>
        <dsp:cNvPr id="0" name=""/>
        <dsp:cNvSpPr/>
      </dsp:nvSpPr>
      <dsp:spPr>
        <a:xfrm>
          <a:off x="0" y="235943"/>
          <a:ext cx="4697730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kern="1200"/>
            <a:t>Ассоциации</a:t>
          </a:r>
          <a:r>
            <a:rPr lang="ru-RU" sz="3000" kern="1200"/>
            <a:t> (association relationship)</a:t>
          </a:r>
          <a:endParaRPr lang="en-US" sz="3000" kern="1200"/>
        </a:p>
      </dsp:txBody>
      <dsp:txXfrm>
        <a:off x="58257" y="294200"/>
        <a:ext cx="4581216" cy="1076886"/>
      </dsp:txXfrm>
    </dsp:sp>
    <dsp:sp modelId="{51572B48-F4FC-46B2-8F62-12694CE46246}">
      <dsp:nvSpPr>
        <dsp:cNvPr id="0" name=""/>
        <dsp:cNvSpPr/>
      </dsp:nvSpPr>
      <dsp:spPr>
        <a:xfrm>
          <a:off x="0" y="1515743"/>
          <a:ext cx="4697730" cy="1193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kern="1200"/>
            <a:t>Обобщения</a:t>
          </a:r>
          <a:r>
            <a:rPr lang="ru-RU" sz="3000" kern="1200"/>
            <a:t> (generalization relationship)</a:t>
          </a:r>
          <a:endParaRPr lang="en-US" sz="3000" kern="1200"/>
        </a:p>
      </dsp:txBody>
      <dsp:txXfrm>
        <a:off x="58257" y="1574000"/>
        <a:ext cx="4581216" cy="1076886"/>
      </dsp:txXfrm>
    </dsp:sp>
    <dsp:sp modelId="{9E69B159-AE10-47FF-87FB-8CC32BAEF2C1}">
      <dsp:nvSpPr>
        <dsp:cNvPr id="0" name=""/>
        <dsp:cNvSpPr/>
      </dsp:nvSpPr>
      <dsp:spPr>
        <a:xfrm>
          <a:off x="0" y="2795543"/>
          <a:ext cx="4697730" cy="1193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kern="1200"/>
            <a:t>Агрегации</a:t>
          </a:r>
          <a:r>
            <a:rPr lang="ru-RU" sz="3000" kern="1200"/>
            <a:t> (aggregation relationship)</a:t>
          </a:r>
          <a:endParaRPr lang="en-US" sz="3000" kern="1200"/>
        </a:p>
      </dsp:txBody>
      <dsp:txXfrm>
        <a:off x="58257" y="2853800"/>
        <a:ext cx="4581216" cy="1076886"/>
      </dsp:txXfrm>
    </dsp:sp>
    <dsp:sp modelId="{376DD295-73B4-4F89-8663-587A7C1B66E6}">
      <dsp:nvSpPr>
        <dsp:cNvPr id="0" name=""/>
        <dsp:cNvSpPr/>
      </dsp:nvSpPr>
      <dsp:spPr>
        <a:xfrm>
          <a:off x="0" y="4075344"/>
          <a:ext cx="4697730" cy="1193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kern="1200"/>
            <a:t>Композиции</a:t>
          </a:r>
          <a:r>
            <a:rPr lang="ru-RU" sz="3000" kern="1200"/>
            <a:t> (composition relationship)</a:t>
          </a:r>
          <a:endParaRPr lang="en-US" sz="3000" kern="1200"/>
        </a:p>
      </dsp:txBody>
      <dsp:txXfrm>
        <a:off x="58257" y="4133601"/>
        <a:ext cx="4581216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2287DE-C8D2-4DB7-95EC-44F67F5C0A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C0322E-B41F-4C55-9BA9-A9260C1462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FA23838-8A84-4DF1-BD58-0BA8B40742D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BA16BE6-B0D3-44F3-A377-F2A39ADA13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940210A-4DD8-49A8-89F3-0125A9ACAC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227A366-5312-4065-971B-62CE39089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C91F14F9-E971-4580-B4D8-796897FE971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E25021-03EF-407E-98F6-743EE8BD5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57CA6-424B-42BA-93CC-79967D487E33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2DF1235D-B90F-4A7B-A861-3417F006F3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E14C6943-3950-4AF8-B168-F4795593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Инструментальные средства относятся к реализации, а не к языку,</a:t>
            </a:r>
          </a:p>
          <a:p>
            <a:r>
              <a:rPr lang="ru-RU" altLang="ru-RU"/>
              <a:t>т.е. язык предлагает набор изобразительных средств, а его реализация – инструментальных.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CA13-C12A-46BF-A531-AF4EEEB5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8494A-E395-452A-B0A2-7EBAAD183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A7ED0-9EBC-47FF-95E4-7E8B35C2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F453C-48B7-4BF0-A602-919C78F3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9AE97-8EB2-4B9F-BB17-8481CD1D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096-C3E1-4550-B4B6-7367FDB0305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470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69E8-06AA-41C1-A0D0-4D43A01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EE1F75-9F06-4FB3-917A-F5C54F892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E0083B-116F-48F5-B7DC-B94FFC8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52ED7-BC7D-4703-A110-A07568DE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1218A-0F5D-4C3A-A085-6011E6E7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506-FE28-4BD5-A010-1DFE3D6130C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70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3C5BA6-A189-4820-B390-E0C1F0C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D36E9F-C08B-4A66-BA29-A59E2708C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147CE-FFA6-4F60-9048-C66B6DC0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8D0B1-37C7-4E3B-8422-4085EC70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3EEB8-AF1F-41C8-8752-F314ABC0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DBFF-EAAD-49CC-86C9-D394DDBADBD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48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8CFDB-339C-4566-AADD-13931F2A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1BB90AFA-3F18-47CA-845B-E79BAE3015E7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3164-4E47-407D-9525-BBE7EC0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3FAC8-C492-4F7F-BD10-F1A2F436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5301B-D19F-4C5F-9B83-CE9A4C2F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EAF00C-3EFB-4084-A0A5-A4FBBB8CD9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385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69133-5B12-4A37-8EF5-2E5B4CF3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79FA2-7B42-43F7-8A2A-E47C6ABF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7B2F0-E7C3-4254-A96B-CF8D9CD6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1184C-E85E-4331-909E-0CC2924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07E95-C7AF-49F8-9F16-FDB8A52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9DA7-3512-4895-8BFE-36BBA80A40E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42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0BB-1E13-40CA-AE4B-A536ECA4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54F1E-A74D-4CB3-87D7-8B980D84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BECCA-9ABE-4CB6-8053-D4A96BE2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2CD63-6D06-4055-8FD5-EFE50DAE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7F5BD-20F5-4CB2-8352-AD2B2F40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3681-9080-4FD0-8D69-3F5D5C84361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64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1BEA5-F848-40A7-BF3F-EDFB73B3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168A4-BAB3-4FEB-8A88-646DDB24C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973BA-86E5-42ED-A22D-4BD8F93E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D652A-B449-40DC-9569-835D26B8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B1660-5915-4395-9CB5-3A0D08FB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00E08-2B4B-4BBB-B2E6-6B272A38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673A-34C0-4E19-B38B-62972B87411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92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897B6-FB9A-4355-AE4A-AEF0644B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6786C3-1B99-4702-B019-511E0DBF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342BCF-EE80-4C78-96E7-84134DAE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817408-AE23-4823-8B87-7D2DD347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5CF7A5-B4C5-4709-ABA9-9BD67548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13A2DF-72EF-4FE4-8DA6-36177551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18A635-84D0-452C-9B15-76ACB200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957BB8-01C1-4EDF-8DDE-068DA18D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513-2313-463C-A7E7-E5950220721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485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D3C8-57BC-4EC1-9EC6-7101A8DD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B738F6-AA1A-4118-B9A6-E1762AC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FD95C9-CF08-46BE-84F4-3D10B142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AAA539-73C3-4B5D-8864-C355E0DE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9BD0-8A80-415C-BF3F-C246A4310A3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17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0F8B40-F5CF-465A-AE45-B132CA6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F892BE-8AB0-47CF-BC51-30D5FBD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0331-3165-4F0A-8E23-A13D390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EF38-02FC-435B-85BB-F3AE9F239AB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46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0069-4129-4BC9-9246-48F98B82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511B5-5AFE-4454-BFB1-95F81510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7A3DA7-523B-488D-89C4-250590DA8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D02451-7C22-4556-ADCC-1CF772FB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1F47C7-239E-407D-A2ED-3CD34E6E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BB30F-2E29-4D4C-A882-66DEE447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341-7F8D-4D26-8B99-2E36CBFAE6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58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78F2C-F704-4304-9415-09FE01F8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6A9020-E8AE-4128-8A2E-BDA7CD08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EC632-ADC3-4031-8388-5CCF43FB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D19FC-8BA9-47FF-B663-2E1F967C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17A9C-33D1-41A7-B81D-3372265E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7A2A2-BE70-4A22-9B11-290DC15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AECC-7148-410D-8F9B-0D08C27E043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65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0E691-3DF1-4FB6-8EEB-3B7B7617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987E64-4976-4985-A3F3-3E96477C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2711B-108A-49F5-9AFC-012D1BA0B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0338B-14D8-423A-9E68-26BD6074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C6E45-FCDF-4857-8BCD-FBC781B9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62F0-6849-4425-B2F8-43943BE7D28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74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hepelin.com/technology/uml/use_cas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7706507-B647-45D5-806E-0066CEAF6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br>
              <a:rPr lang="en-US" altLang="ru-RU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ru-RU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– УНИФИЦИРОВАННЫЙ ЯЗЫК ОБЪЕКТНО-ОРИЕНТИРОВАННОГО МОДЕЛИРОВАНИЯ И ДОКУМЕНТИРОВАНИЯ СЛОЖНЫХ СИСТЕМ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CBB7C5E-A3F8-4A06-BB34-92B02886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9A7D8A-15D2-4611-B5A3-851C4F577F90}" type="slidenum"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ru-RU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3BBA56C4-A2CC-41A3-AD3D-71E8F93FA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ru-RU" altLang="ru-RU" sz="2500" b="1">
                <a:solidFill>
                  <a:srgbClr val="FFFFFF"/>
                </a:solidFill>
              </a:rPr>
              <a:t>Диаграмма прецедентов (use case diagram, вариантов использования)</a:t>
            </a:r>
            <a:r>
              <a:rPr lang="ru-RU" altLang="ru-RU" sz="2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388A-FD2A-4819-8914-21F98028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ru-RU" altLang="ru-RU" sz="1000">
              <a:solidFill>
                <a:srgbClr val="FFFFFF"/>
              </a:solidFill>
            </a:endParaRP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CC5B4D10-59DE-42DA-92B1-89617F80C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buFontTx/>
              <a:buNone/>
            </a:pPr>
            <a:r>
              <a:rPr lang="ru-RU" altLang="ru-RU" sz="1700" b="1"/>
              <a:t>   Представляет динамические или поведенческие аспекты системы.</a:t>
            </a:r>
          </a:p>
          <a:p>
            <a:pPr>
              <a:buFontTx/>
              <a:buNone/>
            </a:pPr>
            <a:endParaRPr lang="ru-RU" altLang="ru-RU" sz="1700" b="1"/>
          </a:p>
          <a:p>
            <a:r>
              <a:rPr lang="ru-RU" altLang="ru-RU" sz="1700" b="1"/>
              <a:t>Базовыми элементами диаграммы вариантов использования являются </a:t>
            </a:r>
            <a:r>
              <a:rPr lang="ru-RU" altLang="ru-RU" sz="1700" b="1" i="1"/>
              <a:t>вариант</a:t>
            </a:r>
            <a:r>
              <a:rPr lang="ru-RU" altLang="ru-RU" sz="1700" b="1"/>
              <a:t> </a:t>
            </a:r>
            <a:r>
              <a:rPr lang="ru-RU" altLang="ru-RU" sz="1700" b="1" i="1"/>
              <a:t>использования</a:t>
            </a:r>
            <a:r>
              <a:rPr lang="ru-RU" altLang="ru-RU" sz="1700" b="1"/>
              <a:t> и  </a:t>
            </a:r>
            <a:r>
              <a:rPr lang="ru-RU" altLang="ru-RU" sz="1700" b="1" i="1"/>
              <a:t>эктор</a:t>
            </a:r>
            <a:r>
              <a:rPr lang="ru-RU" altLang="ru-RU" sz="1700" b="1"/>
              <a:t> (актер) </a:t>
            </a:r>
          </a:p>
          <a:p>
            <a:endParaRPr lang="ru-RU" altLang="ru-RU" sz="1700" b="1"/>
          </a:p>
          <a:p>
            <a:r>
              <a:rPr lang="ru-RU" altLang="ru-RU" sz="1700" b="1" i="1"/>
              <a:t>Вариант использования</a:t>
            </a:r>
            <a:r>
              <a:rPr lang="ru-RU" altLang="ru-RU" sz="1700" b="1"/>
              <a:t> (use case) — внешняя спецификация последовательности действий, которые система или другая сущность могут выполнять в процессе взаимодействия с актерами.</a:t>
            </a:r>
          </a:p>
          <a:p>
            <a:r>
              <a:rPr lang="ru-RU" altLang="ru-RU" sz="1700" b="1" i="1"/>
              <a:t>Актер (actor)</a:t>
            </a:r>
            <a:r>
              <a:rPr lang="ru-RU" altLang="ru-RU" sz="1700" b="1"/>
              <a:t> — согласованное множество ролей, которые играют внешние сущности по отношению к вариантам использования при взаимодействии с ними.</a:t>
            </a:r>
          </a:p>
          <a:p>
            <a:pPr>
              <a:buFontTx/>
              <a:buNone/>
            </a:pPr>
            <a:r>
              <a:rPr lang="ru-RU" altLang="ru-RU" sz="170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A87A-2F6F-4C7C-9F27-92D9523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3C304B-93F0-455E-AE0F-F8CC114C5C9F}" type="slidenum">
              <a:rPr lang="ru-RU" altLang="ru-RU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586BE43F-6FEE-4C88-B1D3-7370D0DA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Графические обозначения</a:t>
            </a:r>
            <a:r>
              <a:rPr lang="ru-RU" altLang="ru-RU" sz="4000" b="1">
                <a:solidFill>
                  <a:srgbClr val="0033CC"/>
                </a:solidFill>
              </a:rPr>
              <a:t> </a:t>
            </a:r>
            <a:r>
              <a:rPr lang="ru-RU" altLang="ru-RU" sz="3200" b="1">
                <a:solidFill>
                  <a:srgbClr val="0033CC"/>
                </a:solidFill>
              </a:rPr>
              <a:t>на диаграмме прецедентов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9806D030-ABD1-4043-B1F3-F063D1971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9AC1912-9F4D-44A8-9BD7-35F8BBC5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2614438-2865-4211-9AD7-9A310D7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90F0-BE9C-4892-A956-8A4145F6A2C7}" type="slidenum">
              <a:rPr lang="ru-RU" altLang="ru-RU"/>
              <a:pPr/>
              <a:t>11</a:t>
            </a:fld>
            <a:endParaRPr lang="ru-RU" altLang="ru-RU"/>
          </a:p>
        </p:txBody>
      </p:sp>
      <p:pic>
        <p:nvPicPr>
          <p:cNvPr id="324612" name="Picture 4">
            <a:extLst>
              <a:ext uri="{FF2B5EF4-FFF2-40B4-BE49-F238E27FC236}">
                <a16:creationId xmlns:a16="http://schemas.microsoft.com/office/drawing/2014/main" id="{0EBEF0A6-56DB-416D-A806-A79F4419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8877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13" name="Picture 5">
            <a:extLst>
              <a:ext uri="{FF2B5EF4-FFF2-40B4-BE49-F238E27FC236}">
                <a16:creationId xmlns:a16="http://schemas.microsoft.com/office/drawing/2014/main" id="{F9FFF0DC-461C-4DE8-B00A-CEB15727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781300"/>
            <a:ext cx="24479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4614" name="Text Box 6">
            <a:extLst>
              <a:ext uri="{FF2B5EF4-FFF2-40B4-BE49-F238E27FC236}">
                <a16:creationId xmlns:a16="http://schemas.microsoft.com/office/drawing/2014/main" id="{A98B8A01-AA5E-4BE0-B449-4C0CEA62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24400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1" i="0"/>
              <a:t>Эктор</a:t>
            </a:r>
          </a:p>
        </p:txBody>
      </p:sp>
      <p:sp>
        <p:nvSpPr>
          <p:cNvPr id="324615" name="Text Box 7">
            <a:extLst>
              <a:ext uri="{FF2B5EF4-FFF2-40B4-BE49-F238E27FC236}">
                <a16:creationId xmlns:a16="http://schemas.microsoft.com/office/drawing/2014/main" id="{A9108D70-7E99-40EC-871D-54A33C8C3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4581525"/>
            <a:ext cx="2413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1" i="0">
                <a:solidFill>
                  <a:srgbClr val="0033CC"/>
                </a:solidFill>
              </a:rPr>
              <a:t>Вариант использования</a:t>
            </a:r>
          </a:p>
          <a:p>
            <a:pPr>
              <a:spcBef>
                <a:spcPct val="50000"/>
              </a:spcBef>
            </a:pPr>
            <a:endParaRPr lang="ru-RU" altLang="ru-RU" sz="2400" b="1" i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D4E08BE0-DFFA-44F3-99C2-BE5DAEA8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ru-RU" altLang="ru-RU" b="1" u="sng">
                <a:solidFill>
                  <a:schemeClr val="bg1"/>
                </a:solidFill>
              </a:rPr>
              <a:t>Отношения на диаграмме вариантов использования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35E23-0ED9-4D88-AEED-4C588F4C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26DE3-310C-42B5-973B-F313D7D3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11D89B-8294-42B9-84F5-E9BCA8FDBE6C}" type="slidenum">
              <a:rPr lang="ru-RU" altLang="ru-RU"/>
              <a:pPr>
                <a:spcAft>
                  <a:spcPts val="600"/>
                </a:spcAft>
              </a:pPr>
              <a:t>12</a:t>
            </a:fld>
            <a:endParaRPr lang="ru-RU" altLang="ru-RU"/>
          </a:p>
        </p:txBody>
      </p:sp>
      <p:graphicFrame>
        <p:nvGraphicFramePr>
          <p:cNvPr id="329733" name="Rectangle 3">
            <a:extLst>
              <a:ext uri="{FF2B5EF4-FFF2-40B4-BE49-F238E27FC236}">
                <a16:creationId xmlns:a16="http://schemas.microsoft.com/office/drawing/2014/main" id="{726FA872-AD17-497E-8D3F-4C4F5F064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09274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B23E8AF7-A237-4DCA-8780-DBE7038F0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altLang="ru-RU" sz="2400" b="1">
                <a:solidFill>
                  <a:srgbClr val="0033CC"/>
                </a:solidFill>
              </a:rPr>
              <a:t>Отношения на диаграмме вариантов использования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98139AAF-8779-4D04-BD54-04AED36DB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68AFB20E-8E7D-43AC-B81F-3F327B0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F96CAA6-BD9E-4EBF-B9AF-EBC8A025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08C-116D-445F-AE9C-5EEC3DDB7727}" type="slidenum">
              <a:rPr lang="ru-RU" altLang="ru-RU"/>
              <a:pPr/>
              <a:t>13</a:t>
            </a:fld>
            <a:endParaRPr lang="ru-RU" altLang="ru-RU"/>
          </a:p>
        </p:txBody>
      </p:sp>
      <p:pic>
        <p:nvPicPr>
          <p:cNvPr id="330756" name="Picture 4">
            <a:extLst>
              <a:ext uri="{FF2B5EF4-FFF2-40B4-BE49-F238E27FC236}">
                <a16:creationId xmlns:a16="http://schemas.microsoft.com/office/drawing/2014/main" id="{86A961B2-0CCE-40D5-A139-47E5474E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41438"/>
            <a:ext cx="4176712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7" name="Text Box 5">
            <a:extLst>
              <a:ext uri="{FF2B5EF4-FFF2-40B4-BE49-F238E27FC236}">
                <a16:creationId xmlns:a16="http://schemas.microsoft.com/office/drawing/2014/main" id="{C6A8A82B-82A5-439A-8C8F-90682C9E2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Ассоциация </a:t>
            </a:r>
            <a:r>
              <a:rPr lang="ru-RU" altLang="ru-RU" sz="1800" b="1" i="0"/>
              <a:t>служит для обозначения специфической роли актера при его взаимодействии с отдельным вариантом использования</a:t>
            </a:r>
          </a:p>
        </p:txBody>
      </p:sp>
      <p:pic>
        <p:nvPicPr>
          <p:cNvPr id="330758" name="Picture 6">
            <a:extLst>
              <a:ext uri="{FF2B5EF4-FFF2-40B4-BE49-F238E27FC236}">
                <a16:creationId xmlns:a16="http://schemas.microsoft.com/office/drawing/2014/main" id="{8E65E403-74A6-4A5F-927C-E5D34C4B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3981450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9" name="Text Box 7">
            <a:extLst>
              <a:ext uri="{FF2B5EF4-FFF2-40B4-BE49-F238E27FC236}">
                <a16:creationId xmlns:a16="http://schemas.microsoft.com/office/drawing/2014/main" id="{30F74EF2-550A-413A-B442-0C11EC35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1663"/>
            <a:ext cx="47164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Включение </a:t>
            </a:r>
            <a:r>
              <a:rPr lang="ru-RU" altLang="ru-RU" sz="1800" b="1" i="0"/>
              <a:t>(include)  — это разновидность отношения зависимости между базовым вариантом использования и его специальным случаем. При этом отношением зависимости (dependency) является такое отношение между двумя элементами модели, при котором изменение одного элемента (независимого) приводит к изменению другого элемента (зависимого).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19F2FC27-5425-4006-BD30-9E7BB092E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altLang="ru-RU" sz="2400" b="1">
                <a:solidFill>
                  <a:srgbClr val="0033CC"/>
                </a:solidFill>
              </a:rPr>
              <a:t>Отношения на диаграмме вариантов использования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F5F892A3-16FF-4E5E-9F85-0BB9F85A3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A78ABB-A4F5-4F7C-A8F5-11B80F8E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DD72A704-2553-4425-8B32-438D0A6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4D40-37B0-428D-9A42-3222D5034B4E}" type="slidenum">
              <a:rPr lang="ru-RU" altLang="ru-RU"/>
              <a:pPr/>
              <a:t>14</a:t>
            </a:fld>
            <a:endParaRPr lang="ru-RU" altLang="ru-RU"/>
          </a:p>
        </p:txBody>
      </p:sp>
      <p:pic>
        <p:nvPicPr>
          <p:cNvPr id="331780" name="Picture 4">
            <a:extLst>
              <a:ext uri="{FF2B5EF4-FFF2-40B4-BE49-F238E27FC236}">
                <a16:creationId xmlns:a16="http://schemas.microsoft.com/office/drawing/2014/main" id="{A60A1143-B844-463B-9824-61C1A4BC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341438"/>
            <a:ext cx="4643437" cy="15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1" name="Text Box 5">
            <a:extLst>
              <a:ext uri="{FF2B5EF4-FFF2-40B4-BE49-F238E27FC236}">
                <a16:creationId xmlns:a16="http://schemas.microsoft.com/office/drawing/2014/main" id="{4F5F8583-E6BF-49F0-9771-C200E6CDE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4427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Расширение</a:t>
            </a:r>
            <a:r>
              <a:rPr lang="ru-RU" altLang="ru-RU" sz="1800" b="1" i="0"/>
              <a:t> (extend) определяет взаимосвязь базового варианта использования с другим вариантом использования, функциональное поведение которого задействуется базовым не всегда, а только при выполнении дополнительных условий.</a:t>
            </a:r>
          </a:p>
        </p:txBody>
      </p:sp>
      <p:pic>
        <p:nvPicPr>
          <p:cNvPr id="331782" name="Picture 6">
            <a:extLst>
              <a:ext uri="{FF2B5EF4-FFF2-40B4-BE49-F238E27FC236}">
                <a16:creationId xmlns:a16="http://schemas.microsoft.com/office/drawing/2014/main" id="{B92299C5-5B57-44EF-A8EF-949FFE11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73463"/>
            <a:ext cx="464343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3" name="Text Box 7">
            <a:extLst>
              <a:ext uri="{FF2B5EF4-FFF2-40B4-BE49-F238E27FC236}">
                <a16:creationId xmlns:a16="http://schemas.microsoft.com/office/drawing/2014/main" id="{30097578-4294-4199-8D2C-1D2EA63E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7563"/>
            <a:ext cx="44275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/>
              <a:t>Два и более актера могут иметь общие свойства, т. е. взаимодействовать с одним и тем же множеством вариантов использования одинаковым образом. Такая общность свойств и поведения представляется в виде отношения </a:t>
            </a:r>
            <a:r>
              <a:rPr lang="ru-RU" altLang="ru-RU" sz="1800" b="1"/>
              <a:t>обобщения </a:t>
            </a:r>
            <a:r>
              <a:rPr lang="ru-RU" altLang="ru-RU" sz="1800" b="1" i="0"/>
              <a:t>с другим, возможно, абстрактным актером, который моделирует соответствующую общность ролей.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6C6E93AD-DE5C-4C33-A0BE-382D4B5A2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b="1">
                <a:solidFill>
                  <a:srgbClr val="0033CC"/>
                </a:solidFill>
              </a:rPr>
              <a:t>Пример диаграммы прецедентов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FCAAA311-570B-4B71-BE6C-9238DFAE8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8B3A73E-C5D6-432D-8163-44CAF37A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4C89CD9-B865-4610-98D9-84803165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A236-AB02-41E2-AB0F-28D7112A1F6D}" type="slidenum">
              <a:rPr lang="ru-RU" altLang="ru-RU"/>
              <a:pPr/>
              <a:t>15</a:t>
            </a:fld>
            <a:endParaRPr lang="ru-RU" altLang="ru-RU"/>
          </a:p>
        </p:txBody>
      </p:sp>
      <p:pic>
        <p:nvPicPr>
          <p:cNvPr id="326660" name="Picture 4">
            <a:extLst>
              <a:ext uri="{FF2B5EF4-FFF2-40B4-BE49-F238E27FC236}">
                <a16:creationId xmlns:a16="http://schemas.microsoft.com/office/drawing/2014/main" id="{9B23C5CB-8999-4D80-8742-EB3B063D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991475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A58901AC-ABF5-45E6-8BDF-11480779C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altLang="ru-RU" sz="4000" b="1">
                <a:solidFill>
                  <a:srgbClr val="0033CC"/>
                </a:solidFill>
              </a:rPr>
              <a:t>Пример диаграммы прецедентов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B67F31C9-0C38-4680-B2ED-5D0649145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  <a:p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12B84D-6161-40FC-908A-D963068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E088FF7-1A21-476A-984D-F913828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7BDE-22FF-41EA-A75B-68FFA30807AA}" type="slidenum">
              <a:rPr lang="ru-RU" altLang="ru-RU"/>
              <a:pPr/>
              <a:t>16</a:t>
            </a:fld>
            <a:endParaRPr lang="ru-RU" altLang="ru-RU"/>
          </a:p>
        </p:txBody>
      </p:sp>
      <p:pic>
        <p:nvPicPr>
          <p:cNvPr id="328709" name="Picture 5">
            <a:extLst>
              <a:ext uri="{FF2B5EF4-FFF2-40B4-BE49-F238E27FC236}">
                <a16:creationId xmlns:a16="http://schemas.microsoft.com/office/drawing/2014/main" id="{FA3A2FAC-BC50-4B30-85D8-B7556BF5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06450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A0D0D248-4348-4AF9-8373-1BE585010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Цели создания диаграмм прецедентов</a:t>
            </a:r>
            <a:r>
              <a:rPr lang="ru-RU" altLang="ru-RU" sz="3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0752E-0E14-4FA1-B7ED-0B0CB892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ABA07-8F0C-43DB-96F4-B4B72174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6B9019-422C-4A2B-A8CF-3CED1975886F}" type="slidenum">
              <a:rPr lang="ru-RU" altLang="ru-RU"/>
              <a:pPr>
                <a:spcAft>
                  <a:spcPts val="600"/>
                </a:spcAft>
              </a:pPr>
              <a:t>17</a:t>
            </a:fld>
            <a:endParaRPr lang="ru-RU" altLang="ru-RU"/>
          </a:p>
        </p:txBody>
      </p:sp>
      <p:graphicFrame>
        <p:nvGraphicFramePr>
          <p:cNvPr id="327685" name="Rectangle 3">
            <a:extLst>
              <a:ext uri="{FF2B5EF4-FFF2-40B4-BE49-F238E27FC236}">
                <a16:creationId xmlns:a16="http://schemas.microsoft.com/office/drawing/2014/main" id="{9B478680-8AF3-47E8-83F2-DD8577338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41871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25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2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2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30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02DE2E16-70C5-4C0A-AF56-E428115EB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ru-RU" altLang="ru-RU" sz="3500" b="1">
                <a:solidFill>
                  <a:srgbClr val="FFFFFF"/>
                </a:solidFill>
              </a:rPr>
              <a:t>Диаграмма классов (</a:t>
            </a:r>
            <a:r>
              <a:rPr lang="en-US" altLang="ru-RU" sz="3500" b="1">
                <a:solidFill>
                  <a:srgbClr val="FFFFFF"/>
                </a:solidFill>
              </a:rPr>
              <a:t>class diagram</a:t>
            </a:r>
            <a:r>
              <a:rPr lang="ru-RU" altLang="ru-RU" sz="3500" b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C9EAA334-CDA1-44D7-BCB9-89507FE72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ru-RU" altLang="ru-RU"/>
              <a:t> Диаграммы классов дают </a:t>
            </a:r>
            <a:r>
              <a:rPr lang="ru-RU" altLang="ru-RU" b="1" i="1" u="sng"/>
              <a:t>статический вид</a:t>
            </a:r>
            <a:r>
              <a:rPr lang="ru-RU" altLang="ru-RU"/>
              <a:t> системы. Они представляют собой взгляды разработчиков на статические состояния проектируемых систем.</a:t>
            </a:r>
          </a:p>
          <a:p>
            <a:r>
              <a:rPr lang="ru-RU" altLang="ru-RU"/>
              <a:t>На диаграммах классов изображаются также атрибуты классов, операции классов и ограничения, которые накладываются на связи между классами.</a:t>
            </a:r>
          </a:p>
          <a:p>
            <a:r>
              <a:rPr lang="ru-RU" altLang="ru-RU"/>
              <a:t> Информация с диаграммы классов может напрямую отображается в исходный код приложения - в большинстве существующих инструментов UML-моделирования возможна </a:t>
            </a:r>
            <a:r>
              <a:rPr lang="ru-RU" altLang="ru-RU" i="1" u="sng"/>
              <a:t>кодогенерация</a:t>
            </a:r>
            <a:r>
              <a:rPr lang="ru-RU" altLang="ru-RU"/>
              <a:t> для определенного языка программирования (обычно Java или C++).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B6FFB-F479-4BA9-826E-982373D7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/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8DA4-B97E-45BC-9961-684348EC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79A4B-415A-4BB2-AF21-68E62B777D3D}" type="slidenum">
              <a:rPr lang="ru-RU" altLang="ru-RU" smtClean="0"/>
              <a:pPr>
                <a:spcAft>
                  <a:spcPts val="600"/>
                </a:spcAft>
              </a:pPr>
              <a:t>18</a:t>
            </a:fld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2AF32924-4EA2-4190-AB4A-4B839DEEF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.</a:t>
            </a:r>
            <a:r>
              <a:rPr lang="ru-RU" altLang="ru-RU"/>
              <a:t>  Изображение класса в UML 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BD535623-D610-488C-9812-91DA98C26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05AF031A-5E6C-49A6-A73A-C6C7A3F1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7C6F925-7119-44CC-80C6-B3C069DD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9D1E-5122-4244-8E95-8A7EEB5B82A4}" type="slidenum">
              <a:rPr lang="ru-RU" altLang="ru-RU"/>
              <a:pPr/>
              <a:t>19</a:t>
            </a:fld>
            <a:endParaRPr lang="ru-RU" altLang="ru-RU"/>
          </a:p>
        </p:txBody>
      </p:sp>
      <p:pic>
        <p:nvPicPr>
          <p:cNvPr id="338948" name="Picture 4">
            <a:extLst>
              <a:ext uri="{FF2B5EF4-FFF2-40B4-BE49-F238E27FC236}">
                <a16:creationId xmlns:a16="http://schemas.microsoft.com/office/drawing/2014/main" id="{6C4D617A-4B18-4DFF-AB6D-D8A9EA51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8486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949" name="Text Box 5">
            <a:extLst>
              <a:ext uri="{FF2B5EF4-FFF2-40B4-BE49-F238E27FC236}">
                <a16:creationId xmlns:a16="http://schemas.microsoft.com/office/drawing/2014/main" id="{F2FE9265-24F0-4951-B642-11351D989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7632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/>
              <a:t>Обозначения признаков видимости</a:t>
            </a:r>
            <a:r>
              <a:rPr lang="en-US" altLang="ru-RU" sz="1800" b="1" i="0"/>
              <a:t>:</a:t>
            </a:r>
          </a:p>
          <a:p>
            <a:pPr>
              <a:spcBef>
                <a:spcPct val="50000"/>
              </a:spcBef>
            </a:pPr>
            <a:r>
              <a:rPr lang="en-US" altLang="ru-RU" sz="1800" b="1" i="0"/>
              <a:t>+   public</a:t>
            </a:r>
          </a:p>
          <a:p>
            <a:pPr>
              <a:spcBef>
                <a:spcPct val="50000"/>
              </a:spcBef>
            </a:pPr>
            <a:r>
              <a:rPr lang="en-US" altLang="ru-RU" sz="1800" b="1" i="0"/>
              <a:t>#  protected</a:t>
            </a:r>
          </a:p>
          <a:p>
            <a:pPr>
              <a:spcBef>
                <a:spcPct val="50000"/>
              </a:spcBef>
            </a:pPr>
            <a:r>
              <a:rPr lang="en-US" altLang="ru-RU" sz="1800" b="1" i="0"/>
              <a:t>-  private</a:t>
            </a:r>
            <a:endParaRPr lang="ru-RU" altLang="ru-RU" sz="1800" b="1"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20319142-9FE2-47BA-8ECD-5D7519A97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US" altLang="ru-RU" sz="3500" b="1">
                <a:latin typeface="Microsoft Sans Serif" panose="020B0604020202020204" pitchFamily="34" charset="0"/>
              </a:rPr>
              <a:t>UML</a:t>
            </a:r>
            <a:r>
              <a:rPr lang="ru-RU" altLang="ru-RU" sz="3500" b="1">
                <a:latin typeface="Microsoft Sans Serif" panose="020B0604020202020204" pitchFamily="34" charset="0"/>
              </a:rPr>
              <a:t> (</a:t>
            </a:r>
            <a:r>
              <a:rPr lang="en-US" altLang="ru-RU" sz="3500" b="1">
                <a:latin typeface="Microsoft Sans Serif" panose="020B0604020202020204" pitchFamily="34" charset="0"/>
              </a:rPr>
              <a:t>Unified Modeling Language</a:t>
            </a:r>
            <a:r>
              <a:rPr lang="ru-RU" altLang="ru-RU" sz="3500">
                <a:latin typeface="Microsoft Sans Serif" panose="020B0604020202020204" pitchFamily="34" charset="0"/>
              </a:rPr>
              <a:t>)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54F878C-B6F1-4306-974C-FC33699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6180" name="Picture 4">
            <a:extLst>
              <a:ext uri="{FF2B5EF4-FFF2-40B4-BE49-F238E27FC236}">
                <a16:creationId xmlns:a16="http://schemas.microsoft.com/office/drawing/2014/main" id="{259DAF84-F9C4-4423-85E1-8E2CADF8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1833752"/>
            <a:ext cx="2907124" cy="275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179" name="Rectangle 3">
            <a:extLst>
              <a:ext uri="{FF2B5EF4-FFF2-40B4-BE49-F238E27FC236}">
                <a16:creationId xmlns:a16="http://schemas.microsoft.com/office/drawing/2014/main" id="{823E6489-3F4F-4D60-A32A-EA45198A3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pPr>
              <a:buFontTx/>
              <a:buNone/>
            </a:pPr>
            <a:r>
              <a:rPr lang="ru-RU" altLang="ru-RU" sz="1700"/>
              <a:t>   Язык визуального моделирования, разработанный для </a:t>
            </a:r>
            <a:r>
              <a:rPr lang="ru-RU" altLang="ru-RU" sz="1700" b="1" u="sng"/>
              <a:t>спецификации</a:t>
            </a:r>
            <a:r>
              <a:rPr lang="ru-RU" altLang="ru-RU" sz="1700"/>
              <a:t>,                                                </a:t>
            </a:r>
            <a:r>
              <a:rPr lang="ru-RU" altLang="ru-RU" sz="1700" b="1" u="sng"/>
              <a:t>визуализации</a:t>
            </a:r>
            <a:r>
              <a:rPr lang="en-US" altLang="ru-RU" sz="1700" b="1" u="sng"/>
              <a:t>,</a:t>
            </a:r>
            <a:r>
              <a:rPr lang="en-US" altLang="ru-RU" sz="1700" b="1"/>
              <a:t>   </a:t>
            </a:r>
            <a:r>
              <a:rPr lang="ru-RU" altLang="ru-RU" sz="1700" b="1" u="sng"/>
              <a:t>проектирования</a:t>
            </a:r>
            <a:r>
              <a:rPr lang="en-US" altLang="ru-RU" sz="1700" b="1" u="sng"/>
              <a:t>,</a:t>
            </a:r>
            <a:r>
              <a:rPr lang="ru-RU" altLang="ru-RU" sz="1700"/>
              <a:t>  </a:t>
            </a:r>
            <a:r>
              <a:rPr lang="ru-RU" altLang="ru-RU" sz="1700" b="1" u="sng"/>
              <a:t>документирования</a:t>
            </a:r>
            <a:r>
              <a:rPr lang="ru-RU" altLang="ru-RU" sz="1700" b="1"/>
              <a:t> </a:t>
            </a:r>
            <a:r>
              <a:rPr lang="ru-RU" altLang="ru-RU" sz="1700"/>
              <a:t>компонентов программного обеспечения, бизнес-процессов и других  программных систем</a:t>
            </a:r>
            <a:r>
              <a:rPr lang="en-US" altLang="ru-RU" sz="1700"/>
              <a:t>.</a:t>
            </a:r>
            <a:r>
              <a:rPr lang="ru-RU" altLang="ru-RU" sz="1700"/>
              <a:t>                                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D341A2D-70A7-4EE4-B118-8EF863F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916832-2B19-422B-9513-09667B174BEE}" type="slidenum">
              <a:rPr lang="ru-RU" altLang="ru-RU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 altLang="ru-RU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E84F2B02-1975-410C-9B63-554F21C9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ru-RU" altLang="ru-RU" sz="4400" b="1">
                <a:solidFill>
                  <a:schemeClr val="bg1"/>
                </a:solidFill>
              </a:rPr>
              <a:t>Отношения между классами</a:t>
            </a:r>
            <a:r>
              <a:rPr lang="ru-RU" altLang="ru-RU" sz="4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D41A9-7C46-4FAC-B82D-22CCA7AB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7BF83-0683-4D86-AE6E-67137D08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D95B9A-B96E-432E-B5D9-B0708E1A9EF0}" type="slidenum">
              <a:rPr lang="ru-RU" altLang="ru-RU"/>
              <a:pPr>
                <a:spcAft>
                  <a:spcPts val="600"/>
                </a:spcAft>
              </a:pPr>
              <a:t>20</a:t>
            </a:fld>
            <a:endParaRPr lang="ru-RU" altLang="ru-RU"/>
          </a:p>
        </p:txBody>
      </p:sp>
      <p:graphicFrame>
        <p:nvGraphicFramePr>
          <p:cNvPr id="343045" name="Rectangle 3">
            <a:extLst>
              <a:ext uri="{FF2B5EF4-FFF2-40B4-BE49-F238E27FC236}">
                <a16:creationId xmlns:a16="http://schemas.microsoft.com/office/drawing/2014/main" id="{99D1DC79-30B5-4567-87B7-063DDC550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54190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E08B650-E06B-49CC-B94D-D32239219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647700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Отношение ассоциации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14A896FD-9FF6-4E59-8A38-C30E34F10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528955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800" b="1">
                <a:solidFill>
                  <a:srgbClr val="0033CC"/>
                </a:solidFill>
              </a:rPr>
              <a:t>    </a:t>
            </a:r>
          </a:p>
          <a:p>
            <a:pPr>
              <a:buFontTx/>
              <a:buNone/>
            </a:pPr>
            <a:r>
              <a:rPr lang="ru-RU" altLang="ru-RU" sz="1800" b="1">
                <a:solidFill>
                  <a:srgbClr val="0033CC"/>
                </a:solidFill>
              </a:rPr>
              <a:t>      </a:t>
            </a:r>
            <a:r>
              <a:rPr lang="ru-RU" altLang="ru-RU" sz="2400" b="1">
                <a:solidFill>
                  <a:srgbClr val="0033CC"/>
                </a:solidFill>
              </a:rPr>
              <a:t>Ассоциация (association) - семантическое отношение между двумя и более классами, которое специфицирует характер связи между соответствующими экземплярами этих классов</a:t>
            </a:r>
          </a:p>
          <a:p>
            <a:pPr>
              <a:buFontTx/>
              <a:buNone/>
            </a:pPr>
            <a:r>
              <a:rPr lang="ru-RU" altLang="ru-RU" sz="2400" b="1">
                <a:solidFill>
                  <a:srgbClr val="0033CC"/>
                </a:solidFill>
              </a:rPr>
              <a:t>     </a:t>
            </a:r>
            <a:r>
              <a:rPr lang="ru-RU" altLang="ru-RU" sz="2400" b="1"/>
              <a:t>Ассоциация может быть</a:t>
            </a:r>
            <a:r>
              <a:rPr lang="en-US" altLang="ru-RU" sz="2400" b="1"/>
              <a:t>:</a:t>
            </a:r>
          </a:p>
          <a:p>
            <a:pPr>
              <a:buFontTx/>
              <a:buNone/>
            </a:pPr>
            <a:r>
              <a:rPr lang="en-US" altLang="ru-RU" sz="2400" b="1">
                <a:solidFill>
                  <a:srgbClr val="0033CC"/>
                </a:solidFill>
              </a:rPr>
              <a:t>     </a:t>
            </a:r>
            <a:r>
              <a:rPr lang="ru-RU" altLang="ru-RU" sz="2400" b="1">
                <a:solidFill>
                  <a:srgbClr val="0033CC"/>
                </a:solidFill>
              </a:rPr>
              <a:t>бинарной    или  </a:t>
            </a:r>
            <a:r>
              <a:rPr lang="en-US" altLang="ru-RU" sz="2400" b="1">
                <a:solidFill>
                  <a:srgbClr val="0033CC"/>
                </a:solidFill>
              </a:rPr>
              <a:t>n-</a:t>
            </a:r>
            <a:r>
              <a:rPr lang="ru-RU" altLang="ru-RU" sz="2400" b="1">
                <a:solidFill>
                  <a:srgbClr val="0033CC"/>
                </a:solidFill>
              </a:rPr>
              <a:t>арной </a:t>
            </a:r>
          </a:p>
          <a:p>
            <a:pPr>
              <a:buFontTx/>
              <a:buNone/>
            </a:pPr>
            <a:r>
              <a:rPr lang="ru-RU" altLang="ru-RU" sz="2400" b="1">
                <a:solidFill>
                  <a:srgbClr val="0033CC"/>
                </a:solidFill>
              </a:rPr>
              <a:t>    </a:t>
            </a:r>
            <a:r>
              <a:rPr lang="ru-RU" altLang="ru-RU" sz="2000" b="1">
                <a:solidFill>
                  <a:srgbClr val="0033CC"/>
                </a:solidFill>
              </a:rPr>
              <a:t>бинарная ассоциация</a:t>
            </a:r>
            <a:r>
              <a:rPr lang="ru-RU" altLang="ru-RU" sz="2000" b="1"/>
              <a:t> (binary association), служит для представления произвольного отношения между </a:t>
            </a:r>
            <a:r>
              <a:rPr lang="ru-RU" altLang="ru-RU" sz="2000" b="1">
                <a:solidFill>
                  <a:srgbClr val="0033CC"/>
                </a:solidFill>
              </a:rPr>
              <a:t>двумя классами</a:t>
            </a:r>
            <a:r>
              <a:rPr lang="ru-RU" altLang="ru-RU" sz="2000" b="1"/>
              <a:t>. Она связывает в точности два различных класса и может быть ненаправленным (симметричным) или направленным отношением</a:t>
            </a:r>
          </a:p>
          <a:p>
            <a:pPr>
              <a:buFontTx/>
              <a:buNone/>
            </a:pPr>
            <a:r>
              <a:rPr lang="ru-RU" altLang="ru-RU" sz="2000" b="1">
                <a:solidFill>
                  <a:srgbClr val="0033CC"/>
                </a:solidFill>
              </a:rPr>
              <a:t>     n-арная ассоциация</a:t>
            </a:r>
            <a:r>
              <a:rPr lang="ru-RU" altLang="ru-RU" sz="2000" b="1"/>
              <a:t> (n-ary association) - ассоциация между тремя и большим числом классов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>
              <a:solidFill>
                <a:srgbClr val="0033CC"/>
              </a:solidFill>
            </a:endParaRPr>
          </a:p>
          <a:p>
            <a:pPr>
              <a:buFontTx/>
              <a:buNone/>
            </a:pPr>
            <a:endParaRPr lang="ru-RU" altLang="ru-RU" sz="2000" b="1">
              <a:solidFill>
                <a:srgbClr val="0033CC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82333-59A5-4127-A911-D43C083E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2B229-86A1-4935-BC5A-05A5DC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A252-A178-4C9A-BFC6-5A9A49BE1B95}" type="slidenum">
              <a:rPr lang="ru-RU" altLang="ru-RU"/>
              <a:pPr/>
              <a:t>21</a:t>
            </a:fld>
            <a:endParaRPr lang="ru-RU" alt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9356694-396C-48CF-AADD-B523847D3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360363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altLang="ru-RU" sz="2800" b="1">
                <a:solidFill>
                  <a:srgbClr val="0033CC"/>
                </a:solidFill>
              </a:rPr>
              <a:t>Пример ненаправленной бинарной ассоциации</a:t>
            </a:r>
            <a:r>
              <a:rPr lang="ru-RU" altLang="ru-RU" sz="4000"/>
              <a:t> 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0A9DF1A-AC07-452D-B08A-E7336D2A8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4D0465D6-CF05-4527-992B-91D11DFE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768D37F2-F4B8-429A-90F6-10877219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15F7-8120-490E-AE63-EC73801CD929}" type="slidenum">
              <a:rPr lang="ru-RU" altLang="ru-RU"/>
              <a:pPr/>
              <a:t>22</a:t>
            </a:fld>
            <a:endParaRPr lang="ru-RU" altLang="ru-RU"/>
          </a:p>
        </p:txBody>
      </p:sp>
      <p:pic>
        <p:nvPicPr>
          <p:cNvPr id="348164" name="Picture 4">
            <a:extLst>
              <a:ext uri="{FF2B5EF4-FFF2-40B4-BE49-F238E27FC236}">
                <a16:creationId xmlns:a16="http://schemas.microsoft.com/office/drawing/2014/main" id="{5CB4959A-A3F4-491E-A816-4E7A5BCB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208962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5" name="Text Box 5">
            <a:extLst>
              <a:ext uri="{FF2B5EF4-FFF2-40B4-BE49-F238E27FC236}">
                <a16:creationId xmlns:a16="http://schemas.microsoft.com/office/drawing/2014/main" id="{46C6A502-97CA-41A3-9090-40AA640D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84763"/>
            <a:ext cx="86407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/>
              <a:t>Классы</a:t>
            </a:r>
            <a:r>
              <a:rPr lang="ru-RU" altLang="ru-RU" sz="1800" b="1"/>
              <a:t> Компания и  Сотрудник  </a:t>
            </a:r>
            <a:r>
              <a:rPr lang="ru-RU" altLang="ru-RU" sz="1800" b="1" i="0"/>
              <a:t>связаны между собой бинарной</a:t>
            </a:r>
            <a:r>
              <a:rPr lang="ru-RU" altLang="ru-RU" sz="1800" b="1"/>
              <a:t> </a:t>
            </a:r>
            <a:r>
              <a:rPr lang="ru-RU" altLang="ru-RU" sz="1800" b="1" i="0"/>
              <a:t>ассоциацией</a:t>
            </a:r>
            <a:r>
              <a:rPr lang="ru-RU" altLang="ru-RU" sz="1800" b="1"/>
              <a:t> Работает, </a:t>
            </a:r>
            <a:r>
              <a:rPr lang="ru-RU" altLang="ru-RU" sz="1800" b="1" i="0"/>
              <a:t>имя которой указано на рисунке рядом с</a:t>
            </a:r>
            <a:r>
              <a:rPr lang="ru-RU" altLang="ru-RU" sz="1800" b="1"/>
              <a:t> линией ассоциации. </a:t>
            </a:r>
            <a:r>
              <a:rPr lang="ru-RU" altLang="ru-RU" sz="1800" b="1" i="0"/>
              <a:t>Для данного отношения определен следующий порядок чтения следования классов - сотрудник работает в компании</a:t>
            </a:r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00981A97-56F8-434A-83C3-6A689131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42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/>
              <a:t>Ненаправленная бинарная ассоциация изображается линией без стрелки. Для нее на диаграмме может быть указан порядок чтения классов с использованием значка в форме треугольника рядом с именем данной ассоциации.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01F4AB4-8822-4C64-9DFA-E7D0FA631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04813"/>
          </a:xfrm>
        </p:spPr>
        <p:txBody>
          <a:bodyPr>
            <a:normAutofit fontScale="90000"/>
          </a:bodyPr>
          <a:lstStyle/>
          <a:p>
            <a:r>
              <a:rPr lang="ru-RU" altLang="ru-RU" sz="2800" b="1">
                <a:solidFill>
                  <a:srgbClr val="0033CC"/>
                </a:solidFill>
              </a:rPr>
              <a:t>Пример направленной бинарной ассоциации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20D6EED3-0862-4763-AB1E-37EBCDEE4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9144000" cy="572135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400" b="1"/>
              <a:t>    </a:t>
            </a:r>
            <a:endParaRPr lang="ru-RU" altLang="ru-RU" sz="1800" b="1">
              <a:solidFill>
                <a:srgbClr val="0033CC"/>
              </a:solidFill>
            </a:endParaRP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ADF1F79F-D509-49BD-AC07-D1D9FA31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3151E6C-5956-49A2-A873-EF18EC71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B765-31DA-4DAB-B041-2234CB6405E8}" type="slidenum">
              <a:rPr lang="ru-RU" altLang="ru-RU"/>
              <a:pPr/>
              <a:t>23</a:t>
            </a:fld>
            <a:endParaRPr lang="ru-RU" altLang="ru-RU"/>
          </a:p>
        </p:txBody>
      </p:sp>
      <p:pic>
        <p:nvPicPr>
          <p:cNvPr id="347140" name="Picture 4">
            <a:extLst>
              <a:ext uri="{FF2B5EF4-FFF2-40B4-BE49-F238E27FC236}">
                <a16:creationId xmlns:a16="http://schemas.microsoft.com/office/drawing/2014/main" id="{874C59BD-548E-457E-916F-FA7828E7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92162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41" name="Text Box 5">
            <a:extLst>
              <a:ext uri="{FF2B5EF4-FFF2-40B4-BE49-F238E27FC236}">
                <a16:creationId xmlns:a16="http://schemas.microsoft.com/office/drawing/2014/main" id="{717D9B20-485B-4D9D-98F5-4E6754D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84763"/>
            <a:ext cx="8280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i="0"/>
              <a:t>Каждый заказ может быть создан единственным клиентом (множественность роли 1.1). Каждый клиент может создать один и более заказов (множественность роли 1..n). Направление навигации показывает, что каждый заказ должен быть "привязан" к определенному клиенту</a:t>
            </a:r>
          </a:p>
        </p:txBody>
      </p:sp>
      <p:sp>
        <p:nvSpPr>
          <p:cNvPr id="347143" name="Text Box 7">
            <a:extLst>
              <a:ext uri="{FF2B5EF4-FFF2-40B4-BE49-F238E27FC236}">
                <a16:creationId xmlns:a16="http://schemas.microsoft.com/office/drawing/2014/main" id="{AD0E2A12-45A8-401F-A654-E7D07F5B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64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/>
              <a:t>Направленная бинарная ассоциация изображается сплошной линией с простой стрелкой на одной из ее концевых точек.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D72C8C94-B297-43AE-84F8-59CF53238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Пример тернарной ассоциации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DD5CE46F-521A-476E-916C-1E5095ED5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686800" cy="5145088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  </a:t>
            </a:r>
            <a:r>
              <a:rPr lang="ru-RU" altLang="ru-RU" sz="1800" b="1"/>
              <a:t>n-арная ассоциация обозначается ромбом, от которого ведут линии к символам классов данной ассоциации. Сам же ромб соединяется с символами классов сплошными линиями. Обычно линии проводятся от вершин ромба или от середины его сторон. Имя n-арной ассоциации записывается рядом с ромбом соответствующей ассоциации. Однако порядок классов в n-арной ассоциации, в отличие от порядка множеств в отношении, на диаграмме не фиксируется</a:t>
            </a:r>
            <a:endParaRPr lang="ru-RU" altLang="ru-RU" b="1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9B590D5-C522-400E-AEA2-8109F69A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E3AE3DB-AC97-45B3-A555-D48B19EA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8C6-9F12-4E0D-A32A-34D1FE61A066}" type="slidenum">
              <a:rPr lang="ru-RU" altLang="ru-RU"/>
              <a:pPr/>
              <a:t>24</a:t>
            </a:fld>
            <a:endParaRPr lang="ru-RU" altLang="ru-RU"/>
          </a:p>
        </p:txBody>
      </p:sp>
      <p:pic>
        <p:nvPicPr>
          <p:cNvPr id="349188" name="Picture 4">
            <a:extLst>
              <a:ext uri="{FF2B5EF4-FFF2-40B4-BE49-F238E27FC236}">
                <a16:creationId xmlns:a16="http://schemas.microsoft.com/office/drawing/2014/main" id="{A4A1FBE9-C1E9-4468-9A4B-5D228762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57563"/>
            <a:ext cx="6553200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5A359F46-1043-4DAF-A1CD-EF2C783DD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Отношение обобщения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AFFBD21B-7386-4EB1-91FD-100A49ECB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  </a:t>
            </a:r>
            <a:r>
              <a:rPr lang="ru-RU" altLang="ru-RU" sz="2000" b="1">
                <a:solidFill>
                  <a:srgbClr val="0033CC"/>
                </a:solidFill>
              </a:rPr>
              <a:t>Обобщение (generalization) - таксономическое отношение между более общим понятием и менее общим понятием.</a:t>
            </a:r>
          </a:p>
          <a:p>
            <a:pPr>
              <a:buFontTx/>
              <a:buNone/>
            </a:pPr>
            <a:endParaRPr lang="ru-RU" altLang="ru-RU" sz="2000" b="1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ru-RU" altLang="ru-RU" sz="2000" b="1">
                <a:solidFill>
                  <a:srgbClr val="0033CC"/>
                </a:solidFill>
              </a:rPr>
              <a:t>     Согласно одному из главных принципов методологии ООП - наследованию, класс-потомок обладает всеми свойствами и поведением класса-предка, а также имеет собственные свойства и поведение, которые могут отсутствовать у класса-предка.</a:t>
            </a:r>
          </a:p>
          <a:p>
            <a:pPr>
              <a:buFontTx/>
              <a:buNone/>
            </a:pPr>
            <a:r>
              <a:rPr lang="ru-RU" altLang="ru-RU" sz="2000" b="1">
                <a:solidFill>
                  <a:srgbClr val="0033CC"/>
                </a:solidFill>
              </a:rPr>
              <a:t>     Родитель, предок (parent) - в отношении обобщения более общий элемент. Потомок (child) - специализация одного из элементов отношения обобщения, называемого в этом случае родителем.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C0BD0E2-7A9A-44F9-AD34-A4D25AB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6B84A5C-56AE-4322-9210-643FC68C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B3D8-7AB1-4F99-8186-CCEFA4E12276}" type="slidenum">
              <a:rPr lang="ru-RU" altLang="ru-RU"/>
              <a:pPr/>
              <a:t>25</a:t>
            </a:fld>
            <a:endParaRPr lang="ru-RU" altLang="ru-RU"/>
          </a:p>
        </p:txBody>
      </p:sp>
      <p:pic>
        <p:nvPicPr>
          <p:cNvPr id="350212" name="Picture 4">
            <a:extLst>
              <a:ext uri="{FF2B5EF4-FFF2-40B4-BE49-F238E27FC236}">
                <a16:creationId xmlns:a16="http://schemas.microsoft.com/office/drawing/2014/main" id="{8AD21D6F-2076-44F8-B754-87513267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5976937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123676DF-4A70-4DC2-8C77-BF4650CE5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>
            <a:normAutofit fontScale="90000"/>
          </a:bodyPr>
          <a:lstStyle/>
          <a:p>
            <a:r>
              <a:rPr lang="ru-RU" altLang="ru-RU" sz="2800" b="1">
                <a:solidFill>
                  <a:srgbClr val="0033CC"/>
                </a:solidFill>
              </a:rPr>
              <a:t>Отношения классов на языке </a:t>
            </a:r>
            <a:r>
              <a:rPr lang="en-US" altLang="ru-RU" sz="2800" b="1">
                <a:solidFill>
                  <a:srgbClr val="0033CC"/>
                </a:solidFill>
              </a:rPr>
              <a:t>UML</a:t>
            </a:r>
            <a:endParaRPr lang="ru-RU" altLang="ru-RU" sz="2800" b="1">
              <a:solidFill>
                <a:srgbClr val="0033CC"/>
              </a:solidFill>
            </a:endParaRP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A342642-C9E0-4169-8C14-C585F9AEC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  </a:t>
            </a:r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DB675DE-A996-430F-A0DC-FCB31AE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96C194C-A4B1-4FDC-B6F1-51052E63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94FB-E579-4FFA-97D4-3811A3F643A2}" type="slidenum">
              <a:rPr lang="ru-RU" altLang="ru-RU"/>
              <a:pPr/>
              <a:t>26</a:t>
            </a:fld>
            <a:endParaRPr lang="ru-RU" altLang="ru-RU"/>
          </a:p>
        </p:txBody>
      </p:sp>
      <p:pic>
        <p:nvPicPr>
          <p:cNvPr id="339972" name="Picture 4">
            <a:extLst>
              <a:ext uri="{FF2B5EF4-FFF2-40B4-BE49-F238E27FC236}">
                <a16:creationId xmlns:a16="http://schemas.microsoft.com/office/drawing/2014/main" id="{59F127AA-0277-44FC-B82B-63A548ED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8280400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8FA02E98-588D-4D87-978E-CD4FD52B5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altLang="ru-RU" sz="3600" b="1">
                <a:solidFill>
                  <a:srgbClr val="0033CC"/>
                </a:solidFill>
              </a:rPr>
              <a:t>Пример отношения обобщения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BE290E0-9C80-41E7-AF92-83AAF3814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0C07579-FCB4-4863-B9DC-4749617D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CBBF8ED-B329-40BF-B6A2-67F6649D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015A-BE09-4E5D-9F8A-63C1B9307190}" type="slidenum">
              <a:rPr lang="ru-RU" altLang="ru-RU"/>
              <a:pPr/>
              <a:t>27</a:t>
            </a:fld>
            <a:endParaRPr lang="ru-RU" altLang="ru-RU"/>
          </a:p>
        </p:txBody>
      </p:sp>
      <p:pic>
        <p:nvPicPr>
          <p:cNvPr id="340996" name="Picture 4">
            <a:extLst>
              <a:ext uri="{FF2B5EF4-FFF2-40B4-BE49-F238E27FC236}">
                <a16:creationId xmlns:a16="http://schemas.microsoft.com/office/drawing/2014/main" id="{367E4A92-3894-4931-B047-5DA4AF5A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8280400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8CE14CB5-2362-40A7-B37B-746C61B49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Отношение агрегации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ED611AE-85F9-482D-B3AB-707B3F3CA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6868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400"/>
              <a:t>     </a:t>
            </a:r>
            <a:r>
              <a:rPr lang="ru-RU" altLang="ru-RU" sz="2400" b="1" i="1">
                <a:solidFill>
                  <a:srgbClr val="0033CC"/>
                </a:solidFill>
              </a:rPr>
              <a:t>Агрегация</a:t>
            </a:r>
            <a:r>
              <a:rPr lang="ru-RU" altLang="ru-RU" sz="2400"/>
              <a:t> (aggregation) - специальная форма ассоциации, которая служит для представления отношения типа "часть-целое" между агрегатом (целое) и его составной частью.</a:t>
            </a:r>
            <a:endParaRPr lang="en-US" altLang="ru-RU" sz="2400"/>
          </a:p>
          <a:p>
            <a:pPr>
              <a:buFontTx/>
              <a:buNone/>
            </a:pPr>
            <a:r>
              <a:rPr lang="en-US" altLang="ru-RU" sz="2400"/>
              <a:t>     </a:t>
            </a:r>
            <a:r>
              <a:rPr lang="ru-RU" altLang="ru-RU" sz="2400"/>
              <a:t>Графически отношение агрегации изображается сплошной линией, один из концов которой представляет собой не закрашенный внутри ромб. Этот ромб указывает на тот класс, который представляет собой "целое" или класс-контейнер. Остальные классы являются его "частями“</a:t>
            </a:r>
            <a:endParaRPr lang="en-US" altLang="ru-RU" sz="2400"/>
          </a:p>
          <a:p>
            <a:pPr>
              <a:buFontTx/>
              <a:buNone/>
            </a:pPr>
            <a:endParaRPr lang="ru-RU" altLang="ru-RU" sz="240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8D3A7C1-E30B-4228-89D6-7D2FB9C0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2F93BBE-F179-4E3C-AE9C-F197B913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7113-FDC2-4B69-BA45-D9B10B8B394D}" type="slidenum">
              <a:rPr lang="ru-RU" altLang="ru-RU"/>
              <a:pPr/>
              <a:t>28</a:t>
            </a:fld>
            <a:endParaRPr lang="ru-RU" altLang="ru-RU"/>
          </a:p>
        </p:txBody>
      </p:sp>
      <p:pic>
        <p:nvPicPr>
          <p:cNvPr id="351236" name="Picture 4">
            <a:extLst>
              <a:ext uri="{FF2B5EF4-FFF2-40B4-BE49-F238E27FC236}">
                <a16:creationId xmlns:a16="http://schemas.microsoft.com/office/drawing/2014/main" id="{26188152-6DC1-4116-8BC1-4A225329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652963"/>
            <a:ext cx="5689600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576FE569-E738-41CE-A871-46B763D55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отношения агрегации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B4DB5134-A219-472E-BADD-E38116867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E41D017-4194-4479-8525-DCF72F3B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4A9EA28-B5DA-4EB2-8FDF-AD9ECAE7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1EF8-D706-4387-853B-817F965B27D3}" type="slidenum">
              <a:rPr lang="ru-RU" altLang="ru-RU"/>
              <a:pPr/>
              <a:t>29</a:t>
            </a:fld>
            <a:endParaRPr lang="ru-RU" altLang="ru-RU"/>
          </a:p>
        </p:txBody>
      </p:sp>
      <p:pic>
        <p:nvPicPr>
          <p:cNvPr id="352260" name="Picture 4">
            <a:extLst>
              <a:ext uri="{FF2B5EF4-FFF2-40B4-BE49-F238E27FC236}">
                <a16:creationId xmlns:a16="http://schemas.microsoft.com/office/drawing/2014/main" id="{FD118DED-0A6E-47A5-8E57-8E8605CF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137525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4E6BFCB7-C137-45E1-BE93-F75BF4083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ru-RU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Назначение языка UML</a:t>
            </a:r>
            <a:r>
              <a:rPr lang="en-US" altLang="ru-RU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ACDF5F0-90A8-4F7F-A345-3661B043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altLang="ru-RU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12323" name="Picture 3">
            <a:extLst>
              <a:ext uri="{FF2B5EF4-FFF2-40B4-BE49-F238E27FC236}">
                <a16:creationId xmlns:a16="http://schemas.microsoft.com/office/drawing/2014/main" id="{9708B48A-C9EE-431C-9B5E-3DC925EA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875" y="918640"/>
            <a:ext cx="2777567" cy="45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4" name="Rectangle 4">
            <a:extLst>
              <a:ext uri="{FF2B5EF4-FFF2-40B4-BE49-F238E27FC236}">
                <a16:creationId xmlns:a16="http://schemas.microsoft.com/office/drawing/2014/main" id="{A5A5A9AA-8F62-4DEC-B942-148038E8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76" y="2405894"/>
            <a:ext cx="4316172" cy="3197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ru-RU" sz="1700" i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ru-RU" sz="1700" i="0" dirty="0" err="1"/>
              <a:t>Предоставить</a:t>
            </a:r>
            <a:r>
              <a:rPr lang="en-US" altLang="ru-RU" sz="1700" i="0" dirty="0"/>
              <a:t> в </a:t>
            </a:r>
            <a:r>
              <a:rPr lang="en-US" altLang="ru-RU" sz="1700" i="0" dirty="0" err="1"/>
              <a:t>распоряжение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пользователей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легко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воспринимаемый</a:t>
            </a:r>
            <a:r>
              <a:rPr lang="en-US" altLang="ru-RU" sz="1700" i="0" dirty="0"/>
              <a:t> и </a:t>
            </a:r>
            <a:r>
              <a:rPr lang="en-US" altLang="ru-RU" sz="1700" i="0" dirty="0" err="1"/>
              <a:t>выразительный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язык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визуального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моделирования</a:t>
            </a:r>
            <a:r>
              <a:rPr lang="en-US" altLang="ru-RU" sz="1700" i="0" dirty="0"/>
              <a:t>, </a:t>
            </a:r>
            <a:r>
              <a:rPr lang="en-US" altLang="ru-RU" sz="1700" i="0" dirty="0" err="1"/>
              <a:t>специально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предназначенный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для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разработки</a:t>
            </a:r>
            <a:r>
              <a:rPr lang="en-US" altLang="ru-RU" sz="1700" i="0" dirty="0"/>
              <a:t> и </a:t>
            </a:r>
            <a:r>
              <a:rPr lang="en-US" altLang="ru-RU" sz="1700" i="0" dirty="0" err="1"/>
              <a:t>документирования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моделей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сложных</a:t>
            </a:r>
            <a:r>
              <a:rPr lang="ru-RU" altLang="ru-RU" sz="1700" i="0" dirty="0"/>
              <a:t> </a:t>
            </a:r>
            <a:r>
              <a:rPr lang="en-US" altLang="ru-RU" sz="1700" i="0" dirty="0" err="1"/>
              <a:t>систем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самого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различного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целевого</a:t>
            </a:r>
            <a:r>
              <a:rPr lang="en-US" altLang="ru-RU" sz="1700" i="0" dirty="0"/>
              <a:t> </a:t>
            </a:r>
            <a:r>
              <a:rPr lang="en-US" altLang="ru-RU" sz="1700" i="0" dirty="0" err="1"/>
              <a:t>назначения</a:t>
            </a:r>
            <a:r>
              <a:rPr lang="en-US" altLang="ru-RU" sz="1700" i="0" dirty="0"/>
              <a:t>.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E1E98CB-44ED-40D7-9F4F-CE7BBF82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93561D-0BED-4957-81A3-4C22D757D585}" type="slidenum">
              <a:rPr lang="en-US" altLang="ru-RU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ru-RU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6E02BBAA-8BE4-486B-8F01-3B92309B3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altLang="ru-RU" sz="3600" b="1">
                <a:solidFill>
                  <a:srgbClr val="0033CC"/>
                </a:solidFill>
              </a:rPr>
              <a:t>Отношение композиции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973A1391-8A74-438C-AC81-BD47DA8C7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073650"/>
          </a:xfrm>
        </p:spPr>
        <p:txBody>
          <a:bodyPr/>
          <a:lstStyle/>
          <a:p>
            <a:pPr>
              <a:lnSpc>
                <a:spcPts val="2900"/>
              </a:lnSpc>
              <a:buFontTx/>
              <a:buNone/>
            </a:pPr>
            <a:r>
              <a:rPr lang="ru-RU" altLang="ru-RU" sz="2800"/>
              <a:t>    </a:t>
            </a:r>
            <a:r>
              <a:rPr lang="ru-RU" altLang="ru-RU" sz="2400">
                <a:solidFill>
                  <a:srgbClr val="0033CC"/>
                </a:solidFill>
              </a:rPr>
              <a:t>Композиция (composition) - разновидность отношения агрегации, при которой составные части целого имеют такое же время жизни, что и само целое. Эти части уничтожаются вместе с уничтожением целого</a:t>
            </a:r>
          </a:p>
          <a:p>
            <a:pPr>
              <a:buFontTx/>
              <a:buNone/>
            </a:pPr>
            <a:endParaRPr lang="ru-RU" altLang="ru-RU" sz="2400">
              <a:solidFill>
                <a:srgbClr val="0033CC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4F9842C1-13AE-450F-BCCD-12886818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E85269B-A1BF-4DE5-AAE4-274E924C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8364-71F2-473B-8823-25AE11F6FE35}" type="slidenum">
              <a:rPr lang="ru-RU" altLang="ru-RU"/>
              <a:pPr/>
              <a:t>30</a:t>
            </a:fld>
            <a:endParaRPr lang="ru-RU" altLang="ru-RU"/>
          </a:p>
        </p:txBody>
      </p:sp>
      <p:pic>
        <p:nvPicPr>
          <p:cNvPr id="353284" name="Picture 4">
            <a:extLst>
              <a:ext uri="{FF2B5EF4-FFF2-40B4-BE49-F238E27FC236}">
                <a16:creationId xmlns:a16="http://schemas.microsoft.com/office/drawing/2014/main" id="{18F3EF24-C31A-4955-A33C-25BEB3F8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5688013" cy="14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285" name="Text Box 5">
            <a:extLst>
              <a:ext uri="{FF2B5EF4-FFF2-40B4-BE49-F238E27FC236}">
                <a16:creationId xmlns:a16="http://schemas.microsoft.com/office/drawing/2014/main" id="{BE64A21C-4B95-4282-9B0A-335C68D8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08500"/>
            <a:ext cx="8353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0"/>
              <a:t>Графически отношение композиции изображается сплошной линией, один из концов которой представляет собой закрашенный внутри ромб. Этот ромб указывает на тот класс, который представляет собой класс-композит. Остальные классы являются его "частями"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021E8171-8191-4EC8-B25E-17BAF205D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Пример отношения композиции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F9A09C1C-6210-42F8-A0C6-B333F221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48C44ECA-155C-488B-B29B-7C9F440E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6E004296-982F-4AD1-8D88-E38679EB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E785-8962-4F6B-BEEC-C48E55B3B675}" type="slidenum">
              <a:rPr lang="ru-RU" altLang="ru-RU"/>
              <a:pPr/>
              <a:t>31</a:t>
            </a:fld>
            <a:endParaRPr lang="ru-RU" altLang="ru-RU"/>
          </a:p>
        </p:txBody>
      </p:sp>
      <p:pic>
        <p:nvPicPr>
          <p:cNvPr id="354308" name="Picture 4">
            <a:extLst>
              <a:ext uri="{FF2B5EF4-FFF2-40B4-BE49-F238E27FC236}">
                <a16:creationId xmlns:a16="http://schemas.microsoft.com/office/drawing/2014/main" id="{1062510F-8B7A-4F4E-8A26-3366DC9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05643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309" name="Text Box 5">
            <a:extLst>
              <a:ext uri="{FF2B5EF4-FFF2-40B4-BE49-F238E27FC236}">
                <a16:creationId xmlns:a16="http://schemas.microsoft.com/office/drawing/2014/main" id="{F144BED7-D152-49EB-B1F2-08E345E6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7777162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0"/>
              <a:t>Для отношений композиции и агрегации могут использоваться дополнительные обозначения, применяемые для отношения ассоциации. А именно, могут указываться кратности отдельных классов, которые в общем случае не обязательны.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15DBB230-E322-425D-982E-F7C02DF05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диаграммы классов</a:t>
            </a:r>
          </a:p>
        </p:txBody>
      </p:sp>
      <p:pic>
        <p:nvPicPr>
          <p:cNvPr id="342019" name="Picture 3">
            <a:extLst>
              <a:ext uri="{FF2B5EF4-FFF2-40B4-BE49-F238E27FC236}">
                <a16:creationId xmlns:a16="http://schemas.microsoft.com/office/drawing/2014/main" id="{B055EEF1-4C69-4290-B0AD-89C10AD4D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90" y="1929865"/>
            <a:ext cx="6230219" cy="4142857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9ECB-D772-4E58-BD56-230468D6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BBBB9-A47B-42AB-9051-EABDA290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D575-9994-4FE6-867A-7B23B2E48145}" type="slidenum">
              <a:rPr lang="ru-RU" altLang="ru-RU"/>
              <a:pPr/>
              <a:t>32</a:t>
            </a:fld>
            <a:endParaRPr lang="ru-RU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85473F36-C6D0-49A0-BF85-9A200E0C3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>
            <a:normAutofit/>
          </a:bodyPr>
          <a:lstStyle/>
          <a:p>
            <a:r>
              <a:rPr lang="ru-RU" altLang="ru-RU" sz="1800" b="1" u="sng">
                <a:solidFill>
                  <a:srgbClr val="FFFFFF"/>
                </a:solidFill>
              </a:rPr>
              <a:t>Диаграммы последовательности </a:t>
            </a:r>
            <a:br>
              <a:rPr lang="ru-RU" altLang="ru-RU" sz="1800" b="1" u="sng">
                <a:solidFill>
                  <a:srgbClr val="FFFFFF"/>
                </a:solidFill>
              </a:rPr>
            </a:br>
            <a:r>
              <a:rPr lang="ru-RU" altLang="ru-RU" sz="1800" b="1" u="sng">
                <a:solidFill>
                  <a:srgbClr val="FFFFFF"/>
                </a:solidFill>
              </a:rPr>
              <a:t>(</a:t>
            </a:r>
            <a:r>
              <a:rPr lang="en-US" altLang="sv-SE" sz="1800" b="1" u="sng">
                <a:solidFill>
                  <a:srgbClr val="FFFFFF"/>
                </a:solidFill>
              </a:rPr>
              <a:t>Sequence Diagram</a:t>
            </a:r>
            <a:r>
              <a:rPr lang="ru-RU" altLang="ru-RU" sz="1800" b="1" u="sng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584E662-B921-474D-A948-0CB9C0B34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4031" y="885651"/>
            <a:ext cx="4893915" cy="4616849"/>
          </a:xfrm>
        </p:spPr>
        <p:txBody>
          <a:bodyPr anchor="ctr">
            <a:normAutofit/>
          </a:bodyPr>
          <a:lstStyle/>
          <a:p>
            <a:pPr>
              <a:buFontTx/>
              <a:buNone/>
            </a:pPr>
            <a:r>
              <a:rPr lang="ru-RU" altLang="ru-RU" i="1"/>
              <a:t>  Диаграммы последовательности</a:t>
            </a:r>
            <a:r>
              <a:rPr lang="ru-RU" altLang="ru-RU"/>
              <a:t> отражают временную последовательность событий, происходящих в рамках варианта использования.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6E5F6-965D-4321-8852-D0611ABF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/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70896-7F93-43D7-9250-569E8066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D47B02-563E-46BD-9AA2-FE124D47C1A0}" type="slidenum">
              <a:rPr lang="ru-RU" altLang="ru-RU"/>
              <a:pPr>
                <a:spcAft>
                  <a:spcPts val="600"/>
                </a:spcAft>
              </a:pPr>
              <a:t>33</a:t>
            </a:fld>
            <a:endParaRPr lang="ru-RU" alt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A8843C3B-9086-4CDA-8F8E-C50920929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altLang="ru-RU" sz="3200" b="1">
                <a:solidFill>
                  <a:srgbClr val="0033CC"/>
                </a:solidFill>
              </a:rPr>
              <a:t>Диаграмма последовательностей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9A6AEE2B-742E-42D9-900A-B5F4BE6EE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9144000" cy="5360988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800" i="1"/>
              <a:t>       </a:t>
            </a:r>
            <a:r>
              <a:rPr lang="ru-RU" altLang="ru-RU" sz="2400" b="1" i="1">
                <a:solidFill>
                  <a:srgbClr val="0033CC"/>
                </a:solidFill>
              </a:rPr>
              <a:t>Диаграмма последовательностей</a:t>
            </a:r>
            <a:r>
              <a:rPr lang="ru-RU" altLang="ru-RU" sz="2400" b="1">
                <a:solidFill>
                  <a:srgbClr val="0033CC"/>
                </a:solidFill>
              </a:rPr>
              <a:t> относится к диаграммам взаимодействия UML, описывающим поведенческие аспекты системы и </a:t>
            </a:r>
            <a:r>
              <a:rPr lang="ru-RU" altLang="ru-RU" sz="2400" b="1" i="1">
                <a:solidFill>
                  <a:srgbClr val="0033CC"/>
                </a:solidFill>
              </a:rPr>
              <a:t>рассматривает взаимодействие объектов во времени</a:t>
            </a:r>
            <a:r>
              <a:rPr lang="ru-RU" altLang="ru-RU" sz="2400" b="1">
                <a:solidFill>
                  <a:srgbClr val="0033CC"/>
                </a:solidFill>
              </a:rPr>
              <a:t>. Другими словами, </a:t>
            </a:r>
            <a:r>
              <a:rPr lang="ru-RU" altLang="ru-RU" sz="2400" b="1" i="1">
                <a:solidFill>
                  <a:srgbClr val="0033CC"/>
                </a:solidFill>
              </a:rPr>
              <a:t>диаграмма последовательностей отображает временные особенности передачи и приема сообщений объектами</a:t>
            </a:r>
            <a:r>
              <a:rPr lang="ru-RU" altLang="ru-RU" sz="2400"/>
              <a:t>.</a:t>
            </a:r>
          </a:p>
          <a:p>
            <a:pPr algn="ctr">
              <a:buFontTx/>
              <a:buNone/>
            </a:pPr>
            <a:r>
              <a:rPr lang="ru-RU" altLang="ru-RU" sz="2800"/>
              <a:t> </a:t>
            </a:r>
            <a:r>
              <a:rPr lang="ru-RU" altLang="ru-RU" sz="2400"/>
              <a:t>Обозначения</a:t>
            </a:r>
            <a:r>
              <a:rPr lang="en-US" altLang="ru-RU" sz="2400"/>
              <a:t>:</a:t>
            </a:r>
          </a:p>
          <a:p>
            <a:pPr>
              <a:buFontTx/>
              <a:buNone/>
            </a:pPr>
            <a:r>
              <a:rPr lang="en-US" altLang="ru-RU" sz="2400"/>
              <a:t>  </a:t>
            </a:r>
            <a:r>
              <a:rPr lang="ru-RU" altLang="ru-RU" sz="2400"/>
              <a:t> </a:t>
            </a:r>
            <a:r>
              <a:rPr lang="ru-RU" altLang="ru-RU" sz="2400" b="1" i="1">
                <a:solidFill>
                  <a:srgbClr val="0033CC"/>
                </a:solidFill>
              </a:rPr>
              <a:t>объекты</a:t>
            </a:r>
            <a:r>
              <a:rPr lang="ru-RU" altLang="ru-RU" sz="2400" b="1" i="1"/>
              <a:t> </a:t>
            </a:r>
            <a:r>
              <a:rPr lang="en-US" altLang="ru-RU" sz="2400"/>
              <a:t>-</a:t>
            </a:r>
            <a:r>
              <a:rPr lang="ru-RU" altLang="ru-RU" sz="2400"/>
              <a:t> прямоугольники с подчеркнутыми именами (чтобы отличить их от классов),</a:t>
            </a:r>
          </a:p>
          <a:p>
            <a:pPr>
              <a:buFontTx/>
              <a:buNone/>
            </a:pPr>
            <a:r>
              <a:rPr lang="ru-RU" altLang="ru-RU" sz="2400"/>
              <a:t>    </a:t>
            </a:r>
            <a:r>
              <a:rPr lang="ru-RU" altLang="ru-RU" sz="2400" b="1" i="1">
                <a:solidFill>
                  <a:srgbClr val="0033CC"/>
                </a:solidFill>
              </a:rPr>
              <a:t>сообщения</a:t>
            </a:r>
            <a:r>
              <a:rPr lang="ru-RU" altLang="ru-RU" sz="2400"/>
              <a:t> (вызовы методов) – линии  со стрелками, </a:t>
            </a:r>
          </a:p>
          <a:p>
            <a:pPr>
              <a:buFontTx/>
              <a:buNone/>
            </a:pPr>
            <a:r>
              <a:rPr lang="ru-RU" altLang="ru-RU" sz="2400"/>
              <a:t>    </a:t>
            </a:r>
            <a:r>
              <a:rPr lang="ru-RU" altLang="ru-RU" sz="2400" b="1" i="1">
                <a:solidFill>
                  <a:srgbClr val="0033CC"/>
                </a:solidFill>
              </a:rPr>
              <a:t>возвращаемые результаты</a:t>
            </a:r>
            <a:r>
              <a:rPr lang="ru-RU" altLang="ru-RU" sz="2400"/>
              <a:t> – пунктирные линии со стрелками.</a:t>
            </a:r>
          </a:p>
          <a:p>
            <a:pPr>
              <a:buFontTx/>
              <a:buNone/>
            </a:pPr>
            <a:r>
              <a:rPr lang="ru-RU" altLang="ru-RU" sz="2400"/>
              <a:t>    Прямоугольники на вертикальных линиях под каждым из объектов показывают "время жизни" (фокус) объектов.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28E4F-BB6E-4B8F-BDA4-25EEB689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1BA2C-3076-4AD7-B2E5-A5AC9FCA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0040-B776-42AD-9A2E-08F9A4EDCFCF}" type="slidenum">
              <a:rPr lang="ru-RU" altLang="ru-RU"/>
              <a:pPr/>
              <a:t>34</a:t>
            </a:fld>
            <a:endParaRPr lang="ru-RU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57F3131A-2886-4CDE-9C11-56972E7CC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Пример диаграммы последовательностей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08064BC-42EA-426F-AE12-0264EE0E6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19B9DAC4-70BF-4BE3-92C2-57F3E259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165C439C-4D8D-4C8F-B41F-592A69B5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CA78-5D69-43CC-BCFA-6CB21CB09362}" type="slidenum">
              <a:rPr lang="ru-RU" altLang="ru-RU"/>
              <a:pPr/>
              <a:t>35</a:t>
            </a:fld>
            <a:endParaRPr lang="ru-RU" altLang="ru-RU"/>
          </a:p>
        </p:txBody>
      </p:sp>
      <p:pic>
        <p:nvPicPr>
          <p:cNvPr id="360452" name="Picture 4">
            <a:extLst>
              <a:ext uri="{FF2B5EF4-FFF2-40B4-BE49-F238E27FC236}">
                <a16:creationId xmlns:a16="http://schemas.microsoft.com/office/drawing/2014/main" id="{3A4763D7-EF4C-48F5-8E69-3CC19B5F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65175"/>
            <a:ext cx="7345363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453" name="Text Box 5">
            <a:extLst>
              <a:ext uri="{FF2B5EF4-FFF2-40B4-BE49-F238E27FC236}">
                <a16:creationId xmlns:a16="http://schemas.microsoft.com/office/drawing/2014/main" id="{3475D539-1A50-4C34-83B0-6728C254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84963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i="0"/>
              <a:t>Студент хочет записаться на некий семинар, предлагаемый в рамках некоторого учебного курса. С этой целью проводится проверка подготовленности студента, для чего запрашивается список (история) семинаров курса, уже пройденных студентом (перейти к следующему семинару можно, лишь проработав материал предыдущих занятий. После получения истории семинаров объект класса "Семинар" получает статус подготовленности, на основе которой студенту сообщается результат (статус) его попытки записи на семинар</a:t>
            </a:r>
            <a:r>
              <a:rPr lang="ru-RU" altLang="ru-RU" sz="1600"/>
              <a:t>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54BF2C32-A1B4-4008-B792-7B77951C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ru-RU" altLang="ru-RU" sz="3500" b="1">
                <a:solidFill>
                  <a:srgbClr val="FFFFFF"/>
                </a:solidFill>
              </a:rPr>
              <a:t>Диаграмма активности (деятельности, activity diagram)</a:t>
            </a:r>
            <a:r>
              <a:rPr lang="ru-RU" altLang="ru-R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EF56F7DF-DDC9-484B-B539-C10E7BB92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ru-RU" altLang="ru-RU"/>
              <a:t>Назначение: моделирование процесса выполнения операций в языке UML </a:t>
            </a:r>
          </a:p>
          <a:p>
            <a:endParaRPr lang="ru-RU" altLang="ru-RU"/>
          </a:p>
          <a:p>
            <a:r>
              <a:rPr lang="ru-RU" altLang="ru-RU"/>
              <a:t>На диаграмме деятельности отображается логика или последовательность перехода от одной деятельности к другой, диаграмма фокусируется на потоке действий, вовлечённых в процесс</a:t>
            </a:r>
            <a:r>
              <a:rPr lang="en-US" altLang="ru-RU"/>
              <a:t> </a:t>
            </a:r>
            <a:r>
              <a:rPr lang="ru-RU" altLang="ru-RU"/>
              <a:t>и показывает как действия зависят друг от друга </a:t>
            </a:r>
          </a:p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F63F0-9089-4E80-8845-303FCD44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/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C6404-8C9B-4265-89E7-F64902EF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5C0F61-C2EC-4B64-BEAC-1ABCDC008A9B}" type="slidenum">
              <a:rPr lang="ru-RU" altLang="ru-RU"/>
              <a:pPr>
                <a:spcAft>
                  <a:spcPts val="600"/>
                </a:spcAft>
              </a:pPr>
              <a:t>36</a:t>
            </a:fld>
            <a:endParaRPr lang="ru-RU" alt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DEA99FA6-FEC7-4598-A90F-3B164411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ru-RU" altLang="ru-RU" sz="3600" b="1">
                <a:solidFill>
                  <a:srgbClr val="0033CC"/>
                </a:solidFill>
              </a:rPr>
              <a:t>Пример диаграммы активности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145FD5F1-7CFA-47B0-841F-DCE998A3C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/>
              <a:t>   </a:t>
            </a:r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564C50B-3FA7-431F-9A17-C655C19F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F7C360F-8071-49CB-9ED3-2664961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E785-4E89-4E8B-9D83-8B9F9884511E}" type="slidenum">
              <a:rPr lang="ru-RU" altLang="ru-RU"/>
              <a:pPr/>
              <a:t>37</a:t>
            </a:fld>
            <a:endParaRPr lang="ru-RU" altLang="ru-RU"/>
          </a:p>
        </p:txBody>
      </p:sp>
      <p:pic>
        <p:nvPicPr>
          <p:cNvPr id="363524" name="Picture 4">
            <a:extLst>
              <a:ext uri="{FF2B5EF4-FFF2-40B4-BE49-F238E27FC236}">
                <a16:creationId xmlns:a16="http://schemas.microsoft.com/office/drawing/2014/main" id="{227F2938-0C8C-4485-81C8-5D3EB414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92150"/>
            <a:ext cx="7200900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A9B8A22B-92DF-4291-AA3C-50D6D8C53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ru-RU" altLang="ru-RU" sz="4000" b="1">
                <a:solidFill>
                  <a:srgbClr val="0033CC"/>
                </a:solidFill>
              </a:rPr>
              <a:t>Обозначения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14BABDDC-67E8-49BA-8063-A50BC0A25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    </a:t>
            </a:r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51E4D49B-8471-4EBC-A477-B487F1DA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59672D5-1041-410B-9BA4-5E428A3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286B-B934-4BAC-8CD7-7F66637719A7}" type="slidenum">
              <a:rPr lang="ru-RU" altLang="ru-RU"/>
              <a:pPr/>
              <a:t>38</a:t>
            </a:fld>
            <a:endParaRPr lang="ru-RU" altLang="ru-RU"/>
          </a:p>
        </p:txBody>
      </p:sp>
      <p:pic>
        <p:nvPicPr>
          <p:cNvPr id="364548" name="Picture 4">
            <a:extLst>
              <a:ext uri="{FF2B5EF4-FFF2-40B4-BE49-F238E27FC236}">
                <a16:creationId xmlns:a16="http://schemas.microsoft.com/office/drawing/2014/main" id="{10F4814D-35BA-4716-83D2-CFDF37CC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3887787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550" name="Picture 6">
            <a:extLst>
              <a:ext uri="{FF2B5EF4-FFF2-40B4-BE49-F238E27FC236}">
                <a16:creationId xmlns:a16="http://schemas.microsoft.com/office/drawing/2014/main" id="{2FC5B337-2491-445E-A235-019E1EC1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1727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551" name="Picture 7">
            <a:extLst>
              <a:ext uri="{FF2B5EF4-FFF2-40B4-BE49-F238E27FC236}">
                <a16:creationId xmlns:a16="http://schemas.microsoft.com/office/drawing/2014/main" id="{5B21F506-92A4-4D46-A434-76F0D635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429000"/>
            <a:ext cx="172878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552" name="Text Box 8">
            <a:extLst>
              <a:ext uri="{FF2B5EF4-FFF2-40B4-BE49-F238E27FC236}">
                <a16:creationId xmlns:a16="http://schemas.microsoft.com/office/drawing/2014/main" id="{5506DAE4-5AC5-48E8-AE99-959CFE2A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84763"/>
            <a:ext cx="3024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0">
                <a:solidFill>
                  <a:schemeClr val="tx1"/>
                </a:solidFill>
              </a:rPr>
              <a:t>Разделение потоков деятельности</a:t>
            </a:r>
          </a:p>
        </p:txBody>
      </p:sp>
      <p:sp>
        <p:nvSpPr>
          <p:cNvPr id="364553" name="Text Box 9">
            <a:extLst>
              <a:ext uri="{FF2B5EF4-FFF2-40B4-BE49-F238E27FC236}">
                <a16:creationId xmlns:a16="http://schemas.microsoft.com/office/drawing/2014/main" id="{BD3CAA46-2531-455D-A9A7-A9CEDC84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084763"/>
            <a:ext cx="23764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0">
                <a:solidFill>
                  <a:schemeClr val="tx1"/>
                </a:solidFill>
              </a:rPr>
              <a:t>Слияние потоков деятельности</a:t>
            </a:r>
            <a:r>
              <a:rPr lang="ru-RU" altLang="ru-RU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B380DD4C-41D9-4EE9-974E-A985CB9CB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r>
              <a:rPr lang="ru-RU" altLang="ru-RU" sz="2800" b="1">
                <a:solidFill>
                  <a:srgbClr val="0033CC"/>
                </a:solidFill>
              </a:rPr>
              <a:t>Пример диаграммы активности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05C5621F-EC99-4DD9-B8F7-0C78D968C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08B773-A90A-4F91-957D-9C71BDF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FE2FDC6-159E-412E-A0F4-DEDA1209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C893-6C77-4B18-B295-C8C2B3B1AAAC}" type="slidenum">
              <a:rPr lang="ru-RU" altLang="ru-RU"/>
              <a:pPr/>
              <a:t>39</a:t>
            </a:fld>
            <a:endParaRPr lang="ru-RU" altLang="ru-RU"/>
          </a:p>
        </p:txBody>
      </p:sp>
      <p:pic>
        <p:nvPicPr>
          <p:cNvPr id="365573" name="Picture 5">
            <a:extLst>
              <a:ext uri="{FF2B5EF4-FFF2-40B4-BE49-F238E27FC236}">
                <a16:creationId xmlns:a16="http://schemas.microsoft.com/office/drawing/2014/main" id="{7DBD9240-ECBA-415E-8F8B-C985E172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04863"/>
            <a:ext cx="67691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E6B74CA5-2176-42C4-B796-04D51550F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39825"/>
          </a:xfrm>
        </p:spPr>
        <p:txBody>
          <a:bodyPr/>
          <a:lstStyle/>
          <a:p>
            <a:r>
              <a:rPr lang="ru-RU" altLang="ru-RU" b="1">
                <a:solidFill>
                  <a:srgbClr val="0033CC"/>
                </a:solidFill>
              </a:rPr>
              <a:t>История создания</a:t>
            </a:r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0C3E017-F3AB-427B-BB6A-8A796E5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DE3559EE-8403-447B-8BD3-70D98BFF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53CF-0821-4728-8377-AB65FCABF2D6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309256" name="Rectangle 8">
            <a:extLst>
              <a:ext uri="{FF2B5EF4-FFF2-40B4-BE49-F238E27FC236}">
                <a16:creationId xmlns:a16="http://schemas.microsoft.com/office/drawing/2014/main" id="{C08CE09D-D5EB-42FB-9B9E-3A5CDCE0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868863"/>
            <a:ext cx="2263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1800" b="1" i="0">
                <a:solidFill>
                  <a:srgbClr val="FF0000"/>
                </a:solidFill>
                <a:latin typeface="Verdana" panose="020B0604030504040204" pitchFamily="34" charset="0"/>
              </a:rPr>
              <a:t>Гради Буч, </a:t>
            </a:r>
          </a:p>
          <a:p>
            <a:r>
              <a:rPr lang="ru-RU" altLang="ru-RU" sz="1800" b="1" i="0">
                <a:solidFill>
                  <a:srgbClr val="FF0000"/>
                </a:solidFill>
                <a:latin typeface="Verdana" panose="020B0604030504040204" pitchFamily="34" charset="0"/>
              </a:rPr>
              <a:t>Джим Рамбо </a:t>
            </a:r>
          </a:p>
          <a:p>
            <a:r>
              <a:rPr lang="ru-RU" altLang="ru-RU" sz="1800" b="1" i="0">
                <a:solidFill>
                  <a:srgbClr val="FF0000"/>
                </a:solidFill>
                <a:latin typeface="Verdana" panose="020B0604030504040204" pitchFamily="34" charset="0"/>
              </a:rPr>
              <a:t>Айвар Якобсон</a:t>
            </a:r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309257" name="Rectangle 9">
            <a:extLst>
              <a:ext uri="{FF2B5EF4-FFF2-40B4-BE49-F238E27FC236}">
                <a16:creationId xmlns:a16="http://schemas.microsoft.com/office/drawing/2014/main" id="{94590C47-7B80-4412-924E-63538571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420813"/>
            <a:ext cx="35099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sz="1800" b="1" i="0">
                <a:solidFill>
                  <a:schemeClr val="tx1"/>
                </a:solidFill>
                <a:latin typeface="Verdana" panose="020B0604030504040204" pitchFamily="34" charset="0"/>
              </a:rPr>
              <a:t>UML</a:t>
            </a:r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– это стандартная нотация</a:t>
            </a:r>
          </a:p>
          <a:p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визуального моделирования</a:t>
            </a:r>
          </a:p>
          <a:p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программных систем, </a:t>
            </a:r>
          </a:p>
          <a:p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принятая консорциумом</a:t>
            </a:r>
          </a:p>
          <a:p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Object Mana</a:t>
            </a:r>
            <a:r>
              <a:rPr lang="en-US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gement</a:t>
            </a:r>
            <a:r>
              <a:rPr lang="ru-RU" altLang="ru-RU" sz="1800" i="0">
                <a:solidFill>
                  <a:schemeClr val="tx1"/>
                </a:solidFill>
                <a:latin typeface="Verdana" panose="020B0604030504040204" pitchFamily="34" charset="0"/>
              </a:rPr>
              <a:t> Group (OMG) </a:t>
            </a:r>
          </a:p>
        </p:txBody>
      </p:sp>
      <p:sp>
        <p:nvSpPr>
          <p:cNvPr id="309258" name="Text Box 10">
            <a:extLst>
              <a:ext uri="{FF2B5EF4-FFF2-40B4-BE49-F238E27FC236}">
                <a16:creationId xmlns:a16="http://schemas.microsoft.com/office/drawing/2014/main" id="{5982413C-E0AB-4C18-A18A-88A9BD12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4451350"/>
            <a:ext cx="2535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1" i="0" u="sng">
                <a:solidFill>
                  <a:schemeClr val="tx1"/>
                </a:solidFill>
                <a:latin typeface="Verdana" panose="020B0604030504040204" pitchFamily="34" charset="0"/>
              </a:rPr>
              <a:t>Создатели языка:</a:t>
            </a:r>
          </a:p>
        </p:txBody>
      </p:sp>
      <p:pic>
        <p:nvPicPr>
          <p:cNvPr id="309259" name="Picture 11">
            <a:extLst>
              <a:ext uri="{FF2B5EF4-FFF2-40B4-BE49-F238E27FC236}">
                <a16:creationId xmlns:a16="http://schemas.microsoft.com/office/drawing/2014/main" id="{5D1513FB-1915-4E7A-AE8A-538E5069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25923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60" name="Text Box 12">
            <a:extLst>
              <a:ext uri="{FF2B5EF4-FFF2-40B4-BE49-F238E27FC236}">
                <a16:creationId xmlns:a16="http://schemas.microsoft.com/office/drawing/2014/main" id="{FB6465AF-194F-41E7-8430-F6BA34AD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4895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graphicFrame>
        <p:nvGraphicFramePr>
          <p:cNvPr id="309263" name="Text Box 13">
            <a:extLst>
              <a:ext uri="{FF2B5EF4-FFF2-40B4-BE49-F238E27FC236}">
                <a16:creationId xmlns:a16="http://schemas.microsoft.com/office/drawing/2014/main" id="{ABF504A6-2057-4EBF-BE79-786AD6353FEB}"/>
              </a:ext>
            </a:extLst>
          </p:cNvPr>
          <p:cNvGraphicFramePr/>
          <p:nvPr/>
        </p:nvGraphicFramePr>
        <p:xfrm>
          <a:off x="468313" y="1196975"/>
          <a:ext cx="4679950" cy="403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ACCCB9CB-8D6F-4187-A4C3-DB94B09C7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ru-RU" altLang="ru-RU" sz="3200" b="1">
                <a:solidFill>
                  <a:srgbClr val="6600FF"/>
                </a:solidFill>
              </a:rPr>
              <a:t>Рекомендации по использованию диаграмм деятельности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8F56B10-28EB-4C2A-86CF-CEECED33A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/>
              <a:t>На практике диаграммы деятельности применяются в основном двумя способами: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Для моделирования процессов</a:t>
            </a:r>
            <a:r>
              <a:rPr lang="ru-RU" altLang="ru-RU" sz="240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В этом случае внимание фокусируется на деятельности с точки зрения экторов, которые работают с системой.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Для моделирования операций</a:t>
            </a:r>
            <a:r>
              <a:rPr lang="ru-RU" altLang="ru-RU" sz="240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В этом случае диаграммы деятельности играют роль "продвинутых" блок-схем и применяются для подробного моделирования вычислений. На первое место при таком использовании выходят конструкции принятия решения, а также разделения и слияния потоков управления (</a:t>
            </a:r>
            <a:r>
              <a:rPr lang="ru-RU" altLang="ru-RU" sz="2400" i="1"/>
              <a:t>синхронизации</a:t>
            </a:r>
            <a:r>
              <a:rPr lang="ru-RU" altLang="ru-RU" sz="2400"/>
              <a:t>).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34BCC-2306-4E18-BECB-18B45C6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BE927-4134-4D48-9CD8-131C5E86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782-4D88-4100-8851-31C6DAC2F573}" type="slidenum">
              <a:rPr lang="ru-RU" altLang="ru-RU"/>
              <a:pPr/>
              <a:t>40</a:t>
            </a:fld>
            <a:endParaRPr lang="ru-RU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7E388052-B56E-4398-9126-D9021180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>
            <a:normAutofit/>
          </a:bodyPr>
          <a:lstStyle/>
          <a:p>
            <a:r>
              <a:rPr lang="ru-RU" altLang="ru-RU" sz="2800" b="1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EB3E389-BD60-4B5E-823D-0DDA5EC6F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4031" y="885651"/>
            <a:ext cx="4893915" cy="4616849"/>
          </a:xfrm>
        </p:spPr>
        <p:txBody>
          <a:bodyPr anchor="ctr">
            <a:normAutofit/>
          </a:bodyPr>
          <a:lstStyle/>
          <a:p>
            <a:pPr>
              <a:buFontTx/>
              <a:buNone/>
            </a:pPr>
            <a:r>
              <a:rPr lang="ru-RU" altLang="ru-RU"/>
              <a:t>   Язык UML предлагает набор изобразительных средств, позволяющих проводить всесторонний анализ сложных проектов как с технической точки зрения, так и с точки зрения потребностей бизнеса.</a:t>
            </a:r>
          </a:p>
          <a:p>
            <a:pPr>
              <a:buFontTx/>
              <a:buNone/>
            </a:pPr>
            <a:r>
              <a:rPr lang="ru-RU" altLang="ru-RU"/>
              <a:t>    Данный язык упрощает процесс проектирования, снижает его стоимость и повышает эффективность.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C93A23-8452-4C5E-86B8-8DB34AAF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/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E7BD9-14B4-4EE2-AE96-84826810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8DE4B9-A97A-4339-9003-794B5B895C78}" type="slidenum">
              <a:rPr lang="ru-RU" altLang="ru-RU"/>
              <a:pPr>
                <a:spcAft>
                  <a:spcPts val="600"/>
                </a:spcAft>
              </a:pPr>
              <a:t>41</a:t>
            </a:fld>
            <a:endParaRPr lang="ru-RU" alt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12A0791-ECEE-44CF-A7BD-AFA133780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Что обеспечивает UML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5DD5680F-1DC2-489D-810E-BC4D552CC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иерархическое описание</a:t>
            </a:r>
            <a:r>
              <a:rPr lang="ru-RU" altLang="ru-RU" sz="2200" b="1"/>
              <a:t> сложной системы путем выделения пакетов;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формализацию</a:t>
            </a:r>
            <a:r>
              <a:rPr lang="ru-RU" altLang="ru-RU" sz="2200" b="1"/>
              <a:t> функциональных </a:t>
            </a:r>
            <a:r>
              <a:rPr lang="ru-RU" altLang="ru-RU" sz="2200" b="1">
                <a:solidFill>
                  <a:srgbClr val="0033CC"/>
                </a:solidFill>
              </a:rPr>
              <a:t>требований</a:t>
            </a:r>
            <a:r>
              <a:rPr lang="ru-RU" altLang="ru-RU" sz="2200" b="1"/>
              <a:t> к системе с помощью аппарата вариантов использования;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детализацию требований</a:t>
            </a:r>
            <a:r>
              <a:rPr lang="ru-RU" altLang="ru-RU" sz="2200" b="1"/>
              <a:t> к системе путем построения диаграмм деятельностей и сценариев;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выделение классов</a:t>
            </a:r>
            <a:r>
              <a:rPr lang="ru-RU" altLang="ru-RU" sz="2200" b="1"/>
              <a:t> </a:t>
            </a:r>
            <a:r>
              <a:rPr lang="ru-RU" altLang="ru-RU" sz="2200" b="1">
                <a:solidFill>
                  <a:srgbClr val="0033CC"/>
                </a:solidFill>
              </a:rPr>
              <a:t>данных </a:t>
            </a:r>
            <a:r>
              <a:rPr lang="ru-RU" altLang="ru-RU" sz="2200" b="1"/>
              <a:t>и построение концептуальной модели данных в виде диаграмм классов;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выделение классов</a:t>
            </a:r>
            <a:r>
              <a:rPr lang="ru-RU" altLang="ru-RU" sz="2200" b="1"/>
              <a:t>, описывающих пользовательский интерфейс, и создание схемы навигации экранов;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описание процессов взаимодействия объектов</a:t>
            </a:r>
            <a:r>
              <a:rPr lang="ru-RU" altLang="ru-RU" sz="2200" b="1"/>
              <a:t> при выполнении системных функций;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описание поведения объектов</a:t>
            </a:r>
            <a:r>
              <a:rPr lang="ru-RU" altLang="ru-RU" sz="2200" b="1"/>
              <a:t> в виде диаграмм деятельностей и состояний;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описание программных компонент</a:t>
            </a:r>
            <a:r>
              <a:rPr lang="ru-RU" altLang="ru-RU" sz="2200" b="1"/>
              <a:t> и их взаимодействия через интерфейсы;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200" b="1">
                <a:solidFill>
                  <a:srgbClr val="0033CC"/>
                </a:solidFill>
              </a:rPr>
              <a:t>описание физической архитектуры</a:t>
            </a:r>
            <a:r>
              <a:rPr lang="ru-RU" altLang="ru-RU" sz="2200" b="1"/>
              <a:t> системы.</a:t>
            </a:r>
            <a:endParaRPr lang="en-US" altLang="ru-RU" sz="2200" b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A0E79-E3D1-4C39-8FB8-345689C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ED0CE-9115-4765-83F2-A8C9CF33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449E-2B85-4A7F-BFC9-841565836E8F}" type="slidenum">
              <a:rPr lang="ru-RU" altLang="ru-RU"/>
              <a:pPr/>
              <a:t>42</a:t>
            </a:fld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EBD069CC-22EE-4732-8C47-7F5A1D22B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altLang="ru-RU" sz="2800" b="1">
                <a:solidFill>
                  <a:srgbClr val="0033CC"/>
                </a:solidFill>
              </a:rPr>
              <a:t>Процесс проектирования ПО до появления </a:t>
            </a:r>
            <a:r>
              <a:rPr lang="en-US" altLang="ru-RU" sz="2800" b="1">
                <a:solidFill>
                  <a:srgbClr val="0033CC"/>
                </a:solidFill>
              </a:rPr>
              <a:t>UML</a:t>
            </a:r>
            <a:endParaRPr lang="ru-RU" altLang="ru-RU" sz="2800" b="1">
              <a:solidFill>
                <a:srgbClr val="0033CC"/>
              </a:solidFill>
            </a:endParaRP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058C54BF-66E4-4551-B817-03A2E4068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   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002453E-1B58-41DF-953B-BDDF6A17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CD04EB8B-7757-4BF0-8B0B-FD5E44F8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7C8-61CC-431B-93D9-C7C17E94F87A}" type="slidenum">
              <a:rPr lang="ru-RU" altLang="ru-RU"/>
              <a:pPr/>
              <a:t>5</a:t>
            </a:fld>
            <a:endParaRPr lang="ru-RU" altLang="ru-RU"/>
          </a:p>
        </p:txBody>
      </p:sp>
      <p:pic>
        <p:nvPicPr>
          <p:cNvPr id="320517" name="Picture 5">
            <a:extLst>
              <a:ext uri="{FF2B5EF4-FFF2-40B4-BE49-F238E27FC236}">
                <a16:creationId xmlns:a16="http://schemas.microsoft.com/office/drawing/2014/main" id="{445FEFDD-A5EE-465C-9CFA-64634E58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705725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18" name="Text Box 6">
            <a:extLst>
              <a:ext uri="{FF2B5EF4-FFF2-40B4-BE49-F238E27FC236}">
                <a16:creationId xmlns:a16="http://schemas.microsoft.com/office/drawing/2014/main" id="{2BC2CC6E-F277-4835-8399-9B65CE80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77771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i="0">
                <a:solidFill>
                  <a:srgbClr val="0033CC"/>
                </a:solidFill>
              </a:rPr>
              <a:t>объединение текста программы (ее исходного кода) с характеристиками объекта автоматизации осуществляется только в сознании программиста, а документальная связь между ними </a:t>
            </a:r>
            <a:r>
              <a:rPr lang="ru-RU" altLang="ru-RU" sz="1800" b="1">
                <a:solidFill>
                  <a:srgbClr val="0033CC"/>
                </a:solidFill>
              </a:rPr>
              <a:t>отсутствует</a:t>
            </a:r>
            <a:r>
              <a:rPr lang="ru-RU" altLang="ru-RU" sz="1800" i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1F9C537-E2AB-4028-AC34-78C9AF393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altLang="ru-RU" sz="2400" b="1">
                <a:solidFill>
                  <a:srgbClr val="0033CC"/>
                </a:solidFill>
              </a:rPr>
              <a:t>Проблемы с коммуникацией и пониманием задачи в программной инженерии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6AEA7CEC-C242-4D4E-8409-F23B3060B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91512" cy="4784725"/>
          </a:xfrm>
        </p:spPr>
        <p:txBody>
          <a:bodyPr/>
          <a:lstStyle/>
          <a:p>
            <a:pPr>
              <a:buFontTx/>
              <a:buNone/>
            </a:pPr>
            <a:endParaRPr lang="ru-RU" alt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B8BAA68-7FFD-4D78-AC47-F34E32A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21BA07C-D56A-4229-95E3-C76BC2C8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A0A-7753-41DB-8CF5-DC84AB19A824}" type="slidenum">
              <a:rPr lang="ru-RU" altLang="ru-RU"/>
              <a:pPr/>
              <a:t>6</a:t>
            </a:fld>
            <a:endParaRPr lang="ru-RU" altLang="ru-RU"/>
          </a:p>
        </p:txBody>
      </p:sp>
      <p:pic>
        <p:nvPicPr>
          <p:cNvPr id="284677" name="Picture 5">
            <a:extLst>
              <a:ext uri="{FF2B5EF4-FFF2-40B4-BE49-F238E27FC236}">
                <a16:creationId xmlns:a16="http://schemas.microsoft.com/office/drawing/2014/main" id="{3A744855-5D71-4257-BA62-779B0DFF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828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E6B50969-A8B4-4D90-84AE-44A6C138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r>
              <a:rPr lang="ru-RU" altLang="ru-RU" sz="2800" b="1">
                <a:solidFill>
                  <a:srgbClr val="0033CC"/>
                </a:solidFill>
              </a:rPr>
              <a:t>Процесс проектирования ПО </a:t>
            </a:r>
            <a:r>
              <a:rPr lang="en-US" altLang="ru-RU" sz="2800" b="1">
                <a:solidFill>
                  <a:srgbClr val="0033CC"/>
                </a:solidFill>
              </a:rPr>
              <a:t>c </a:t>
            </a:r>
            <a:r>
              <a:rPr lang="ru-RU" altLang="ru-RU" sz="2800" b="1">
                <a:solidFill>
                  <a:srgbClr val="0033CC"/>
                </a:solidFill>
              </a:rPr>
              <a:t>использованием </a:t>
            </a:r>
            <a:r>
              <a:rPr lang="en-US" altLang="ru-RU" sz="2800" b="1">
                <a:solidFill>
                  <a:srgbClr val="0033CC"/>
                </a:solidFill>
              </a:rPr>
              <a:t>UML</a:t>
            </a:r>
            <a:endParaRPr lang="ru-RU" altLang="ru-RU" sz="2800" b="1">
              <a:solidFill>
                <a:srgbClr val="0033CC"/>
              </a:solidFill>
            </a:endParaRP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50EECC2-D678-4675-AB0B-2764D53A9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38449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  </a:t>
            </a:r>
          </a:p>
          <a:p>
            <a:endParaRPr lang="ru-RU" alt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47361D09-D8CB-4DE3-8AA3-E784D6E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CD21C9C1-23D3-4C3E-B71F-1DDD288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13D-C7F9-4BA4-A8D0-6A05C770E7E5}" type="slidenum">
              <a:rPr lang="ru-RU" altLang="ru-RU"/>
              <a:pPr/>
              <a:t>7</a:t>
            </a:fld>
            <a:endParaRPr lang="ru-RU" altLang="ru-RU"/>
          </a:p>
        </p:txBody>
      </p:sp>
      <p:pic>
        <p:nvPicPr>
          <p:cNvPr id="321540" name="Picture 4">
            <a:extLst>
              <a:ext uri="{FF2B5EF4-FFF2-40B4-BE49-F238E27FC236}">
                <a16:creationId xmlns:a16="http://schemas.microsoft.com/office/drawing/2014/main" id="{84A6094B-6DCF-4F2E-8782-72087064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704137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541" name="Text Box 5">
            <a:extLst>
              <a:ext uri="{FF2B5EF4-FFF2-40B4-BE49-F238E27FC236}">
                <a16:creationId xmlns:a16="http://schemas.microsoft.com/office/drawing/2014/main" id="{42D97293-14DB-428A-8004-604A6E2B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73688"/>
            <a:ext cx="7775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21542" name="Text Box 6">
            <a:extLst>
              <a:ext uri="{FF2B5EF4-FFF2-40B4-BE49-F238E27FC236}">
                <a16:creationId xmlns:a16="http://schemas.microsoft.com/office/drawing/2014/main" id="{54A78266-A0FC-49B9-BA69-B0C726DDF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24400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 </a:t>
            </a:r>
            <a:r>
              <a:rPr lang="ru-RU" altLang="ru-RU" sz="1800" b="1" i="0">
                <a:solidFill>
                  <a:srgbClr val="0033CC"/>
                </a:solidFill>
              </a:rPr>
              <a:t>Диаграммы и спецификации языка UML </a:t>
            </a:r>
            <a:r>
              <a:rPr lang="ru-RU" altLang="ru-RU" sz="1800" b="1">
                <a:solidFill>
                  <a:srgbClr val="0033CC"/>
                </a:solidFill>
              </a:rPr>
              <a:t>связали </a:t>
            </a:r>
            <a:r>
              <a:rPr lang="ru-RU" altLang="ru-RU" sz="1800" b="1" i="0">
                <a:solidFill>
                  <a:srgbClr val="0033CC"/>
                </a:solidFill>
              </a:rPr>
              <a:t>исходный текст программы с характеристиками объекта автоматизации. При этом UML диаграммы опираются на теоретический фундамент в виде теории множеств и теории графов, что  позволяет выполнить преобразование UML диаграмм в исходный код программы.</a:t>
            </a:r>
          </a:p>
          <a:p>
            <a:endParaRPr lang="ru-RU" altLang="ru-RU" sz="1800" b="1" i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A556CCA7-FEA5-4C06-99A0-118CD1F7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/>
          <a:lstStyle/>
          <a:p>
            <a:r>
              <a:rPr lang="ru-RU" altLang="ru-RU" sz="3200" b="1">
                <a:solidFill>
                  <a:srgbClr val="0033CC"/>
                </a:solidFill>
              </a:rPr>
              <a:t>Строительные блоки UML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E4F807D8-02D2-4F06-B324-766A005C5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8686800" cy="54340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    Словарь языка UML включает три вида </a:t>
            </a:r>
            <a:r>
              <a:rPr lang="ru-RU" altLang="ru-RU" sz="2800" u="sng"/>
              <a:t>строительных блоков</a:t>
            </a:r>
            <a:r>
              <a:rPr lang="ru-RU" altLang="ru-RU" sz="280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 b="1"/>
              <a:t> - сущности;	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ru-RU" altLang="ru-RU" sz="2800" b="1"/>
              <a:t>   - отношения;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ru-RU" altLang="ru-RU" b="1"/>
              <a:t>                         - диаграммы</a:t>
            </a:r>
            <a:r>
              <a:rPr lang="ru-RU" altLang="ru-RU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/>
              <a:t>   </a:t>
            </a:r>
            <a:r>
              <a:rPr lang="ru-RU" altLang="ru-RU" sz="2400">
                <a:solidFill>
                  <a:srgbClr val="0033CC"/>
                </a:solidFill>
              </a:rPr>
              <a:t>Модель представляется в виде сущностей и отношений между ними, которые показываются на </a:t>
            </a:r>
            <a:r>
              <a:rPr lang="ru-RU" altLang="ru-RU" sz="2400" b="1" i="1">
                <a:solidFill>
                  <a:srgbClr val="0033CC"/>
                </a:solidFill>
              </a:rPr>
              <a:t>диаграммах.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 b="1" i="1">
                <a:solidFill>
                  <a:srgbClr val="0033CC"/>
                </a:solidFill>
              </a:rPr>
              <a:t>    </a:t>
            </a:r>
            <a:r>
              <a:rPr lang="ru-RU" altLang="ru-RU" sz="2000" b="1">
                <a:solidFill>
                  <a:srgbClr val="0033CC"/>
                </a:solidFill>
              </a:rPr>
              <a:t>Диаграмма </a:t>
            </a:r>
            <a:r>
              <a:rPr lang="ru-RU" altLang="ru-RU" sz="2000" b="1"/>
              <a:t>- это графическое представление множества элементов. Обычно изображается в виде графа с вершинами (сущностями) и ребрами (отношениями).</a:t>
            </a:r>
            <a:r>
              <a:rPr lang="ru-RU" altLang="ru-RU" sz="200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800" b="1"/>
              <a:t>    </a:t>
            </a:r>
            <a:r>
              <a:rPr lang="ru-RU" altLang="ru-RU" sz="2000" b="1" i="1">
                <a:solidFill>
                  <a:srgbClr val="0033CC"/>
                </a:solidFill>
              </a:rPr>
              <a:t>Сущности</a:t>
            </a:r>
            <a:r>
              <a:rPr lang="ru-RU" altLang="ru-RU" sz="2000"/>
              <a:t> - это абстракции, являющиеся основными элементами моделей. Имеется четыре типа сущностей - </a:t>
            </a:r>
            <a:r>
              <a:rPr lang="ru-RU" altLang="ru-RU" sz="2000" b="1">
                <a:solidFill>
                  <a:srgbClr val="0033CC"/>
                </a:solidFill>
              </a:rPr>
              <a:t>структурные</a:t>
            </a:r>
            <a:r>
              <a:rPr lang="ru-RU" altLang="ru-RU" sz="2000"/>
              <a:t> (класс, интерфейс, компонент, </a:t>
            </a:r>
            <a:r>
              <a:rPr lang="ru-RU" altLang="ru-RU" sz="2000">
                <a:hlinkClick r:id="rId2"/>
              </a:rPr>
              <a:t>вариант использования</a:t>
            </a:r>
            <a:r>
              <a:rPr lang="ru-RU" altLang="ru-RU" sz="2000"/>
              <a:t>, кооперация, узел), </a:t>
            </a:r>
            <a:r>
              <a:rPr lang="ru-RU" altLang="ru-RU" sz="2000" b="1">
                <a:solidFill>
                  <a:srgbClr val="0033CC"/>
                </a:solidFill>
              </a:rPr>
              <a:t>поведенческие</a:t>
            </a:r>
            <a:r>
              <a:rPr lang="ru-RU" altLang="ru-RU" sz="2000"/>
              <a:t> (взаимодействие, состояние), </a:t>
            </a:r>
            <a:r>
              <a:rPr lang="ru-RU" altLang="ru-RU" sz="2000" b="1">
                <a:solidFill>
                  <a:srgbClr val="0033CC"/>
                </a:solidFill>
              </a:rPr>
              <a:t>группирующие</a:t>
            </a:r>
            <a:r>
              <a:rPr lang="ru-RU" altLang="ru-RU" sz="2000"/>
              <a:t> (пакеты) и </a:t>
            </a:r>
            <a:r>
              <a:rPr lang="ru-RU" altLang="ru-RU" sz="2000" b="1">
                <a:solidFill>
                  <a:srgbClr val="0033CC"/>
                </a:solidFill>
              </a:rPr>
              <a:t>аннотационные</a:t>
            </a:r>
            <a:r>
              <a:rPr lang="ru-RU" altLang="ru-RU" sz="2000"/>
              <a:t> (комментарии). Каждый вид сущностей имеет свое графическое представление.</a:t>
            </a:r>
            <a:r>
              <a:rPr lang="ru-RU" altLang="ru-RU" sz="2800"/>
              <a:t>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8E9D3-1376-4336-83C7-C38A3950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09BCA-6777-4EA6-8085-524535B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F85F-7CB2-4B5A-96AC-F17B269DE061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2BAECC13-B4D5-4D06-BB22-331A0C3C6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ru-RU" altLang="ru-RU" sz="4000" b="1">
                <a:solidFill>
                  <a:schemeClr val="bg1"/>
                </a:solidFill>
              </a:rPr>
              <a:t>ГРУППЫ ДИАГРАММ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EFD23-E6F3-412E-B003-4524533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ru-RU" alt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1A939-C572-4ACB-9300-6D6D2840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77A37D-6181-42B2-9815-ED78219144B3}" type="slidenum">
              <a:rPr lang="ru-RU" altLang="ru-RU"/>
              <a:pPr>
                <a:spcAft>
                  <a:spcPts val="600"/>
                </a:spcAft>
              </a:pPr>
              <a:t>9</a:t>
            </a:fld>
            <a:endParaRPr lang="ru-RU" altLang="ru-RU"/>
          </a:p>
        </p:txBody>
      </p:sp>
      <p:graphicFrame>
        <p:nvGraphicFramePr>
          <p:cNvPr id="310277" name="Rectangle 3">
            <a:extLst>
              <a:ext uri="{FF2B5EF4-FFF2-40B4-BE49-F238E27FC236}">
                <a16:creationId xmlns:a16="http://schemas.microsoft.com/office/drawing/2014/main" id="{26707835-6A7E-44BD-9B7C-018DCDAAE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92176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501&quot;&gt;&lt;object type=&quot;3&quot; unique_id=&quot;11939&quot;&gt;&lt;property id=&quot;20148&quot; value=&quot;5&quot;/&gt;&lt;property id=&quot;20300&quot; value=&quot;Slide 1 - &amp;quot;&amp;#x0D;&amp;#x0A;ПРОГРАММИРОВАНИЕ&amp;#x0D;&amp;#x0A;&amp;#x0D;&amp;#x0A; ГРАФИКИ &amp;quot;&quot;/&gt;&lt;property id=&quot;20307&quot; value=&quot;290&quot;/&gt;&lt;/object&gt;&lt;object type=&quot;3&quot; unique_id=&quot;22140&quot;&gt;&lt;property id=&quot;20148&quot; value=&quot;5&quot;/&gt;&lt;property id=&quot;20300&quot; value=&quot;Slide 2 - &amp;quot;Graphical Device Interface − GDI &amp;quot;&quot;/&gt;&lt;property id=&quot;20307&quot; value=&quot;310&quot;/&gt;&lt;/object&gt;&lt;object type=&quot;3&quot; unique_id=&quot;22207&quot;&gt;&lt;property id=&quot;20148&quot; value=&quot;5&quot;/&gt;&lt;property id=&quot;20300&quot; value=&quot;Slide 4 - &amp;quot;Класс Graphics&amp;quot;&quot;/&gt;&lt;property id=&quot;20307&quot; value=&quot;311&quot;/&gt;&lt;/object&gt;&lt;object type=&quot;3&quot; unique_id=&quot;22232&quot;&gt;&lt;property id=&quot;20148&quot; value=&quot;5&quot;/&gt;&lt;property id=&quot;20300&quot; value=&quot;Slide 3 - &amp;quot;&amp;#x0D;&amp;#x0A;К Л А С С &amp;#x0D;&amp;#x0A;&amp;#x0D;&amp;#x0A;G r a p h i c s&amp;quot;&quot;/&gt;&lt;property id=&quot;20307&quot; value=&quot;317&quot;/&gt;&lt;/object&gt;&lt;object type=&quot;3&quot; unique_id=&quot;22233&quot;&gt;&lt;property id=&quot;20148&quot; value=&quot;5&quot;/&gt;&lt;property id=&quot;20300&quot; value=&quot;Slide 5 - &amp;quot;Создание объекта класса Graphics&amp;quot;&quot;/&gt;&lt;property id=&quot;20307&quot; value=&quot;313&quot;/&gt;&lt;/object&gt;&lt;object type=&quot;3&quot; unique_id=&quot;22234&quot;&gt;&lt;property id=&quot;20148&quot; value=&quot;5&quot;/&gt;&lt;property id=&quot;20300&quot; value=&quot;Slide 6 - &amp;quot;Создание объекта класса Graphics в конструкторе формы &amp;quot;&quot;/&gt;&lt;property id=&quot;20307&quot; value=&quot;312&quot;/&gt;&lt;/object&gt;&lt;object type=&quot;3&quot; unique_id=&quot;22235&quot;&gt;&lt;property id=&quot;20148&quot; value=&quot;5&quot;/&gt;&lt;property id=&quot;20300&quot; value=&quot;Slide 7 - &amp;quot;Создание объекта класса Graphics в конструкторе формы (пример)&amp;quot;&quot;/&gt;&lt;property id=&quot;20307&quot; value=&quot;314&quot;/&gt;&lt;/object&gt;&lt;object type=&quot;3&quot; unique_id=&quot;22236&quot;&gt;&lt;property id=&quot;20148&quot; value=&quot;5&quot;/&gt;&lt;property id=&quot;20300&quot; value=&quot;Slide 8 - &amp;quot;Получение объекта класса Graphics через аргументы метода  OnPaint &amp;quot;&quot;/&gt;&lt;property id=&quot;20307&quot; value=&quot;315&quot;/&gt;&lt;/object&gt;&lt;object type=&quot;3&quot; unique_id=&quot;22237&quot;&gt;&lt;property id=&quot;20148&quot; value=&quot;5&quot;/&gt;&lt;property id=&quot;20300&quot; value=&quot;Slide 9&quot;/&gt;&lt;property id=&quot;20307&quot; value=&quot;316&quot;/&gt;&lt;/object&gt;&lt;object type=&quot;3&quot; unique_id=&quot;22238&quot;&gt;&lt;property id=&quot;20148&quot; value=&quot;5&quot;/&gt;&lt;property id=&quot;20300&quot; value=&quot;Slide 10 - &amp;quot;СТРУКТУРА Color &amp;quot;&quot;/&gt;&lt;property id=&quot;20307&quot; value=&quot;318&quot;/&gt;&lt;/object&gt;&lt;object type=&quot;3&quot; unique_id=&quot;22239&quot;&gt;&lt;property id=&quot;20148&quot; value=&quot;5&quot;/&gt;&lt;property id=&quot;20300&quot; value=&quot;Slide 11 - &amp;quot;Некоторые предварительно определенные константы структуры Color и их значения RGB &amp;quot;&quot;/&gt;&lt;property id=&quot;20307&quot; value=&quot;319&quot;/&gt;&lt;/object&gt;&lt;object type=&quot;3&quot; unique_id=&quot;22240&quot;&gt;&lt;property id=&quot;20148&quot; value=&quot;5&quot;/&gt;&lt;property id=&quot;20300&quot; value=&quot;Slide 12 - &amp;quot;Статическая функция Color.FromArgb()&amp;quot;&quot;/&gt;&lt;property id=&quot;20307&quot; value=&quot;320&quot;/&gt;&lt;/object&gt;&lt;object type=&quot;3&quot; unique_id=&quot;22241&quot;&gt;&lt;property id=&quot;20148&quot; value=&quot;5&quot;/&gt;&lt;property id=&quot;20300&quot; value=&quot;Slide 26 - &amp;quot;Стили штрихования класса HatchBrush &amp;quot;&quot;/&gt;&lt;property id=&quot;20307&quot; value=&quot;321&quot;/&gt;&lt;/object&gt;&lt;object type=&quot;3&quot; unique_id=&quot;22368&quot;&gt;&lt;property id=&quot;20148&quot; value=&quot;5&quot;/&gt;&lt;property id=&quot;20300&quot; value=&quot;Slide 14 - &amp;quot;РИСОВАНИЕ ФИГУР &amp;quot;&quot;/&gt;&lt;property id=&quot;20307&quot; value=&quot;322&quot;/&gt;&lt;/object&gt;&lt;object type=&quot;3&quot; unique_id=&quot;22369&quot;&gt;&lt;property id=&quot;20148&quot; value=&quot;5&quot;/&gt;&lt;property id=&quot;20300&quot; value=&quot;Slide 15 - &amp;quot;Рисование контуров фигур. Класс Pen &amp;quot;&quot;/&gt;&lt;property id=&quot;20307&quot; value=&quot;323&quot;/&gt;&lt;/object&gt;&lt;object type=&quot;3&quot; unique_id=&quot;22624&quot;&gt;&lt;property id=&quot;20148&quot; value=&quot;5&quot;/&gt;&lt;property id=&quot;20300&quot; value=&quot;Slide 16 - &amp;quot;Рисование контуров фигур. Класс Pen&amp;#x0D;&amp;#x0A;(пример) &amp;quot;&quot;/&gt;&lt;property id=&quot;20307&quot; value=&quot;325&quot;/&gt;&lt;/object&gt;&lt;object type=&quot;3&quot; unique_id=&quot;22625&quot;&gt;&lt;property id=&quot;20148&quot; value=&quot;5&quot;/&gt;&lt;property id=&quot;20300&quot; value=&quot;Slide 17 - &amp;quot;Рисование контуров фигур. Класс Pen&amp;#x0D;&amp;#x0A;(продолжение примера) &amp;quot;&quot;/&gt;&lt;property id=&quot;20307&quot; value=&quot;326&quot;/&gt;&lt;/object&gt;&lt;object type=&quot;3&quot; unique_id=&quot;22626&quot;&gt;&lt;property id=&quot;20148&quot; value=&quot;5&quot;/&gt;&lt;property id=&quot;20300&quot; value=&quot;Slide 18 - &amp;quot;Рисование контуров фигур. Класс Pen&amp;#x0D;&amp;#x0A;(продолжение примера)&amp;quot;&quot;/&gt;&lt;property id=&quot;20307&quot; value=&quot;327&quot;/&gt;&lt;/object&gt;&lt;object type=&quot;3&quot; unique_id=&quot;22627&quot;&gt;&lt;property id=&quot;20148&quot; value=&quot;5&quot;/&gt;&lt;property id=&quot;20300&quot; value=&quot;Slide 19 - &amp;quot;Закрашивание экранных областей. Класс Brush &amp;quot;&quot;/&gt;&lt;property id=&quot;20307&quot; value=&quot;328&quot;/&gt;&lt;/object&gt;&lt;object type=&quot;3&quot; unique_id=&quot;22628&quot;&gt;&lt;property id=&quot;20148&quot; value=&quot;5&quot;/&gt;&lt;property id=&quot;20300&quot; value=&quot;Slide 20 - &amp;quot;Закрашивание экранных областей&amp;#x0D;&amp;#x0A;(пример программы)&amp;quot;&quot;/&gt;&lt;property id=&quot;20307&quot; value=&quot;329&quot;/&gt;&lt;/object&gt;&lt;object type=&quot;3&quot; unique_id=&quot;22629&quot;&gt;&lt;property id=&quot;20148&quot; value=&quot;5&quot;/&gt;&lt;property id=&quot;20300&quot; value=&quot;Slide 21 - &amp;quot;Закрашивание экранных областей&amp;#x0D;&amp;#x0A;(продолжение примера программы)&amp;quot;&quot;/&gt;&lt;property id=&quot;20307&quot; value=&quot;330&quot;/&gt;&lt;/object&gt;&lt;object type=&quot;3&quot; unique_id=&quot;22630&quot;&gt;&lt;property id=&quot;20148&quot; value=&quot;5&quot;/&gt;&lt;property id=&quot;20300&quot; value=&quot;Slide 22 - &amp;quot;Закрашивание экранных областей&amp;#x0D;&amp;#x0A;(продолжение примера программы)&amp;quot;&quot;/&gt;&lt;property id=&quot;20307&quot; value=&quot;331&quot;/&gt;&lt;/object&gt;&lt;object type=&quot;3&quot; unique_id=&quot;22631&quot;&gt;&lt;property id=&quot;20148&quot; value=&quot;5&quot;/&gt;&lt;property id=&quot;20300&quot; value=&quot;Slide 23 - &amp;quot;Использование различных классов кисти (пример программы)&amp;quot;&quot;/&gt;&lt;property id=&quot;20307&quot; value=&quot;332&quot;/&gt;&lt;/object&gt;&lt;object type=&quot;3&quot; unique_id=&quot;22632&quot;&gt;&lt;property id=&quot;20148&quot; value=&quot;5&quot;/&gt;&lt;property id=&quot;20300&quot; value=&quot;Slide 24 - &amp;quot;Использование различных классов кисти (пример программы)&amp;quot;&quot;/&gt;&lt;property id=&quot;20307&quot; value=&quot;333&quot;/&gt;&lt;/object&gt;&lt;object type=&quot;3&quot; unique_id=&quot;22633&quot;&gt;&lt;property id=&quot;20148&quot; value=&quot;5&quot;/&gt;&lt;property id=&quot;20300&quot; value=&quot;Slide 25 - &amp;quot;Использование различных классов кисти (пример программы)&amp;quot;&quot;/&gt;&lt;property id=&quot;20307&quot; value=&quot;334&quot;/&gt;&lt;/object&gt;&lt;object type=&quot;3&quot; unique_id=&quot;22634&quot;&gt;&lt;property id=&quot;20148&quot; value=&quot;5&quot;/&gt;&lt;property id=&quot;20300&quot; value=&quot;Slide 28 - &amp;quot;Загрузка графических изображений &amp;quot;&quot;/&gt;&lt;property id=&quot;20307&quot; value=&quot;335&quot;/&gt;&lt;/object&gt;&lt;object type=&quot;3&quot; unique_id=&quot;22635&quot;&gt;&lt;property id=&quot;20148&quot; value=&quot;5&quot;/&gt;&lt;property id=&quot;20300&quot; value=&quot;Slide 29 - &amp;quot;Загрузка графических изображений(пример)&amp;quot;&quot;/&gt;&lt;property id=&quot;20307&quot; value=&quot;336&quot;/&gt;&lt;/object&gt;&lt;object type=&quot;3&quot; unique_id=&quot;22636&quot;&gt;&lt;property id=&quot;20148&quot; value=&quot;5&quot;/&gt;&lt;property id=&quot;20300&quot; value=&quot;Slide 31 - &amp;quot;Загрузка графических изображений(результаты вывода)&amp;quot;&quot;/&gt;&lt;property id=&quot;20307&quot; value=&quot;337&quot;/&gt;&lt;/object&gt;&lt;object type=&quot;3&quot; unique_id=&quot;22637&quot;&gt;&lt;property id=&quot;20148&quot; value=&quot;5&quot;/&gt;&lt;property id=&quot;20300&quot; value=&quot;Slide 32 - &amp;quot;ВЫВОДЫ&amp;quot;&quot;/&gt;&lt;property id=&quot;20307&quot; value=&quot;338&quot;/&gt;&lt;/object&gt;&lt;object type=&quot;3&quot; unique_id=&quot;22794&quot;&gt;&lt;property id=&quot;20148&quot; value=&quot;5&quot;/&gt;&lt;property id=&quot;20300&quot; value=&quot;Slide 30 - &amp;quot;Загрузка графических изображений(продолжение примера)&amp;quot;&quot;/&gt;&lt;property id=&quot;20307&quot; value=&quot;339&quot;/&gt;&lt;/object&gt;&lt;object type=&quot;3&quot; unique_id=&quot;23051&quot;&gt;&lt;property id=&quot;20148&quot; value=&quot;5&quot;/&gt;&lt;property id=&quot;20300&quot; value=&quot;Slide 13 - &amp;quot;Р И С О В А Н И Е &amp;#x0D;&amp;#x0A;Ф И Г У Р&amp;quot;&quot;/&gt;&lt;property id=&quot;20307&quot; value=&quot;340&quot;/&gt;&lt;/object&gt;&lt;object type=&quot;3&quot; unique_id=&quot;23283&quot;&gt;&lt;property id=&quot;20148&quot; value=&quot;5&quot;/&gt;&lt;property id=&quot;20300&quot; value=&quot;Slide 27 - &amp;quot;ЗАГРУЗКА ГРАФИЧЕСКИХ ИЗОБРАЖЕНИЙ&amp;quot;&quot;/&gt;&lt;property id=&quot;20307&quot; value=&quot;341&quot;/&gt;&lt;/object&gt;&lt;/object&gt;&lt;object type=&quot;8&quot; unique_id=&quot;1050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1933</Words>
  <Application>Microsoft Office PowerPoint</Application>
  <PresentationFormat>Экран (4:3)</PresentationFormat>
  <Paragraphs>221</Paragraphs>
  <Slides>42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Times New Roman</vt:lpstr>
      <vt:lpstr>Microsoft Sans Serif</vt:lpstr>
      <vt:lpstr>Verdana</vt:lpstr>
      <vt:lpstr>Arial</vt:lpstr>
      <vt:lpstr>Тема Office</vt:lpstr>
      <vt:lpstr> UML – УНИФИЦИРОВАННЫЙ ЯЗЫК ОБЪЕКТНО-ОРИЕНТИРОВАННОГО МОДЕЛИРОВАНИЯ И ДОКУМЕНТИРОВАНИЯ СЛОЖНЫХ СИСТЕМ</vt:lpstr>
      <vt:lpstr>UML (Unified Modeling Language)</vt:lpstr>
      <vt:lpstr>Назначение языка UML </vt:lpstr>
      <vt:lpstr>История создания</vt:lpstr>
      <vt:lpstr>Процесс проектирования ПО до появления UML</vt:lpstr>
      <vt:lpstr>Проблемы с коммуникацией и пониманием задачи в программной инженерии</vt:lpstr>
      <vt:lpstr>Процесс проектирования ПО c использованием UML</vt:lpstr>
      <vt:lpstr>Строительные блоки UML</vt:lpstr>
      <vt:lpstr>ГРУППЫ ДИАГРАММ</vt:lpstr>
      <vt:lpstr>Диаграмма прецедентов (use case diagram, вариантов использования) </vt:lpstr>
      <vt:lpstr>Графические обозначения на диаграмме прецедентов</vt:lpstr>
      <vt:lpstr>Отношения на диаграмме вариантов использования</vt:lpstr>
      <vt:lpstr>Отношения на диаграмме вариантов использования</vt:lpstr>
      <vt:lpstr>Отношения на диаграмме вариантов использования</vt:lpstr>
      <vt:lpstr>Пример диаграммы прецедентов</vt:lpstr>
      <vt:lpstr>Пример диаграммы прецедентов</vt:lpstr>
      <vt:lpstr>Цели создания диаграмм прецедентов </vt:lpstr>
      <vt:lpstr>Диаграмма классов (class diagram)</vt:lpstr>
      <vt:lpstr>.  Изображение класса в UML </vt:lpstr>
      <vt:lpstr>Отношения между классами </vt:lpstr>
      <vt:lpstr>Отношение ассоциации</vt:lpstr>
      <vt:lpstr>Пример ненаправленной бинарной ассоциации </vt:lpstr>
      <vt:lpstr>Пример направленной бинарной ассоциации</vt:lpstr>
      <vt:lpstr>Пример тернарной ассоциации</vt:lpstr>
      <vt:lpstr>Отношение обобщения</vt:lpstr>
      <vt:lpstr>Отношения классов на языке UML</vt:lpstr>
      <vt:lpstr>Пример отношения обобщения</vt:lpstr>
      <vt:lpstr>Отношение агрегации</vt:lpstr>
      <vt:lpstr>Пример отношения агрегации</vt:lpstr>
      <vt:lpstr>Отношение композиции</vt:lpstr>
      <vt:lpstr>Пример отношения композиции</vt:lpstr>
      <vt:lpstr>Пример диаграммы классов</vt:lpstr>
      <vt:lpstr>Диаграммы последовательности  (Sequence Diagram)</vt:lpstr>
      <vt:lpstr>Диаграмма последовательностей</vt:lpstr>
      <vt:lpstr>Пример диаграммы последовательностей</vt:lpstr>
      <vt:lpstr>Диаграмма активности (деятельности, activity diagram) </vt:lpstr>
      <vt:lpstr>Пример диаграммы активности</vt:lpstr>
      <vt:lpstr>Обозначения</vt:lpstr>
      <vt:lpstr>Пример диаграммы активности</vt:lpstr>
      <vt:lpstr>Рекомендации по использованию диаграмм деятельности</vt:lpstr>
      <vt:lpstr>ЗАКЛЮЧЕНИЕ</vt:lpstr>
      <vt:lpstr>Что обеспечивает UML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UML – УНИФИЦИРОВАННЫЙ ЯЗЫК ОБЪЕКТНО-ОРИЕНТИРОВАННОГО МОДЕЛИРОВАНИЯ И ДОКУМЕНТИРОВАНИЯ СЛОЖНЫХ СИСТЕМ</dc:title>
  <dc:creator>Александр Зубаиров</dc:creator>
  <cp:lastModifiedBy>Александр Зубаиров</cp:lastModifiedBy>
  <cp:revision>1</cp:revision>
  <dcterms:created xsi:type="dcterms:W3CDTF">2021-09-27T15:49:24Z</dcterms:created>
  <dcterms:modified xsi:type="dcterms:W3CDTF">2021-09-27T16:04:44Z</dcterms:modified>
</cp:coreProperties>
</file>