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6QNMLgSobcLbt9SNu9DP/2WS2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3481b0431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3481b043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an application that can predict and also submit images voluntarily for revision and later addition to the dataset in order to further diversify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Expand the model to cover the whole menu of bolsi restaurant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Upload the dataset to kaggle as open-source for other to improve upon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Implement an object detection model using YOLO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c3481b043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2ca9530ba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c2ca9530ba_1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ca9530ba_1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ca9530ba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of identifying food from an image is an interesting field with various applications. Since food controls our health. It takes a key role in health-related problems. </a:t>
            </a:r>
            <a:endParaRPr/>
          </a:p>
        </p:txBody>
      </p:sp>
      <p:sp>
        <p:nvSpPr>
          <p:cNvPr id="116" name="Google Shape;116;g1c2ca9530ba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2ca9530ba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c2ca9530ba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3481b043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3481b043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Dps de todo…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Finally split the data into training and test sets,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Training will be 80% and testing will be 20%</a:t>
            </a:r>
            <a:endParaRPr/>
          </a:p>
        </p:txBody>
      </p:sp>
      <p:sp>
        <p:nvSpPr>
          <p:cNvPr id="131" name="Google Shape;131;g1c3481b043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2ca9530ba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c2ca9530ba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2ca9530ba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c2ca9530ba_1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2ca9530ba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c2ca9530ba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2"/>
          <p:cNvSpPr txBox="1"/>
          <p:nvPr>
            <p:ph type="ctrTitle"/>
          </p:nvPr>
        </p:nvSpPr>
        <p:spPr>
          <a:xfrm>
            <a:off x="2124075" y="2130425"/>
            <a:ext cx="684053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subTitle"/>
          </p:nvPr>
        </p:nvSpPr>
        <p:spPr>
          <a:xfrm>
            <a:off x="2843213" y="3860800"/>
            <a:ext cx="61134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6975475" y="6453188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" id="26" name="Google Shape;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276872"/>
            <a:ext cx="1212156" cy="1191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142210" id="27" name="Google Shape;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860800"/>
            <a:ext cx="2232025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4169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813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289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◻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960"/>
              <a:buChar char="?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68" name="Google Shape;68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 txBox="1"/>
          <p:nvPr>
            <p:ph type="title"/>
          </p:nvPr>
        </p:nvSpPr>
        <p:spPr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B641B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9639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9639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9639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9639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9639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1"/>
          <p:cNvSpPr/>
          <p:nvPr/>
        </p:nvSpPr>
        <p:spPr>
          <a:xfrm>
            <a:off x="0" y="1412875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555625" y="1412875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logo" id="18" name="Google Shape;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381" y="362807"/>
            <a:ext cx="993251" cy="9766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6975475" y="6453188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448756" y="2370148"/>
            <a:ext cx="7532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Paraguayan Snack Recognition using Deep Learning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07500" y="5114625"/>
            <a:ext cx="7375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Presenters : Octavio Santacruz, Juan Minardi, Jonathan González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 : Prof. Shanq-Jang Ruan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01-06-2022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3481b0431_1_0"/>
          <p:cNvSpPr txBox="1"/>
          <p:nvPr>
            <p:ph type="title"/>
          </p:nvPr>
        </p:nvSpPr>
        <p:spPr>
          <a:xfrm>
            <a:off x="1476375" y="274638"/>
            <a:ext cx="7210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Works</a:t>
            </a:r>
            <a:endParaRPr/>
          </a:p>
        </p:txBody>
      </p:sp>
      <p:sp>
        <p:nvSpPr>
          <p:cNvPr id="166" name="Google Shape;166;g1c3481b0431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We come up with 4 paths to continue with this project</a:t>
            </a:r>
            <a:endParaRPr sz="20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/>
              <a:t>Create an Application or Website that is able to submit images </a:t>
            </a:r>
            <a:r>
              <a:rPr lang="en-US" sz="2000"/>
              <a:t>voluntarily</a:t>
            </a:r>
            <a:r>
              <a:rPr lang="en-US" sz="2000"/>
              <a:t> for revision and later addition to the dataset</a:t>
            </a:r>
            <a:endParaRPr sz="20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-US" sz="1400"/>
              <a:t>Overfitting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-US" sz="1400"/>
              <a:t>Diversity of Data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Expand the dataset to cover “Bolsi”menu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Upload the dataset to Kaggle as open-source for further improvement from the community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Implement an Object Detection or Instance Segmentation</a:t>
            </a:r>
            <a:endParaRPr sz="20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-US" sz="1400"/>
              <a:t>Both things could be done with YOLO</a:t>
            </a:r>
            <a:endParaRPr sz="1400"/>
          </a:p>
        </p:txBody>
      </p:sp>
      <p:sp>
        <p:nvSpPr>
          <p:cNvPr id="167" name="Google Shape;167;g1c3481b0431_1_0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1c3481b043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5300663"/>
            <a:ext cx="23050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2ca9530ba_1_44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1c2ca9530ba_1_44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75" name="Google Shape;175;g1c2ca9530ba_1_44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36510" y="234178"/>
            <a:ext cx="7210425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467543" y="1124743"/>
            <a:ext cx="8412302" cy="566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9" lvl="0" marL="2871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9740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🞐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Introduction and Foundation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project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9740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🞐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data was collected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🞐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data was preprocessed into 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9739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40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9740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🞐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to Continue this project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9739" lvl="0" marL="22006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🞐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summary of results and comments</a:t>
            </a:r>
            <a:endParaRPr b="0" i="0" sz="2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2ca9530ba_1_50"/>
          <p:cNvSpPr txBox="1"/>
          <p:nvPr>
            <p:ph type="title"/>
          </p:nvPr>
        </p:nvSpPr>
        <p:spPr>
          <a:xfrm>
            <a:off x="1476375" y="274638"/>
            <a:ext cx="7210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g1c2ca9530ba_1_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Machine Learning is able to achieve incredible tasks.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Simply creating a machine learning model capable of identify food won’t solve any major problem right now, but is it a start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The process of identifying food from an image is an interesting field with various applications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en-US" sz="2200"/>
              <a:t>4 Main Objectives</a:t>
            </a:r>
            <a:endParaRPr sz="2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0" name="Google Shape;120;g1c2ca9530ba_1_50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2ca9530ba_1_2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1c2ca9530ba_1_2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27" name="Google Shape;127;g1c2ca9530ba_1_2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b="1"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3481b0431_0_3"/>
          <p:cNvSpPr txBox="1"/>
          <p:nvPr>
            <p:ph type="title"/>
          </p:nvPr>
        </p:nvSpPr>
        <p:spPr>
          <a:xfrm>
            <a:off x="1476375" y="274650"/>
            <a:ext cx="7510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Preparation</a:t>
            </a:r>
            <a:endParaRPr/>
          </a:p>
        </p:txBody>
      </p:sp>
      <p:sp>
        <p:nvSpPr>
          <p:cNvPr id="134" name="Google Shape;134;g1c3481b0431_0_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All the photos come from a Paraguayan restaurant called “Bolsi”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Data Collection process involved taking photographs of the traditional snacks this restaurant sells with a white background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Those snacks include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Chipa, Chipa Guasu, Sopa Paraguaya/Paraguayan Soap, Pajagua, Pastel Mandi’o, Mbeju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◻"/>
            </a:pPr>
            <a:r>
              <a:rPr lang="en-US" sz="2000"/>
              <a:t>Key Points from Data Preparation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Creation on Folders with respective name of each snack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Load the </a:t>
            </a:r>
            <a:r>
              <a:rPr lang="en-US" sz="2000"/>
              <a:t>dataset from the directory, define image and batch size as well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Apply transformation to the images (using ImageDataGenerator method from keras)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Initialize an empty arrays x and y to hold image and </a:t>
            </a:r>
            <a:endParaRPr sz="2000"/>
          </a:p>
          <a:p>
            <a:pPr indent="0" lvl="0" marL="1371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/>
              <a:t>labels</a:t>
            </a:r>
            <a:endParaRPr sz="2000"/>
          </a:p>
          <a:p>
            <a: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Concatenate images and labels to arrays and break</a:t>
            </a:r>
            <a:endParaRPr sz="2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/>
              <a:t>t			the loop when all images have been processed</a:t>
            </a:r>
            <a:endParaRPr sz="2000"/>
          </a:p>
          <a:p>
            <a:pPr indent="0" lvl="0" marL="1371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" name="Google Shape;135;g1c3481b0431_0_3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g1c3481b043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91697"/>
            <a:ext cx="1348650" cy="126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c3481b043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975" y="5109875"/>
            <a:ext cx="1348649" cy="1748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c3481b0431_0_3"/>
          <p:cNvSpPr txBox="1"/>
          <p:nvPr/>
        </p:nvSpPr>
        <p:spPr>
          <a:xfrm>
            <a:off x="6163225" y="2810425"/>
            <a:ext cx="2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2ca9530ba_1_8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1c2ca9530ba_1_8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45" name="Google Shape;145;g1c2ca9530ba_1_8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2ca9530ba_1_32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c2ca9530ba_1_32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52" name="Google Shape;152;g1c2ca9530ba_1_32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2ca9530ba_1_38"/>
          <p:cNvSpPr txBox="1"/>
          <p:nvPr>
            <p:ph idx="12" type="sldNum"/>
          </p:nvPr>
        </p:nvSpPr>
        <p:spPr>
          <a:xfrm>
            <a:off x="6948488" y="6453188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1c2ca9530ba_1_38"/>
          <p:cNvSpPr txBox="1"/>
          <p:nvPr>
            <p:ph type="title"/>
          </p:nvPr>
        </p:nvSpPr>
        <p:spPr>
          <a:xfrm>
            <a:off x="1136510" y="234178"/>
            <a:ext cx="721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59" name="Google Shape;159;g1c2ca9530ba_1_38"/>
          <p:cNvSpPr txBox="1"/>
          <p:nvPr/>
        </p:nvSpPr>
        <p:spPr>
          <a:xfrm>
            <a:off x="467543" y="1124743"/>
            <a:ext cx="84123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6688" lvl="0" marL="2871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Preparation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■"/>
            </a:pPr>
            <a:r>
              <a:rPr lang="en-US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66" lvl="0" marL="28717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12"/>
              <a:buFont typeface="Times New Roman"/>
              <a:buNone/>
            </a:pPr>
            <a:r>
              <a:t/>
            </a:r>
            <a:endParaRPr b="0" i="0" sz="252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S 投影片範例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2012-04-10T01:30:38Z</dcterms:created>
  <dc:creator>yuwen</dc:creator>
</cp:coreProperties>
</file>