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72" r:id="rId4"/>
    <p:sldId id="334" r:id="rId5"/>
    <p:sldId id="372" r:id="rId6"/>
    <p:sldId id="373" r:id="rId7"/>
    <p:sldId id="374" r:id="rId8"/>
    <p:sldId id="375" r:id="rId9"/>
    <p:sldId id="368" r:id="rId10"/>
    <p:sldId id="360" r:id="rId11"/>
    <p:sldId id="369" r:id="rId12"/>
    <p:sldId id="370" r:id="rId13"/>
    <p:sldId id="371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5080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GET VS POST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eriod" startAt="3"/>
            </a:pPr>
            <a:r>
              <a:rPr lang="pt-BR" dirty="0" smtClean="0"/>
              <a:t>Agora vamos criar a chamada para método ajax.  Atentem para numeração das linhas para não se perder;</a:t>
            </a:r>
          </a:p>
          <a:p>
            <a:pPr marL="971550" lvl="1" indent="-514350">
              <a:buAutoNum type="arabicPeriod" startAt="3"/>
            </a:pPr>
            <a:endParaRPr lang="pt-BR" dirty="0"/>
          </a:p>
          <a:p>
            <a:pPr marL="971550" lvl="1" indent="-514350">
              <a:buAutoNum type="arabicPeriod" startAt="3"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3072318"/>
            <a:ext cx="7115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Parametros ajax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000" dirty="0" smtClean="0"/>
              <a:t>4. Podemos </a:t>
            </a:r>
            <a:r>
              <a:rPr lang="pt-BR" sz="2000" dirty="0"/>
              <a:t>incluir agora os parametros do métodos ajax: </a:t>
            </a: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Na linha 17, temos uma chamada de um método que está no code behind da consulta.aspx. Este método fará a consulta na base de dados. </a:t>
            </a: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988840"/>
            <a:ext cx="7715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Recuperar os erros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 smtClean="0"/>
              <a:t>5. Caso ocorro algum erro, poderemos recuperá-lo utilizando os parametros abaixo.</a:t>
            </a: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738437"/>
            <a:ext cx="7867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Recuperar os erros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/>
              <a:t>6</a:t>
            </a:r>
            <a:r>
              <a:rPr lang="pt-BR" sz="3200" dirty="0" smtClean="0"/>
              <a:t>. E por último e não menos importante, vamos recuperar o id que o servidor retornará, e vamos salvá-lo no campo hidden (hfCustomerId)</a:t>
            </a: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90783"/>
            <a:ext cx="6362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Recuperar os erros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/>
              <a:t>7</a:t>
            </a:r>
            <a:r>
              <a:rPr lang="pt-BR" sz="3200" dirty="0" smtClean="0"/>
              <a:t>. </a:t>
            </a:r>
            <a:r>
              <a:rPr lang="pt-BR" sz="3200" dirty="0" smtClean="0"/>
              <a:t>E por último e não menos importante, vamos recuperar o id que o servidor retornará, e vamos salvá-lo no campo hidden (hfCustomerId)</a:t>
            </a: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“servidor”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sz="3200" dirty="0" smtClean="0"/>
              <a:t>Podemos começar pela conexão, utilizaremos o SqlClient para conectar.  O primeiro passo será adicionar o namespace: 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Para realizar essa etapa, será necessário ir até o code Behind, ou seja, pressionar F7 na tela de consultar.aspx. 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863181"/>
            <a:ext cx="4585165" cy="13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“servidor”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 smtClean="0"/>
              <a:t>2. Agora vamos criar o método que realiza a conexão: 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1" y="3148568"/>
            <a:ext cx="8742357" cy="29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“servidor”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/>
              <a:t>3</a:t>
            </a:r>
            <a:r>
              <a:rPr lang="pt-BR" sz="3200" dirty="0" smtClean="0"/>
              <a:t>. No terceiro passo será o método que irá realizar a busca na base : 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" y="2852936"/>
            <a:ext cx="888009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“servidor”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/>
              <a:t>3</a:t>
            </a:r>
            <a:r>
              <a:rPr lang="pt-BR" sz="3200" dirty="0" smtClean="0"/>
              <a:t>. No terceiro passo será o método que irá realizar a busca na base : 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" y="2852936"/>
            <a:ext cx="888009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“servidor”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dirty="0" smtClean="0"/>
              <a:t>4. </a:t>
            </a:r>
            <a:r>
              <a:rPr lang="pt-BR" dirty="0" smtClean="0"/>
              <a:t>No último ato, vamos criar um método para receber o submit do form criado no design:</a:t>
            </a:r>
            <a:endParaRPr lang="pt-BR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863181"/>
            <a:ext cx="8640960" cy="12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 smtClean="0"/>
              <a:t>Autocomplete (jquery</a:t>
            </a:r>
            <a:r>
              <a:rPr lang="pt-BR" dirty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Resultado esperado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67" y="2016945"/>
            <a:ext cx="4650066" cy="41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Fim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29424" y="1526058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dirty="0" smtClean="0"/>
              <a:t>Semana que vem faremos uma atividade para finalizar os trabalhos. 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Agradeço à todos pelo semestre, g</a:t>
            </a:r>
            <a:r>
              <a:rPr lang="pt-BR" dirty="0" smtClean="0"/>
              <a:t>rande abraço e até a próxima. </a:t>
            </a:r>
            <a:endParaRPr lang="pt-BR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971550" lvl="1" indent="-514350">
              <a:buAutoNum type="arabicPeriod" startAt="3"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abraç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39" y="3645024"/>
            <a:ext cx="2956570" cy="306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Ajax autocomplete	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dirty="0" smtClean="0"/>
              <a:t>O autocomplete permite você determinar sugestões ao usuário a partir de um pequeno texto digitado. </a:t>
            </a:r>
            <a:endParaRPr lang="pt-BR" dirty="0"/>
          </a:p>
          <a:p>
            <a:pPr marL="120650" indent="0">
              <a:buNone/>
            </a:pPr>
            <a:r>
              <a:rPr lang="pt-BR" dirty="0"/>
              <a:t>Quem utiliza o google, por exemplo, já viu o autocomplete na prática.</a:t>
            </a: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Sintaxe autocomplete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$(seletor).autocomplete(option);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Exemplo autocomplete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Utilizar o projeto criado na última aula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a página de consulta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Botão direito na solution &gt; Add &gt; new item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01354"/>
            <a:ext cx="7488832" cy="45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a página de consulta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Passo 2: </a:t>
            </a:r>
            <a:r>
              <a:rPr lang="pt-BR" dirty="0" smtClean="0"/>
              <a:t>Vamos adicionar uma nova página aspx.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58120"/>
            <a:ext cx="7920880" cy="48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Adicionar 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Passo 3: </a:t>
            </a:r>
            <a:r>
              <a:rPr lang="pt-BR" dirty="0" smtClean="0"/>
              <a:t>Vamos adicionar a tela de consulta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487739"/>
            <a:ext cx="9092426" cy="20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a função jquery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Primeiro vamos criar a function, ou seja, iniciar a biblioteca. (document.ready)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971550" lvl="1" indent="-514350">
              <a:buAutoNum type="arabicPeriod" startAt="2"/>
            </a:pPr>
            <a:r>
              <a:rPr lang="pt-BR" dirty="0" smtClean="0"/>
              <a:t>No segundo passo, vamos incluir o método para o id txtProcurar. É importante lembrar que precisaremos criar o formulário. (linha 15)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22550"/>
            <a:ext cx="5105400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5695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7456</TotalTime>
  <Words>449</Words>
  <Application>Microsoft Office PowerPoint</Application>
  <PresentationFormat>On-screen Show (4:3)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do Office</vt:lpstr>
      <vt:lpstr>Desenvolvimento de Aplicações Dinâmicas  </vt:lpstr>
      <vt:lpstr>Objetivo</vt:lpstr>
      <vt:lpstr>Ajax autocomplete </vt:lpstr>
      <vt:lpstr>Sintaxe autocomplete</vt:lpstr>
      <vt:lpstr>Exemplo autocomplete</vt:lpstr>
      <vt:lpstr>Criar a página de consulta</vt:lpstr>
      <vt:lpstr>Criar a página de consulta</vt:lpstr>
      <vt:lpstr>Adicionar o html</vt:lpstr>
      <vt:lpstr>Criar a função jquery</vt:lpstr>
      <vt:lpstr>GET VS POST </vt:lpstr>
      <vt:lpstr>Parametros ajax </vt:lpstr>
      <vt:lpstr>Recuperar os erros </vt:lpstr>
      <vt:lpstr>Recuperar os erros </vt:lpstr>
      <vt:lpstr>Recuperar os erros </vt:lpstr>
      <vt:lpstr>Criar o “servidor”</vt:lpstr>
      <vt:lpstr>Criar o “servidor”</vt:lpstr>
      <vt:lpstr>Criar o “servidor”</vt:lpstr>
      <vt:lpstr>Criar o “servidor”</vt:lpstr>
      <vt:lpstr>Criar o “servidor”</vt:lpstr>
      <vt:lpstr>Resultado esperado</vt:lpstr>
      <vt:lpstr>Fim</vt:lpstr>
    </vt:vector>
  </TitlesOfParts>
  <Company>Xavier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Xavier</cp:lastModifiedBy>
  <cp:revision>382</cp:revision>
  <dcterms:created xsi:type="dcterms:W3CDTF">2011-09-20T23:27:26Z</dcterms:created>
  <dcterms:modified xsi:type="dcterms:W3CDTF">2017-05-30T22:29:28Z</dcterms:modified>
</cp:coreProperties>
</file>