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72" r:id="rId4"/>
    <p:sldId id="359" r:id="rId5"/>
    <p:sldId id="334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85080" autoAdjust="0"/>
  </p:normalViewPr>
  <p:slideViewPr>
    <p:cSldViewPr>
      <p:cViewPr varScale="1">
        <p:scale>
          <a:sx n="55" d="100"/>
          <a:sy n="55" d="100"/>
        </p:scale>
        <p:origin x="7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ECAE8E-E2F0-4CAC-B093-415EE8C171F1}" type="datetimeFigureOut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88C432-7AE8-4B07-8339-A9309965D0B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8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06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7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26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5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04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9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84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61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32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3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3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3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53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6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4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94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Desenvolvimento de Aplicações Dinâmicas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2051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2052" name="CaixaDeTexto 7"/>
          <p:cNvSpPr txBox="1">
            <a:spLocks noChangeArrowheads="1"/>
          </p:cNvSpPr>
          <p:nvPr/>
        </p:nvSpPr>
        <p:spPr bwMode="auto">
          <a:xfrm>
            <a:off x="2268538" y="5661025"/>
            <a:ext cx="453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Professor Thiago Souza Xavier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Criar o ready</a:t>
            </a:r>
            <a:endParaRPr lang="pt-BR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72816"/>
            <a:ext cx="8229600" cy="3280443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0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Adicionar o evento blur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552" y="1988840"/>
            <a:ext cx="10048503" cy="403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Criar o evento Get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2438" y="2539071"/>
            <a:ext cx="100488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Retornar mensagem de erro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2924944"/>
            <a:ext cx="106584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</a:t>
            </a:r>
          </a:p>
        </p:txBody>
      </p:sp>
      <p:sp>
        <p:nvSpPr>
          <p:cNvPr id="409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charset="0"/>
              <a:buChar char="•"/>
            </a:pPr>
            <a:r>
              <a:rPr lang="pt-BR" dirty="0" smtClean="0"/>
              <a:t>Ajax (jquery</a:t>
            </a:r>
            <a:r>
              <a:rPr lang="pt-BR" dirty="0"/>
              <a:t>)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z="3600" dirty="0" smtClean="0"/>
              <a:t>Ajax introdution</a:t>
            </a:r>
            <a:endParaRPr lang="pt-BR" sz="3600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0" indent="0">
              <a:buNone/>
            </a:pPr>
            <a:r>
              <a:rPr lang="pt-BR" dirty="0" smtClean="0"/>
              <a:t>Ajax possibilita a troca de dados com o servidor, e permite atualizar partes da página. Sem atualizar a página inteira. </a:t>
            </a:r>
            <a:endParaRPr lang="pt-BR" dirty="0" smtClean="0">
              <a:solidFill>
                <a:srgbClr val="92D050"/>
              </a:solidFill>
            </a:endParaRPr>
          </a:p>
          <a:p>
            <a:pPr marL="12065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z="3600" dirty="0" smtClean="0"/>
              <a:t>Exemplo ajax</a:t>
            </a:r>
            <a:endParaRPr lang="pt-BR" sz="3600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00" y="2010543"/>
            <a:ext cx="8687652" cy="37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Método get e post	</a:t>
            </a:r>
            <a:endParaRPr lang="pt-BR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 smtClean="0"/>
              <a:t>Os métodos get e post são utilizados para solicitar informações do servidor através do procotolo http GET ou POST request.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GET</a:t>
            </a:r>
            <a:r>
              <a:rPr lang="pt-BR" dirty="0" smtClean="0"/>
              <a:t> VS POST	</a:t>
            </a:r>
            <a:endParaRPr lang="pt-BR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 smtClean="0"/>
              <a:t>Os dois são utilizados para solicitar requisões do servidor: </a:t>
            </a:r>
          </a:p>
          <a:p>
            <a:pPr lvl="1"/>
            <a:r>
              <a:rPr lang="pt-BR" dirty="0" smtClean="0"/>
              <a:t>GET</a:t>
            </a:r>
            <a:r>
              <a:rPr lang="pt-BR" dirty="0" smtClean="0"/>
              <a:t>: solicita dados de um recurso específico; </a:t>
            </a:r>
          </a:p>
          <a:p>
            <a:pPr lvl="1"/>
            <a:r>
              <a:rPr lang="pt-BR" dirty="0" smtClean="0"/>
              <a:t>POST: submete dados para serem processados para um recurso específico.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No geral, o GET pode armazenar cache e o POST nunca armazena cache. O POST geralmente é utilizado para enviar dados ao servidor. 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GET</a:t>
            </a:r>
            <a:r>
              <a:rPr lang="pt-BR" dirty="0" smtClean="0"/>
              <a:t>	 </a:t>
            </a:r>
            <a:endParaRPr lang="pt-BR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 smtClean="0"/>
              <a:t>O método GET solicita dados do servidor através do HTTP GET request. 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96952"/>
            <a:ext cx="9036496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GET</a:t>
            </a:r>
            <a:r>
              <a:rPr lang="pt-BR" dirty="0" smtClean="0"/>
              <a:t>	 </a:t>
            </a:r>
            <a:endParaRPr lang="pt-BR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 smtClean="0"/>
              <a:t>O exemplo do slide anterior, solicita uma resposta de uma página “consultar.aspx”. Segue o código: 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20" y="3717032"/>
            <a:ext cx="880296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Atividade</a:t>
            </a:r>
            <a:endParaRPr lang="pt-BR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 smtClean="0"/>
              <a:t>Criar o form abaixo: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2105025"/>
            <a:ext cx="107156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4280</TotalTime>
  <Words>187</Words>
  <Application>Microsoft Office PowerPoint</Application>
  <PresentationFormat>On-screen Show (4:3)</PresentationFormat>
  <Paragraphs>33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Desenvolvimento de Aplicações Dinâmicas  </vt:lpstr>
      <vt:lpstr>Objetivo</vt:lpstr>
      <vt:lpstr>Ajax introdution</vt:lpstr>
      <vt:lpstr>Exemplo ajax</vt:lpstr>
      <vt:lpstr>Método get e post </vt:lpstr>
      <vt:lpstr>GET VS POST </vt:lpstr>
      <vt:lpstr>GET  </vt:lpstr>
      <vt:lpstr>GET  </vt:lpstr>
      <vt:lpstr>Atividade</vt:lpstr>
      <vt:lpstr>Criar o ready</vt:lpstr>
      <vt:lpstr>Adicionar o evento blur</vt:lpstr>
      <vt:lpstr>Criar o evento Get</vt:lpstr>
      <vt:lpstr>Retornar mensagem de erro</vt:lpstr>
    </vt:vector>
  </TitlesOfParts>
  <Company>Xavier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</dc:creator>
  <cp:lastModifiedBy>Thiago Xavier</cp:lastModifiedBy>
  <cp:revision>355</cp:revision>
  <dcterms:created xsi:type="dcterms:W3CDTF">2011-09-20T23:27:26Z</dcterms:created>
  <dcterms:modified xsi:type="dcterms:W3CDTF">2017-05-16T22:28:35Z</dcterms:modified>
</cp:coreProperties>
</file>