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72" r:id="rId4"/>
    <p:sldId id="334" r:id="rId5"/>
    <p:sldId id="336" r:id="rId6"/>
    <p:sldId id="348" r:id="rId7"/>
    <p:sldId id="333" r:id="rId8"/>
    <p:sldId id="340" r:id="rId9"/>
    <p:sldId id="343" r:id="rId10"/>
    <p:sldId id="344" r:id="rId11"/>
    <p:sldId id="346" r:id="rId12"/>
    <p:sldId id="347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4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5080" autoAdjust="0"/>
  </p:normalViewPr>
  <p:slideViewPr>
    <p:cSldViewPr>
      <p:cViewPr varScale="1">
        <p:scale>
          <a:sx n="78" d="100"/>
          <a:sy n="78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3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função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</a:t>
            </a:r>
            <a:r>
              <a:rPr lang="pt-BR" baseline="0" dirty="0" smtClean="0"/>
              <a:t>() pode ser utilizada para validar um formulário.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47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rameworks/jquery/exemplo_javascript_pur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valores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2" r="43370" b="47333"/>
          <a:stretch/>
        </p:blipFill>
        <p:spPr bwMode="auto">
          <a:xfrm>
            <a:off x="323528" y="1700808"/>
            <a:ext cx="84969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Manipulação de conteúdo (</a:t>
            </a:r>
            <a:r>
              <a:rPr lang="pt-BR" dirty="0" err="1" smtClean="0"/>
              <a:t>append</a:t>
            </a:r>
            <a:r>
              <a:rPr lang="pt-BR" dirty="0" smtClean="0"/>
              <a:t>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Através da função </a:t>
            </a:r>
            <a:r>
              <a:rPr lang="pt-BR" sz="1800" dirty="0" err="1" smtClean="0"/>
              <a:t>append</a:t>
            </a:r>
            <a:r>
              <a:rPr lang="pt-BR" sz="1800" dirty="0" smtClean="0"/>
              <a:t>() é possível inserir um conteúdo definido no parâmetro </a:t>
            </a:r>
            <a:r>
              <a:rPr lang="pt-BR" sz="1800" i="1" dirty="0" smtClean="0"/>
              <a:t>conteúdo logo após o conteúdo do elemento definido em </a:t>
            </a:r>
            <a:r>
              <a:rPr lang="pt-BR" sz="1800" i="1" dirty="0" err="1" smtClean="0"/>
              <a:t>seletorJquery</a:t>
            </a:r>
            <a:r>
              <a:rPr lang="pt-BR" sz="1800" i="1" dirty="0" smtClean="0"/>
              <a:t>. O </a:t>
            </a:r>
            <a:r>
              <a:rPr lang="pt-BR" sz="1800" i="1" dirty="0" err="1" smtClean="0"/>
              <a:t>parametro</a:t>
            </a:r>
            <a:r>
              <a:rPr lang="pt-BR" sz="1800" i="1" dirty="0" smtClean="0"/>
              <a:t> pode ser tanto marcação </a:t>
            </a:r>
            <a:r>
              <a:rPr lang="pt-BR" sz="1800" i="1" dirty="0" err="1" smtClean="0"/>
              <a:t>hml</a:t>
            </a:r>
            <a:r>
              <a:rPr lang="pt-BR" sz="1800" i="1" dirty="0" smtClean="0"/>
              <a:t> como texto puro. </a:t>
            </a:r>
          </a:p>
          <a:p>
            <a:pPr marL="457200" lvl="1" indent="0">
              <a:buNone/>
            </a:pPr>
            <a:endParaRPr lang="pt-BR" sz="1800" i="1" dirty="0"/>
          </a:p>
          <a:p>
            <a:pPr marL="457200" lvl="1" indent="0">
              <a:buNone/>
            </a:pPr>
            <a:r>
              <a:rPr lang="pt-BR" sz="1800" i="1" dirty="0" smtClean="0"/>
              <a:t>Sintaxe: </a:t>
            </a:r>
          </a:p>
          <a:p>
            <a:pPr marL="457200" lvl="1" indent="0">
              <a:buNone/>
            </a:pPr>
            <a:r>
              <a:rPr lang="pt-BR" sz="1800" i="1" dirty="0" err="1" smtClean="0"/>
              <a:t>Seletor.append</a:t>
            </a:r>
            <a:r>
              <a:rPr lang="pt-BR" sz="1800" i="1" dirty="0" smtClean="0"/>
              <a:t>()</a:t>
            </a:r>
          </a:p>
          <a:p>
            <a:pPr marL="457200" lvl="1" indent="0">
              <a:buNone/>
            </a:pPr>
            <a:endParaRPr lang="pt-BR" sz="1800" i="1" dirty="0"/>
          </a:p>
          <a:p>
            <a:pPr marL="457200" lvl="1" indent="0">
              <a:buNone/>
            </a:pPr>
            <a:r>
              <a:rPr lang="pt-BR" sz="1800" i="1" dirty="0" smtClean="0"/>
              <a:t>Exemplo. </a:t>
            </a:r>
          </a:p>
          <a:p>
            <a:pPr marL="457200" lvl="1" indent="0">
              <a:buNone/>
            </a:pPr>
            <a:endParaRPr lang="pt-BR" sz="1800" i="1" dirty="0"/>
          </a:p>
          <a:p>
            <a:pPr marL="457200" lvl="1" indent="0">
              <a:buNone/>
            </a:pPr>
            <a:r>
              <a:rPr lang="pt-BR" sz="1800" i="1" dirty="0" smtClean="0"/>
              <a:t>$(‘p’).</a:t>
            </a:r>
            <a:r>
              <a:rPr lang="pt-BR" sz="1800" i="1" dirty="0" err="1" smtClean="0"/>
              <a:t>append</a:t>
            </a:r>
            <a:r>
              <a:rPr lang="pt-BR" sz="1800" i="1" dirty="0" smtClean="0"/>
              <a:t>(‘&lt;</a:t>
            </a:r>
            <a:r>
              <a:rPr lang="pt-BR" sz="1800" i="1" dirty="0" err="1" smtClean="0"/>
              <a:t>strong</a:t>
            </a:r>
            <a:r>
              <a:rPr lang="pt-BR" sz="1800" i="1" dirty="0" smtClean="0"/>
              <a:t>&gt; Texto inserido com </a:t>
            </a:r>
            <a:r>
              <a:rPr lang="pt-BR" sz="1800" i="1" dirty="0" err="1" smtClean="0"/>
              <a:t>jquery</a:t>
            </a:r>
            <a:r>
              <a:rPr lang="pt-BR" sz="1800" i="1" dirty="0" smtClean="0"/>
              <a:t> &lt;/</a:t>
            </a:r>
            <a:r>
              <a:rPr lang="pt-BR" sz="1800" i="1" dirty="0" err="1" smtClean="0"/>
              <a:t>strong</a:t>
            </a:r>
            <a:r>
              <a:rPr lang="pt-BR" sz="1800" i="1" dirty="0" smtClean="0"/>
              <a:t>&gt;’);</a:t>
            </a: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Manipulação de conteúdo (</a:t>
            </a:r>
            <a:r>
              <a:rPr lang="pt-BR" dirty="0" err="1"/>
              <a:t>append</a:t>
            </a:r>
            <a:r>
              <a:rPr lang="pt-BR" dirty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r="40246" b="50407"/>
          <a:stretch/>
        </p:blipFill>
        <p:spPr bwMode="auto">
          <a:xfrm>
            <a:off x="0" y="1844824"/>
            <a:ext cx="889247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7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Criação de container (</a:t>
            </a:r>
            <a:r>
              <a:rPr lang="pt-BR" dirty="0" err="1" smtClean="0"/>
              <a:t>wrap</a:t>
            </a:r>
            <a:r>
              <a:rPr lang="pt-BR" dirty="0"/>
              <a:t>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 função </a:t>
            </a:r>
            <a:r>
              <a:rPr lang="pt-BR" sz="1800" dirty="0" err="1" smtClean="0"/>
              <a:t>wrap</a:t>
            </a:r>
            <a:r>
              <a:rPr lang="pt-BR" sz="1800" dirty="0" smtClean="0"/>
              <a:t> cria um container definido no </a:t>
            </a:r>
            <a:r>
              <a:rPr lang="pt-BR" sz="1800" dirty="0" err="1" smtClean="0"/>
              <a:t>parametro</a:t>
            </a:r>
            <a:r>
              <a:rPr lang="pt-BR" sz="1800" dirty="0" smtClean="0"/>
              <a:t> </a:t>
            </a:r>
            <a:r>
              <a:rPr lang="pt-BR" sz="1800" dirty="0" err="1" smtClean="0"/>
              <a:t>html</a:t>
            </a:r>
            <a:r>
              <a:rPr lang="pt-BR" sz="1800" dirty="0" smtClean="0"/>
              <a:t> para cada um dos elementos </a:t>
            </a:r>
            <a:r>
              <a:rPr lang="pt-BR" sz="1800" dirty="0" smtClean="0"/>
              <a:t>inseridos em </a:t>
            </a:r>
            <a:r>
              <a:rPr lang="pt-BR" sz="1800" dirty="0" smtClean="0"/>
              <a:t>um seletor </a:t>
            </a:r>
            <a:r>
              <a:rPr lang="pt-BR" sz="1800" dirty="0" err="1" smtClean="0"/>
              <a:t>jquery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smtClean="0"/>
              <a:t>Sintaxe: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err="1" smtClean="0"/>
              <a:t>seletor.wrap</a:t>
            </a:r>
            <a:r>
              <a:rPr lang="pt-BR" sz="1800" dirty="0" smtClean="0"/>
              <a:t>(‘</a:t>
            </a:r>
            <a:r>
              <a:rPr lang="pt-BR" sz="1800" dirty="0" err="1" smtClean="0"/>
              <a:t>conteudo</a:t>
            </a:r>
            <a:r>
              <a:rPr lang="pt-BR" sz="1800" dirty="0" smtClean="0"/>
              <a:t>’);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smtClean="0"/>
              <a:t>Exemplo: </a:t>
            </a:r>
          </a:p>
          <a:p>
            <a:pPr marL="457200" lvl="1" indent="0">
              <a:buNone/>
            </a:pPr>
            <a:r>
              <a:rPr lang="pt-BR" sz="1800" dirty="0" smtClean="0"/>
              <a:t>$(‘p’).</a:t>
            </a:r>
            <a:r>
              <a:rPr lang="pt-BR" sz="1800" dirty="0" err="1" smtClean="0"/>
              <a:t>wrap</a:t>
            </a:r>
            <a:r>
              <a:rPr lang="pt-BR" sz="1800" dirty="0" smtClean="0"/>
              <a:t>(‘&lt;</a:t>
            </a:r>
            <a:r>
              <a:rPr lang="pt-BR" sz="1800" dirty="0" err="1" smtClean="0"/>
              <a:t>div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=“container”&gt; &lt;/</a:t>
            </a:r>
            <a:r>
              <a:rPr lang="pt-BR" sz="1800" dirty="0" err="1" smtClean="0"/>
              <a:t>div</a:t>
            </a:r>
            <a:r>
              <a:rPr lang="pt-BR" sz="1800" dirty="0" smtClean="0"/>
              <a:t>&gt;’) </a:t>
            </a:r>
            <a:r>
              <a:rPr lang="pt-BR" sz="1800" dirty="0" smtClean="0">
                <a:solidFill>
                  <a:srgbClr val="00B050"/>
                </a:solidFill>
              </a:rPr>
              <a:t>/*é importante definir a </a:t>
            </a:r>
            <a:r>
              <a:rPr lang="pt-BR" sz="1800" dirty="0" err="1" smtClean="0">
                <a:solidFill>
                  <a:srgbClr val="00B050"/>
                </a:solidFill>
              </a:rPr>
              <a:t>class</a:t>
            </a:r>
            <a:r>
              <a:rPr lang="pt-BR" sz="1800" dirty="0">
                <a:solidFill>
                  <a:srgbClr val="00B050"/>
                </a:solidFill>
              </a:rPr>
              <a:t> </a:t>
            </a:r>
            <a:r>
              <a:rPr lang="pt-BR" sz="1800" dirty="0" smtClean="0">
                <a:solidFill>
                  <a:srgbClr val="00B050"/>
                </a:solidFill>
              </a:rPr>
              <a:t>container para conseguir algum resultado*/</a:t>
            </a:r>
            <a:endParaRPr lang="pt-BR" sz="2400" dirty="0" smtClean="0">
              <a:solidFill>
                <a:srgbClr val="00B05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Criação de container (</a:t>
            </a:r>
            <a:r>
              <a:rPr lang="pt-BR" dirty="0" err="1" smtClean="0"/>
              <a:t>wrap</a:t>
            </a:r>
            <a:r>
              <a:rPr lang="pt-BR" dirty="0"/>
              <a:t>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sz="2400" dirty="0" smtClean="0">
              <a:solidFill>
                <a:srgbClr val="00B050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922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9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Removendo elemento(remove)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 função </a:t>
            </a:r>
            <a:r>
              <a:rPr lang="pt-BR" sz="1800" b="1" dirty="0" smtClean="0"/>
              <a:t>remove</a:t>
            </a:r>
            <a:r>
              <a:rPr lang="pt-BR" sz="1800" dirty="0" smtClean="0"/>
              <a:t>, possibilita a remoção de um elemento </a:t>
            </a:r>
            <a:r>
              <a:rPr lang="pt-BR" sz="1800" dirty="0" err="1" smtClean="0"/>
              <a:t>html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pt-BR" sz="18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pt-BR" sz="1800" dirty="0" err="1" smtClean="0"/>
              <a:t>Sitaxe</a:t>
            </a:r>
            <a:r>
              <a:rPr lang="pt-BR" sz="1800" dirty="0" smtClean="0"/>
              <a:t>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err="1" smtClean="0"/>
              <a:t>Seletor.remove</a:t>
            </a:r>
            <a:r>
              <a:rPr lang="pt-BR" sz="1800" dirty="0" smtClean="0"/>
              <a:t>(filtro);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Exemplo: </a:t>
            </a:r>
          </a:p>
          <a:p>
            <a:pPr marL="457200" lvl="1" indent="0">
              <a:buNone/>
            </a:pPr>
            <a:r>
              <a:rPr lang="pt-BR" sz="1800" dirty="0" smtClean="0"/>
              <a:t>$(‘p’).remove(‘.remover’);</a:t>
            </a: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Removendo conteúdo (remove)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8" r="41451" b="50545"/>
          <a:stretch/>
        </p:blipFill>
        <p:spPr bwMode="auto">
          <a:xfrm>
            <a:off x="395536" y="1700808"/>
            <a:ext cx="849694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Removendo conteúdo do elemento (</a:t>
            </a:r>
            <a:r>
              <a:rPr lang="pt-BR" dirty="0" err="1" smtClean="0"/>
              <a:t>empty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 função </a:t>
            </a:r>
            <a:r>
              <a:rPr lang="pt-BR" sz="1800" b="1" dirty="0" err="1" smtClean="0"/>
              <a:t>empty</a:t>
            </a:r>
            <a:r>
              <a:rPr lang="pt-BR" sz="1800" dirty="0" smtClean="0"/>
              <a:t>, possibilita a remoção do conteúdo do elemento </a:t>
            </a:r>
            <a:r>
              <a:rPr lang="pt-BR" sz="1800" dirty="0" err="1" smtClean="0"/>
              <a:t>html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pt-BR" sz="18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pt-BR" sz="1800" dirty="0" err="1" smtClean="0"/>
              <a:t>Sitaxe</a:t>
            </a:r>
            <a:r>
              <a:rPr lang="pt-BR" sz="1800" dirty="0" smtClean="0"/>
              <a:t>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err="1" smtClean="0"/>
              <a:t>Seletor.empty</a:t>
            </a:r>
            <a:r>
              <a:rPr lang="pt-BR" sz="1800" dirty="0" smtClean="0"/>
              <a:t>( );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Exemplo: </a:t>
            </a:r>
          </a:p>
          <a:p>
            <a:pPr marL="457200" lvl="1" indent="0">
              <a:buNone/>
            </a:pPr>
            <a:r>
              <a:rPr lang="pt-BR" sz="1800" dirty="0" smtClean="0"/>
              <a:t>$(‘p’).</a:t>
            </a:r>
            <a:r>
              <a:rPr lang="pt-BR" sz="1800" dirty="0" err="1" smtClean="0"/>
              <a:t>empty</a:t>
            </a:r>
            <a:r>
              <a:rPr lang="pt-BR" sz="1800" dirty="0" smtClean="0"/>
              <a:t>( );</a:t>
            </a: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Substituindo </a:t>
            </a:r>
            <a:r>
              <a:rPr lang="pt-BR" dirty="0" err="1" smtClean="0"/>
              <a:t>conteudo</a:t>
            </a:r>
            <a:r>
              <a:rPr lang="pt-BR" dirty="0" smtClean="0"/>
              <a:t> (</a:t>
            </a:r>
            <a:r>
              <a:rPr lang="pt-BR" dirty="0" err="1" smtClean="0"/>
              <a:t>replaceWith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 função </a:t>
            </a:r>
            <a:r>
              <a:rPr lang="pt-BR" sz="1800" b="1" dirty="0" err="1" smtClean="0"/>
              <a:t>replaceWith</a:t>
            </a:r>
            <a:r>
              <a:rPr lang="pt-BR" sz="1800" b="1" dirty="0" smtClean="0"/>
              <a:t>, </a:t>
            </a:r>
            <a:r>
              <a:rPr lang="pt-BR" sz="1800" dirty="0" smtClean="0"/>
              <a:t>possibilita a alteração de um elemento </a:t>
            </a:r>
            <a:r>
              <a:rPr lang="pt-BR" sz="1800" dirty="0" err="1" smtClean="0"/>
              <a:t>html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Sintaxe: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err="1" smtClean="0"/>
              <a:t>Seletor.replaceWith</a:t>
            </a:r>
            <a:r>
              <a:rPr lang="pt-BR" sz="1800" dirty="0" smtClean="0"/>
              <a:t>(conteúdo)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smtClean="0"/>
              <a:t>Exemplo: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smtClean="0"/>
              <a:t>$(‘p’).</a:t>
            </a:r>
            <a:r>
              <a:rPr lang="pt-BR" sz="1800" dirty="0" err="1" smtClean="0"/>
              <a:t>replaceWith</a:t>
            </a:r>
            <a:r>
              <a:rPr lang="pt-BR" sz="1800" dirty="0" smtClean="0"/>
              <a:t>(‘&lt;h2&gt; Thiago Xavier &lt;/h2&gt;’)</a:t>
            </a: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Substituindo </a:t>
            </a:r>
            <a:r>
              <a:rPr lang="pt-BR" dirty="0" err="1" smtClean="0"/>
              <a:t>conteudo</a:t>
            </a:r>
            <a:r>
              <a:rPr lang="pt-BR" dirty="0" smtClean="0"/>
              <a:t> (</a:t>
            </a:r>
            <a:r>
              <a:rPr lang="pt-BR" dirty="0" err="1" smtClean="0"/>
              <a:t>replaceWith</a:t>
            </a:r>
            <a:r>
              <a:rPr lang="pt-BR" dirty="0" smtClean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9" r="50645" b="50222"/>
          <a:stretch/>
        </p:blipFill>
        <p:spPr bwMode="auto">
          <a:xfrm>
            <a:off x="468313" y="1628800"/>
            <a:ext cx="820814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4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ru-RU" dirty="0"/>
              <a:t>Manipulação de DOM e CSS </a:t>
            </a:r>
            <a:r>
              <a:rPr lang="pt-BR" dirty="0" smtClean="0"/>
              <a:t>(</a:t>
            </a:r>
            <a:r>
              <a:rPr lang="pt-BR" dirty="0" err="1" smtClean="0"/>
              <a:t>jquery</a:t>
            </a:r>
            <a:r>
              <a:rPr lang="pt-BR" dirty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Exercícios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Criar todos os exemplos.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Criar uma página </a:t>
            </a:r>
            <a:r>
              <a:rPr lang="pt-BR" dirty="0" err="1" smtClean="0"/>
              <a:t>html</a:t>
            </a:r>
            <a:r>
              <a:rPr lang="pt-BR" dirty="0" smtClean="0"/>
              <a:t>, com menu de navegação e incluir o formulário do próximo slide.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Validar este formulário utilizando </a:t>
            </a:r>
            <a:r>
              <a:rPr lang="pt-BR" dirty="0" err="1" smtClean="0"/>
              <a:t>jquery</a:t>
            </a:r>
            <a:r>
              <a:rPr lang="pt-BR" dirty="0" smtClean="0"/>
              <a:t>. </a:t>
            </a:r>
            <a:r>
              <a:rPr lang="pt-BR" dirty="0" smtClean="0">
                <a:solidFill>
                  <a:srgbClr val="FF0000"/>
                </a:solidFill>
              </a:rPr>
              <a:t>Validar apenas se todos os campos estão sendo preenchidos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1361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</p:txBody>
      </p:sp>
      <p:pic>
        <p:nvPicPr>
          <p:cNvPr id="4098" name="Picture 2" descr="http://video.devmedia.com.br/RodrigoCarreiro/quicktips/rodrigocarreiro/html/ScreenShot14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/>
          <a:stretch/>
        </p:blipFill>
        <p:spPr bwMode="auto">
          <a:xfrm>
            <a:off x="755576" y="853440"/>
            <a:ext cx="7776864" cy="55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0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Próxima Aula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ru-RU" dirty="0"/>
              <a:t>JQuery: Eventos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Manipulação de conteúdos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sz="2000" dirty="0" smtClean="0"/>
              <a:t>Para acessar o </a:t>
            </a:r>
            <a:r>
              <a:rPr lang="pt-BR" sz="2000" b="1" dirty="0" smtClean="0">
                <a:solidFill>
                  <a:srgbClr val="FF0000"/>
                </a:solidFill>
              </a:rPr>
              <a:t>(conteúdo e </a:t>
            </a:r>
            <a:r>
              <a:rPr lang="pt-BR" sz="2000" b="1" dirty="0" err="1" smtClean="0">
                <a:solidFill>
                  <a:srgbClr val="FF0000"/>
                </a:solidFill>
              </a:rPr>
              <a:t>tag</a:t>
            </a:r>
            <a:r>
              <a:rPr lang="pt-BR" sz="2000" b="1" dirty="0" smtClean="0">
                <a:solidFill>
                  <a:srgbClr val="FF0000"/>
                </a:solidFill>
              </a:rPr>
              <a:t>) </a:t>
            </a:r>
            <a:r>
              <a:rPr lang="pt-BR" sz="2000" dirty="0" smtClean="0"/>
              <a:t>de um determinado elemento </a:t>
            </a:r>
            <a:r>
              <a:rPr lang="pt-BR" sz="2000" dirty="0" err="1" smtClean="0"/>
              <a:t>html</a:t>
            </a:r>
            <a:r>
              <a:rPr lang="pt-BR" sz="2000" dirty="0" smtClean="0"/>
              <a:t> (</a:t>
            </a:r>
            <a:r>
              <a:rPr lang="pt-BR" sz="2000" dirty="0" err="1" smtClean="0"/>
              <a:t>tag</a:t>
            </a:r>
            <a:r>
              <a:rPr lang="pt-BR" sz="2000" dirty="0" smtClean="0"/>
              <a:t>) será necessário utilizar a função </a:t>
            </a:r>
            <a:r>
              <a:rPr lang="pt-BR" sz="2000" b="1" dirty="0" err="1" smtClean="0"/>
              <a:t>html</a:t>
            </a:r>
            <a:r>
              <a:rPr lang="pt-BR" sz="2000" b="1" dirty="0" smtClean="0"/>
              <a:t>. </a:t>
            </a:r>
            <a:endParaRPr lang="pt-BR" sz="2000" dirty="0" smtClean="0"/>
          </a:p>
          <a:p>
            <a:pPr marL="12065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120650" indent="0">
              <a:buNone/>
            </a:pPr>
            <a:r>
              <a:rPr lang="pt-BR" sz="2000" dirty="0" smtClean="0"/>
              <a:t>Sintaxe: </a:t>
            </a:r>
          </a:p>
          <a:p>
            <a:pPr marL="12065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Seletor.</a:t>
            </a:r>
            <a:r>
              <a:rPr lang="pt-BR" sz="2000" b="1" dirty="0" smtClean="0">
                <a:solidFill>
                  <a:schemeClr val="tx1"/>
                </a:solidFill>
              </a:rPr>
              <a:t>html( )</a:t>
            </a:r>
          </a:p>
          <a:p>
            <a:pPr marL="120650" indent="0">
              <a:buNone/>
            </a:pPr>
            <a:endParaRPr lang="pt-BR" sz="2000" b="1" dirty="0"/>
          </a:p>
          <a:p>
            <a:pPr marL="120650" indent="0">
              <a:buNone/>
            </a:pPr>
            <a:r>
              <a:rPr lang="pt-BR" sz="2000" dirty="0" smtClean="0"/>
              <a:t>Exemplo: </a:t>
            </a:r>
          </a:p>
          <a:p>
            <a:pPr marL="12065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Var </a:t>
            </a:r>
            <a:r>
              <a:rPr lang="pt-BR" sz="2000" dirty="0" err="1" smtClean="0">
                <a:solidFill>
                  <a:schemeClr val="tx1"/>
                </a:solidFill>
              </a:rPr>
              <a:t>conteudo</a:t>
            </a:r>
            <a:r>
              <a:rPr lang="pt-BR" sz="2000" dirty="0" smtClean="0">
                <a:solidFill>
                  <a:schemeClr val="tx1"/>
                </a:solidFill>
              </a:rPr>
              <a:t> = $(‘p’).</a:t>
            </a:r>
            <a:r>
              <a:rPr lang="pt-BR" sz="2000" dirty="0" err="1" smtClean="0">
                <a:solidFill>
                  <a:schemeClr val="tx1"/>
                </a:solidFill>
              </a:rPr>
              <a:t>html</a:t>
            </a:r>
            <a:r>
              <a:rPr lang="pt-BR" sz="2000" dirty="0" smtClean="0">
                <a:solidFill>
                  <a:schemeClr val="tx1"/>
                </a:solidFill>
              </a:rPr>
              <a:t>();  </a:t>
            </a:r>
            <a:r>
              <a:rPr lang="pt-BR" sz="2000" dirty="0" smtClean="0">
                <a:solidFill>
                  <a:srgbClr val="92D050"/>
                </a:solidFill>
              </a:rPr>
              <a:t>/*acessando o conteúdo da </a:t>
            </a:r>
            <a:r>
              <a:rPr lang="pt-BR" sz="2000" dirty="0" err="1" smtClean="0">
                <a:solidFill>
                  <a:srgbClr val="92D050"/>
                </a:solidFill>
              </a:rPr>
              <a:t>tag</a:t>
            </a:r>
            <a:r>
              <a:rPr lang="pt-BR" sz="2000" dirty="0" smtClean="0">
                <a:solidFill>
                  <a:srgbClr val="92D050"/>
                </a:solidFill>
              </a:rPr>
              <a:t> p*/</a:t>
            </a: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Exemplo de acesso ao conteúdo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t="17315" r="46925" b="41343"/>
          <a:stretch/>
        </p:blipFill>
        <p:spPr bwMode="auto">
          <a:xfrm>
            <a:off x="251520" y="1772816"/>
            <a:ext cx="8064896" cy="44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pt-BR" sz="3600" dirty="0" smtClean="0"/>
              <a:t>Inserindo conteúdo </a:t>
            </a:r>
            <a:r>
              <a:rPr lang="pt-BR" sz="3600" dirty="0" err="1" smtClean="0"/>
              <a:t>html</a:t>
            </a:r>
            <a:r>
              <a:rPr lang="pt-BR" sz="3600" dirty="0" smtClean="0"/>
              <a:t> dentro de um elemento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É possível  inserir um elemento </a:t>
            </a:r>
            <a:r>
              <a:rPr lang="pt-BR" sz="1800" dirty="0" err="1" smtClean="0"/>
              <a:t>html</a:t>
            </a:r>
            <a:r>
              <a:rPr lang="pt-BR" sz="1800" dirty="0" smtClean="0"/>
              <a:t> dentro de um elemento existente, para isso, faz-se necessário passar um valor para a função </a:t>
            </a:r>
            <a:r>
              <a:rPr lang="pt-BR" sz="1800" b="1" dirty="0" err="1" smtClean="0"/>
              <a:t>html</a:t>
            </a:r>
            <a:r>
              <a:rPr lang="pt-BR" sz="1800" b="1" dirty="0" smtClean="0"/>
              <a:t> </a:t>
            </a:r>
            <a:r>
              <a:rPr lang="pt-BR" sz="1800" dirty="0" smtClean="0"/>
              <a:t>para que seja atribuído um novo elemento em um </a:t>
            </a:r>
            <a:r>
              <a:rPr lang="pt-BR" sz="1800" dirty="0" err="1" smtClean="0"/>
              <a:t>tag</a:t>
            </a:r>
            <a:r>
              <a:rPr lang="pt-BR" sz="1800" dirty="0" smtClean="0"/>
              <a:t> existente. 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b="1" dirty="0" smtClean="0"/>
              <a:t>Sintaxe:</a:t>
            </a:r>
          </a:p>
          <a:p>
            <a:pPr marL="457200" lvl="1" indent="0">
              <a:buNone/>
            </a:pPr>
            <a:r>
              <a:rPr lang="pt-BR" sz="1800" dirty="0" smtClean="0"/>
              <a:t>Seletor.html(</a:t>
            </a:r>
            <a:r>
              <a:rPr lang="pt-BR" sz="1800" b="1" dirty="0" smtClean="0"/>
              <a:t>valor);   </a:t>
            </a:r>
            <a:r>
              <a:rPr lang="pt-BR" sz="1800" b="1" dirty="0" smtClean="0">
                <a:solidFill>
                  <a:srgbClr val="92D050"/>
                </a:solidFill>
              </a:rPr>
              <a:t>/*o valor é o novo elemento a ser inserido*/</a:t>
            </a:r>
            <a:endParaRPr lang="pt-BR" sz="18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b="1" dirty="0" smtClean="0"/>
              <a:t>Exemplo: </a:t>
            </a:r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$(‘</a:t>
            </a:r>
            <a:r>
              <a:rPr lang="pt-BR" sz="1800" dirty="0" err="1" smtClean="0"/>
              <a:t>div</a:t>
            </a:r>
            <a:r>
              <a:rPr lang="pt-BR" sz="1800" dirty="0" smtClean="0"/>
              <a:t>’).</a:t>
            </a:r>
            <a:r>
              <a:rPr lang="pt-BR" sz="1800" dirty="0" err="1" smtClean="0"/>
              <a:t>html</a:t>
            </a:r>
            <a:r>
              <a:rPr lang="pt-BR" sz="1800" dirty="0" smtClean="0"/>
              <a:t>(‘&lt;p&gt; Thiago Xavier &lt;/p&gt;’);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pt-BR" sz="3600" dirty="0"/>
              <a:t>Inserindo conteúdo </a:t>
            </a:r>
            <a:r>
              <a:rPr lang="pt-BR" sz="3600" dirty="0" err="1"/>
              <a:t>html</a:t>
            </a:r>
            <a:r>
              <a:rPr lang="pt-BR" sz="3600" dirty="0"/>
              <a:t> dentro de um elemento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3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5" r="52578" b="41343"/>
          <a:stretch/>
        </p:blipFill>
        <p:spPr bwMode="auto">
          <a:xfrm>
            <a:off x="-8370" y="1844824"/>
            <a:ext cx="861281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0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Acessando conteúdo (texto)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Para acessar </a:t>
            </a:r>
            <a:r>
              <a:rPr lang="pt-BR" sz="2400" b="1" dirty="0" smtClean="0">
                <a:solidFill>
                  <a:srgbClr val="FF0000"/>
                </a:solidFill>
              </a:rPr>
              <a:t>apenas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o texto de um elemento, pode ser utilizado a função </a:t>
            </a:r>
            <a:r>
              <a:rPr lang="pt-BR" sz="2400" dirty="0" err="1" smtClean="0">
                <a:solidFill>
                  <a:schemeClr val="tx1"/>
                </a:solidFill>
              </a:rPr>
              <a:t>text</a:t>
            </a:r>
            <a:r>
              <a:rPr lang="pt-BR" sz="2400" dirty="0" smtClean="0">
                <a:solidFill>
                  <a:schemeClr val="tx1"/>
                </a:solidFill>
              </a:rPr>
              <a:t>();</a:t>
            </a:r>
          </a:p>
          <a:p>
            <a:pPr marL="457200" lvl="1" indent="0" algn="just">
              <a:buNone/>
            </a:pPr>
            <a:endParaRPr lang="pt-BR" sz="2400" dirty="0"/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Sintaxe: </a:t>
            </a:r>
          </a:p>
          <a:p>
            <a:pPr marL="457200" lvl="1" indent="0" algn="just">
              <a:buNone/>
            </a:pPr>
            <a:r>
              <a:rPr lang="pt-BR" sz="2400" dirty="0" err="1" smtClean="0"/>
              <a:t>Seletor.text</a:t>
            </a:r>
            <a:r>
              <a:rPr lang="pt-BR" sz="2400" dirty="0" smtClean="0"/>
              <a:t>()</a:t>
            </a: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/>
              <a:t>Exemplo: </a:t>
            </a: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Var texto = ´$(‘p’).</a:t>
            </a:r>
            <a:r>
              <a:rPr lang="pt-BR" sz="2400" dirty="0" err="1" smtClean="0">
                <a:solidFill>
                  <a:schemeClr val="tx1"/>
                </a:solidFill>
              </a:rPr>
              <a:t>text</a:t>
            </a:r>
            <a:r>
              <a:rPr lang="pt-BR" sz="2400" dirty="0" smtClean="0"/>
              <a:t>(); </a:t>
            </a:r>
            <a:r>
              <a:rPr lang="pt-BR" sz="2400" dirty="0" smtClean="0">
                <a:solidFill>
                  <a:srgbClr val="92D050"/>
                </a:solidFill>
              </a:rPr>
              <a:t>/*acessando o texto de um paragrafo */</a:t>
            </a:r>
            <a:endParaRPr lang="pt-BR" sz="2400" dirty="0">
              <a:solidFill>
                <a:srgbClr val="92D050"/>
              </a:solidFill>
            </a:endParaRPr>
          </a:p>
          <a:p>
            <a:pPr marL="457200" lvl="1" indent="0" algn="just">
              <a:buNone/>
            </a:pPr>
            <a:endParaRPr lang="pt-BR" sz="2400" dirty="0" smtClean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conteúdo (texto)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pt-BR" sz="2400" i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5" r="39779" b="38667"/>
          <a:stretch/>
        </p:blipFill>
        <p:spPr bwMode="auto">
          <a:xfrm>
            <a:off x="0" y="1484312"/>
            <a:ext cx="8892480" cy="46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5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>
          <a:xfrm>
            <a:off x="395536" y="305594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Manipulação de valores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2400" dirty="0" smtClean="0"/>
              <a:t>Para acessar os valores (atributo) a biblioteca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possui a função </a:t>
            </a:r>
            <a:r>
              <a:rPr lang="pt-BR" sz="2400" dirty="0" err="1" smtClean="0"/>
              <a:t>val</a:t>
            </a:r>
            <a:r>
              <a:rPr lang="pt-BR" sz="2400" dirty="0" smtClean="0"/>
              <a:t>(); 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r>
              <a:rPr lang="pt-BR" sz="2400" dirty="0" smtClean="0"/>
              <a:t>Sintaxe: </a:t>
            </a:r>
          </a:p>
          <a:p>
            <a:pPr marL="457200" lvl="1" indent="0">
              <a:buNone/>
            </a:pPr>
            <a:r>
              <a:rPr lang="pt-BR" sz="2400" dirty="0" err="1" smtClean="0"/>
              <a:t>Seletor.val</a:t>
            </a:r>
            <a:r>
              <a:rPr lang="pt-BR" sz="2400" dirty="0" smtClean="0"/>
              <a:t>(); 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r>
              <a:rPr lang="pt-BR" sz="2400" dirty="0" smtClean="0"/>
              <a:t>Exemplo: </a:t>
            </a:r>
          </a:p>
          <a:p>
            <a:pPr marL="457200" lvl="1" indent="0">
              <a:buNone/>
            </a:pPr>
            <a:r>
              <a:rPr lang="pt-BR" sz="2400" dirty="0" smtClean="0"/>
              <a:t>var valor = $(‘input’).</a:t>
            </a:r>
            <a:r>
              <a:rPr lang="pt-BR" sz="2400" dirty="0" err="1" smtClean="0"/>
              <a:t>val</a:t>
            </a:r>
            <a:r>
              <a:rPr lang="pt-BR" sz="2400" dirty="0" smtClean="0"/>
              <a:t>(); </a:t>
            </a:r>
          </a:p>
          <a:p>
            <a:pPr marL="457200" lvl="1" indent="0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529</Words>
  <Application>Microsoft Office PowerPoint</Application>
  <PresentationFormat>Apresentação na tela (4:3)</PresentationFormat>
  <Paragraphs>124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Desenvolvimento de Aplicações Dinâmicas  </vt:lpstr>
      <vt:lpstr>Objetivo</vt:lpstr>
      <vt:lpstr>Manipulação de conteúdos</vt:lpstr>
      <vt:lpstr>Exemplo de acesso ao conteúdo</vt:lpstr>
      <vt:lpstr>Inserindo conteúdo html dentro de um elemento</vt:lpstr>
      <vt:lpstr>Inserindo conteúdo html dentro de um elemento</vt:lpstr>
      <vt:lpstr>Acessando conteúdo (texto)</vt:lpstr>
      <vt:lpstr>Acessando conteúdo (texto)</vt:lpstr>
      <vt:lpstr>Manipulação de valores</vt:lpstr>
      <vt:lpstr>Manipulação de valores</vt:lpstr>
      <vt:lpstr>Manipulação de conteúdo (append)</vt:lpstr>
      <vt:lpstr>Manipulação de conteúdo (append)</vt:lpstr>
      <vt:lpstr>Criação de container (wrap)</vt:lpstr>
      <vt:lpstr>Criação de container (wrap)</vt:lpstr>
      <vt:lpstr>Removendo elemento(remove)</vt:lpstr>
      <vt:lpstr>Removendo conteúdo (remove)</vt:lpstr>
      <vt:lpstr>Removendo conteúdo do elemento (empty)</vt:lpstr>
      <vt:lpstr>Substituindo conteudo (replaceWith)</vt:lpstr>
      <vt:lpstr>Substituindo conteudo (replaceWith)</vt:lpstr>
      <vt:lpstr>Apresentação do PowerPoint</vt:lpstr>
      <vt:lpstr>Apresentação do PowerPoint</vt:lpstr>
      <vt:lpstr>Apresentação do PowerPoint</vt:lpstr>
    </vt:vector>
  </TitlesOfParts>
  <Company>Xavier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Souza Xavier</cp:lastModifiedBy>
  <cp:revision>341</cp:revision>
  <dcterms:created xsi:type="dcterms:W3CDTF">2011-09-20T23:27:26Z</dcterms:created>
  <dcterms:modified xsi:type="dcterms:W3CDTF">2013-05-23T21:08:53Z</dcterms:modified>
</cp:coreProperties>
</file>