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E3204-DCE4-4FD1-96AA-73C46CB78857}" type="datetimeFigureOut">
              <a:rPr lang="de-DE" smtClean="0"/>
              <a:t>30.07.2024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8F3626-49FC-4CCF-A9E7-7057E65B82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5918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8F3626-49FC-4CCF-A9E7-7057E65B828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1564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D90586-CFAD-1873-7095-6E50D26E7F7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7570E47-4426-DB1A-EE7D-BEBE52A23FD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4BA8EB-5DEC-EC9E-2055-3664352D79D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27579F1-81A4-429E-A762-73C108ECDC49}" type="datetime1">
              <a:rPr lang="de-DE"/>
              <a:pPr lvl="0"/>
              <a:t>30.07.2024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C2019A-ABCB-AE48-620A-D8BDBFAB6B4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benjamin.sappler@tum.de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E7B657-E45C-522D-D9D3-5E3103A14E0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51651C4-1696-468E-84A6-373373C5869A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754311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5A199B-EDB9-225D-5C0B-20399B3C64E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861FFF9-8468-6CAC-5D25-3A8EFEA722A7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C762E8-CB20-240A-CB79-275D2915176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C8A7385-580B-4367-80A0-FF5169965C9E}" type="datetime1">
              <a:rPr lang="de-DE"/>
              <a:pPr lvl="0"/>
              <a:t>30.07.2024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338B8E-B0E8-9BA1-B1E8-B67DE30C9C9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benjamin.sappler@tum.de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72AB97-027B-766B-E072-1F6B4B0DC1C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0E7EFA0-AD24-4127-8F10-E2A48BD7FAEB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4540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21E31D0-F532-2FAA-120E-A9F7C788E0F3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46C8E76-AD84-A557-CCC8-8313C159AB1E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43B86B-3234-9AA7-1650-A6F85FC1E38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E51A095-AA19-422C-BFB0-3B49F8382D6E}" type="datetime1">
              <a:rPr lang="de-DE"/>
              <a:pPr lvl="0"/>
              <a:t>30.07.2024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34B6EA-B35C-3B99-2BCA-0D61805AEF8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benjamin.sappler@tum.de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F01B41-95F5-7211-29D7-825CFB7C393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BD703DF-4EE0-49DC-B7FE-B9B0C9915D25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2156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25A944-A374-4DAF-B174-ED2A2777436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76C788-45DB-BE6B-B958-85DB56C4B85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FF9147-81B7-9BCF-9590-36A8DCC994A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E103941-2C9C-4F40-8FF4-DA28BDFE3D14}" type="datetime1">
              <a:rPr lang="de-DE"/>
              <a:pPr lvl="0"/>
              <a:t>30.07.2024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DDE892-B98A-F458-3DD4-53A853C5E19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benjamin.sappler@tum.de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2A7B77-A4C7-DEBC-B3E3-37336FB2000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C8A8B04-6A18-460B-9CC6-BC85B21B86BB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58430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630724-4CA4-1B44-DC2F-7832E70845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0FC5F4-A457-F97A-7320-14A1C832E8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767676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4493CB-D4EB-82A0-B072-CDEC83CCF01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37ABB4-3AD5-4570-A1C8-C6435E31C638}" type="datetime1">
              <a:rPr lang="de-DE"/>
              <a:pPr lvl="0"/>
              <a:t>30.07.2024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37F5A0-C817-EF3A-6DA2-2495B204D13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benjamin.sappler@tum.de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533F91-F419-BEFA-5C9D-D5EFF1E824A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0777304-4448-4F43-A004-90315DE1FFD2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6189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1AA9E4-ABA9-5DE7-CDB9-EE85075117C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41A6F5-F87E-FE27-2440-14AFE9E5039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AA83AE5-F71E-1208-89F8-FD848413C90F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39407C1-CD16-21C3-E33D-7A856253607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020471F-8F84-4CF8-B3AC-2CAE6C36D47B}" type="datetime1">
              <a:rPr lang="de-DE"/>
              <a:pPr lvl="0"/>
              <a:t>30.07.2024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DCA2796-3BEE-62E2-5175-C7D2B7465E0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benjamin.sappler@tum.de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0A37D86-11E7-10D9-7159-A5D553F5B31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D780610-B829-4C02-84CE-CB99C6C014EA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4063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F182AE-0615-B21D-3A08-A0E5CD2FCB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5065CCE-8BE4-341A-DDF7-FBAEF4D711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A02381E-9B56-EB4C-773E-44877543D97A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C4591ED-862A-6C3B-7C81-89F521FD3629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17C4104-0592-A59C-2EBD-B5D3B9C89158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C6979AB-C85A-167F-0400-1483587E6EC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07EDF1B-6BE2-4CE9-8CD1-54D79D13208C}" type="datetime1">
              <a:rPr lang="de-DE"/>
              <a:pPr lvl="0"/>
              <a:t>30.07.2024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4E481DA-0EDC-7FA4-6993-5FFFD1DB684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benjamin.sappler@tum.de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1A5BA6A-9DBD-7DC6-7100-BEC51561630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CBE9F7C-A8A4-4483-AECB-78536657AFA5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987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90D20B-1842-4ABC-548A-05019DBE5BF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910962C-75F6-72ED-02F6-B1D38DB8B0D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3CE7C93-D33F-418A-85C0-D6A64A31BCE7}" type="datetime1">
              <a:rPr lang="de-DE"/>
              <a:pPr lvl="0"/>
              <a:t>30.07.2024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9EDDFED-1991-8790-9A46-C7A9804387E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benjamin.sappler@tum.de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A1A810F-0DA6-120B-1560-FA18FE80F65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46A0EE2-289A-48B5-82B8-15C0DC07A165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2928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5BF9737-C4D4-19D3-5735-7431590607A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911C211-6F2E-4E14-ADEA-83EA3D87A0C5}" type="datetime1">
              <a:rPr lang="de-DE"/>
              <a:pPr lvl="0"/>
              <a:t>30.07.2024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4900130-42BF-6098-DA45-E8CD758F9CF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benjamin.sappler@tum.de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E691AB5-DCD6-EFCA-05D7-705A1A07F65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FBF0871-A65B-46FF-A21D-AD2B8CA5A9FD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4095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E1DD6A-7DC1-F7DB-F39B-63EEFB0D98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7A2AAC-D479-B9E4-5D9F-7FEA9439F9E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98268F9-AB44-9DE7-0F41-EBCC4E1B3DA0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FA3C1B-9104-B8DA-230F-B67E9E0A1E5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4317E1F-36B8-470F-ADA8-F0DF06BFE161}" type="datetime1">
              <a:rPr lang="de-DE"/>
              <a:pPr lvl="0"/>
              <a:t>30.07.2024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967476A-6E00-C0AD-7954-314392BBA8C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benjamin.sappler@tum.de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99C480-A7A6-1559-F05F-67EB40728A2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7826D27-C2AC-4F6D-AABC-B78D72372BDD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282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6AB555-F3BE-EE91-D4D3-D8BB3C541D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ADFD4F1-3736-04FF-9F09-52814CE9D6A7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38FEFD4-640F-D9D3-164D-D343F14D64B0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B11FE4F-C187-5DC0-863C-0FEAD1114A7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F830D24-0713-4DCE-8A5D-A8F29A3B94BE}" type="datetime1">
              <a:rPr lang="de-DE"/>
              <a:pPr lvl="0"/>
              <a:t>30.07.2024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893753-F0A5-991E-B66A-741072B51DB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benjamin.sappler@tum.de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82C1FBC-6F38-1958-232A-C4F1A5F14BA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74B4E8C-E7DC-4DCF-AA41-2E076C5F9B5D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8888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4B35F72-66E1-158D-BEE8-74825C0C36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F3AA028-45B7-AB5C-5818-34AF26C6DD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10DBC9-E55F-D41C-1E4B-ED955B34CCA3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pPr lvl="0"/>
            <a:fld id="{D2497F06-0ECC-46BA-AC45-4A94C91F1EEF}" type="datetime1">
              <a:rPr lang="de-DE"/>
              <a:pPr lvl="0"/>
              <a:t>30.07.2024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3C7781-5FFF-9F87-BFBC-E0AC780F99AB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39EDB3-B62A-B2BD-EB33-63E9A0F6D6CB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pPr lvl="0"/>
            <a:fld id="{AB06F994-8AB7-4B1C-8EB5-C0A94234276E}" type="slidenum"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de-DE" sz="4400" b="0" i="0" u="none" strike="noStrike" kern="1200" cap="none" spc="0" baseline="0">
          <a:solidFill>
            <a:srgbClr val="000000"/>
          </a:solidFill>
          <a:uFillTx/>
          <a:latin typeface="Aptos Display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de-DE" sz="2800" b="0" i="0" u="none" strike="noStrike" kern="1200" cap="none" spc="0" baseline="0">
          <a:solidFill>
            <a:srgbClr val="000000"/>
          </a:solidFill>
          <a:uFillTx/>
          <a:latin typeface="Aptos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2400" b="0" i="0" u="none" strike="noStrike" kern="1200" cap="none" spc="0" baseline="0">
          <a:solidFill>
            <a:srgbClr val="000000"/>
          </a:solidFill>
          <a:uFillTx/>
          <a:latin typeface="Aptos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2000" b="0" i="0" u="none" strike="noStrike" kern="1200" cap="none" spc="0" baseline="0">
          <a:solidFill>
            <a:srgbClr val="000000"/>
          </a:solidFill>
          <a:uFillTx/>
          <a:latin typeface="Aptos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Aptos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Apto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80678B-890D-204E-0437-0C592733508C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sz="5400" dirty="0"/>
              <a:t>Development of a Diagonal Isometric Tensor Network Algorithm</a:t>
            </a:r>
            <a:endParaRPr lang="de-DE" sz="54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E5439CB-D9EA-E445-CA34-A7CB512A93A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de-DE" dirty="0"/>
              <a:t>Masters </a:t>
            </a:r>
            <a:r>
              <a:rPr lang="de-DE" dirty="0" err="1"/>
              <a:t>thesis</a:t>
            </a:r>
            <a:endParaRPr lang="de-DE" dirty="0"/>
          </a:p>
          <a:p>
            <a:pPr lvl="0"/>
            <a:r>
              <a:rPr lang="de-DE" dirty="0"/>
              <a:t>Benjamin </a:t>
            </a:r>
            <a:r>
              <a:rPr lang="de-DE" dirty="0" err="1"/>
              <a:t>Sappler</a:t>
            </a:r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DD5310-9C64-F258-8AA7-0A39B7AC08D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Simulation </a:t>
            </a:r>
            <a:r>
              <a:rPr lang="de-DE" dirty="0" err="1"/>
              <a:t>of</a:t>
            </a:r>
            <a:r>
              <a:rPr lang="de-DE" dirty="0"/>
              <a:t> QMB </a:t>
            </a:r>
            <a:r>
              <a:rPr lang="de-DE" dirty="0" err="1"/>
              <a:t>systems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5AC6AE-8122-DDA0-408C-574A3F99BA3F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       </a:t>
            </a:r>
            <a:r>
              <a:rPr lang="de-DE" dirty="0" err="1"/>
              <a:t>parameters</a:t>
            </a:r>
            <a:endParaRPr lang="de-DE" dirty="0"/>
          </a:p>
          <a:p>
            <a:r>
              <a:rPr lang="de-DE" dirty="0" err="1"/>
              <a:t>Approximations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needed</a:t>
            </a:r>
            <a:r>
              <a:rPr lang="de-DE" dirty="0"/>
              <a:t>!</a:t>
            </a:r>
          </a:p>
          <a:p>
            <a:endParaRPr lang="de-DE" dirty="0"/>
          </a:p>
        </p:txBody>
      </p:sp>
      <p:pic>
        <p:nvPicPr>
          <p:cNvPr id="9" name="Grafik 8" descr="\documentclass{article}&#10;\usepackage{amsmath}&#10;\usepackage{mathtools}&#10;\usepackage{braket}&#10;\pagestyle{empty}&#10;\begin{document}&#10;\begin{equation*}&#10;\ket{\Psi} = \sum_{i_1=1}^{d_1} \sum_{i_2=1}^{d_2} \cdots \sum_{i_N=1}^{d_N} \Psi_{i_1,i_2,\dots,i_N} \ket{i_1} \otimes \ket{i_2} \otimes \cdots \otimes \ket{i_N} &#10;\end{equation*}&#10;\end{document}" title="IguanaTex Bitmap Display">
            <a:extLst>
              <a:ext uri="{FF2B5EF4-FFF2-40B4-BE49-F238E27FC236}">
                <a16:creationId xmlns:a16="http://schemas.microsoft.com/office/drawing/2014/main" id="{8572618F-E495-0E56-8800-6250C3D0FBB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288" y="2076361"/>
            <a:ext cx="8467200" cy="1073067"/>
          </a:xfrm>
          <a:prstGeom prst="rect">
            <a:avLst/>
          </a:prstGeom>
        </p:spPr>
      </p:pic>
      <p:pic>
        <p:nvPicPr>
          <p:cNvPr id="11" name="Grafik 10" descr="\documentclass{article}&#10;\usepackage{amsmath}&#10;\usepackage{mathtools}&#10;\pagestyle{empty}&#10;\begin{document}&#10;\begin{equation*}&#10;d^N&#10;\end{equation*}&#10;\end{document}" title="IguanaTex Bitmap Display">
            <a:extLst>
              <a:ext uri="{FF2B5EF4-FFF2-40B4-BE49-F238E27FC236}">
                <a16:creationId xmlns:a16="http://schemas.microsoft.com/office/drawing/2014/main" id="{13C95CDB-0DD5-313E-AB4F-F0EA827DFE5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597" y="3922333"/>
            <a:ext cx="409600" cy="320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E5002-FDC6-1DD5-6103-AC114D338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290581-13F7-EBA8-E626-B3E755E56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de-DE" dirty="0"/>
              <a:t>Matrix </a:t>
            </a:r>
            <a:r>
              <a:rPr lang="de-DE" dirty="0" err="1"/>
              <a:t>Product</a:t>
            </a:r>
            <a:r>
              <a:rPr lang="de-DE" dirty="0"/>
              <a:t> States (MPS)</a:t>
            </a:r>
          </a:p>
          <a:p>
            <a:pPr marL="514350" indent="-514350">
              <a:buAutoNum type="arabicPeriod"/>
            </a:pPr>
            <a:endParaRPr lang="de-DE" dirty="0"/>
          </a:p>
          <a:p>
            <a:pPr marL="514350" indent="-514350">
              <a:buAutoNum type="arabicPeriod"/>
            </a:pPr>
            <a:endParaRPr lang="de-DE" dirty="0"/>
          </a:p>
          <a:p>
            <a:pPr marL="514350" indent="-514350">
              <a:buAutoNum type="arabicPeriod"/>
            </a:pPr>
            <a:r>
              <a:rPr lang="de-DE" dirty="0" err="1"/>
              <a:t>Isometric</a:t>
            </a:r>
            <a:r>
              <a:rPr lang="de-DE" dirty="0"/>
              <a:t> Tensor </a:t>
            </a:r>
            <a:r>
              <a:rPr lang="de-DE" dirty="0" err="1"/>
              <a:t>Product</a:t>
            </a:r>
            <a:r>
              <a:rPr lang="de-DE" dirty="0"/>
              <a:t> States (</a:t>
            </a:r>
            <a:r>
              <a:rPr lang="de-DE" dirty="0" err="1"/>
              <a:t>isoTPS</a:t>
            </a:r>
            <a:r>
              <a:rPr lang="de-DE" dirty="0"/>
              <a:t>)</a:t>
            </a:r>
          </a:p>
          <a:p>
            <a:pPr marL="514350" indent="-514350">
              <a:buAutoNum type="arabicPeriod"/>
            </a:pPr>
            <a:endParaRPr lang="de-DE" dirty="0"/>
          </a:p>
          <a:p>
            <a:pPr marL="514350" indent="-514350">
              <a:buAutoNum type="arabicPeriod"/>
            </a:pPr>
            <a:endParaRPr lang="de-DE" dirty="0"/>
          </a:p>
          <a:p>
            <a:pPr marL="514350" indent="-514350">
              <a:buAutoNum type="arabicPeriod"/>
            </a:pPr>
            <a:r>
              <a:rPr lang="de-DE" dirty="0"/>
              <a:t>YB-</a:t>
            </a:r>
            <a:r>
              <a:rPr lang="de-DE" dirty="0" err="1"/>
              <a:t>isoTPS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5994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D98901-925C-6CC8-9D6F-9239EA96D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Tensor Networks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75B2CE-FF28-7462-A411-6F1956BF4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03951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7,2028"/>
  <p:tag name="ORIGINALWIDTH" val="2976,378"/>
  <p:tag name="LATEXADDIN" val="\documentclass{article}&#10;\usepackage{amsmath}&#10;\usepackage{mathtools}&#10;\usepackage{braket}&#10;\pagestyle{empty}&#10;\begin{document}&#10;\begin{equation*}&#10;\ket{\Psi} = \sum_{i_1=1}^{d_1} \sum_{i_2=1}^{d_2} \cdots \sum_{i_N=1}^{d_N} \Psi_{i_1,i_2,\dots,i_N} \ket{i_1} \otimes \ket{i_2} \otimes \cdots \otimes \ket{i_N} &#10;\end{equation*}&#10;\end{document}"/>
  <p:tag name="IGUANATEXSIZE" val="28"/>
  <p:tag name="IGUANATEXCURSOR" val="86"/>
  <p:tag name="TRANSPARENCY" val="Wahr"/>
  <p:tag name="LATEXENGINEID" val="0"/>
  <p:tag name="TEMPFOLDER" val="c:\temp\"/>
  <p:tag name="LATEXFORMHEIGHT" val="320"/>
  <p:tag name="LATEXFORMWIDTH" val="385"/>
  <p:tag name="LATEXFORMWRAP" val="Wahr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43,982"/>
  <p:tag name="LATEXADDIN" val="\documentclass{article}&#10;\usepackage{amsmath}&#10;\usepackage{mathtools}&#10;\pagestyle{empty}&#10;\begin{document}&#10;\begin{equation*}&#10;d^N&#10;\end{equation*}&#10;\end{document}"/>
  <p:tag name="IGUANATEXSIZE" val="28"/>
  <p:tag name="IGUANATEXCURSOR" val="124"/>
  <p:tag name="TRANSPARENCY" val="Wahr"/>
  <p:tag name="LATEXENGINEID" val="0"/>
  <p:tag name="TEMPFOLDER" val="c:\temp\"/>
  <p:tag name="LATEXFORMHEIGHT" val="320"/>
  <p:tag name="LATEXFORMWIDTH" val="385"/>
  <p:tag name="LATEXFORMWRAP" val="Wahr"/>
  <p:tag name="BITMAPVECTOR" val="0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Breitbild</PresentationFormat>
  <Paragraphs>20</Paragraphs>
  <Slides>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</vt:lpstr>
      <vt:lpstr>Development of a Diagonal Isometric Tensor Network Algorithm</vt:lpstr>
      <vt:lpstr>Simulation of QMB systems</vt:lpstr>
      <vt:lpstr>Contents</vt:lpstr>
      <vt:lpstr>Tensor Networks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Sappler, Benjamin</dc:creator>
  <cp:lastModifiedBy>Sappler, Benjamin</cp:lastModifiedBy>
  <cp:revision>14</cp:revision>
  <dcterms:created xsi:type="dcterms:W3CDTF">2024-07-28T14:04:28Z</dcterms:created>
  <dcterms:modified xsi:type="dcterms:W3CDTF">2024-07-30T12:07:34Z</dcterms:modified>
</cp:coreProperties>
</file>