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2"/>
  </p:notesMasterIdLst>
  <p:sldIdLst>
    <p:sldId id="256" r:id="rId2"/>
    <p:sldId id="257" r:id="rId3"/>
    <p:sldId id="562" r:id="rId4"/>
    <p:sldId id="563" r:id="rId5"/>
    <p:sldId id="565" r:id="rId6"/>
    <p:sldId id="567" r:id="rId7"/>
    <p:sldId id="566" r:id="rId8"/>
    <p:sldId id="568" r:id="rId9"/>
    <p:sldId id="564" r:id="rId10"/>
    <p:sldId id="5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50E87-A291-4267-AEF5-5B91390FD5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49D32-A100-4578-B8F3-46CC7FD714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78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E46E6-20A8-4E2D-9FA6-A5AB037B37E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0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81403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4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1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96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1994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12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3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1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61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7993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6600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8F267A5-527B-4C35-9E2C-4BB1402F4C4E}" type="datetimeFigureOut">
              <a:rPr lang="zh-TW" altLang="en-US" smtClean="0"/>
              <a:t>2024/7/5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9B7E09C-540B-4A20-9BE0-0703D020B11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1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Jeremy\Desktop\RVL logo\RVL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92" y="4822623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標題 2"/>
          <p:cNvSpPr>
            <a:spLocks noGrp="1"/>
          </p:cNvSpPr>
          <p:nvPr>
            <p:ph type="subTitle" idx="1"/>
          </p:nvPr>
        </p:nvSpPr>
        <p:spPr>
          <a:xfrm>
            <a:off x="1504292" y="2744924"/>
            <a:ext cx="9183416" cy="136815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Homework1</a:t>
            </a:r>
            <a:endParaRPr lang="en-US" altLang="zh-TW" sz="40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br>
              <a:rPr lang="en-US" altLang="zh-TW" sz="3600" b="1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/>
            </a:br>
            <a:endParaRPr lang="en-US" altLang="zh-TW" sz="3600" b="1" dirty="0">
              <a:latin typeface="Times New Roman" pitchFamily="18" charset="0"/>
              <a:ea typeface="標楷體" panose="03000509000000000000" pitchFamily="65" charset="-120"/>
              <a:cs typeface="Times New Roman" pitchFamily="18" charset="0"/>
            </a:endParaRPr>
          </a:p>
        </p:txBody>
      </p:sp>
      <p:sp>
        <p:nvSpPr>
          <p:cNvPr id="6" name="投影片編號版面配置區 4">
            <a:extLst>
              <a:ext uri="{FF2B5EF4-FFF2-40B4-BE49-F238E27FC236}">
                <a16:creationId xmlns:a16="http://schemas.microsoft.com/office/drawing/2014/main" id="{44DD77FE-450F-45C6-88FA-A927ED46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8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861" y="2171700"/>
            <a:ext cx="8374277" cy="3090111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Explanation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sz="32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Experimental Results</a:t>
            </a:r>
          </a:p>
          <a:p>
            <a:pPr lvl="1">
              <a:buFont typeface="Wingdings" panose="05000000000000000000" pitchFamily="2" charset="2"/>
              <a:buChar char="n"/>
            </a:pPr>
            <a:endParaRPr lang="en-US" sz="32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n"/>
            </a:pPr>
            <a:r>
              <a:rPr lang="en-US" sz="3200" b="1" i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Discussions</a:t>
            </a:r>
          </a:p>
        </p:txBody>
      </p:sp>
    </p:spTree>
    <p:extLst>
      <p:ext uri="{BB962C8B-B14F-4D97-AF65-F5344CB8AC3E}">
        <p14:creationId xmlns:p14="http://schemas.microsoft.com/office/powerpoint/2010/main" val="133369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4">
            <a:extLst>
              <a:ext uri="{FF2B5EF4-FFF2-40B4-BE49-F238E27FC236}">
                <a16:creationId xmlns:a16="http://schemas.microsoft.com/office/drawing/2014/main" id="{E78BF277-A370-450D-9C89-831D95BF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8E1D6E-CC84-47DE-A17B-144A10E7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95" y="501316"/>
            <a:ext cx="8229600" cy="9906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Assignment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1F6FDF-CB4E-45D4-B80A-840E75A2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205" y="2052887"/>
            <a:ext cx="9749590" cy="275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Target: 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Write the main functions by yourself to understand the theories of computer vision deeply.</a:t>
            </a:r>
          </a:p>
          <a:p>
            <a:pPr marL="457200" indent="-457200" algn="just"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skills about </a:t>
            </a:r>
            <a:r>
              <a:rPr lang="en-US" altLang="zh-TW" sz="32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zh-TW" alt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3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8FD7F-3687-4EE0-8548-12AF5C83A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484" y="1646591"/>
            <a:ext cx="8775032" cy="4365188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Library: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cv2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image:</a:t>
            </a:r>
          </a:p>
          <a:p>
            <a:pPr marL="0" indent="0">
              <a:buNone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cv2.imread('image.jpg’)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image size: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height, width, channels =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img.shape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3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7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6D9BA45-72DD-4909-9F36-AF751EF24E63}"/>
              </a:ext>
            </a:extLst>
          </p:cNvPr>
          <p:cNvSpPr txBox="1">
            <a:spLocks/>
          </p:cNvSpPr>
          <p:nvPr/>
        </p:nvSpPr>
        <p:spPr>
          <a:xfrm>
            <a:off x="1708484" y="1646591"/>
            <a:ext cx="8775032" cy="4365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image: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cv2.imshow('My Image',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cv2.waitKey(0)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cv2.destroyAllWindows()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image: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cv2.imwrite('output.jpg',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Franklin Gothic Book" panose="020B0503020102020204" pitchFamily="34" charset="0"/>
              <a:buNone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21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5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2D893-617F-4717-862B-E9EFC1245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857" y="4305300"/>
            <a:ext cx="2552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DF296-878E-4C55-B428-AB3D1B75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39" y="1949853"/>
            <a:ext cx="1590436" cy="14401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B11A9C0-0041-4237-B059-EF453D4C5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337" y="2719811"/>
            <a:ext cx="787220" cy="670202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5A80235-6CFB-4AF8-AE1E-C7E7CEE4B8DE}"/>
              </a:ext>
            </a:extLst>
          </p:cNvPr>
          <p:cNvSpPr txBox="1"/>
          <p:nvPr/>
        </p:nvSpPr>
        <p:spPr>
          <a:xfrm>
            <a:off x="2515779" y="352172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x 5 image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ACF888B-1255-45FC-BC4E-02B2DA929F24}"/>
              </a:ext>
            </a:extLst>
          </p:cNvPr>
          <p:cNvSpPr txBox="1"/>
          <p:nvPr/>
        </p:nvSpPr>
        <p:spPr>
          <a:xfrm>
            <a:off x="4618943" y="3521726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3 kernel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6458DE-DF30-41E7-8803-134766275875}"/>
              </a:ext>
            </a:extLst>
          </p:cNvPr>
          <p:cNvSpPr/>
          <p:nvPr/>
        </p:nvSpPr>
        <p:spPr>
          <a:xfrm>
            <a:off x="2083731" y="4810460"/>
            <a:ext cx="864096" cy="65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2BFC60A-7A91-4F3E-B384-F3B460E92C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25" y="1585021"/>
            <a:ext cx="3757926" cy="46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9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2D893-617F-4717-862B-E9EFC1245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372" y="4244618"/>
            <a:ext cx="2552700" cy="186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BDF296-878E-4C55-B428-AB3D1B759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154" y="2171700"/>
            <a:ext cx="1590436" cy="144016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B11A9C0-0041-4237-B059-EF453D4C5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561" y="2941658"/>
            <a:ext cx="787220" cy="670202"/>
          </a:xfrm>
          <a:prstGeom prst="rect">
            <a:avLst/>
          </a:prstGeom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15A80235-6CFB-4AF8-AE1E-C7E7CEE4B8DE}"/>
              </a:ext>
            </a:extLst>
          </p:cNvPr>
          <p:cNvSpPr txBox="1"/>
          <p:nvPr/>
        </p:nvSpPr>
        <p:spPr>
          <a:xfrm>
            <a:off x="2234082" y="3728383"/>
            <a:ext cx="29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x 5 image without padding 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8ACF888B-1255-45FC-BC4E-02B2DA929F24}"/>
              </a:ext>
            </a:extLst>
          </p:cNvPr>
          <p:cNvSpPr txBox="1"/>
          <p:nvPr/>
        </p:nvSpPr>
        <p:spPr>
          <a:xfrm>
            <a:off x="5468461" y="372838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x 3 kernel 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6458DE-DF30-41E7-8803-134766275875}"/>
              </a:ext>
            </a:extLst>
          </p:cNvPr>
          <p:cNvSpPr/>
          <p:nvPr/>
        </p:nvSpPr>
        <p:spPr>
          <a:xfrm>
            <a:off x="2661246" y="4749778"/>
            <a:ext cx="864096" cy="65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2F2A54D-C821-46CC-B979-4B2EFF331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2914"/>
              </p:ext>
            </p:extLst>
          </p:nvPr>
        </p:nvGraphicFramePr>
        <p:xfrm>
          <a:off x="7623751" y="2583464"/>
          <a:ext cx="255269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671">
                  <a:extLst>
                    <a:ext uri="{9D8B030D-6E8A-4147-A177-3AD203B41FA5}">
                      <a16:colId xmlns:a16="http://schemas.microsoft.com/office/drawing/2014/main" val="1770580875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3967053603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405322822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2548258184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2170043195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390958871"/>
                    </a:ext>
                  </a:extLst>
                </a:gridCol>
                <a:gridCol w="364671">
                  <a:extLst>
                    <a:ext uri="{9D8B030D-6E8A-4147-A177-3AD203B41FA5}">
                      <a16:colId xmlns:a16="http://schemas.microsoft.com/office/drawing/2014/main" val="1486332378"/>
                    </a:ext>
                  </a:extLst>
                </a:gridCol>
              </a:tblGrid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619040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755331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6344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066874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8827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46444"/>
                  </a:ext>
                </a:extLst>
              </a:tr>
              <a:tr h="358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321497"/>
                  </a:ext>
                </a:extLst>
              </a:tr>
            </a:tbl>
          </a:graphicData>
        </a:graphic>
      </p:graphicFrame>
      <p:sp>
        <p:nvSpPr>
          <p:cNvPr id="14" name="TextBox 8">
            <a:extLst>
              <a:ext uri="{FF2B5EF4-FFF2-40B4-BE49-F238E27FC236}">
                <a16:creationId xmlns:a16="http://schemas.microsoft.com/office/drawing/2014/main" id="{C4A22128-BEDC-4284-BC6F-B494D1CD8036}"/>
              </a:ext>
            </a:extLst>
          </p:cNvPr>
          <p:cNvSpPr txBox="1"/>
          <p:nvPr/>
        </p:nvSpPr>
        <p:spPr>
          <a:xfrm>
            <a:off x="7553043" y="5260307"/>
            <a:ext cx="269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x 5 image with padding </a:t>
            </a:r>
          </a:p>
        </p:txBody>
      </p:sp>
    </p:spTree>
    <p:extLst>
      <p:ext uri="{BB962C8B-B14F-4D97-AF65-F5344CB8AC3E}">
        <p14:creationId xmlns:p14="http://schemas.microsoft.com/office/powerpoint/2010/main" val="306224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732384-FE30-40AA-B660-40A9ACCF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708" y="1428750"/>
            <a:ext cx="9425336" cy="4876800"/>
          </a:xfrm>
        </p:spPr>
        <p:txBody>
          <a:bodyPr/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(rectified linear unit 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additional operation called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been used after every Convolution operation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6">
            <a:extLst>
              <a:ext uri="{FF2B5EF4-FFF2-40B4-BE49-F238E27FC236}">
                <a16:creationId xmlns:a16="http://schemas.microsoft.com/office/drawing/2014/main" id="{C54FD7E3-E047-409B-BBF2-E877A221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0"/>
          <a:stretch/>
        </p:blipFill>
        <p:spPr>
          <a:xfrm>
            <a:off x="1932483" y="3304195"/>
            <a:ext cx="2975897" cy="1778091"/>
          </a:xfrm>
          <a:prstGeom prst="rect">
            <a:avLst/>
          </a:prstGeom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37AB9562-3D6C-4908-961F-1701BF1F8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798091" cy="217040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CFF10F3-6944-431E-812A-572B7A41A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239" y="5352156"/>
            <a:ext cx="4520387" cy="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84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1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238" y="1827676"/>
            <a:ext cx="10796936" cy="43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images (liberty.png and car.png) for testing: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a RGB image and write a function to convert the image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a convolution operation with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detection</a:t>
            </a: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Then input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ectified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inear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nit)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</a:t>
            </a:r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 operation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(threshold = 128). (&gt;=128) set 255 (&lt;128) set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392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A6EE09-9457-48DF-A28E-5208942B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0EED495-965D-42DA-BE65-6C77D92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36" y="6403687"/>
            <a:ext cx="1066800" cy="329184"/>
          </a:xfrm>
        </p:spPr>
        <p:txBody>
          <a:bodyPr/>
          <a:lstStyle/>
          <a:p>
            <a:pPr algn="r"/>
            <a:fld id="{6135E973-09AA-4239-9A5B-C151073F60AA}" type="slidenum">
              <a:rPr lang="zh-TW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9</a:t>
            </a:fld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015885-56AD-4999-8E17-435636C8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249" y="1827676"/>
            <a:ext cx="8374277" cy="43445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cv2.imread, cv2.imshow, cv2.imwrite, </a:t>
            </a:r>
            <a:r>
              <a:rPr lang="en-US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image.shape</a:t>
            </a:r>
            <a:endParaRPr lang="en-US" sz="2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Allow to use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the function of Lib to do the main part of homework.</a:t>
            </a:r>
          </a:p>
          <a:p>
            <a:pPr marL="530352" lvl="1" indent="0">
              <a:buNone/>
            </a:pP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(ex: cv2.cvtColor</a:t>
            </a:r>
            <a:r>
              <a:rPr lang="zh-TW" altLang="en-US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np.convolve</a:t>
            </a:r>
            <a:r>
              <a:rPr lang="en-US" altLang="zh-TW" sz="2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84759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58</TotalTime>
  <Words>350</Words>
  <Application>Microsoft Office PowerPoint</Application>
  <PresentationFormat>寬螢幕</PresentationFormat>
  <Paragraphs>119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Franklin Gothic Book</vt:lpstr>
      <vt:lpstr>Times New Roman</vt:lpstr>
      <vt:lpstr>Wingdings</vt:lpstr>
      <vt:lpstr>裁剪</vt:lpstr>
      <vt:lpstr>PowerPoint 簡報</vt:lpstr>
      <vt:lpstr>Homework Assignment</vt:lpstr>
      <vt:lpstr>OpenCV</vt:lpstr>
      <vt:lpstr>OpenCV</vt:lpstr>
      <vt:lpstr>Convolution Operation</vt:lpstr>
      <vt:lpstr>Padding</vt:lpstr>
      <vt:lpstr>Activation function</vt:lpstr>
      <vt:lpstr>Homework 1</vt:lpstr>
      <vt:lpstr>Rules</vt:lpstr>
      <vt:lpstr>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haoyu</dc:creator>
  <cp:lastModifiedBy>haoyu</cp:lastModifiedBy>
  <cp:revision>8</cp:revision>
  <dcterms:created xsi:type="dcterms:W3CDTF">2024-06-27T05:33:03Z</dcterms:created>
  <dcterms:modified xsi:type="dcterms:W3CDTF">2024-07-05T08:46:40Z</dcterms:modified>
</cp:coreProperties>
</file>