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e8aae65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e8aae65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e8aae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e8aae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e8aae6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e8aae6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e8aae6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e8aae6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e8aae6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e8aae6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e8aae65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e8aae65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de8aae65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de8aae65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e8aae65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e8aae6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e8aae6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de8aae6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Тестовое задание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Мартыненко Д.Ю.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Нашли у конкретных проектов следующий фродерский сценарий: заводить большое количество карт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Нашли список ip адресов с большим количеством отклоненных операций и различными картами, что тоже говорит нам о фроде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Нашли список карт с большим числом уникальных номеров, с которых была попытка провести операцию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Собрали все подозрительные Customer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анализа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Проверить отсутствующие данные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Просмотреть данные по типам операций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Сделать агрегацию данных по Project ID: тотал, тотал с деклайном, число уникальных пользователей, айпи адресов, аккаунтов, кардхолдеров, емайлов, число несовпадений страны банка и пользователя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Сделать агрегацию по айпи адресам в схожем ключе(гипотеза - если за одним айпи много уникальных пользователей, карт и т.д., то он вероятно фродовый)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Сделать </a:t>
            </a:r>
            <a:r>
              <a:rPr lang="en"/>
              <a:t>агрегацию по имени, к которому привязана карта. Есть подозрение, что карты с большим количесвом уникальных пользователей могут быть использованы для фрода.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По аномальным значениям найти подозрительные данные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О</a:t>
            </a:r>
            <a:r>
              <a:rPr lang="en" sz="1800">
                <a:solidFill>
                  <a:schemeClr val="lt2"/>
                </a:solidFill>
              </a:rPr>
              <a:t>тсутствующие данные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Отсутствуют следующие данные в следующем обьеме: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1688525"/>
            <a:ext cx="1746926" cy="24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Отсутствующие данные, анализ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Рассматриваю пропуски без Customer email и 3ds check, тк по логике они могут быть.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Получим порядка 1600 строк с пропусками, в целом пропуски выглядят допустимо(связаны с теми или иными особенностями), но при агрегации по проектам мы сразу нашли, что 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</a:rPr>
              <a:t>все операции 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</a:rPr>
              <a:t>проекта 726 отклонились, при этом на 171 номер аккаунта всего 4 IP адреса и карта на одно имя. Выглядит как мошеннические действия. Аналогично с проектом 5771, но там подозрительные пользователи используют гораздо большее число различных cardholders(87)</a:t>
            </a:r>
            <a:endParaRPr sz="14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</a:rPr>
              <a:t>В целом предлагаю использовать с текущими данными и потом посмотреть, будет ли заметен фрод выше на всех данных</a:t>
            </a:r>
            <a:endParaRPr sz="14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Д</a:t>
            </a:r>
            <a:r>
              <a:rPr lang="en" sz="1800">
                <a:solidFill>
                  <a:schemeClr val="lt2"/>
                </a:solidFill>
              </a:rPr>
              <a:t>анные по типам операций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 12 тыс. Строк наблюдаем только 59, где тип операции не сейл и не пейаут.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Пробежавшись по ним глазами, заметим, что там есть подозрительный айпи адрес 127.0.0.1, по сути локалхост. Этим действием пользователь явно пытается скрыть свой айпиадрес, предлагаю забанить пользователей с таким айпи</a:t>
            </a:r>
            <a:endParaRPr sz="900">
              <a:solidFill>
                <a:srgbClr val="CCCCCC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А</a:t>
            </a:r>
            <a:r>
              <a:rPr lang="en" sz="1800">
                <a:solidFill>
                  <a:schemeClr val="lt2"/>
                </a:solidFill>
              </a:rPr>
              <a:t>грегация данных по Project ID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0260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Для 20ти крупнейших проектов аггрегация выглядит так(полная версия в юпитере):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923475"/>
            <a:ext cx="4095750" cy="19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Агрегация данных по Project ID, анализ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Заметим очень большое число операций decline у самого крупного проекта(5771), кроме того, там аномально мало уникальных ip адресов, номеров аккаунтов, кардхолдеров и имейлов. При агрегации по айпи адресам мы можем увидеть, что на 3 самых частых ip адреса пришлось 192, 55 и 28 уникальных номеров аккаунта при одном и том же емаиле, что может говорить о фродовости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Аггрегация по айпи адресам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Наблюдаем группу айпи адресов с большим количеством уникальных кардхолдеров и общей почтой. Это - явный показатель фрода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75" y="1991548"/>
            <a:ext cx="7667625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А</a:t>
            </a:r>
            <a:r>
              <a:rPr lang="en" sz="1800">
                <a:solidFill>
                  <a:schemeClr val="lt2"/>
                </a:solidFill>
              </a:rPr>
              <a:t>грегация по кардхолдеру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Обнаружили как минимум 3 подозрительные карты с большим числом отклонений, большим числом номеров аккаунтов и 1(в случае john doe 2) числом емайлов. Это также может свидетельствовать о фроде.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50" y="2485976"/>
            <a:ext cx="6613077" cy="19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